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custShowLst>
    <p:custShow name="Custom Show 1" id="0">
      <p:sldLst>
        <p:sld r:id="rId2"/>
        <p:sld r:id="rId2"/>
      </p:sldLst>
    </p:custShow>
  </p:custShowLst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C0BE31-855A-4C43-B7BA-D464AEB6E6F8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sl-SI"/>
        </a:p>
      </dgm:t>
    </dgm:pt>
    <dgm:pt modelId="{63A7A757-72B2-4A5E-8C5C-D15B0546E1AE}">
      <dgm:prSet/>
      <dgm:spPr/>
      <dgm:t>
        <a:bodyPr/>
        <a:lstStyle/>
        <a:p>
          <a:pPr rtl="0"/>
          <a:r>
            <a:rPr lang="sl-SI" b="1" dirty="0">
              <a:solidFill>
                <a:schemeClr val="accent1">
                  <a:lumMod val="75000"/>
                </a:schemeClr>
              </a:solidFill>
            </a:rPr>
            <a:t>MRSA in VRE</a:t>
          </a:r>
          <a:endParaRPr lang="sl-SI" dirty="0">
            <a:solidFill>
              <a:schemeClr val="accent1">
                <a:lumMod val="75000"/>
              </a:schemeClr>
            </a:solidFill>
          </a:endParaRPr>
        </a:p>
      </dgm:t>
    </dgm:pt>
    <dgm:pt modelId="{6B6551C2-957A-48FD-ABB6-3D8F9D0F04CC}" type="parTrans" cxnId="{381D2BE6-A40D-4FA6-B742-AAF7A96CE3DB}">
      <dgm:prSet/>
      <dgm:spPr/>
      <dgm:t>
        <a:bodyPr/>
        <a:lstStyle/>
        <a:p>
          <a:endParaRPr lang="sl-SI"/>
        </a:p>
      </dgm:t>
    </dgm:pt>
    <dgm:pt modelId="{0AB6F694-9319-41D7-A108-E3BC4FB69A5A}" type="sibTrans" cxnId="{381D2BE6-A40D-4FA6-B742-AAF7A96CE3DB}">
      <dgm:prSet/>
      <dgm:spPr/>
      <dgm:t>
        <a:bodyPr/>
        <a:lstStyle/>
        <a:p>
          <a:endParaRPr lang="sl-SI"/>
        </a:p>
      </dgm:t>
    </dgm:pt>
    <dgm:pt modelId="{3518FEC6-9561-4337-9EF2-FDF548349DCF}" type="pres">
      <dgm:prSet presAssocID="{4FC0BE31-855A-4C43-B7BA-D464AEB6E6F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1D31F93-00B2-45E3-A6A2-EB71D3A022AA}" type="pres">
      <dgm:prSet presAssocID="{63A7A757-72B2-4A5E-8C5C-D15B0546E1AE}" presName="circle1" presStyleLbl="node1" presStyleIdx="0" presStyleCnt="1"/>
      <dgm:spPr/>
    </dgm:pt>
    <dgm:pt modelId="{AC05A79D-CA9D-473A-9E75-687ADA01782C}" type="pres">
      <dgm:prSet presAssocID="{63A7A757-72B2-4A5E-8C5C-D15B0546E1AE}" presName="space" presStyleCnt="0"/>
      <dgm:spPr/>
    </dgm:pt>
    <dgm:pt modelId="{A48C6B57-55DB-40CE-9501-A2FBC1A5CD38}" type="pres">
      <dgm:prSet presAssocID="{63A7A757-72B2-4A5E-8C5C-D15B0546E1AE}" presName="rect1" presStyleLbl="alignAcc1" presStyleIdx="0" presStyleCnt="1"/>
      <dgm:spPr/>
    </dgm:pt>
    <dgm:pt modelId="{04A6C33B-FF32-45BC-83CD-ACFC3A36B061}" type="pres">
      <dgm:prSet presAssocID="{63A7A757-72B2-4A5E-8C5C-D15B0546E1AE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AC85985D-BF87-4AF6-B3B6-A746583CC466}" type="presOf" srcId="{63A7A757-72B2-4A5E-8C5C-D15B0546E1AE}" destId="{04A6C33B-FF32-45BC-83CD-ACFC3A36B061}" srcOrd="1" destOrd="0" presId="urn:microsoft.com/office/officeart/2005/8/layout/target3"/>
    <dgm:cxn modelId="{278BCB56-7487-49B0-B6F0-15F37475ECEC}" type="presOf" srcId="{4FC0BE31-855A-4C43-B7BA-D464AEB6E6F8}" destId="{3518FEC6-9561-4337-9EF2-FDF548349DCF}" srcOrd="0" destOrd="0" presId="urn:microsoft.com/office/officeart/2005/8/layout/target3"/>
    <dgm:cxn modelId="{2FA9C75A-D518-4587-A323-C0B965B9A958}" type="presOf" srcId="{63A7A757-72B2-4A5E-8C5C-D15B0546E1AE}" destId="{A48C6B57-55DB-40CE-9501-A2FBC1A5CD38}" srcOrd="0" destOrd="0" presId="urn:microsoft.com/office/officeart/2005/8/layout/target3"/>
    <dgm:cxn modelId="{381D2BE6-A40D-4FA6-B742-AAF7A96CE3DB}" srcId="{4FC0BE31-855A-4C43-B7BA-D464AEB6E6F8}" destId="{63A7A757-72B2-4A5E-8C5C-D15B0546E1AE}" srcOrd="0" destOrd="0" parTransId="{6B6551C2-957A-48FD-ABB6-3D8F9D0F04CC}" sibTransId="{0AB6F694-9319-41D7-A108-E3BC4FB69A5A}"/>
    <dgm:cxn modelId="{56A0CD1C-0824-4C8D-8FE6-50A2DF53B7CD}" type="presParOf" srcId="{3518FEC6-9561-4337-9EF2-FDF548349DCF}" destId="{D1D31F93-00B2-45E3-A6A2-EB71D3A022AA}" srcOrd="0" destOrd="0" presId="urn:microsoft.com/office/officeart/2005/8/layout/target3"/>
    <dgm:cxn modelId="{EB161E69-076D-4712-A174-9ECF4CB91B6F}" type="presParOf" srcId="{3518FEC6-9561-4337-9EF2-FDF548349DCF}" destId="{AC05A79D-CA9D-473A-9E75-687ADA01782C}" srcOrd="1" destOrd="0" presId="urn:microsoft.com/office/officeart/2005/8/layout/target3"/>
    <dgm:cxn modelId="{AA8BB988-8069-4300-8C9C-45574D796A2B}" type="presParOf" srcId="{3518FEC6-9561-4337-9EF2-FDF548349DCF}" destId="{A48C6B57-55DB-40CE-9501-A2FBC1A5CD38}" srcOrd="2" destOrd="0" presId="urn:microsoft.com/office/officeart/2005/8/layout/target3"/>
    <dgm:cxn modelId="{E4FC4BA0-33FC-43DB-9A13-5417C11DCD0F}" type="presParOf" srcId="{3518FEC6-9561-4337-9EF2-FDF548349DCF}" destId="{04A6C33B-FF32-45BC-83CD-ACFC3A36B06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7476A5-3573-4E33-BE40-758C572DAEA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BEA867F2-04A8-44DD-B244-D28E815C7FC0}">
      <dgm:prSet phldrT="[Text]" custT="1"/>
      <dgm:spPr/>
      <dgm:t>
        <a:bodyPr/>
        <a:lstStyle/>
        <a:p>
          <a:r>
            <a:rPr lang="sl-SI" sz="1800" dirty="0"/>
            <a:t>Namestitev bolnika v enoposteljno sobo(dva ali več z mrso) z napisom na vratih „KONTAKTNA IZOLACIJA“</a:t>
          </a:r>
        </a:p>
      </dgm:t>
    </dgm:pt>
    <dgm:pt modelId="{B139AE9B-1A89-469A-913D-320FC354EC29}" type="parTrans" cxnId="{D2EB653F-774D-49EB-8279-B56BBD1827E5}">
      <dgm:prSet/>
      <dgm:spPr/>
      <dgm:t>
        <a:bodyPr/>
        <a:lstStyle/>
        <a:p>
          <a:endParaRPr lang="sl-SI"/>
        </a:p>
      </dgm:t>
    </dgm:pt>
    <dgm:pt modelId="{E26479CD-2562-4C1E-8920-F18A4B0CDA01}" type="sibTrans" cxnId="{D2EB653F-774D-49EB-8279-B56BBD1827E5}">
      <dgm:prSet/>
      <dgm:spPr/>
      <dgm:t>
        <a:bodyPr/>
        <a:lstStyle/>
        <a:p>
          <a:endParaRPr lang="sl-SI"/>
        </a:p>
      </dgm:t>
    </dgm:pt>
    <dgm:pt modelId="{1AFC24FF-65ED-4AC1-B24C-D82D71F01622}">
      <dgm:prSet phldrT="[Text]" custT="1"/>
      <dgm:spPr/>
      <dgm:t>
        <a:bodyPr/>
        <a:lstStyle/>
        <a:p>
          <a:r>
            <a:rPr lang="sl-SI" sz="1800" dirty="0"/>
            <a:t>Razkuževanje rok ter uporaba rokavic(pri stikih z bolnikovo kožo( z urinom, krvjo in drugimi telesnimi izločki damo zaščitno haljo, rokavice, masko)</a:t>
          </a:r>
        </a:p>
      </dgm:t>
    </dgm:pt>
    <dgm:pt modelId="{01FFF472-796C-4457-8C3E-BBFA8FA68B4A}" type="parTrans" cxnId="{6E50A394-8FD6-45B3-9FE3-30302B42147A}">
      <dgm:prSet/>
      <dgm:spPr/>
      <dgm:t>
        <a:bodyPr/>
        <a:lstStyle/>
        <a:p>
          <a:endParaRPr lang="sl-SI"/>
        </a:p>
      </dgm:t>
    </dgm:pt>
    <dgm:pt modelId="{5EB59F2D-744D-47FA-960C-FBF5BE7526C1}" type="sibTrans" cxnId="{6E50A394-8FD6-45B3-9FE3-30302B42147A}">
      <dgm:prSet/>
      <dgm:spPr/>
      <dgm:t>
        <a:bodyPr/>
        <a:lstStyle/>
        <a:p>
          <a:endParaRPr lang="sl-SI"/>
        </a:p>
      </dgm:t>
    </dgm:pt>
    <dgm:pt modelId="{93E2304C-DF94-4262-AEED-FAA3C2285A28}">
      <dgm:prSet phldrT="[Text]" custT="1"/>
      <dgm:spPr/>
      <dgm:t>
        <a:bodyPr/>
        <a:lstStyle/>
        <a:p>
          <a:r>
            <a:rPr lang="sl-SI" sz="2000" dirty="0"/>
            <a:t>Omejitev gibanja bolnika izven sobe(najnujneši opravki)</a:t>
          </a:r>
        </a:p>
      </dgm:t>
    </dgm:pt>
    <dgm:pt modelId="{7699EE24-FF07-4A6C-A3F9-F7AFE9BE7EC2}" type="parTrans" cxnId="{DD182CD4-3059-41B5-8143-F77E6F843D45}">
      <dgm:prSet/>
      <dgm:spPr/>
      <dgm:t>
        <a:bodyPr/>
        <a:lstStyle/>
        <a:p>
          <a:endParaRPr lang="sl-SI"/>
        </a:p>
      </dgm:t>
    </dgm:pt>
    <dgm:pt modelId="{F223A172-A938-49BC-8B8C-108176817CE3}" type="sibTrans" cxnId="{DD182CD4-3059-41B5-8143-F77E6F843D45}">
      <dgm:prSet/>
      <dgm:spPr/>
      <dgm:t>
        <a:bodyPr/>
        <a:lstStyle/>
        <a:p>
          <a:endParaRPr lang="sl-SI"/>
        </a:p>
      </dgm:t>
    </dgm:pt>
    <dgm:pt modelId="{3FA957FE-5AF2-4258-9682-ABE28389911A}">
      <dgm:prSet custT="1"/>
      <dgm:spPr/>
      <dgm:t>
        <a:bodyPr/>
        <a:lstStyle/>
        <a:p>
          <a:r>
            <a:rPr lang="sl-SI" sz="2000" dirty="0"/>
            <a:t>Iz bolniške sobe ne odnašamo ničesar </a:t>
          </a:r>
        </a:p>
      </dgm:t>
    </dgm:pt>
    <dgm:pt modelId="{68A1AADE-7830-47B3-B994-EDAD8A7F7774}" type="parTrans" cxnId="{49939EF9-2BFE-4B1D-ADFE-178FA12F8321}">
      <dgm:prSet/>
      <dgm:spPr/>
      <dgm:t>
        <a:bodyPr/>
        <a:lstStyle/>
        <a:p>
          <a:endParaRPr lang="sl-SI"/>
        </a:p>
      </dgm:t>
    </dgm:pt>
    <dgm:pt modelId="{9E4628D4-DC0B-44CA-8487-2305C9ADFF79}" type="sibTrans" cxnId="{49939EF9-2BFE-4B1D-ADFE-178FA12F8321}">
      <dgm:prSet/>
      <dgm:spPr/>
      <dgm:t>
        <a:bodyPr/>
        <a:lstStyle/>
        <a:p>
          <a:endParaRPr lang="sl-SI"/>
        </a:p>
      </dgm:t>
    </dgm:pt>
    <dgm:pt modelId="{67E6A1A1-07C0-409B-9F80-7ED0AD27FB43}">
      <dgm:prSet custT="1"/>
      <dgm:spPr/>
      <dgm:t>
        <a:bodyPr/>
        <a:lstStyle/>
        <a:p>
          <a:r>
            <a:rPr lang="sl-SI" sz="1800" dirty="0"/>
            <a:t>Zdravstveno nego in vizito pri izoliranih bolnikih opravimo nazadnje, da ne prenašamo okužb.</a:t>
          </a:r>
        </a:p>
      </dgm:t>
    </dgm:pt>
    <dgm:pt modelId="{3747D096-5B9C-4B62-BF2B-CB890D07FD3A}" type="parTrans" cxnId="{B12E1187-A599-4587-BB4F-03270836F0F3}">
      <dgm:prSet/>
      <dgm:spPr/>
      <dgm:t>
        <a:bodyPr/>
        <a:lstStyle/>
        <a:p>
          <a:endParaRPr lang="sl-SI"/>
        </a:p>
      </dgm:t>
    </dgm:pt>
    <dgm:pt modelId="{16DA83EF-D66D-4509-9E33-B547B9958882}" type="sibTrans" cxnId="{B12E1187-A599-4587-BB4F-03270836F0F3}">
      <dgm:prSet/>
      <dgm:spPr/>
      <dgm:t>
        <a:bodyPr/>
        <a:lstStyle/>
        <a:p>
          <a:endParaRPr lang="sl-SI"/>
        </a:p>
      </dgm:t>
    </dgm:pt>
    <dgm:pt modelId="{C0571408-5E3E-4151-B386-1D89CCD2D38C}" type="pres">
      <dgm:prSet presAssocID="{667476A5-3573-4E33-BE40-758C572DAEA6}" presName="linear" presStyleCnt="0">
        <dgm:presLayoutVars>
          <dgm:dir/>
          <dgm:animLvl val="lvl"/>
          <dgm:resizeHandles val="exact"/>
        </dgm:presLayoutVars>
      </dgm:prSet>
      <dgm:spPr/>
    </dgm:pt>
    <dgm:pt modelId="{92A407AB-310A-4CCB-BC47-E907A988A888}" type="pres">
      <dgm:prSet presAssocID="{BEA867F2-04A8-44DD-B244-D28E815C7FC0}" presName="parentLin" presStyleCnt="0"/>
      <dgm:spPr/>
    </dgm:pt>
    <dgm:pt modelId="{654CD6D4-CD47-4BB6-B36D-1C3CF86C2044}" type="pres">
      <dgm:prSet presAssocID="{BEA867F2-04A8-44DD-B244-D28E815C7FC0}" presName="parentLeftMargin" presStyleLbl="node1" presStyleIdx="0" presStyleCnt="5"/>
      <dgm:spPr/>
    </dgm:pt>
    <dgm:pt modelId="{0B297ABC-0E67-475A-8F49-A9445590DF6E}" type="pres">
      <dgm:prSet presAssocID="{BEA867F2-04A8-44DD-B244-D28E815C7FC0}" presName="parentText" presStyleLbl="node1" presStyleIdx="0" presStyleCnt="5" custScaleX="102509" custScaleY="358959">
        <dgm:presLayoutVars>
          <dgm:chMax val="0"/>
          <dgm:bulletEnabled val="1"/>
        </dgm:presLayoutVars>
      </dgm:prSet>
      <dgm:spPr/>
    </dgm:pt>
    <dgm:pt modelId="{B58ECF33-5059-41B2-A054-FBF4BF61E8A8}" type="pres">
      <dgm:prSet presAssocID="{BEA867F2-04A8-44DD-B244-D28E815C7FC0}" presName="negativeSpace" presStyleCnt="0"/>
      <dgm:spPr/>
    </dgm:pt>
    <dgm:pt modelId="{D8415044-ACB7-4E8E-B511-E9752E88D7B8}" type="pres">
      <dgm:prSet presAssocID="{BEA867F2-04A8-44DD-B244-D28E815C7FC0}" presName="childText" presStyleLbl="conFgAcc1" presStyleIdx="0" presStyleCnt="5">
        <dgm:presLayoutVars>
          <dgm:bulletEnabled val="1"/>
        </dgm:presLayoutVars>
      </dgm:prSet>
      <dgm:spPr/>
    </dgm:pt>
    <dgm:pt modelId="{3BFB589F-AB54-4A61-A782-5958695F79B5}" type="pres">
      <dgm:prSet presAssocID="{E26479CD-2562-4C1E-8920-F18A4B0CDA01}" presName="spaceBetweenRectangles" presStyleCnt="0"/>
      <dgm:spPr/>
    </dgm:pt>
    <dgm:pt modelId="{EFC13B7E-1FF8-4BD3-8D14-A1724809E2F7}" type="pres">
      <dgm:prSet presAssocID="{1AFC24FF-65ED-4AC1-B24C-D82D71F01622}" presName="parentLin" presStyleCnt="0"/>
      <dgm:spPr/>
    </dgm:pt>
    <dgm:pt modelId="{74DC0512-2EAC-42DD-B688-A1AA2389A25D}" type="pres">
      <dgm:prSet presAssocID="{1AFC24FF-65ED-4AC1-B24C-D82D71F01622}" presName="parentLeftMargin" presStyleLbl="node1" presStyleIdx="0" presStyleCnt="5"/>
      <dgm:spPr/>
    </dgm:pt>
    <dgm:pt modelId="{6FC68C44-4E6C-4A71-8A8D-61389D9E4336}" type="pres">
      <dgm:prSet presAssocID="{1AFC24FF-65ED-4AC1-B24C-D82D71F01622}" presName="parentText" presStyleLbl="node1" presStyleIdx="1" presStyleCnt="5" custScaleX="105684" custScaleY="343199">
        <dgm:presLayoutVars>
          <dgm:chMax val="0"/>
          <dgm:bulletEnabled val="1"/>
        </dgm:presLayoutVars>
      </dgm:prSet>
      <dgm:spPr/>
    </dgm:pt>
    <dgm:pt modelId="{26C0D750-3A3A-4562-A8CB-95A00DB8AF84}" type="pres">
      <dgm:prSet presAssocID="{1AFC24FF-65ED-4AC1-B24C-D82D71F01622}" presName="negativeSpace" presStyleCnt="0"/>
      <dgm:spPr/>
    </dgm:pt>
    <dgm:pt modelId="{63051959-8B16-45E0-AA88-406A8CC400CC}" type="pres">
      <dgm:prSet presAssocID="{1AFC24FF-65ED-4AC1-B24C-D82D71F01622}" presName="childText" presStyleLbl="conFgAcc1" presStyleIdx="1" presStyleCnt="5">
        <dgm:presLayoutVars>
          <dgm:bulletEnabled val="1"/>
        </dgm:presLayoutVars>
      </dgm:prSet>
      <dgm:spPr/>
    </dgm:pt>
    <dgm:pt modelId="{8EBA044A-D217-4182-857C-33B171F7618E}" type="pres">
      <dgm:prSet presAssocID="{5EB59F2D-744D-47FA-960C-FBF5BE7526C1}" presName="spaceBetweenRectangles" presStyleCnt="0"/>
      <dgm:spPr/>
    </dgm:pt>
    <dgm:pt modelId="{8912CD5C-E642-4988-BC5E-9B35877E6E03}" type="pres">
      <dgm:prSet presAssocID="{93E2304C-DF94-4262-AEED-FAA3C2285A28}" presName="parentLin" presStyleCnt="0"/>
      <dgm:spPr/>
    </dgm:pt>
    <dgm:pt modelId="{7515591F-A75F-4F08-A861-E49621A345CD}" type="pres">
      <dgm:prSet presAssocID="{93E2304C-DF94-4262-AEED-FAA3C2285A28}" presName="parentLeftMargin" presStyleLbl="node1" presStyleIdx="1" presStyleCnt="5"/>
      <dgm:spPr/>
    </dgm:pt>
    <dgm:pt modelId="{532D9EC9-3C21-411B-8F82-14DA01E2E8E6}" type="pres">
      <dgm:prSet presAssocID="{93E2304C-DF94-4262-AEED-FAA3C2285A28}" presName="parentText" presStyleLbl="node1" presStyleIdx="2" presStyleCnt="5" custScaleX="106008" custScaleY="283715" custLinFactNeighborX="-990" custLinFactNeighborY="-2926">
        <dgm:presLayoutVars>
          <dgm:chMax val="0"/>
          <dgm:bulletEnabled val="1"/>
        </dgm:presLayoutVars>
      </dgm:prSet>
      <dgm:spPr/>
    </dgm:pt>
    <dgm:pt modelId="{6BF6C7B9-DE3F-4D55-8CCE-6FDEE9E2C55C}" type="pres">
      <dgm:prSet presAssocID="{93E2304C-DF94-4262-AEED-FAA3C2285A28}" presName="negativeSpace" presStyleCnt="0"/>
      <dgm:spPr/>
    </dgm:pt>
    <dgm:pt modelId="{ADDCF9E4-2B4E-487D-8A8C-C960FAEF5681}" type="pres">
      <dgm:prSet presAssocID="{93E2304C-DF94-4262-AEED-FAA3C2285A28}" presName="childText" presStyleLbl="conFgAcc1" presStyleIdx="2" presStyleCnt="5">
        <dgm:presLayoutVars>
          <dgm:bulletEnabled val="1"/>
        </dgm:presLayoutVars>
      </dgm:prSet>
      <dgm:spPr/>
    </dgm:pt>
    <dgm:pt modelId="{91302493-3CE2-48B7-A665-4958A21F6EBA}" type="pres">
      <dgm:prSet presAssocID="{F223A172-A938-49BC-8B8C-108176817CE3}" presName="spaceBetweenRectangles" presStyleCnt="0"/>
      <dgm:spPr/>
    </dgm:pt>
    <dgm:pt modelId="{114CEEFA-D551-4BC4-A758-97E2B815F805}" type="pres">
      <dgm:prSet presAssocID="{3FA957FE-5AF2-4258-9682-ABE28389911A}" presName="parentLin" presStyleCnt="0"/>
      <dgm:spPr/>
    </dgm:pt>
    <dgm:pt modelId="{9237A4FA-4EA2-46C6-99AB-78F9B59A256C}" type="pres">
      <dgm:prSet presAssocID="{3FA957FE-5AF2-4258-9682-ABE28389911A}" presName="parentLeftMargin" presStyleLbl="node1" presStyleIdx="2" presStyleCnt="5"/>
      <dgm:spPr/>
    </dgm:pt>
    <dgm:pt modelId="{3F662F2A-5F17-41F3-8B8C-94D1EEA0D5E9}" type="pres">
      <dgm:prSet presAssocID="{3FA957FE-5AF2-4258-9682-ABE28389911A}" presName="parentText" presStyleLbl="node1" presStyleIdx="3" presStyleCnt="5" custScaleX="105888" custScaleY="318436">
        <dgm:presLayoutVars>
          <dgm:chMax val="0"/>
          <dgm:bulletEnabled val="1"/>
        </dgm:presLayoutVars>
      </dgm:prSet>
      <dgm:spPr/>
    </dgm:pt>
    <dgm:pt modelId="{745676AA-7C74-4C67-B404-D559D4B634C6}" type="pres">
      <dgm:prSet presAssocID="{3FA957FE-5AF2-4258-9682-ABE28389911A}" presName="negativeSpace" presStyleCnt="0"/>
      <dgm:spPr/>
    </dgm:pt>
    <dgm:pt modelId="{638935F6-3EFA-4BCC-9EF2-9F86511ADE39}" type="pres">
      <dgm:prSet presAssocID="{3FA957FE-5AF2-4258-9682-ABE28389911A}" presName="childText" presStyleLbl="conFgAcc1" presStyleIdx="3" presStyleCnt="5">
        <dgm:presLayoutVars>
          <dgm:bulletEnabled val="1"/>
        </dgm:presLayoutVars>
      </dgm:prSet>
      <dgm:spPr/>
    </dgm:pt>
    <dgm:pt modelId="{B6718A69-919E-4966-99C3-E450247FB400}" type="pres">
      <dgm:prSet presAssocID="{9E4628D4-DC0B-44CA-8487-2305C9ADFF79}" presName="spaceBetweenRectangles" presStyleCnt="0"/>
      <dgm:spPr/>
    </dgm:pt>
    <dgm:pt modelId="{93526F51-B3ED-46CF-A3F7-705BF4F68C67}" type="pres">
      <dgm:prSet presAssocID="{67E6A1A1-07C0-409B-9F80-7ED0AD27FB43}" presName="parentLin" presStyleCnt="0"/>
      <dgm:spPr/>
    </dgm:pt>
    <dgm:pt modelId="{A9DD2B57-6703-48DA-B948-07BC74133D8F}" type="pres">
      <dgm:prSet presAssocID="{67E6A1A1-07C0-409B-9F80-7ED0AD27FB43}" presName="parentLeftMargin" presStyleLbl="node1" presStyleIdx="3" presStyleCnt="5"/>
      <dgm:spPr/>
    </dgm:pt>
    <dgm:pt modelId="{02299411-7982-4C1A-87FF-1823C249901C}" type="pres">
      <dgm:prSet presAssocID="{67E6A1A1-07C0-409B-9F80-7ED0AD27FB43}" presName="parentText" presStyleLbl="node1" presStyleIdx="4" presStyleCnt="5" custScaleX="103536" custScaleY="278325">
        <dgm:presLayoutVars>
          <dgm:chMax val="0"/>
          <dgm:bulletEnabled val="1"/>
        </dgm:presLayoutVars>
      </dgm:prSet>
      <dgm:spPr/>
    </dgm:pt>
    <dgm:pt modelId="{CB2E4EB2-85AF-446B-A0D6-08DC58D3826E}" type="pres">
      <dgm:prSet presAssocID="{67E6A1A1-07C0-409B-9F80-7ED0AD27FB43}" presName="negativeSpace" presStyleCnt="0"/>
      <dgm:spPr/>
    </dgm:pt>
    <dgm:pt modelId="{0DDC5D43-9CDE-4892-AFD6-C1BA8AF29C45}" type="pres">
      <dgm:prSet presAssocID="{67E6A1A1-07C0-409B-9F80-7ED0AD27FB4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D8DDE22-3651-43BA-B2EC-C6032D22993A}" type="presOf" srcId="{3FA957FE-5AF2-4258-9682-ABE28389911A}" destId="{3F662F2A-5F17-41F3-8B8C-94D1EEA0D5E9}" srcOrd="1" destOrd="0" presId="urn:microsoft.com/office/officeart/2005/8/layout/list1"/>
    <dgm:cxn modelId="{B0D66B27-1125-4B75-AA6B-6FD07093D492}" type="presOf" srcId="{BEA867F2-04A8-44DD-B244-D28E815C7FC0}" destId="{654CD6D4-CD47-4BB6-B36D-1C3CF86C2044}" srcOrd="0" destOrd="0" presId="urn:microsoft.com/office/officeart/2005/8/layout/list1"/>
    <dgm:cxn modelId="{71C9D433-CB81-4C91-8A97-92CC6890D195}" type="presOf" srcId="{1AFC24FF-65ED-4AC1-B24C-D82D71F01622}" destId="{6FC68C44-4E6C-4A71-8A8D-61389D9E4336}" srcOrd="1" destOrd="0" presId="urn:microsoft.com/office/officeart/2005/8/layout/list1"/>
    <dgm:cxn modelId="{B1946134-CF1D-4E5C-AC76-0415BB576FEB}" type="presOf" srcId="{93E2304C-DF94-4262-AEED-FAA3C2285A28}" destId="{7515591F-A75F-4F08-A861-E49621A345CD}" srcOrd="0" destOrd="0" presId="urn:microsoft.com/office/officeart/2005/8/layout/list1"/>
    <dgm:cxn modelId="{D2EB653F-774D-49EB-8279-B56BBD1827E5}" srcId="{667476A5-3573-4E33-BE40-758C572DAEA6}" destId="{BEA867F2-04A8-44DD-B244-D28E815C7FC0}" srcOrd="0" destOrd="0" parTransId="{B139AE9B-1A89-469A-913D-320FC354EC29}" sibTransId="{E26479CD-2562-4C1E-8920-F18A4B0CDA01}"/>
    <dgm:cxn modelId="{E8755463-1C2E-47D3-876C-ADED9830EB34}" type="presOf" srcId="{667476A5-3573-4E33-BE40-758C572DAEA6}" destId="{C0571408-5E3E-4151-B386-1D89CCD2D38C}" srcOrd="0" destOrd="0" presId="urn:microsoft.com/office/officeart/2005/8/layout/list1"/>
    <dgm:cxn modelId="{FB2B0278-D8F3-4142-AB73-84C4A6D79052}" type="presOf" srcId="{67E6A1A1-07C0-409B-9F80-7ED0AD27FB43}" destId="{02299411-7982-4C1A-87FF-1823C249901C}" srcOrd="1" destOrd="0" presId="urn:microsoft.com/office/officeart/2005/8/layout/list1"/>
    <dgm:cxn modelId="{B300AF82-74E7-495A-A3BE-340B82C03912}" type="presOf" srcId="{93E2304C-DF94-4262-AEED-FAA3C2285A28}" destId="{532D9EC9-3C21-411B-8F82-14DA01E2E8E6}" srcOrd="1" destOrd="0" presId="urn:microsoft.com/office/officeart/2005/8/layout/list1"/>
    <dgm:cxn modelId="{B12E1187-A599-4587-BB4F-03270836F0F3}" srcId="{667476A5-3573-4E33-BE40-758C572DAEA6}" destId="{67E6A1A1-07C0-409B-9F80-7ED0AD27FB43}" srcOrd="4" destOrd="0" parTransId="{3747D096-5B9C-4B62-BF2B-CB890D07FD3A}" sibTransId="{16DA83EF-D66D-4509-9E33-B547B9958882}"/>
    <dgm:cxn modelId="{80391E89-0658-4A78-B1B8-17A15D0266A5}" type="presOf" srcId="{67E6A1A1-07C0-409B-9F80-7ED0AD27FB43}" destId="{A9DD2B57-6703-48DA-B948-07BC74133D8F}" srcOrd="0" destOrd="0" presId="urn:microsoft.com/office/officeart/2005/8/layout/list1"/>
    <dgm:cxn modelId="{6E50A394-8FD6-45B3-9FE3-30302B42147A}" srcId="{667476A5-3573-4E33-BE40-758C572DAEA6}" destId="{1AFC24FF-65ED-4AC1-B24C-D82D71F01622}" srcOrd="1" destOrd="0" parTransId="{01FFF472-796C-4457-8C3E-BBFA8FA68B4A}" sibTransId="{5EB59F2D-744D-47FA-960C-FBF5BE7526C1}"/>
    <dgm:cxn modelId="{604CD5A9-D5A9-466B-8D6C-D2FE32DDE51D}" type="presOf" srcId="{BEA867F2-04A8-44DD-B244-D28E815C7FC0}" destId="{0B297ABC-0E67-475A-8F49-A9445590DF6E}" srcOrd="1" destOrd="0" presId="urn:microsoft.com/office/officeart/2005/8/layout/list1"/>
    <dgm:cxn modelId="{DD182CD4-3059-41B5-8143-F77E6F843D45}" srcId="{667476A5-3573-4E33-BE40-758C572DAEA6}" destId="{93E2304C-DF94-4262-AEED-FAA3C2285A28}" srcOrd="2" destOrd="0" parTransId="{7699EE24-FF07-4A6C-A3F9-F7AFE9BE7EC2}" sibTransId="{F223A172-A938-49BC-8B8C-108176817CE3}"/>
    <dgm:cxn modelId="{C23D29D8-FD0D-4EFC-AEF3-370EFC805AF4}" type="presOf" srcId="{1AFC24FF-65ED-4AC1-B24C-D82D71F01622}" destId="{74DC0512-2EAC-42DD-B688-A1AA2389A25D}" srcOrd="0" destOrd="0" presId="urn:microsoft.com/office/officeart/2005/8/layout/list1"/>
    <dgm:cxn modelId="{40F354E8-F339-4A3E-956A-986E91571E28}" type="presOf" srcId="{3FA957FE-5AF2-4258-9682-ABE28389911A}" destId="{9237A4FA-4EA2-46C6-99AB-78F9B59A256C}" srcOrd="0" destOrd="0" presId="urn:microsoft.com/office/officeart/2005/8/layout/list1"/>
    <dgm:cxn modelId="{49939EF9-2BFE-4B1D-ADFE-178FA12F8321}" srcId="{667476A5-3573-4E33-BE40-758C572DAEA6}" destId="{3FA957FE-5AF2-4258-9682-ABE28389911A}" srcOrd="3" destOrd="0" parTransId="{68A1AADE-7830-47B3-B994-EDAD8A7F7774}" sibTransId="{9E4628D4-DC0B-44CA-8487-2305C9ADFF79}"/>
    <dgm:cxn modelId="{DECBBC78-6CE2-45E8-8AC9-E455268EEF05}" type="presParOf" srcId="{C0571408-5E3E-4151-B386-1D89CCD2D38C}" destId="{92A407AB-310A-4CCB-BC47-E907A988A888}" srcOrd="0" destOrd="0" presId="urn:microsoft.com/office/officeart/2005/8/layout/list1"/>
    <dgm:cxn modelId="{B5EAC45C-BCED-4529-9C26-CA61ECFE59A4}" type="presParOf" srcId="{92A407AB-310A-4CCB-BC47-E907A988A888}" destId="{654CD6D4-CD47-4BB6-B36D-1C3CF86C2044}" srcOrd="0" destOrd="0" presId="urn:microsoft.com/office/officeart/2005/8/layout/list1"/>
    <dgm:cxn modelId="{D449B9C3-61A5-4F54-BA4C-D94B9A25D264}" type="presParOf" srcId="{92A407AB-310A-4CCB-BC47-E907A988A888}" destId="{0B297ABC-0E67-475A-8F49-A9445590DF6E}" srcOrd="1" destOrd="0" presId="urn:microsoft.com/office/officeart/2005/8/layout/list1"/>
    <dgm:cxn modelId="{F3F88F8B-3CE3-4BE4-A874-27B319B41305}" type="presParOf" srcId="{C0571408-5E3E-4151-B386-1D89CCD2D38C}" destId="{B58ECF33-5059-41B2-A054-FBF4BF61E8A8}" srcOrd="1" destOrd="0" presId="urn:microsoft.com/office/officeart/2005/8/layout/list1"/>
    <dgm:cxn modelId="{5ADB19DA-2D69-4A22-9650-18A4EA7C93E7}" type="presParOf" srcId="{C0571408-5E3E-4151-B386-1D89CCD2D38C}" destId="{D8415044-ACB7-4E8E-B511-E9752E88D7B8}" srcOrd="2" destOrd="0" presId="urn:microsoft.com/office/officeart/2005/8/layout/list1"/>
    <dgm:cxn modelId="{0C5E95B8-2994-4667-9F6A-ED35F89FFE7C}" type="presParOf" srcId="{C0571408-5E3E-4151-B386-1D89CCD2D38C}" destId="{3BFB589F-AB54-4A61-A782-5958695F79B5}" srcOrd="3" destOrd="0" presId="urn:microsoft.com/office/officeart/2005/8/layout/list1"/>
    <dgm:cxn modelId="{E0502233-39B0-4BFB-A162-DA1469790F13}" type="presParOf" srcId="{C0571408-5E3E-4151-B386-1D89CCD2D38C}" destId="{EFC13B7E-1FF8-4BD3-8D14-A1724809E2F7}" srcOrd="4" destOrd="0" presId="urn:microsoft.com/office/officeart/2005/8/layout/list1"/>
    <dgm:cxn modelId="{0E209316-69F7-4DE7-B1C1-E648BC9C3C7F}" type="presParOf" srcId="{EFC13B7E-1FF8-4BD3-8D14-A1724809E2F7}" destId="{74DC0512-2EAC-42DD-B688-A1AA2389A25D}" srcOrd="0" destOrd="0" presId="urn:microsoft.com/office/officeart/2005/8/layout/list1"/>
    <dgm:cxn modelId="{65C041E9-B0AE-4AED-BA8F-4DD7DCFD663A}" type="presParOf" srcId="{EFC13B7E-1FF8-4BD3-8D14-A1724809E2F7}" destId="{6FC68C44-4E6C-4A71-8A8D-61389D9E4336}" srcOrd="1" destOrd="0" presId="urn:microsoft.com/office/officeart/2005/8/layout/list1"/>
    <dgm:cxn modelId="{8FC62325-87CD-43D5-8C57-2477D6E0FAE2}" type="presParOf" srcId="{C0571408-5E3E-4151-B386-1D89CCD2D38C}" destId="{26C0D750-3A3A-4562-A8CB-95A00DB8AF84}" srcOrd="5" destOrd="0" presId="urn:microsoft.com/office/officeart/2005/8/layout/list1"/>
    <dgm:cxn modelId="{EBF0950D-C11E-44CE-B06D-DF4A88FA8081}" type="presParOf" srcId="{C0571408-5E3E-4151-B386-1D89CCD2D38C}" destId="{63051959-8B16-45E0-AA88-406A8CC400CC}" srcOrd="6" destOrd="0" presId="urn:microsoft.com/office/officeart/2005/8/layout/list1"/>
    <dgm:cxn modelId="{E732759F-1623-4C6B-9CF3-49FEC1278461}" type="presParOf" srcId="{C0571408-5E3E-4151-B386-1D89CCD2D38C}" destId="{8EBA044A-D217-4182-857C-33B171F7618E}" srcOrd="7" destOrd="0" presId="urn:microsoft.com/office/officeart/2005/8/layout/list1"/>
    <dgm:cxn modelId="{A2FE9BE0-DBC2-4EFF-9317-BB85361FBA44}" type="presParOf" srcId="{C0571408-5E3E-4151-B386-1D89CCD2D38C}" destId="{8912CD5C-E642-4988-BC5E-9B35877E6E03}" srcOrd="8" destOrd="0" presId="urn:microsoft.com/office/officeart/2005/8/layout/list1"/>
    <dgm:cxn modelId="{E71094F5-BC3B-426E-8494-DFFE21019E82}" type="presParOf" srcId="{8912CD5C-E642-4988-BC5E-9B35877E6E03}" destId="{7515591F-A75F-4F08-A861-E49621A345CD}" srcOrd="0" destOrd="0" presId="urn:microsoft.com/office/officeart/2005/8/layout/list1"/>
    <dgm:cxn modelId="{6DA89F8C-4B60-41BA-969D-524BD4717348}" type="presParOf" srcId="{8912CD5C-E642-4988-BC5E-9B35877E6E03}" destId="{532D9EC9-3C21-411B-8F82-14DA01E2E8E6}" srcOrd="1" destOrd="0" presId="urn:microsoft.com/office/officeart/2005/8/layout/list1"/>
    <dgm:cxn modelId="{B3895C07-E84F-46A2-8A74-D76D82496839}" type="presParOf" srcId="{C0571408-5E3E-4151-B386-1D89CCD2D38C}" destId="{6BF6C7B9-DE3F-4D55-8CCE-6FDEE9E2C55C}" srcOrd="9" destOrd="0" presId="urn:microsoft.com/office/officeart/2005/8/layout/list1"/>
    <dgm:cxn modelId="{CE5A6F8F-EA52-4B26-BFEE-9541CC62652D}" type="presParOf" srcId="{C0571408-5E3E-4151-B386-1D89CCD2D38C}" destId="{ADDCF9E4-2B4E-487D-8A8C-C960FAEF5681}" srcOrd="10" destOrd="0" presId="urn:microsoft.com/office/officeart/2005/8/layout/list1"/>
    <dgm:cxn modelId="{4AEF949C-0885-4539-903B-3CB10926924D}" type="presParOf" srcId="{C0571408-5E3E-4151-B386-1D89CCD2D38C}" destId="{91302493-3CE2-48B7-A665-4958A21F6EBA}" srcOrd="11" destOrd="0" presId="urn:microsoft.com/office/officeart/2005/8/layout/list1"/>
    <dgm:cxn modelId="{50D27332-1120-4C51-A583-925A8AD197AC}" type="presParOf" srcId="{C0571408-5E3E-4151-B386-1D89CCD2D38C}" destId="{114CEEFA-D551-4BC4-A758-97E2B815F805}" srcOrd="12" destOrd="0" presId="urn:microsoft.com/office/officeart/2005/8/layout/list1"/>
    <dgm:cxn modelId="{F1C6ADE5-4B88-4F38-8D79-72862A47931F}" type="presParOf" srcId="{114CEEFA-D551-4BC4-A758-97E2B815F805}" destId="{9237A4FA-4EA2-46C6-99AB-78F9B59A256C}" srcOrd="0" destOrd="0" presId="urn:microsoft.com/office/officeart/2005/8/layout/list1"/>
    <dgm:cxn modelId="{796A3E4C-5D7F-420E-AB64-4EF63A7CAAE0}" type="presParOf" srcId="{114CEEFA-D551-4BC4-A758-97E2B815F805}" destId="{3F662F2A-5F17-41F3-8B8C-94D1EEA0D5E9}" srcOrd="1" destOrd="0" presId="urn:microsoft.com/office/officeart/2005/8/layout/list1"/>
    <dgm:cxn modelId="{413F8046-D2AE-48DE-A145-21D164BD6D89}" type="presParOf" srcId="{C0571408-5E3E-4151-B386-1D89CCD2D38C}" destId="{745676AA-7C74-4C67-B404-D559D4B634C6}" srcOrd="13" destOrd="0" presId="urn:microsoft.com/office/officeart/2005/8/layout/list1"/>
    <dgm:cxn modelId="{158D1A75-B6A9-462F-B5ED-F63DD7F11490}" type="presParOf" srcId="{C0571408-5E3E-4151-B386-1D89CCD2D38C}" destId="{638935F6-3EFA-4BCC-9EF2-9F86511ADE39}" srcOrd="14" destOrd="0" presId="urn:microsoft.com/office/officeart/2005/8/layout/list1"/>
    <dgm:cxn modelId="{FE0ECB0C-11F3-4F7C-9551-78D3454FF321}" type="presParOf" srcId="{C0571408-5E3E-4151-B386-1D89CCD2D38C}" destId="{B6718A69-919E-4966-99C3-E450247FB400}" srcOrd="15" destOrd="0" presId="urn:microsoft.com/office/officeart/2005/8/layout/list1"/>
    <dgm:cxn modelId="{5F4F01F7-EF92-436A-B697-77D8B64724FB}" type="presParOf" srcId="{C0571408-5E3E-4151-B386-1D89CCD2D38C}" destId="{93526F51-B3ED-46CF-A3F7-705BF4F68C67}" srcOrd="16" destOrd="0" presId="urn:microsoft.com/office/officeart/2005/8/layout/list1"/>
    <dgm:cxn modelId="{9C668611-14B7-486B-A5F0-FBD7442EFCB4}" type="presParOf" srcId="{93526F51-B3ED-46CF-A3F7-705BF4F68C67}" destId="{A9DD2B57-6703-48DA-B948-07BC74133D8F}" srcOrd="0" destOrd="0" presId="urn:microsoft.com/office/officeart/2005/8/layout/list1"/>
    <dgm:cxn modelId="{B3107CAD-B64C-407D-B4F6-A444F2D4F102}" type="presParOf" srcId="{93526F51-B3ED-46CF-A3F7-705BF4F68C67}" destId="{02299411-7982-4C1A-87FF-1823C249901C}" srcOrd="1" destOrd="0" presId="urn:microsoft.com/office/officeart/2005/8/layout/list1"/>
    <dgm:cxn modelId="{2B052043-A998-47CA-B761-48110A3A395F}" type="presParOf" srcId="{C0571408-5E3E-4151-B386-1D89CCD2D38C}" destId="{CB2E4EB2-85AF-446B-A0D6-08DC58D3826E}" srcOrd="17" destOrd="0" presId="urn:microsoft.com/office/officeart/2005/8/layout/list1"/>
    <dgm:cxn modelId="{88D84B92-11E4-49F8-A6C9-C21513559054}" type="presParOf" srcId="{C0571408-5E3E-4151-B386-1D89CCD2D38C}" destId="{0DDC5D43-9CDE-4892-AFD6-C1BA8AF29C4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ACC441-20F7-40AC-8C98-D32C92B9853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9A33390A-C422-4BF5-A3C5-B3074D835AFC}">
      <dgm:prSet phldrT="[Text]"/>
      <dgm:spPr/>
      <dgm:t>
        <a:bodyPr/>
        <a:lstStyle/>
        <a:p>
          <a:r>
            <a:rPr lang="sl-SI" dirty="0"/>
            <a:t>Obiskovalci morajo:</a:t>
          </a:r>
        </a:p>
      </dgm:t>
    </dgm:pt>
    <dgm:pt modelId="{4DD5E6E3-4BAE-4F1F-9825-209D4316B135}" type="parTrans" cxnId="{AB8BE68B-DB3F-454C-AEB1-683ACA629CFB}">
      <dgm:prSet/>
      <dgm:spPr/>
      <dgm:t>
        <a:bodyPr/>
        <a:lstStyle/>
        <a:p>
          <a:endParaRPr lang="sl-SI"/>
        </a:p>
      </dgm:t>
    </dgm:pt>
    <dgm:pt modelId="{7797BCE2-EFC9-4B56-8006-ADDB21E2F541}" type="sibTrans" cxnId="{AB8BE68B-DB3F-454C-AEB1-683ACA629CFB}">
      <dgm:prSet/>
      <dgm:spPr/>
      <dgm:t>
        <a:bodyPr/>
        <a:lstStyle/>
        <a:p>
          <a:endParaRPr lang="sl-SI"/>
        </a:p>
      </dgm:t>
    </dgm:pt>
    <dgm:pt modelId="{118BC1EC-FC3E-459A-B6DD-003C8C650C17}">
      <dgm:prSet phldrT="[Text]"/>
      <dgm:spPr/>
      <dgm:t>
        <a:bodyPr/>
        <a:lstStyle/>
        <a:p>
          <a:r>
            <a:rPr lang="sl-SI" dirty="0"/>
            <a:t>Upoštevati navodila zdravstvenega osebja</a:t>
          </a:r>
        </a:p>
      </dgm:t>
    </dgm:pt>
    <dgm:pt modelId="{A2669B0C-85A3-46DE-A700-3AFFE554D925}" type="parTrans" cxnId="{BDBF2233-ABB8-4525-B2A6-9A42DBF89E0C}">
      <dgm:prSet/>
      <dgm:spPr/>
      <dgm:t>
        <a:bodyPr/>
        <a:lstStyle/>
        <a:p>
          <a:endParaRPr lang="sl-SI"/>
        </a:p>
      </dgm:t>
    </dgm:pt>
    <dgm:pt modelId="{EA7D1EA7-C605-48D4-B162-0AD73FA583CB}" type="sibTrans" cxnId="{BDBF2233-ABB8-4525-B2A6-9A42DBF89E0C}">
      <dgm:prSet/>
      <dgm:spPr/>
      <dgm:t>
        <a:bodyPr/>
        <a:lstStyle/>
        <a:p>
          <a:endParaRPr lang="sl-SI"/>
        </a:p>
      </dgm:t>
    </dgm:pt>
    <dgm:pt modelId="{2A43C420-8AC3-4779-85B4-58A772F41B16}">
      <dgm:prSet phldrT="[Text]"/>
      <dgm:spPr/>
      <dgm:t>
        <a:bodyPr/>
        <a:lstStyle/>
        <a:p>
          <a:r>
            <a:rPr lang="sl-SI" dirty="0"/>
            <a:t>Upoštevati morajo priporočene higienske ukrepe</a:t>
          </a:r>
        </a:p>
      </dgm:t>
    </dgm:pt>
    <dgm:pt modelId="{FB0AF86C-B70A-43B7-AFF9-AD684DC13BF6}" type="parTrans" cxnId="{BB22C5EC-B0A7-4B9A-B135-F71923B0507A}">
      <dgm:prSet/>
      <dgm:spPr/>
      <dgm:t>
        <a:bodyPr/>
        <a:lstStyle/>
        <a:p>
          <a:endParaRPr lang="sl-SI"/>
        </a:p>
      </dgm:t>
    </dgm:pt>
    <dgm:pt modelId="{9CD329E5-7C19-434D-A0A8-8E204B7163E4}" type="sibTrans" cxnId="{BB22C5EC-B0A7-4B9A-B135-F71923B0507A}">
      <dgm:prSet/>
      <dgm:spPr/>
      <dgm:t>
        <a:bodyPr/>
        <a:lstStyle/>
        <a:p>
          <a:endParaRPr lang="sl-SI"/>
        </a:p>
      </dgm:t>
    </dgm:pt>
    <dgm:pt modelId="{08E02AD0-0A7C-4DC3-A824-3631CBD98C6F}">
      <dgm:prSet phldrT="[Text]"/>
      <dgm:spPr/>
      <dgm:t>
        <a:bodyPr/>
        <a:lstStyle/>
        <a:p>
          <a:r>
            <a:rPr lang="sl-SI"/>
            <a:t>Splošna navodila, povezana z obiskovanjem bolnikov(ne posedaj po posteljah ...)</a:t>
          </a:r>
        </a:p>
      </dgm:t>
    </dgm:pt>
    <dgm:pt modelId="{90898CAD-6FD1-4391-B1D8-F42F7CDB3FCE}" type="parTrans" cxnId="{5ACD48FA-349C-4611-86C9-3BFDA2692C74}">
      <dgm:prSet/>
      <dgm:spPr/>
      <dgm:t>
        <a:bodyPr/>
        <a:lstStyle/>
        <a:p>
          <a:endParaRPr lang="sl-SI"/>
        </a:p>
      </dgm:t>
    </dgm:pt>
    <dgm:pt modelId="{91FCCA45-26C2-4EE0-A707-1CA776853B43}" type="sibTrans" cxnId="{5ACD48FA-349C-4611-86C9-3BFDA2692C74}">
      <dgm:prSet/>
      <dgm:spPr/>
      <dgm:t>
        <a:bodyPr/>
        <a:lstStyle/>
        <a:p>
          <a:endParaRPr lang="sl-SI"/>
        </a:p>
      </dgm:t>
    </dgm:pt>
    <dgm:pt modelId="{6028A4E3-9ED1-4C15-98C7-A0834627FB57}" type="pres">
      <dgm:prSet presAssocID="{A4ACC441-20F7-40AC-8C98-D32C92B9853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E852A62-9DE1-46FB-8CB0-AD28B9803580}" type="pres">
      <dgm:prSet presAssocID="{9A33390A-C422-4BF5-A3C5-B3074D835AFC}" presName="centerShape" presStyleLbl="node0" presStyleIdx="0" presStyleCnt="1" custLinFactNeighborX="-2904" custLinFactNeighborY="-47832"/>
      <dgm:spPr/>
    </dgm:pt>
    <dgm:pt modelId="{65572B00-314C-4F0C-B4F2-4122F6880C0A}" type="pres">
      <dgm:prSet presAssocID="{A2669B0C-85A3-46DE-A700-3AFFE554D925}" presName="parTrans" presStyleLbl="bgSibTrans2D1" presStyleIdx="0" presStyleCnt="3"/>
      <dgm:spPr/>
    </dgm:pt>
    <dgm:pt modelId="{2F2EA86A-81B3-4CF2-91CE-1CB5B3C02684}" type="pres">
      <dgm:prSet presAssocID="{118BC1EC-FC3E-459A-B6DD-003C8C650C17}" presName="node" presStyleLbl="node1" presStyleIdx="0" presStyleCnt="3" custRadScaleRad="84909" custRadScaleInc="-58001">
        <dgm:presLayoutVars>
          <dgm:bulletEnabled val="1"/>
        </dgm:presLayoutVars>
      </dgm:prSet>
      <dgm:spPr/>
    </dgm:pt>
    <dgm:pt modelId="{F5EB8A46-4BD3-4102-9FB0-017F26F3414C}" type="pres">
      <dgm:prSet presAssocID="{FB0AF86C-B70A-43B7-AFF9-AD684DC13BF6}" presName="parTrans" presStyleLbl="bgSibTrans2D1" presStyleIdx="1" presStyleCnt="3"/>
      <dgm:spPr/>
    </dgm:pt>
    <dgm:pt modelId="{641255B9-E25D-45F5-9C7A-AE3268F002C8}" type="pres">
      <dgm:prSet presAssocID="{2A43C420-8AC3-4779-85B4-58A772F41B16}" presName="node" presStyleLbl="node1" presStyleIdx="1" presStyleCnt="3" custRadScaleRad="4971" custRadScaleInc="192089">
        <dgm:presLayoutVars>
          <dgm:bulletEnabled val="1"/>
        </dgm:presLayoutVars>
      </dgm:prSet>
      <dgm:spPr/>
    </dgm:pt>
    <dgm:pt modelId="{E489BA53-60D1-436F-8A5B-5F1B2D95C039}" type="pres">
      <dgm:prSet presAssocID="{90898CAD-6FD1-4391-B1D8-F42F7CDB3FCE}" presName="parTrans" presStyleLbl="bgSibTrans2D1" presStyleIdx="2" presStyleCnt="3"/>
      <dgm:spPr/>
    </dgm:pt>
    <dgm:pt modelId="{55F0C471-3434-480B-9E08-10706CDFF7C6}" type="pres">
      <dgm:prSet presAssocID="{08E02AD0-0A7C-4DC3-A824-3631CBD98C6F}" presName="node" presStyleLbl="node1" presStyleIdx="2" presStyleCnt="3" custRadScaleRad="93926" custRadScaleInc="60490">
        <dgm:presLayoutVars>
          <dgm:bulletEnabled val="1"/>
        </dgm:presLayoutVars>
      </dgm:prSet>
      <dgm:spPr/>
    </dgm:pt>
  </dgm:ptLst>
  <dgm:cxnLst>
    <dgm:cxn modelId="{A5B6D00F-D7B9-4A66-A4AB-F12973A3EC69}" type="presOf" srcId="{08E02AD0-0A7C-4DC3-A824-3631CBD98C6F}" destId="{55F0C471-3434-480B-9E08-10706CDFF7C6}" srcOrd="0" destOrd="0" presId="urn:microsoft.com/office/officeart/2005/8/layout/radial4"/>
    <dgm:cxn modelId="{CF0D762F-EE46-46DE-A7CA-F1862B653969}" type="presOf" srcId="{90898CAD-6FD1-4391-B1D8-F42F7CDB3FCE}" destId="{E489BA53-60D1-436F-8A5B-5F1B2D95C039}" srcOrd="0" destOrd="0" presId="urn:microsoft.com/office/officeart/2005/8/layout/radial4"/>
    <dgm:cxn modelId="{BDBF2233-ABB8-4525-B2A6-9A42DBF89E0C}" srcId="{9A33390A-C422-4BF5-A3C5-B3074D835AFC}" destId="{118BC1EC-FC3E-459A-B6DD-003C8C650C17}" srcOrd="0" destOrd="0" parTransId="{A2669B0C-85A3-46DE-A700-3AFFE554D925}" sibTransId="{EA7D1EA7-C605-48D4-B162-0AD73FA583CB}"/>
    <dgm:cxn modelId="{D183205D-BA28-4782-8474-F27AEF22E834}" type="presOf" srcId="{2A43C420-8AC3-4779-85B4-58A772F41B16}" destId="{641255B9-E25D-45F5-9C7A-AE3268F002C8}" srcOrd="0" destOrd="0" presId="urn:microsoft.com/office/officeart/2005/8/layout/radial4"/>
    <dgm:cxn modelId="{21AE1660-85FA-46F0-87E8-27466BC48B29}" type="presOf" srcId="{118BC1EC-FC3E-459A-B6DD-003C8C650C17}" destId="{2F2EA86A-81B3-4CF2-91CE-1CB5B3C02684}" srcOrd="0" destOrd="0" presId="urn:microsoft.com/office/officeart/2005/8/layout/radial4"/>
    <dgm:cxn modelId="{8934804C-2C5C-423B-A7B9-742836BCD528}" type="presOf" srcId="{FB0AF86C-B70A-43B7-AFF9-AD684DC13BF6}" destId="{F5EB8A46-4BD3-4102-9FB0-017F26F3414C}" srcOrd="0" destOrd="0" presId="urn:microsoft.com/office/officeart/2005/8/layout/radial4"/>
    <dgm:cxn modelId="{8A0BA971-7FAD-4916-9589-525A77FBBC52}" type="presOf" srcId="{9A33390A-C422-4BF5-A3C5-B3074D835AFC}" destId="{BE852A62-9DE1-46FB-8CB0-AD28B9803580}" srcOrd="0" destOrd="0" presId="urn:microsoft.com/office/officeart/2005/8/layout/radial4"/>
    <dgm:cxn modelId="{75A5D77F-F593-4E49-973D-770492F04EB3}" type="presOf" srcId="{A4ACC441-20F7-40AC-8C98-D32C92B9853A}" destId="{6028A4E3-9ED1-4C15-98C7-A0834627FB57}" srcOrd="0" destOrd="0" presId="urn:microsoft.com/office/officeart/2005/8/layout/radial4"/>
    <dgm:cxn modelId="{AB8BE68B-DB3F-454C-AEB1-683ACA629CFB}" srcId="{A4ACC441-20F7-40AC-8C98-D32C92B9853A}" destId="{9A33390A-C422-4BF5-A3C5-B3074D835AFC}" srcOrd="0" destOrd="0" parTransId="{4DD5E6E3-4BAE-4F1F-9825-209D4316B135}" sibTransId="{7797BCE2-EFC9-4B56-8006-ADDB21E2F541}"/>
    <dgm:cxn modelId="{878BC99F-E0A6-4810-8967-D6472868B798}" type="presOf" srcId="{A2669B0C-85A3-46DE-A700-3AFFE554D925}" destId="{65572B00-314C-4F0C-B4F2-4122F6880C0A}" srcOrd="0" destOrd="0" presId="urn:microsoft.com/office/officeart/2005/8/layout/radial4"/>
    <dgm:cxn modelId="{BB22C5EC-B0A7-4B9A-B135-F71923B0507A}" srcId="{9A33390A-C422-4BF5-A3C5-B3074D835AFC}" destId="{2A43C420-8AC3-4779-85B4-58A772F41B16}" srcOrd="1" destOrd="0" parTransId="{FB0AF86C-B70A-43B7-AFF9-AD684DC13BF6}" sibTransId="{9CD329E5-7C19-434D-A0A8-8E204B7163E4}"/>
    <dgm:cxn modelId="{5ACD48FA-349C-4611-86C9-3BFDA2692C74}" srcId="{9A33390A-C422-4BF5-A3C5-B3074D835AFC}" destId="{08E02AD0-0A7C-4DC3-A824-3631CBD98C6F}" srcOrd="2" destOrd="0" parTransId="{90898CAD-6FD1-4391-B1D8-F42F7CDB3FCE}" sibTransId="{91FCCA45-26C2-4EE0-A707-1CA776853B43}"/>
    <dgm:cxn modelId="{16BD05CE-6CEF-4617-A1A8-EC4663F7F1D3}" type="presParOf" srcId="{6028A4E3-9ED1-4C15-98C7-A0834627FB57}" destId="{BE852A62-9DE1-46FB-8CB0-AD28B9803580}" srcOrd="0" destOrd="0" presId="urn:microsoft.com/office/officeart/2005/8/layout/radial4"/>
    <dgm:cxn modelId="{44A5B665-D636-4AC2-BECD-3A07B30F6752}" type="presParOf" srcId="{6028A4E3-9ED1-4C15-98C7-A0834627FB57}" destId="{65572B00-314C-4F0C-B4F2-4122F6880C0A}" srcOrd="1" destOrd="0" presId="urn:microsoft.com/office/officeart/2005/8/layout/radial4"/>
    <dgm:cxn modelId="{35CA3CA5-E2AC-46D4-B42A-5E742BDDAF36}" type="presParOf" srcId="{6028A4E3-9ED1-4C15-98C7-A0834627FB57}" destId="{2F2EA86A-81B3-4CF2-91CE-1CB5B3C02684}" srcOrd="2" destOrd="0" presId="urn:microsoft.com/office/officeart/2005/8/layout/radial4"/>
    <dgm:cxn modelId="{C8A9F240-0AFC-49C8-BE57-8856E37F42B9}" type="presParOf" srcId="{6028A4E3-9ED1-4C15-98C7-A0834627FB57}" destId="{F5EB8A46-4BD3-4102-9FB0-017F26F3414C}" srcOrd="3" destOrd="0" presId="urn:microsoft.com/office/officeart/2005/8/layout/radial4"/>
    <dgm:cxn modelId="{D603CF07-875F-417F-B4D1-2F92D9FFD094}" type="presParOf" srcId="{6028A4E3-9ED1-4C15-98C7-A0834627FB57}" destId="{641255B9-E25D-45F5-9C7A-AE3268F002C8}" srcOrd="4" destOrd="0" presId="urn:microsoft.com/office/officeart/2005/8/layout/radial4"/>
    <dgm:cxn modelId="{B01FAE3B-0CB0-4132-98BD-20C0398D95E5}" type="presParOf" srcId="{6028A4E3-9ED1-4C15-98C7-A0834627FB57}" destId="{E489BA53-60D1-436F-8A5B-5F1B2D95C039}" srcOrd="5" destOrd="0" presId="urn:microsoft.com/office/officeart/2005/8/layout/radial4"/>
    <dgm:cxn modelId="{06615668-4DB7-4710-B198-205CBFB62847}" type="presParOf" srcId="{6028A4E3-9ED1-4C15-98C7-A0834627FB57}" destId="{55F0C471-3434-480B-9E08-10706CDFF7C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5199060-507D-46F8-84E2-6AF31434AB8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4F959774-8DE4-4A0C-9242-20C33E820384}">
      <dgm:prSet custT="1"/>
      <dgm:spPr/>
      <dgm:t>
        <a:bodyPr/>
        <a:lstStyle/>
        <a:p>
          <a:pPr rtl="0"/>
          <a:r>
            <a:rPr lang="sl-SI" sz="1800" baseline="0" dirty="0"/>
            <a:t>Umivanje telesa, ali posteljna kopel vključno z lasiščem</a:t>
          </a:r>
          <a:endParaRPr lang="sl-SI" sz="1800" dirty="0"/>
        </a:p>
      </dgm:t>
    </dgm:pt>
    <dgm:pt modelId="{9309BEA8-C470-48D2-93BA-7E840E8C30A2}" type="parTrans" cxnId="{9AEE99C5-3EE9-4CF0-A111-2089FA9F398A}">
      <dgm:prSet/>
      <dgm:spPr/>
      <dgm:t>
        <a:bodyPr/>
        <a:lstStyle/>
        <a:p>
          <a:endParaRPr lang="sl-SI"/>
        </a:p>
      </dgm:t>
    </dgm:pt>
    <dgm:pt modelId="{7E4894AD-9CE5-45FB-84BE-967CC6AF8EAC}" type="sibTrans" cxnId="{9AEE99C5-3EE9-4CF0-A111-2089FA9F398A}">
      <dgm:prSet/>
      <dgm:spPr/>
      <dgm:t>
        <a:bodyPr/>
        <a:lstStyle/>
        <a:p>
          <a:endParaRPr lang="sl-SI"/>
        </a:p>
      </dgm:t>
    </dgm:pt>
    <dgm:pt modelId="{E382B5AC-F0B6-409E-ADF4-C3DC6F7BD7D2}">
      <dgm:prSet custT="1"/>
      <dgm:spPr/>
      <dgm:t>
        <a:bodyPr/>
        <a:lstStyle/>
        <a:p>
          <a:pPr rtl="0"/>
          <a:r>
            <a:rPr lang="sl-SI" sz="1800" baseline="0" dirty="0"/>
            <a:t>Nanašanje mazila v nosnici</a:t>
          </a:r>
          <a:endParaRPr lang="sl-SI" sz="1800" dirty="0"/>
        </a:p>
      </dgm:t>
    </dgm:pt>
    <dgm:pt modelId="{6C6031DA-9A02-481D-8A06-A7D3FCC31E44}" type="parTrans" cxnId="{60E8C154-4578-4552-B46D-A92E59D07233}">
      <dgm:prSet/>
      <dgm:spPr/>
      <dgm:t>
        <a:bodyPr/>
        <a:lstStyle/>
        <a:p>
          <a:endParaRPr lang="sl-SI"/>
        </a:p>
      </dgm:t>
    </dgm:pt>
    <dgm:pt modelId="{CCA1BEC2-C039-4426-A329-C0D48BF3FA9B}" type="sibTrans" cxnId="{60E8C154-4578-4552-B46D-A92E59D07233}">
      <dgm:prSet/>
      <dgm:spPr/>
      <dgm:t>
        <a:bodyPr/>
        <a:lstStyle/>
        <a:p>
          <a:endParaRPr lang="sl-SI"/>
        </a:p>
      </dgm:t>
    </dgm:pt>
    <dgm:pt modelId="{EAF4A8F6-67C7-4E90-BB5F-ED4073579B55}">
      <dgm:prSet custT="1"/>
      <dgm:spPr/>
      <dgm:t>
        <a:bodyPr/>
        <a:lstStyle/>
        <a:p>
          <a:pPr rtl="0"/>
          <a:r>
            <a:rPr lang="sl-SI" sz="1800" baseline="0" dirty="0"/>
            <a:t>Grgranje ali ustna nega</a:t>
          </a:r>
          <a:endParaRPr lang="sl-SI" sz="1800" dirty="0"/>
        </a:p>
      </dgm:t>
    </dgm:pt>
    <dgm:pt modelId="{4273E1D3-5BAA-4111-8C8C-C18CC3AE329C}" type="parTrans" cxnId="{23CB23AF-DC45-4EDB-8046-4C17B119A8ED}">
      <dgm:prSet/>
      <dgm:spPr/>
      <dgm:t>
        <a:bodyPr/>
        <a:lstStyle/>
        <a:p>
          <a:endParaRPr lang="sl-SI"/>
        </a:p>
      </dgm:t>
    </dgm:pt>
    <dgm:pt modelId="{08BB0A33-5C92-4741-BD6A-9BF7D3E9A4A9}" type="sibTrans" cxnId="{23CB23AF-DC45-4EDB-8046-4C17B119A8ED}">
      <dgm:prSet/>
      <dgm:spPr/>
      <dgm:t>
        <a:bodyPr/>
        <a:lstStyle/>
        <a:p>
          <a:endParaRPr lang="sl-SI"/>
        </a:p>
      </dgm:t>
    </dgm:pt>
    <dgm:pt modelId="{FB5A658E-FD4C-4D54-9B27-1952BED6C7F4}">
      <dgm:prSet custT="1"/>
      <dgm:spPr/>
      <dgm:t>
        <a:bodyPr/>
        <a:lstStyle/>
        <a:p>
          <a:pPr rtl="0"/>
          <a:r>
            <a:rPr lang="sl-SI" sz="1600" baseline="0" dirty="0"/>
            <a:t>če je MRSA v urinu ali črevesju predpišemo antibiotik po antibiogramu odstranimo urinski kateter za najmanj 24 ur po uvedbi terapije</a:t>
          </a:r>
          <a:endParaRPr lang="sl-SI" sz="1600" dirty="0"/>
        </a:p>
      </dgm:t>
    </dgm:pt>
    <dgm:pt modelId="{BB6224A6-B1C4-4D70-B398-C2638056A2A8}" type="parTrans" cxnId="{1AD3FC7C-69D4-4CFC-9A62-63CA8FFB0D1A}">
      <dgm:prSet/>
      <dgm:spPr/>
      <dgm:t>
        <a:bodyPr/>
        <a:lstStyle/>
        <a:p>
          <a:endParaRPr lang="sl-SI"/>
        </a:p>
      </dgm:t>
    </dgm:pt>
    <dgm:pt modelId="{4E0CF515-D61C-48E3-9FB5-F6DD999906B7}" type="sibTrans" cxnId="{1AD3FC7C-69D4-4CFC-9A62-63CA8FFB0D1A}">
      <dgm:prSet/>
      <dgm:spPr/>
      <dgm:t>
        <a:bodyPr/>
        <a:lstStyle/>
        <a:p>
          <a:endParaRPr lang="sl-SI"/>
        </a:p>
      </dgm:t>
    </dgm:pt>
    <dgm:pt modelId="{13E4C5A7-1EA4-43A3-B441-0255C1AAA4B2}">
      <dgm:prSet custT="1"/>
      <dgm:spPr/>
      <dgm:t>
        <a:bodyPr/>
        <a:lstStyle/>
        <a:p>
          <a:pPr rtl="0"/>
          <a:r>
            <a:rPr lang="sl-SI" sz="2000" baseline="0" dirty="0"/>
            <a:t>Rane negujemo</a:t>
          </a:r>
          <a:endParaRPr lang="sl-SI" sz="2000" dirty="0"/>
        </a:p>
      </dgm:t>
    </dgm:pt>
    <dgm:pt modelId="{881427C2-D0EA-4BE0-9A30-5B6F0579B1CE}" type="parTrans" cxnId="{ED52A5EF-FAD2-45D5-88CC-46659A797077}">
      <dgm:prSet/>
      <dgm:spPr/>
      <dgm:t>
        <a:bodyPr/>
        <a:lstStyle/>
        <a:p>
          <a:endParaRPr lang="sl-SI"/>
        </a:p>
      </dgm:t>
    </dgm:pt>
    <dgm:pt modelId="{32837A61-8FAF-4E66-A690-5657C0B4F2FE}" type="sibTrans" cxnId="{ED52A5EF-FAD2-45D5-88CC-46659A797077}">
      <dgm:prSet/>
      <dgm:spPr/>
      <dgm:t>
        <a:bodyPr/>
        <a:lstStyle/>
        <a:p>
          <a:endParaRPr lang="sl-SI"/>
        </a:p>
      </dgm:t>
    </dgm:pt>
    <dgm:pt modelId="{FE758FC5-FDFF-456D-B6CC-2F16EB6573A6}">
      <dgm:prSet custT="1"/>
      <dgm:spPr/>
      <dgm:t>
        <a:bodyPr/>
        <a:lstStyle/>
        <a:p>
          <a:pPr rtl="0"/>
          <a:r>
            <a:rPr lang="sl-SI" sz="1800" baseline="0" dirty="0"/>
            <a:t>Če je v vagini jo z irigatorjem izpiramo</a:t>
          </a:r>
          <a:endParaRPr lang="sl-SI" sz="1800" dirty="0"/>
        </a:p>
      </dgm:t>
    </dgm:pt>
    <dgm:pt modelId="{77ECCAFC-8C7F-4970-9312-4AC92D44F9FD}" type="parTrans" cxnId="{F5DB9D8C-A3A8-43AE-9760-BDB1157E2A28}">
      <dgm:prSet/>
      <dgm:spPr/>
      <dgm:t>
        <a:bodyPr/>
        <a:lstStyle/>
        <a:p>
          <a:endParaRPr lang="sl-SI"/>
        </a:p>
      </dgm:t>
    </dgm:pt>
    <dgm:pt modelId="{7329FABA-629D-4182-A5B7-4A35C0319608}" type="sibTrans" cxnId="{F5DB9D8C-A3A8-43AE-9760-BDB1157E2A28}">
      <dgm:prSet/>
      <dgm:spPr/>
      <dgm:t>
        <a:bodyPr/>
        <a:lstStyle/>
        <a:p>
          <a:endParaRPr lang="sl-SI"/>
        </a:p>
      </dgm:t>
    </dgm:pt>
    <dgm:pt modelId="{A015480D-1E39-44B8-A2E8-B4A0C6E1A6A8}">
      <dgm:prSet/>
      <dgm:spPr/>
      <dgm:t>
        <a:bodyPr/>
        <a:lstStyle/>
        <a:p>
          <a:pPr rtl="0"/>
          <a:r>
            <a:rPr lang="sl-SI" baseline="0"/>
            <a:t>....</a:t>
          </a:r>
          <a:endParaRPr lang="sl-SI"/>
        </a:p>
      </dgm:t>
    </dgm:pt>
    <dgm:pt modelId="{D3747929-BC57-4D3B-AAB8-4CA5C7349E03}" type="parTrans" cxnId="{01F560F4-D4FF-4F45-9D11-95D0BAA8A254}">
      <dgm:prSet/>
      <dgm:spPr/>
      <dgm:t>
        <a:bodyPr/>
        <a:lstStyle/>
        <a:p>
          <a:endParaRPr lang="sl-SI"/>
        </a:p>
      </dgm:t>
    </dgm:pt>
    <dgm:pt modelId="{C78193A0-8CDA-4117-8976-82B19E875B35}" type="sibTrans" cxnId="{01F560F4-D4FF-4F45-9D11-95D0BAA8A254}">
      <dgm:prSet/>
      <dgm:spPr/>
      <dgm:t>
        <a:bodyPr/>
        <a:lstStyle/>
        <a:p>
          <a:endParaRPr lang="sl-SI"/>
        </a:p>
      </dgm:t>
    </dgm:pt>
    <dgm:pt modelId="{B7388537-1720-4BA7-A1C1-F86575BA791A}" type="pres">
      <dgm:prSet presAssocID="{15199060-507D-46F8-84E2-6AF31434AB88}" presName="Name0" presStyleCnt="0">
        <dgm:presLayoutVars>
          <dgm:dir/>
          <dgm:animLvl val="lvl"/>
          <dgm:resizeHandles val="exact"/>
        </dgm:presLayoutVars>
      </dgm:prSet>
      <dgm:spPr/>
    </dgm:pt>
    <dgm:pt modelId="{576BBE80-5157-4840-BBBB-DC001F68D015}" type="pres">
      <dgm:prSet presAssocID="{4F959774-8DE4-4A0C-9242-20C33E820384}" presName="linNode" presStyleCnt="0"/>
      <dgm:spPr/>
    </dgm:pt>
    <dgm:pt modelId="{807ADC86-09ED-4D5A-8C9E-00D1D29D6EA3}" type="pres">
      <dgm:prSet presAssocID="{4F959774-8DE4-4A0C-9242-20C33E820384}" presName="parentText" presStyleLbl="node1" presStyleIdx="0" presStyleCnt="7" custScaleX="115242" custScaleY="176002">
        <dgm:presLayoutVars>
          <dgm:chMax val="1"/>
          <dgm:bulletEnabled val="1"/>
        </dgm:presLayoutVars>
      </dgm:prSet>
      <dgm:spPr/>
    </dgm:pt>
    <dgm:pt modelId="{0CB9B83C-9EB0-46B1-B387-3D076C95FD36}" type="pres">
      <dgm:prSet presAssocID="{7E4894AD-9CE5-45FB-84BE-967CC6AF8EAC}" presName="sp" presStyleCnt="0"/>
      <dgm:spPr/>
    </dgm:pt>
    <dgm:pt modelId="{94F3C512-9D27-48BB-A8AC-DB1CF91C3BA9}" type="pres">
      <dgm:prSet presAssocID="{E382B5AC-F0B6-409E-ADF4-C3DC6F7BD7D2}" presName="linNode" presStyleCnt="0"/>
      <dgm:spPr/>
    </dgm:pt>
    <dgm:pt modelId="{76D8DFB7-E4E9-4722-9A2A-6D827BE4BFB1}" type="pres">
      <dgm:prSet presAssocID="{E382B5AC-F0B6-409E-ADF4-C3DC6F7BD7D2}" presName="parentText" presStyleLbl="node1" presStyleIdx="1" presStyleCnt="7" custScaleX="113329" custScaleY="60965">
        <dgm:presLayoutVars>
          <dgm:chMax val="1"/>
          <dgm:bulletEnabled val="1"/>
        </dgm:presLayoutVars>
      </dgm:prSet>
      <dgm:spPr/>
    </dgm:pt>
    <dgm:pt modelId="{E6BDE425-88B8-45AF-9C30-5B7F85268F0D}" type="pres">
      <dgm:prSet presAssocID="{CCA1BEC2-C039-4426-A329-C0D48BF3FA9B}" presName="sp" presStyleCnt="0"/>
      <dgm:spPr/>
    </dgm:pt>
    <dgm:pt modelId="{B66AA5DF-74E5-4A15-8068-A60E6D71F12D}" type="pres">
      <dgm:prSet presAssocID="{EAF4A8F6-67C7-4E90-BB5F-ED4073579B55}" presName="linNode" presStyleCnt="0"/>
      <dgm:spPr/>
    </dgm:pt>
    <dgm:pt modelId="{E4688ABB-1D1A-4C5F-8F20-941B2D1899B8}" type="pres">
      <dgm:prSet presAssocID="{EAF4A8F6-67C7-4E90-BB5F-ED4073579B55}" presName="parentText" presStyleLbl="node1" presStyleIdx="2" presStyleCnt="7" custScaleX="114603" custScaleY="68809">
        <dgm:presLayoutVars>
          <dgm:chMax val="1"/>
          <dgm:bulletEnabled val="1"/>
        </dgm:presLayoutVars>
      </dgm:prSet>
      <dgm:spPr/>
    </dgm:pt>
    <dgm:pt modelId="{60A1895E-6ADF-4725-A6C7-D14769F8116E}" type="pres">
      <dgm:prSet presAssocID="{08BB0A33-5C92-4741-BD6A-9BF7D3E9A4A9}" presName="sp" presStyleCnt="0"/>
      <dgm:spPr/>
    </dgm:pt>
    <dgm:pt modelId="{ED4B5651-FA88-4108-972B-2FFA5C315109}" type="pres">
      <dgm:prSet presAssocID="{FB5A658E-FD4C-4D54-9B27-1952BED6C7F4}" presName="linNode" presStyleCnt="0"/>
      <dgm:spPr/>
    </dgm:pt>
    <dgm:pt modelId="{4C239664-C6BC-4523-82AD-4BA0FEB0B6F5}" type="pres">
      <dgm:prSet presAssocID="{FB5A658E-FD4C-4D54-9B27-1952BED6C7F4}" presName="parentText" presStyleLbl="node1" presStyleIdx="3" presStyleCnt="7" custScaleX="114491" custScaleY="257301">
        <dgm:presLayoutVars>
          <dgm:chMax val="1"/>
          <dgm:bulletEnabled val="1"/>
        </dgm:presLayoutVars>
      </dgm:prSet>
      <dgm:spPr/>
    </dgm:pt>
    <dgm:pt modelId="{5F34A4C3-9FB3-4E30-8774-4577EBF51FF0}" type="pres">
      <dgm:prSet presAssocID="{4E0CF515-D61C-48E3-9FB5-F6DD999906B7}" presName="sp" presStyleCnt="0"/>
      <dgm:spPr/>
    </dgm:pt>
    <dgm:pt modelId="{14D2A02B-E42B-4B7F-BFB1-D16FC4539932}" type="pres">
      <dgm:prSet presAssocID="{13E4C5A7-1EA4-43A3-B441-0255C1AAA4B2}" presName="linNode" presStyleCnt="0"/>
      <dgm:spPr/>
    </dgm:pt>
    <dgm:pt modelId="{08E69E36-A5A9-4EA9-B642-4402C8EC50D9}" type="pres">
      <dgm:prSet presAssocID="{13E4C5A7-1EA4-43A3-B441-0255C1AAA4B2}" presName="parentText" presStyleLbl="node1" presStyleIdx="4" presStyleCnt="7" custScaleX="114491" custScaleY="84647">
        <dgm:presLayoutVars>
          <dgm:chMax val="1"/>
          <dgm:bulletEnabled val="1"/>
        </dgm:presLayoutVars>
      </dgm:prSet>
      <dgm:spPr/>
    </dgm:pt>
    <dgm:pt modelId="{87C2E7E8-5F20-47D7-B7D3-079C7F7C7430}" type="pres">
      <dgm:prSet presAssocID="{32837A61-8FAF-4E66-A690-5657C0B4F2FE}" presName="sp" presStyleCnt="0"/>
      <dgm:spPr/>
    </dgm:pt>
    <dgm:pt modelId="{256C6528-727E-49D8-A394-CE694AA326F0}" type="pres">
      <dgm:prSet presAssocID="{FE758FC5-FDFF-456D-B6CC-2F16EB6573A6}" presName="linNode" presStyleCnt="0"/>
      <dgm:spPr/>
    </dgm:pt>
    <dgm:pt modelId="{81269F04-4801-43A0-AD74-6120A20B7E42}" type="pres">
      <dgm:prSet presAssocID="{FE758FC5-FDFF-456D-B6CC-2F16EB6573A6}" presName="parentText" presStyleLbl="node1" presStyleIdx="5" presStyleCnt="7" custScaleX="113820" custScaleY="97830">
        <dgm:presLayoutVars>
          <dgm:chMax val="1"/>
          <dgm:bulletEnabled val="1"/>
        </dgm:presLayoutVars>
      </dgm:prSet>
      <dgm:spPr/>
    </dgm:pt>
    <dgm:pt modelId="{678C8C2B-FDBB-488F-997F-656892FD9710}" type="pres">
      <dgm:prSet presAssocID="{7329FABA-629D-4182-A5B7-4A35C0319608}" presName="sp" presStyleCnt="0"/>
      <dgm:spPr/>
    </dgm:pt>
    <dgm:pt modelId="{1EC9F038-9321-4B9A-8AB3-4FD5C00E7D59}" type="pres">
      <dgm:prSet presAssocID="{A015480D-1E39-44B8-A2E8-B4A0C6E1A6A8}" presName="linNode" presStyleCnt="0"/>
      <dgm:spPr/>
    </dgm:pt>
    <dgm:pt modelId="{4F053A3D-10E1-4950-B71C-3383D1C18A32}" type="pres">
      <dgm:prSet presAssocID="{A015480D-1E39-44B8-A2E8-B4A0C6E1A6A8}" presName="parentText" presStyleLbl="node1" presStyleIdx="6" presStyleCnt="7" custScaleX="114379" custScaleY="43093">
        <dgm:presLayoutVars>
          <dgm:chMax val="1"/>
          <dgm:bulletEnabled val="1"/>
        </dgm:presLayoutVars>
      </dgm:prSet>
      <dgm:spPr/>
    </dgm:pt>
  </dgm:ptLst>
  <dgm:cxnLst>
    <dgm:cxn modelId="{A6102500-7DC5-4F5D-8539-FF3B45624BBF}" type="presOf" srcId="{4F959774-8DE4-4A0C-9242-20C33E820384}" destId="{807ADC86-09ED-4D5A-8C9E-00D1D29D6EA3}" srcOrd="0" destOrd="0" presId="urn:microsoft.com/office/officeart/2005/8/layout/vList5"/>
    <dgm:cxn modelId="{C5A1F669-7EB9-4F9E-A86D-6ACDC44C228D}" type="presOf" srcId="{FB5A658E-FD4C-4D54-9B27-1952BED6C7F4}" destId="{4C239664-C6BC-4523-82AD-4BA0FEB0B6F5}" srcOrd="0" destOrd="0" presId="urn:microsoft.com/office/officeart/2005/8/layout/vList5"/>
    <dgm:cxn modelId="{7BE3C84A-C087-4538-B380-FD2C90CC788F}" type="presOf" srcId="{EAF4A8F6-67C7-4E90-BB5F-ED4073579B55}" destId="{E4688ABB-1D1A-4C5F-8F20-941B2D1899B8}" srcOrd="0" destOrd="0" presId="urn:microsoft.com/office/officeart/2005/8/layout/vList5"/>
    <dgm:cxn modelId="{2066A672-B08D-4984-B22A-B7E1F88E75F0}" type="presOf" srcId="{FE758FC5-FDFF-456D-B6CC-2F16EB6573A6}" destId="{81269F04-4801-43A0-AD74-6120A20B7E42}" srcOrd="0" destOrd="0" presId="urn:microsoft.com/office/officeart/2005/8/layout/vList5"/>
    <dgm:cxn modelId="{60E8C154-4578-4552-B46D-A92E59D07233}" srcId="{15199060-507D-46F8-84E2-6AF31434AB88}" destId="{E382B5AC-F0B6-409E-ADF4-C3DC6F7BD7D2}" srcOrd="1" destOrd="0" parTransId="{6C6031DA-9A02-481D-8A06-A7D3FCC31E44}" sibTransId="{CCA1BEC2-C039-4426-A329-C0D48BF3FA9B}"/>
    <dgm:cxn modelId="{1AD3FC7C-69D4-4CFC-9A62-63CA8FFB0D1A}" srcId="{15199060-507D-46F8-84E2-6AF31434AB88}" destId="{FB5A658E-FD4C-4D54-9B27-1952BED6C7F4}" srcOrd="3" destOrd="0" parTransId="{BB6224A6-B1C4-4D70-B398-C2638056A2A8}" sibTransId="{4E0CF515-D61C-48E3-9FB5-F6DD999906B7}"/>
    <dgm:cxn modelId="{F5DB9D8C-A3A8-43AE-9760-BDB1157E2A28}" srcId="{15199060-507D-46F8-84E2-6AF31434AB88}" destId="{FE758FC5-FDFF-456D-B6CC-2F16EB6573A6}" srcOrd="5" destOrd="0" parTransId="{77ECCAFC-8C7F-4970-9312-4AC92D44F9FD}" sibTransId="{7329FABA-629D-4182-A5B7-4A35C0319608}"/>
    <dgm:cxn modelId="{BDBFF48E-ABEB-45F2-86B1-D14B41DB7B94}" type="presOf" srcId="{13E4C5A7-1EA4-43A3-B441-0255C1AAA4B2}" destId="{08E69E36-A5A9-4EA9-B642-4402C8EC50D9}" srcOrd="0" destOrd="0" presId="urn:microsoft.com/office/officeart/2005/8/layout/vList5"/>
    <dgm:cxn modelId="{506EC9A7-9F7C-4DBD-B124-47F9B19B05ED}" type="presOf" srcId="{15199060-507D-46F8-84E2-6AF31434AB88}" destId="{B7388537-1720-4BA7-A1C1-F86575BA791A}" srcOrd="0" destOrd="0" presId="urn:microsoft.com/office/officeart/2005/8/layout/vList5"/>
    <dgm:cxn modelId="{23CB23AF-DC45-4EDB-8046-4C17B119A8ED}" srcId="{15199060-507D-46F8-84E2-6AF31434AB88}" destId="{EAF4A8F6-67C7-4E90-BB5F-ED4073579B55}" srcOrd="2" destOrd="0" parTransId="{4273E1D3-5BAA-4111-8C8C-C18CC3AE329C}" sibTransId="{08BB0A33-5C92-4741-BD6A-9BF7D3E9A4A9}"/>
    <dgm:cxn modelId="{CAA507B4-00F2-4860-90D1-20419CD30243}" type="presOf" srcId="{A015480D-1E39-44B8-A2E8-B4A0C6E1A6A8}" destId="{4F053A3D-10E1-4950-B71C-3383D1C18A32}" srcOrd="0" destOrd="0" presId="urn:microsoft.com/office/officeart/2005/8/layout/vList5"/>
    <dgm:cxn modelId="{9AEE99C5-3EE9-4CF0-A111-2089FA9F398A}" srcId="{15199060-507D-46F8-84E2-6AF31434AB88}" destId="{4F959774-8DE4-4A0C-9242-20C33E820384}" srcOrd="0" destOrd="0" parTransId="{9309BEA8-C470-48D2-93BA-7E840E8C30A2}" sibTransId="{7E4894AD-9CE5-45FB-84BE-967CC6AF8EAC}"/>
    <dgm:cxn modelId="{898792CA-0353-4F52-9EF7-8CB758003BBE}" type="presOf" srcId="{E382B5AC-F0B6-409E-ADF4-C3DC6F7BD7D2}" destId="{76D8DFB7-E4E9-4722-9A2A-6D827BE4BFB1}" srcOrd="0" destOrd="0" presId="urn:microsoft.com/office/officeart/2005/8/layout/vList5"/>
    <dgm:cxn modelId="{ED52A5EF-FAD2-45D5-88CC-46659A797077}" srcId="{15199060-507D-46F8-84E2-6AF31434AB88}" destId="{13E4C5A7-1EA4-43A3-B441-0255C1AAA4B2}" srcOrd="4" destOrd="0" parTransId="{881427C2-D0EA-4BE0-9A30-5B6F0579B1CE}" sibTransId="{32837A61-8FAF-4E66-A690-5657C0B4F2FE}"/>
    <dgm:cxn modelId="{01F560F4-D4FF-4F45-9D11-95D0BAA8A254}" srcId="{15199060-507D-46F8-84E2-6AF31434AB88}" destId="{A015480D-1E39-44B8-A2E8-B4A0C6E1A6A8}" srcOrd="6" destOrd="0" parTransId="{D3747929-BC57-4D3B-AAB8-4CA5C7349E03}" sibTransId="{C78193A0-8CDA-4117-8976-82B19E875B35}"/>
    <dgm:cxn modelId="{8C444A01-88A1-4107-9306-DDDB185D215E}" type="presParOf" srcId="{B7388537-1720-4BA7-A1C1-F86575BA791A}" destId="{576BBE80-5157-4840-BBBB-DC001F68D015}" srcOrd="0" destOrd="0" presId="urn:microsoft.com/office/officeart/2005/8/layout/vList5"/>
    <dgm:cxn modelId="{BC90459F-7CD9-4E51-8057-0B819BB9A82E}" type="presParOf" srcId="{576BBE80-5157-4840-BBBB-DC001F68D015}" destId="{807ADC86-09ED-4D5A-8C9E-00D1D29D6EA3}" srcOrd="0" destOrd="0" presId="urn:microsoft.com/office/officeart/2005/8/layout/vList5"/>
    <dgm:cxn modelId="{1167E5B9-5375-4172-BD64-10E242C6374E}" type="presParOf" srcId="{B7388537-1720-4BA7-A1C1-F86575BA791A}" destId="{0CB9B83C-9EB0-46B1-B387-3D076C95FD36}" srcOrd="1" destOrd="0" presId="urn:microsoft.com/office/officeart/2005/8/layout/vList5"/>
    <dgm:cxn modelId="{0846A011-0EF9-49F4-8A20-1F57E3324AC9}" type="presParOf" srcId="{B7388537-1720-4BA7-A1C1-F86575BA791A}" destId="{94F3C512-9D27-48BB-A8AC-DB1CF91C3BA9}" srcOrd="2" destOrd="0" presId="urn:microsoft.com/office/officeart/2005/8/layout/vList5"/>
    <dgm:cxn modelId="{83DB9121-4C97-48F4-B78A-8B8C0349201B}" type="presParOf" srcId="{94F3C512-9D27-48BB-A8AC-DB1CF91C3BA9}" destId="{76D8DFB7-E4E9-4722-9A2A-6D827BE4BFB1}" srcOrd="0" destOrd="0" presId="urn:microsoft.com/office/officeart/2005/8/layout/vList5"/>
    <dgm:cxn modelId="{D3589290-FE76-43E3-B56C-AB234609264F}" type="presParOf" srcId="{B7388537-1720-4BA7-A1C1-F86575BA791A}" destId="{E6BDE425-88B8-45AF-9C30-5B7F85268F0D}" srcOrd="3" destOrd="0" presId="urn:microsoft.com/office/officeart/2005/8/layout/vList5"/>
    <dgm:cxn modelId="{CCA2AEF8-8BEE-4738-9193-329D3176DE83}" type="presParOf" srcId="{B7388537-1720-4BA7-A1C1-F86575BA791A}" destId="{B66AA5DF-74E5-4A15-8068-A60E6D71F12D}" srcOrd="4" destOrd="0" presId="urn:microsoft.com/office/officeart/2005/8/layout/vList5"/>
    <dgm:cxn modelId="{D8F83E4B-7E73-44E8-8A45-87E57470B7E3}" type="presParOf" srcId="{B66AA5DF-74E5-4A15-8068-A60E6D71F12D}" destId="{E4688ABB-1D1A-4C5F-8F20-941B2D1899B8}" srcOrd="0" destOrd="0" presId="urn:microsoft.com/office/officeart/2005/8/layout/vList5"/>
    <dgm:cxn modelId="{C54F3A4C-C2D8-423F-9F44-460F10306412}" type="presParOf" srcId="{B7388537-1720-4BA7-A1C1-F86575BA791A}" destId="{60A1895E-6ADF-4725-A6C7-D14769F8116E}" srcOrd="5" destOrd="0" presId="urn:microsoft.com/office/officeart/2005/8/layout/vList5"/>
    <dgm:cxn modelId="{1D83CC5E-64BA-452E-9764-A16739580A4C}" type="presParOf" srcId="{B7388537-1720-4BA7-A1C1-F86575BA791A}" destId="{ED4B5651-FA88-4108-972B-2FFA5C315109}" srcOrd="6" destOrd="0" presId="urn:microsoft.com/office/officeart/2005/8/layout/vList5"/>
    <dgm:cxn modelId="{D536C788-3C16-4CD9-80AC-6382A5426BC7}" type="presParOf" srcId="{ED4B5651-FA88-4108-972B-2FFA5C315109}" destId="{4C239664-C6BC-4523-82AD-4BA0FEB0B6F5}" srcOrd="0" destOrd="0" presId="urn:microsoft.com/office/officeart/2005/8/layout/vList5"/>
    <dgm:cxn modelId="{D19E0465-1FCC-46E1-8659-41953F974F3F}" type="presParOf" srcId="{B7388537-1720-4BA7-A1C1-F86575BA791A}" destId="{5F34A4C3-9FB3-4E30-8774-4577EBF51FF0}" srcOrd="7" destOrd="0" presId="urn:microsoft.com/office/officeart/2005/8/layout/vList5"/>
    <dgm:cxn modelId="{14F6538A-CA6A-43A7-B3DE-0F91C5D7848B}" type="presParOf" srcId="{B7388537-1720-4BA7-A1C1-F86575BA791A}" destId="{14D2A02B-E42B-4B7F-BFB1-D16FC4539932}" srcOrd="8" destOrd="0" presId="urn:microsoft.com/office/officeart/2005/8/layout/vList5"/>
    <dgm:cxn modelId="{66BB5801-321F-4825-AF22-380D2CBC3B44}" type="presParOf" srcId="{14D2A02B-E42B-4B7F-BFB1-D16FC4539932}" destId="{08E69E36-A5A9-4EA9-B642-4402C8EC50D9}" srcOrd="0" destOrd="0" presId="urn:microsoft.com/office/officeart/2005/8/layout/vList5"/>
    <dgm:cxn modelId="{5B1E727D-95E0-4D70-A429-945F962E356A}" type="presParOf" srcId="{B7388537-1720-4BA7-A1C1-F86575BA791A}" destId="{87C2E7E8-5F20-47D7-B7D3-079C7F7C7430}" srcOrd="9" destOrd="0" presId="urn:microsoft.com/office/officeart/2005/8/layout/vList5"/>
    <dgm:cxn modelId="{3D6F2A2C-F67F-4657-964D-AEC2D72D8A15}" type="presParOf" srcId="{B7388537-1720-4BA7-A1C1-F86575BA791A}" destId="{256C6528-727E-49D8-A394-CE694AA326F0}" srcOrd="10" destOrd="0" presId="urn:microsoft.com/office/officeart/2005/8/layout/vList5"/>
    <dgm:cxn modelId="{CCD75F5A-B902-46C5-810E-3F1AC058F620}" type="presParOf" srcId="{256C6528-727E-49D8-A394-CE694AA326F0}" destId="{81269F04-4801-43A0-AD74-6120A20B7E42}" srcOrd="0" destOrd="0" presId="urn:microsoft.com/office/officeart/2005/8/layout/vList5"/>
    <dgm:cxn modelId="{225DCEA2-EFAC-4B3B-9C08-E35E969CD4BC}" type="presParOf" srcId="{B7388537-1720-4BA7-A1C1-F86575BA791A}" destId="{678C8C2B-FDBB-488F-997F-656892FD9710}" srcOrd="11" destOrd="0" presId="urn:microsoft.com/office/officeart/2005/8/layout/vList5"/>
    <dgm:cxn modelId="{AAB5BDAA-F960-41F3-8F76-4834EEA69AA9}" type="presParOf" srcId="{B7388537-1720-4BA7-A1C1-F86575BA791A}" destId="{1EC9F038-9321-4B9A-8AB3-4FD5C00E7D59}" srcOrd="12" destOrd="0" presId="urn:microsoft.com/office/officeart/2005/8/layout/vList5"/>
    <dgm:cxn modelId="{4B3BB52E-876F-4577-9EE3-556C6479D7CD}" type="presParOf" srcId="{1EC9F038-9321-4B9A-8AB3-4FD5C00E7D59}" destId="{4F053A3D-10E1-4950-B71C-3383D1C18A3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1FEE5C4-7F40-448D-A1F2-EF1773DFCE7E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sl-SI"/>
        </a:p>
      </dgm:t>
    </dgm:pt>
    <dgm:pt modelId="{4A8C24E6-5637-483B-AFB9-0A6D6B9B21E9}">
      <dgm:prSet/>
      <dgm:spPr/>
      <dgm:t>
        <a:bodyPr/>
        <a:lstStyle/>
        <a:p>
          <a:pPr rtl="0"/>
          <a:r>
            <a:rPr lang="sl-SI" baseline="0" dirty="0"/>
            <a:t>VRE</a:t>
          </a:r>
          <a:endParaRPr lang="sl-SI" dirty="0"/>
        </a:p>
      </dgm:t>
    </dgm:pt>
    <dgm:pt modelId="{4925EA9A-D5F6-4697-B499-5F6739331AE8}" type="parTrans" cxnId="{1D6069E8-1D1E-4C7B-AA77-2EF0E0522B1F}">
      <dgm:prSet/>
      <dgm:spPr/>
      <dgm:t>
        <a:bodyPr/>
        <a:lstStyle/>
        <a:p>
          <a:endParaRPr lang="sl-SI"/>
        </a:p>
      </dgm:t>
    </dgm:pt>
    <dgm:pt modelId="{D1F64638-09B5-4DAB-9FDB-6A2B755E7B0D}" type="sibTrans" cxnId="{1D6069E8-1D1E-4C7B-AA77-2EF0E0522B1F}">
      <dgm:prSet/>
      <dgm:spPr/>
      <dgm:t>
        <a:bodyPr/>
        <a:lstStyle/>
        <a:p>
          <a:endParaRPr lang="sl-SI"/>
        </a:p>
      </dgm:t>
    </dgm:pt>
    <dgm:pt modelId="{D3D5D6F7-0E2B-4F30-954C-9DC1D1A960A8}">
      <dgm:prSet/>
      <dgm:spPr/>
      <dgm:t>
        <a:bodyPr/>
        <a:lstStyle/>
        <a:p>
          <a:pPr rtl="0"/>
          <a:r>
            <a:rPr lang="sl-SI" baseline="0" dirty="0"/>
            <a:t>Vancomycin-resistant enterococcus</a:t>
          </a:r>
          <a:endParaRPr lang="sl-SI" dirty="0"/>
        </a:p>
      </dgm:t>
    </dgm:pt>
    <dgm:pt modelId="{6A708314-ECF8-43B8-BF58-9D4236706B56}" type="parTrans" cxnId="{98DEDC5D-BCA2-4CD9-9728-F034C2A58FE8}">
      <dgm:prSet/>
      <dgm:spPr/>
      <dgm:t>
        <a:bodyPr/>
        <a:lstStyle/>
        <a:p>
          <a:endParaRPr lang="sl-SI"/>
        </a:p>
      </dgm:t>
    </dgm:pt>
    <dgm:pt modelId="{99DB1C06-76D8-47DE-91BD-7F1DC9375519}" type="sibTrans" cxnId="{98DEDC5D-BCA2-4CD9-9728-F034C2A58FE8}">
      <dgm:prSet/>
      <dgm:spPr/>
      <dgm:t>
        <a:bodyPr/>
        <a:lstStyle/>
        <a:p>
          <a:endParaRPr lang="sl-SI"/>
        </a:p>
      </dgm:t>
    </dgm:pt>
    <dgm:pt modelId="{46175478-2A52-43E8-B420-33EC3E513C12}" type="pres">
      <dgm:prSet presAssocID="{31FEE5C4-7F40-448D-A1F2-EF1773DFCE7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8420FA5-9751-426D-B251-DB11E0DDD383}" type="pres">
      <dgm:prSet presAssocID="{4A8C24E6-5637-483B-AFB9-0A6D6B9B21E9}" presName="circle1" presStyleLbl="node1" presStyleIdx="0" presStyleCnt="2"/>
      <dgm:spPr/>
    </dgm:pt>
    <dgm:pt modelId="{1DF22E7A-32EF-48C9-846B-3A17B17428F6}" type="pres">
      <dgm:prSet presAssocID="{4A8C24E6-5637-483B-AFB9-0A6D6B9B21E9}" presName="space" presStyleCnt="0"/>
      <dgm:spPr/>
    </dgm:pt>
    <dgm:pt modelId="{1169FF73-0CF6-43D8-BBDC-ADED27AEEE11}" type="pres">
      <dgm:prSet presAssocID="{4A8C24E6-5637-483B-AFB9-0A6D6B9B21E9}" presName="rect1" presStyleLbl="alignAcc1" presStyleIdx="0" presStyleCnt="2"/>
      <dgm:spPr/>
    </dgm:pt>
    <dgm:pt modelId="{7786D103-3545-43BC-8492-C6753A870E18}" type="pres">
      <dgm:prSet presAssocID="{D3D5D6F7-0E2B-4F30-954C-9DC1D1A960A8}" presName="vertSpace2" presStyleLbl="node1" presStyleIdx="0" presStyleCnt="2"/>
      <dgm:spPr/>
    </dgm:pt>
    <dgm:pt modelId="{56C038EE-2EC3-42F6-B1E9-39EBEB30628D}" type="pres">
      <dgm:prSet presAssocID="{D3D5D6F7-0E2B-4F30-954C-9DC1D1A960A8}" presName="circle2" presStyleLbl="node1" presStyleIdx="1" presStyleCnt="2"/>
      <dgm:spPr/>
    </dgm:pt>
    <dgm:pt modelId="{87C136DA-A22A-43E1-BE46-54BC99D0B05E}" type="pres">
      <dgm:prSet presAssocID="{D3D5D6F7-0E2B-4F30-954C-9DC1D1A960A8}" presName="rect2" presStyleLbl="alignAcc1" presStyleIdx="1" presStyleCnt="2"/>
      <dgm:spPr/>
    </dgm:pt>
    <dgm:pt modelId="{A1C28F2D-E62E-44C0-9CE1-11760526A78C}" type="pres">
      <dgm:prSet presAssocID="{4A8C24E6-5637-483B-AFB9-0A6D6B9B21E9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CF7232A4-9787-4BA5-808B-B04576DBB772}" type="pres">
      <dgm:prSet presAssocID="{D3D5D6F7-0E2B-4F30-954C-9DC1D1A960A8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98DEDC5D-BCA2-4CD9-9728-F034C2A58FE8}" srcId="{31FEE5C4-7F40-448D-A1F2-EF1773DFCE7E}" destId="{D3D5D6F7-0E2B-4F30-954C-9DC1D1A960A8}" srcOrd="1" destOrd="0" parTransId="{6A708314-ECF8-43B8-BF58-9D4236706B56}" sibTransId="{99DB1C06-76D8-47DE-91BD-7F1DC9375519}"/>
    <dgm:cxn modelId="{188EEE5D-EAEF-498F-8CC9-D805C572F03D}" type="presOf" srcId="{D3D5D6F7-0E2B-4F30-954C-9DC1D1A960A8}" destId="{87C136DA-A22A-43E1-BE46-54BC99D0B05E}" srcOrd="0" destOrd="0" presId="urn:microsoft.com/office/officeart/2005/8/layout/target3"/>
    <dgm:cxn modelId="{B1B95B9A-DE54-48BF-848E-6E9EE7F08997}" type="presOf" srcId="{4A8C24E6-5637-483B-AFB9-0A6D6B9B21E9}" destId="{A1C28F2D-E62E-44C0-9CE1-11760526A78C}" srcOrd="1" destOrd="0" presId="urn:microsoft.com/office/officeart/2005/8/layout/target3"/>
    <dgm:cxn modelId="{4CA813D0-429F-41ED-B1CB-6F3F052D02A7}" type="presOf" srcId="{D3D5D6F7-0E2B-4F30-954C-9DC1D1A960A8}" destId="{CF7232A4-9787-4BA5-808B-B04576DBB772}" srcOrd="1" destOrd="0" presId="urn:microsoft.com/office/officeart/2005/8/layout/target3"/>
    <dgm:cxn modelId="{64A9C8D1-0098-4232-9244-C2575459FD3B}" type="presOf" srcId="{4A8C24E6-5637-483B-AFB9-0A6D6B9B21E9}" destId="{1169FF73-0CF6-43D8-BBDC-ADED27AEEE11}" srcOrd="0" destOrd="0" presId="urn:microsoft.com/office/officeart/2005/8/layout/target3"/>
    <dgm:cxn modelId="{36C4CAD7-5077-4C67-8DAD-92E6F87695D5}" type="presOf" srcId="{31FEE5C4-7F40-448D-A1F2-EF1773DFCE7E}" destId="{46175478-2A52-43E8-B420-33EC3E513C12}" srcOrd="0" destOrd="0" presId="urn:microsoft.com/office/officeart/2005/8/layout/target3"/>
    <dgm:cxn modelId="{1D6069E8-1D1E-4C7B-AA77-2EF0E0522B1F}" srcId="{31FEE5C4-7F40-448D-A1F2-EF1773DFCE7E}" destId="{4A8C24E6-5637-483B-AFB9-0A6D6B9B21E9}" srcOrd="0" destOrd="0" parTransId="{4925EA9A-D5F6-4697-B499-5F6739331AE8}" sibTransId="{D1F64638-09B5-4DAB-9FDB-6A2B755E7B0D}"/>
    <dgm:cxn modelId="{50D0CA38-78C0-425F-8374-4FDE3DF2A5E0}" type="presParOf" srcId="{46175478-2A52-43E8-B420-33EC3E513C12}" destId="{28420FA5-9751-426D-B251-DB11E0DDD383}" srcOrd="0" destOrd="0" presId="urn:microsoft.com/office/officeart/2005/8/layout/target3"/>
    <dgm:cxn modelId="{DD93EDC4-A03A-4044-A508-688BB299A023}" type="presParOf" srcId="{46175478-2A52-43E8-B420-33EC3E513C12}" destId="{1DF22E7A-32EF-48C9-846B-3A17B17428F6}" srcOrd="1" destOrd="0" presId="urn:microsoft.com/office/officeart/2005/8/layout/target3"/>
    <dgm:cxn modelId="{0E0DE752-6AB3-445C-A427-7734B36FC82B}" type="presParOf" srcId="{46175478-2A52-43E8-B420-33EC3E513C12}" destId="{1169FF73-0CF6-43D8-BBDC-ADED27AEEE11}" srcOrd="2" destOrd="0" presId="urn:microsoft.com/office/officeart/2005/8/layout/target3"/>
    <dgm:cxn modelId="{F50DB326-F007-44FC-AEAF-6439F17244EA}" type="presParOf" srcId="{46175478-2A52-43E8-B420-33EC3E513C12}" destId="{7786D103-3545-43BC-8492-C6753A870E18}" srcOrd="3" destOrd="0" presId="urn:microsoft.com/office/officeart/2005/8/layout/target3"/>
    <dgm:cxn modelId="{155B446F-47A6-4650-A78D-CBCA7B5CDA31}" type="presParOf" srcId="{46175478-2A52-43E8-B420-33EC3E513C12}" destId="{56C038EE-2EC3-42F6-B1E9-39EBEB30628D}" srcOrd="4" destOrd="0" presId="urn:microsoft.com/office/officeart/2005/8/layout/target3"/>
    <dgm:cxn modelId="{5B40D703-6CFF-4E07-A9A5-15DD6A7115A0}" type="presParOf" srcId="{46175478-2A52-43E8-B420-33EC3E513C12}" destId="{87C136DA-A22A-43E1-BE46-54BC99D0B05E}" srcOrd="5" destOrd="0" presId="urn:microsoft.com/office/officeart/2005/8/layout/target3"/>
    <dgm:cxn modelId="{AF39F962-408B-49A9-8388-DBDC60AF68E1}" type="presParOf" srcId="{46175478-2A52-43E8-B420-33EC3E513C12}" destId="{A1C28F2D-E62E-44C0-9CE1-11760526A78C}" srcOrd="6" destOrd="0" presId="urn:microsoft.com/office/officeart/2005/8/layout/target3"/>
    <dgm:cxn modelId="{0C448108-DD71-49EA-98C1-2CF48EB5D78B}" type="presParOf" srcId="{46175478-2A52-43E8-B420-33EC3E513C12}" destId="{CF7232A4-9787-4BA5-808B-B04576DBB772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411E872-7FA2-4E16-BC65-6D640773C01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D22EAB06-04FC-4EAF-9CC2-B2144E37CA7F}">
      <dgm:prSet/>
      <dgm:spPr/>
      <dgm:t>
        <a:bodyPr/>
        <a:lstStyle/>
        <a:p>
          <a:pPr rtl="0"/>
          <a:r>
            <a:rPr lang="sl-SI" baseline="0" dirty="0"/>
            <a:t>Kaj je VRE?</a:t>
          </a:r>
          <a:endParaRPr lang="sl-SI" dirty="0"/>
        </a:p>
      </dgm:t>
    </dgm:pt>
    <dgm:pt modelId="{463E2092-F4D6-42F7-974A-6313672B19DF}" type="parTrans" cxnId="{4F9CFD7C-1DBA-4E36-9208-FAA2ED9D36A3}">
      <dgm:prSet/>
      <dgm:spPr/>
      <dgm:t>
        <a:bodyPr/>
        <a:lstStyle/>
        <a:p>
          <a:endParaRPr lang="sl-SI"/>
        </a:p>
      </dgm:t>
    </dgm:pt>
    <dgm:pt modelId="{B6455E84-A4FB-4F40-8CFD-BAF1E1EEB64A}" type="sibTrans" cxnId="{4F9CFD7C-1DBA-4E36-9208-FAA2ED9D36A3}">
      <dgm:prSet/>
      <dgm:spPr/>
      <dgm:t>
        <a:bodyPr/>
        <a:lstStyle/>
        <a:p>
          <a:endParaRPr lang="sl-SI"/>
        </a:p>
      </dgm:t>
    </dgm:pt>
    <dgm:pt modelId="{0CAB9FCC-4F19-4944-8A25-E5A3896680A6}">
      <dgm:prSet/>
      <dgm:spPr/>
      <dgm:t>
        <a:bodyPr/>
        <a:lstStyle/>
        <a:p>
          <a:r>
            <a:rPr lang="sl-SI" dirty="0"/>
            <a:t>vankomicin odporni enterokoki</a:t>
          </a:r>
        </a:p>
      </dgm:t>
    </dgm:pt>
    <dgm:pt modelId="{1B82B753-4D76-46D6-92E9-ADE2A935E232}" type="parTrans" cxnId="{C24DA089-22AF-42A3-8926-C0F811B5AD64}">
      <dgm:prSet/>
      <dgm:spPr/>
      <dgm:t>
        <a:bodyPr/>
        <a:lstStyle/>
        <a:p>
          <a:endParaRPr lang="sl-SI"/>
        </a:p>
      </dgm:t>
    </dgm:pt>
    <dgm:pt modelId="{8316D595-BD6D-4DED-9F96-CF3AEAC3D3D1}" type="sibTrans" cxnId="{C24DA089-22AF-42A3-8926-C0F811B5AD64}">
      <dgm:prSet/>
      <dgm:spPr/>
      <dgm:t>
        <a:bodyPr/>
        <a:lstStyle/>
        <a:p>
          <a:endParaRPr lang="sl-SI"/>
        </a:p>
      </dgm:t>
    </dgm:pt>
    <dgm:pt modelId="{5A5E4950-4F84-4514-8E27-75E1B4BA4C21}">
      <dgm:prSet/>
      <dgm:spPr/>
      <dgm:t>
        <a:bodyPr/>
        <a:lstStyle/>
        <a:p>
          <a:r>
            <a:rPr lang="sl-SI" dirty="0"/>
            <a:t>Vankomicin je antibiotik, ki se pogosto uporablja za zdravljenje okužb, ki jih povzročajo enterokoki. V nekaterih primerih so enterokoki postanejo odporne na to zdravilo, in tako se imenujejo (VRE).</a:t>
          </a:r>
        </a:p>
      </dgm:t>
    </dgm:pt>
    <dgm:pt modelId="{51F459D0-B0A9-4C58-B796-9A2DFE9C7980}" type="parTrans" cxnId="{286EACE2-D864-4B1C-B061-68A545FAA336}">
      <dgm:prSet/>
      <dgm:spPr/>
      <dgm:t>
        <a:bodyPr/>
        <a:lstStyle/>
        <a:p>
          <a:endParaRPr lang="sl-SI"/>
        </a:p>
      </dgm:t>
    </dgm:pt>
    <dgm:pt modelId="{550D0780-42AA-41A7-8BA7-C25B3BFEFB6C}" type="sibTrans" cxnId="{286EACE2-D864-4B1C-B061-68A545FAA336}">
      <dgm:prSet/>
      <dgm:spPr/>
      <dgm:t>
        <a:bodyPr/>
        <a:lstStyle/>
        <a:p>
          <a:endParaRPr lang="sl-SI"/>
        </a:p>
      </dgm:t>
    </dgm:pt>
    <dgm:pt modelId="{3A1D37C4-9113-4DE6-813F-A8450C95010B}" type="pres">
      <dgm:prSet presAssocID="{0411E872-7FA2-4E16-BC65-6D640773C018}" presName="linearFlow" presStyleCnt="0">
        <dgm:presLayoutVars>
          <dgm:dir/>
          <dgm:animLvl val="lvl"/>
          <dgm:resizeHandles val="exact"/>
        </dgm:presLayoutVars>
      </dgm:prSet>
      <dgm:spPr/>
    </dgm:pt>
    <dgm:pt modelId="{05715AA2-9A10-4879-A214-3BD0785C6053}" type="pres">
      <dgm:prSet presAssocID="{D22EAB06-04FC-4EAF-9CC2-B2144E37CA7F}" presName="composite" presStyleCnt="0"/>
      <dgm:spPr/>
    </dgm:pt>
    <dgm:pt modelId="{CF69D532-CB05-4C3A-BB15-DE26C7FA804E}" type="pres">
      <dgm:prSet presAssocID="{D22EAB06-04FC-4EAF-9CC2-B2144E37CA7F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5CD16E18-6E1B-45B8-A32F-CDFFA0329F73}" type="pres">
      <dgm:prSet presAssocID="{D22EAB06-04FC-4EAF-9CC2-B2144E37CA7F}" presName="descendantText" presStyleLbl="alignAcc1" presStyleIdx="0" presStyleCnt="1" custLinFactNeighborX="1155">
        <dgm:presLayoutVars>
          <dgm:bulletEnabled val="1"/>
        </dgm:presLayoutVars>
      </dgm:prSet>
      <dgm:spPr/>
    </dgm:pt>
  </dgm:ptLst>
  <dgm:cxnLst>
    <dgm:cxn modelId="{19145827-6B92-475F-A31C-5463BFC3021E}" type="presOf" srcId="{D22EAB06-04FC-4EAF-9CC2-B2144E37CA7F}" destId="{CF69D532-CB05-4C3A-BB15-DE26C7FA804E}" srcOrd="0" destOrd="0" presId="urn:microsoft.com/office/officeart/2005/8/layout/chevron2"/>
    <dgm:cxn modelId="{4F9CFD7C-1DBA-4E36-9208-FAA2ED9D36A3}" srcId="{0411E872-7FA2-4E16-BC65-6D640773C018}" destId="{D22EAB06-04FC-4EAF-9CC2-B2144E37CA7F}" srcOrd="0" destOrd="0" parTransId="{463E2092-F4D6-42F7-974A-6313672B19DF}" sibTransId="{B6455E84-A4FB-4F40-8CFD-BAF1E1EEB64A}"/>
    <dgm:cxn modelId="{3FE0CB86-FDBC-4580-8481-7BBBDCBE39AE}" type="presOf" srcId="{0CAB9FCC-4F19-4944-8A25-E5A3896680A6}" destId="{5CD16E18-6E1B-45B8-A32F-CDFFA0329F73}" srcOrd="0" destOrd="0" presId="urn:microsoft.com/office/officeart/2005/8/layout/chevron2"/>
    <dgm:cxn modelId="{C24DA089-22AF-42A3-8926-C0F811B5AD64}" srcId="{D22EAB06-04FC-4EAF-9CC2-B2144E37CA7F}" destId="{0CAB9FCC-4F19-4944-8A25-E5A3896680A6}" srcOrd="0" destOrd="0" parTransId="{1B82B753-4D76-46D6-92E9-ADE2A935E232}" sibTransId="{8316D595-BD6D-4DED-9F96-CF3AEAC3D3D1}"/>
    <dgm:cxn modelId="{286EACE2-D864-4B1C-B061-68A545FAA336}" srcId="{D22EAB06-04FC-4EAF-9CC2-B2144E37CA7F}" destId="{5A5E4950-4F84-4514-8E27-75E1B4BA4C21}" srcOrd="1" destOrd="0" parTransId="{51F459D0-B0A9-4C58-B796-9A2DFE9C7980}" sibTransId="{550D0780-42AA-41A7-8BA7-C25B3BFEFB6C}"/>
    <dgm:cxn modelId="{DAD1B0E2-E5DA-4C5C-81AD-276283FE268F}" type="presOf" srcId="{0411E872-7FA2-4E16-BC65-6D640773C018}" destId="{3A1D37C4-9113-4DE6-813F-A8450C95010B}" srcOrd="0" destOrd="0" presId="urn:microsoft.com/office/officeart/2005/8/layout/chevron2"/>
    <dgm:cxn modelId="{C2C2ECF8-C314-43AB-867C-3FCAA44368AD}" type="presOf" srcId="{5A5E4950-4F84-4514-8E27-75E1B4BA4C21}" destId="{5CD16E18-6E1B-45B8-A32F-CDFFA0329F73}" srcOrd="0" destOrd="1" presId="urn:microsoft.com/office/officeart/2005/8/layout/chevron2"/>
    <dgm:cxn modelId="{2B88D903-48F7-4ABA-8A91-4DED97983269}" type="presParOf" srcId="{3A1D37C4-9113-4DE6-813F-A8450C95010B}" destId="{05715AA2-9A10-4879-A214-3BD0785C6053}" srcOrd="0" destOrd="0" presId="urn:microsoft.com/office/officeart/2005/8/layout/chevron2"/>
    <dgm:cxn modelId="{F0AEDCDA-A94C-48EA-830C-A8AA1CF30990}" type="presParOf" srcId="{05715AA2-9A10-4879-A214-3BD0785C6053}" destId="{CF69D532-CB05-4C3A-BB15-DE26C7FA804E}" srcOrd="0" destOrd="0" presId="urn:microsoft.com/office/officeart/2005/8/layout/chevron2"/>
    <dgm:cxn modelId="{36513760-54E3-45A6-B834-6FF52B1F8DD7}" type="presParOf" srcId="{05715AA2-9A10-4879-A214-3BD0785C6053}" destId="{5CD16E18-6E1B-45B8-A32F-CDFFA0329F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EADF508-2CF8-4E55-A826-F960C4FF79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13EB77B6-0050-40AC-B5E4-570E01CB8092}">
      <dgm:prSet/>
      <dgm:spPr/>
      <dgm:t>
        <a:bodyPr/>
        <a:lstStyle/>
        <a:p>
          <a:pPr rtl="0"/>
          <a:r>
            <a:rPr lang="sl-SI" baseline="0"/>
            <a:t>Kaj je enterococcus?</a:t>
          </a:r>
          <a:endParaRPr lang="sl-SI"/>
        </a:p>
      </dgm:t>
    </dgm:pt>
    <dgm:pt modelId="{676B88C2-7F5D-4876-8886-534E9E600805}" type="parTrans" cxnId="{B3DA2C9E-F2C0-4DE4-B5B4-09A3E5635FB1}">
      <dgm:prSet/>
      <dgm:spPr/>
      <dgm:t>
        <a:bodyPr/>
        <a:lstStyle/>
        <a:p>
          <a:endParaRPr lang="sl-SI"/>
        </a:p>
      </dgm:t>
    </dgm:pt>
    <dgm:pt modelId="{A0F2DFD5-2469-491A-8599-0313388D5541}" type="sibTrans" cxnId="{B3DA2C9E-F2C0-4DE4-B5B4-09A3E5635FB1}">
      <dgm:prSet/>
      <dgm:spPr/>
      <dgm:t>
        <a:bodyPr/>
        <a:lstStyle/>
        <a:p>
          <a:endParaRPr lang="sl-SI"/>
        </a:p>
      </dgm:t>
    </dgm:pt>
    <dgm:pt modelId="{5FDC2704-315B-4533-836C-88C32584F800}">
      <dgm:prSet/>
      <dgm:spPr/>
      <dgm:t>
        <a:bodyPr/>
        <a:lstStyle/>
        <a:p>
          <a:r>
            <a:rPr lang="sl-SI" dirty="0"/>
            <a:t>Enteroccocci so bakterije, ki so normalno prisotne v človeškem črevesju in v ženskem genitalnem traktu in pogosto so v okolju. Te bakterije lahko včasih povzročajo okužbe.</a:t>
          </a:r>
        </a:p>
      </dgm:t>
    </dgm:pt>
    <dgm:pt modelId="{A4FDBDE6-CCE0-4D02-B56F-62AEB840EB03}" type="parTrans" cxnId="{9FACA19D-20E3-4CB8-9E67-096F4A6BE75E}">
      <dgm:prSet/>
      <dgm:spPr/>
      <dgm:t>
        <a:bodyPr/>
        <a:lstStyle/>
        <a:p>
          <a:endParaRPr lang="sl-SI"/>
        </a:p>
      </dgm:t>
    </dgm:pt>
    <dgm:pt modelId="{CE365D4C-9B57-4225-A632-BD43E84B47DB}" type="sibTrans" cxnId="{9FACA19D-20E3-4CB8-9E67-096F4A6BE75E}">
      <dgm:prSet/>
      <dgm:spPr/>
      <dgm:t>
        <a:bodyPr/>
        <a:lstStyle/>
        <a:p>
          <a:endParaRPr lang="sl-SI"/>
        </a:p>
      </dgm:t>
    </dgm:pt>
    <dgm:pt modelId="{6BB765F9-76F8-430C-9471-50697B23537D}" type="pres">
      <dgm:prSet presAssocID="{AEADF508-2CF8-4E55-A826-F960C4FF79D0}" presName="linearFlow" presStyleCnt="0">
        <dgm:presLayoutVars>
          <dgm:dir/>
          <dgm:animLvl val="lvl"/>
          <dgm:resizeHandles val="exact"/>
        </dgm:presLayoutVars>
      </dgm:prSet>
      <dgm:spPr/>
    </dgm:pt>
    <dgm:pt modelId="{1CDAC016-02BB-4EFF-912B-5ACD7162B6BA}" type="pres">
      <dgm:prSet presAssocID="{13EB77B6-0050-40AC-B5E4-570E01CB8092}" presName="composite" presStyleCnt="0"/>
      <dgm:spPr/>
    </dgm:pt>
    <dgm:pt modelId="{70DA56AD-1812-42B5-B1B7-D314662BC094}" type="pres">
      <dgm:prSet presAssocID="{13EB77B6-0050-40AC-B5E4-570E01CB8092}" presName="parentText" presStyleLbl="alignNode1" presStyleIdx="0" presStyleCnt="1" custLinFactX="-100000" custLinFactNeighborX="-163551" custLinFactNeighborY="-12518">
        <dgm:presLayoutVars>
          <dgm:chMax val="1"/>
          <dgm:bulletEnabled val="1"/>
        </dgm:presLayoutVars>
      </dgm:prSet>
      <dgm:spPr/>
    </dgm:pt>
    <dgm:pt modelId="{384434D0-9762-4CBE-9EF2-37925B01AC09}" type="pres">
      <dgm:prSet presAssocID="{13EB77B6-0050-40AC-B5E4-570E01CB8092}" presName="descendantText" presStyleLbl="alignAcc1" presStyleIdx="0" presStyleCnt="1" custLinFactNeighborX="-356" custLinFactNeighborY="-4831">
        <dgm:presLayoutVars>
          <dgm:bulletEnabled val="1"/>
        </dgm:presLayoutVars>
      </dgm:prSet>
      <dgm:spPr/>
    </dgm:pt>
  </dgm:ptLst>
  <dgm:cxnLst>
    <dgm:cxn modelId="{3CF23F60-F67D-44AD-BA6C-148322A21FC6}" type="presOf" srcId="{AEADF508-2CF8-4E55-A826-F960C4FF79D0}" destId="{6BB765F9-76F8-430C-9471-50697B23537D}" srcOrd="0" destOrd="0" presId="urn:microsoft.com/office/officeart/2005/8/layout/chevron2"/>
    <dgm:cxn modelId="{9FACA19D-20E3-4CB8-9E67-096F4A6BE75E}" srcId="{13EB77B6-0050-40AC-B5E4-570E01CB8092}" destId="{5FDC2704-315B-4533-836C-88C32584F800}" srcOrd="0" destOrd="0" parTransId="{A4FDBDE6-CCE0-4D02-B56F-62AEB840EB03}" sibTransId="{CE365D4C-9B57-4225-A632-BD43E84B47DB}"/>
    <dgm:cxn modelId="{B3DA2C9E-F2C0-4DE4-B5B4-09A3E5635FB1}" srcId="{AEADF508-2CF8-4E55-A826-F960C4FF79D0}" destId="{13EB77B6-0050-40AC-B5E4-570E01CB8092}" srcOrd="0" destOrd="0" parTransId="{676B88C2-7F5D-4876-8886-534E9E600805}" sibTransId="{A0F2DFD5-2469-491A-8599-0313388D5541}"/>
    <dgm:cxn modelId="{B65C56B7-104D-42F4-BB20-CE631BFE091A}" type="presOf" srcId="{13EB77B6-0050-40AC-B5E4-570E01CB8092}" destId="{70DA56AD-1812-42B5-B1B7-D314662BC094}" srcOrd="0" destOrd="0" presId="urn:microsoft.com/office/officeart/2005/8/layout/chevron2"/>
    <dgm:cxn modelId="{8A9532C8-4D1F-4888-8871-EAB8A5E1BE16}" type="presOf" srcId="{5FDC2704-315B-4533-836C-88C32584F800}" destId="{384434D0-9762-4CBE-9EF2-37925B01AC09}" srcOrd="0" destOrd="0" presId="urn:microsoft.com/office/officeart/2005/8/layout/chevron2"/>
    <dgm:cxn modelId="{F5859CE1-F1FF-43CF-B2B3-CF7DCF6BEE57}" type="presParOf" srcId="{6BB765F9-76F8-430C-9471-50697B23537D}" destId="{1CDAC016-02BB-4EFF-912B-5ACD7162B6BA}" srcOrd="0" destOrd="0" presId="urn:microsoft.com/office/officeart/2005/8/layout/chevron2"/>
    <dgm:cxn modelId="{398E6E74-FE4F-4433-9653-15828AAAFE9A}" type="presParOf" srcId="{1CDAC016-02BB-4EFF-912B-5ACD7162B6BA}" destId="{70DA56AD-1812-42B5-B1B7-D314662BC094}" srcOrd="0" destOrd="0" presId="urn:microsoft.com/office/officeart/2005/8/layout/chevron2"/>
    <dgm:cxn modelId="{78B2FC85-5644-43BB-A670-FCE9BC65235F}" type="presParOf" srcId="{1CDAC016-02BB-4EFF-912B-5ACD7162B6BA}" destId="{384434D0-9762-4CBE-9EF2-37925B01AC0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124B9F5-2F9B-4D5A-940B-0506D26AFD3B}" type="doc">
      <dgm:prSet loTypeId="urn:microsoft.com/office/officeart/2005/8/layout/vList5" loCatId="list" qsTypeId="urn:microsoft.com/office/officeart/2005/8/quickstyle/3d2#2" qsCatId="3D" csTypeId="urn:microsoft.com/office/officeart/2005/8/colors/accent1_2" csCatId="accent1"/>
      <dgm:spPr/>
      <dgm:t>
        <a:bodyPr/>
        <a:lstStyle/>
        <a:p>
          <a:endParaRPr lang="sl-SI"/>
        </a:p>
      </dgm:t>
    </dgm:pt>
    <dgm:pt modelId="{5FFADB98-FFC3-4C3F-A596-C0E8F3EF0654}">
      <dgm:prSet/>
      <dgm:spPr/>
      <dgm:t>
        <a:bodyPr/>
        <a:lstStyle/>
        <a:p>
          <a:pPr rtl="0"/>
          <a:r>
            <a:rPr lang="pl-PL" baseline="0"/>
            <a:t>Osebe, ki so bili predhodno zdravljeni z vankomicinom</a:t>
          </a:r>
          <a:endParaRPr lang="sl-SI"/>
        </a:p>
      </dgm:t>
    </dgm:pt>
    <dgm:pt modelId="{F18980FF-3515-4CA3-A37A-DC11F16C99A2}" type="parTrans" cxnId="{9DBAE023-BAD3-4197-B7E6-9921EB6FFCE2}">
      <dgm:prSet/>
      <dgm:spPr/>
      <dgm:t>
        <a:bodyPr/>
        <a:lstStyle/>
        <a:p>
          <a:endParaRPr lang="sl-SI"/>
        </a:p>
      </dgm:t>
    </dgm:pt>
    <dgm:pt modelId="{B69FFB41-27D2-4B78-884E-63CD40EE2C35}" type="sibTrans" cxnId="{9DBAE023-BAD3-4197-B7E6-9921EB6FFCE2}">
      <dgm:prSet/>
      <dgm:spPr/>
      <dgm:t>
        <a:bodyPr/>
        <a:lstStyle/>
        <a:p>
          <a:endParaRPr lang="sl-SI"/>
        </a:p>
      </dgm:t>
    </dgm:pt>
    <dgm:pt modelId="{2CCDEE6B-594A-4A57-B639-426ED9EEFE37}">
      <dgm:prSet/>
      <dgm:spPr/>
      <dgm:t>
        <a:bodyPr/>
        <a:lstStyle/>
        <a:p>
          <a:pPr rtl="0"/>
          <a:r>
            <a:rPr lang="sl-SI" baseline="0"/>
            <a:t>Osebe, ki so hospitalizirani, še posebej, ko so prejeli zdravljenje z antibiotiki, za dalj časa</a:t>
          </a:r>
          <a:endParaRPr lang="sl-SI"/>
        </a:p>
      </dgm:t>
    </dgm:pt>
    <dgm:pt modelId="{4283961E-EC67-4842-A516-98733FEEAF59}" type="parTrans" cxnId="{D969B668-DAF0-43F3-9BE5-E36740D1E428}">
      <dgm:prSet/>
      <dgm:spPr/>
      <dgm:t>
        <a:bodyPr/>
        <a:lstStyle/>
        <a:p>
          <a:endParaRPr lang="sl-SI"/>
        </a:p>
      </dgm:t>
    </dgm:pt>
    <dgm:pt modelId="{028E8482-8926-48E8-8CA6-989DF4A98875}" type="sibTrans" cxnId="{D969B668-DAF0-43F3-9BE5-E36740D1E428}">
      <dgm:prSet/>
      <dgm:spPr/>
      <dgm:t>
        <a:bodyPr/>
        <a:lstStyle/>
        <a:p>
          <a:endParaRPr lang="sl-SI"/>
        </a:p>
      </dgm:t>
    </dgm:pt>
    <dgm:pt modelId="{04F2110F-4838-4501-959F-D6F56F0114D1}">
      <dgm:prSet/>
      <dgm:spPr/>
      <dgm:t>
        <a:bodyPr/>
        <a:lstStyle/>
        <a:p>
          <a:pPr rtl="0"/>
          <a:r>
            <a:rPr lang="sl-SI" baseline="0"/>
            <a:t>Osebe, ki imajo oslabljen imunski sistem, kot so bolniki v intenzivnih enotah, ali z rakom ali pri presaditvah org.</a:t>
          </a:r>
          <a:endParaRPr lang="sl-SI"/>
        </a:p>
      </dgm:t>
    </dgm:pt>
    <dgm:pt modelId="{0B5FC3A7-E274-4985-B00D-17DE9FFC5557}" type="parTrans" cxnId="{DF34D007-0C1A-4671-ADCB-4055C240F00C}">
      <dgm:prSet/>
      <dgm:spPr/>
      <dgm:t>
        <a:bodyPr/>
        <a:lstStyle/>
        <a:p>
          <a:endParaRPr lang="sl-SI"/>
        </a:p>
      </dgm:t>
    </dgm:pt>
    <dgm:pt modelId="{9B73D004-2EDC-4E6F-B1A2-EDF021803466}" type="sibTrans" cxnId="{DF34D007-0C1A-4671-ADCB-4055C240F00C}">
      <dgm:prSet/>
      <dgm:spPr/>
      <dgm:t>
        <a:bodyPr/>
        <a:lstStyle/>
        <a:p>
          <a:endParaRPr lang="sl-SI"/>
        </a:p>
      </dgm:t>
    </dgm:pt>
    <dgm:pt modelId="{4EC8851A-01F2-4EB5-A229-4E8AAED8979A}">
      <dgm:prSet/>
      <dgm:spPr/>
      <dgm:t>
        <a:bodyPr/>
        <a:lstStyle/>
        <a:p>
          <a:pPr rtl="0"/>
          <a:r>
            <a:rPr lang="sl-SI" baseline="0"/>
            <a:t>Osebe, ki so opravile kirurške posege</a:t>
          </a:r>
          <a:endParaRPr lang="sl-SI"/>
        </a:p>
      </dgm:t>
    </dgm:pt>
    <dgm:pt modelId="{3260254B-6606-4E3E-88AC-F19168FFA8DD}" type="parTrans" cxnId="{E63F7FE5-E326-41B9-BE6F-630ED4E34C1F}">
      <dgm:prSet/>
      <dgm:spPr/>
      <dgm:t>
        <a:bodyPr/>
        <a:lstStyle/>
        <a:p>
          <a:endParaRPr lang="sl-SI"/>
        </a:p>
      </dgm:t>
    </dgm:pt>
    <dgm:pt modelId="{74A7FDAA-6498-41C6-AC8A-9BF726D136D4}" type="sibTrans" cxnId="{E63F7FE5-E326-41B9-BE6F-630ED4E34C1F}">
      <dgm:prSet/>
      <dgm:spPr/>
      <dgm:t>
        <a:bodyPr/>
        <a:lstStyle/>
        <a:p>
          <a:endParaRPr lang="sl-SI"/>
        </a:p>
      </dgm:t>
    </dgm:pt>
    <dgm:pt modelId="{11CE6752-A504-4EF9-B4C5-991329453BED}">
      <dgm:prSet/>
      <dgm:spPr/>
      <dgm:t>
        <a:bodyPr/>
        <a:lstStyle/>
        <a:p>
          <a:pPr rtl="0"/>
          <a:r>
            <a:rPr lang="sl-SI" baseline="0"/>
            <a:t>Osebe z urinskimi katetri ali centralnimi intravenskimi katetri.</a:t>
          </a:r>
          <a:endParaRPr lang="sl-SI"/>
        </a:p>
      </dgm:t>
    </dgm:pt>
    <dgm:pt modelId="{30534DAA-5729-4EE5-A393-464CE424C5AA}" type="parTrans" cxnId="{D290FD09-896C-4ABE-964B-01C99F6ADE7D}">
      <dgm:prSet/>
      <dgm:spPr/>
      <dgm:t>
        <a:bodyPr/>
        <a:lstStyle/>
        <a:p>
          <a:endParaRPr lang="sl-SI"/>
        </a:p>
      </dgm:t>
    </dgm:pt>
    <dgm:pt modelId="{12A08384-C805-4F00-A782-05FF8585E94E}" type="sibTrans" cxnId="{D290FD09-896C-4ABE-964B-01C99F6ADE7D}">
      <dgm:prSet/>
      <dgm:spPr/>
      <dgm:t>
        <a:bodyPr/>
        <a:lstStyle/>
        <a:p>
          <a:endParaRPr lang="sl-SI"/>
        </a:p>
      </dgm:t>
    </dgm:pt>
    <dgm:pt modelId="{868798A9-0B02-4734-8563-4FACA3B525BD}" type="pres">
      <dgm:prSet presAssocID="{9124B9F5-2F9B-4D5A-940B-0506D26AFD3B}" presName="Name0" presStyleCnt="0">
        <dgm:presLayoutVars>
          <dgm:dir/>
          <dgm:animLvl val="lvl"/>
          <dgm:resizeHandles val="exact"/>
        </dgm:presLayoutVars>
      </dgm:prSet>
      <dgm:spPr/>
    </dgm:pt>
    <dgm:pt modelId="{BB7D83F6-FA93-4319-A215-B5771B8AC2EA}" type="pres">
      <dgm:prSet presAssocID="{5FFADB98-FFC3-4C3F-A596-C0E8F3EF0654}" presName="linNode" presStyleCnt="0"/>
      <dgm:spPr/>
    </dgm:pt>
    <dgm:pt modelId="{FB6CEA46-D36E-4618-883A-95FDAFDB6F32}" type="pres">
      <dgm:prSet presAssocID="{5FFADB98-FFC3-4C3F-A596-C0E8F3EF0654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B15503AC-D8F5-45DE-9C66-C3C3B4288E73}" type="pres">
      <dgm:prSet presAssocID="{B69FFB41-27D2-4B78-884E-63CD40EE2C35}" presName="sp" presStyleCnt="0"/>
      <dgm:spPr/>
    </dgm:pt>
    <dgm:pt modelId="{E4A717B9-FB13-4C62-ACFA-5A06C7AA5097}" type="pres">
      <dgm:prSet presAssocID="{2CCDEE6B-594A-4A57-B639-426ED9EEFE37}" presName="linNode" presStyleCnt="0"/>
      <dgm:spPr/>
    </dgm:pt>
    <dgm:pt modelId="{698F3B47-75AA-44CE-8681-EE742C16FC6E}" type="pres">
      <dgm:prSet presAssocID="{2CCDEE6B-594A-4A57-B639-426ED9EEFE37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5DD8A069-21FD-4AFB-811D-67A29FD880DF}" type="pres">
      <dgm:prSet presAssocID="{028E8482-8926-48E8-8CA6-989DF4A98875}" presName="sp" presStyleCnt="0"/>
      <dgm:spPr/>
    </dgm:pt>
    <dgm:pt modelId="{5A64C55D-24CF-4370-9B46-77CFE28ABE83}" type="pres">
      <dgm:prSet presAssocID="{04F2110F-4838-4501-959F-D6F56F0114D1}" presName="linNode" presStyleCnt="0"/>
      <dgm:spPr/>
    </dgm:pt>
    <dgm:pt modelId="{CDB66194-5D2E-42F2-9BB5-532E887430F0}" type="pres">
      <dgm:prSet presAssocID="{04F2110F-4838-4501-959F-D6F56F0114D1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F49B2391-7CD8-4CC5-AC52-10BC34CE4821}" type="pres">
      <dgm:prSet presAssocID="{9B73D004-2EDC-4E6F-B1A2-EDF021803466}" presName="sp" presStyleCnt="0"/>
      <dgm:spPr/>
    </dgm:pt>
    <dgm:pt modelId="{F6403C37-6023-4675-8774-D127A991A346}" type="pres">
      <dgm:prSet presAssocID="{4EC8851A-01F2-4EB5-A229-4E8AAED8979A}" presName="linNode" presStyleCnt="0"/>
      <dgm:spPr/>
    </dgm:pt>
    <dgm:pt modelId="{A80896B3-0368-45C0-BE5A-47E58DE42E09}" type="pres">
      <dgm:prSet presAssocID="{4EC8851A-01F2-4EB5-A229-4E8AAED8979A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F119347B-FA11-4FED-A4B2-5D873989E008}" type="pres">
      <dgm:prSet presAssocID="{74A7FDAA-6498-41C6-AC8A-9BF726D136D4}" presName="sp" presStyleCnt="0"/>
      <dgm:spPr/>
    </dgm:pt>
    <dgm:pt modelId="{6D7045B8-DD0B-4BDD-9B71-CE2871402586}" type="pres">
      <dgm:prSet presAssocID="{11CE6752-A504-4EF9-B4C5-991329453BED}" presName="linNode" presStyleCnt="0"/>
      <dgm:spPr/>
    </dgm:pt>
    <dgm:pt modelId="{F1BD6509-6876-4CA9-9FD2-04044C29A4B1}" type="pres">
      <dgm:prSet presAssocID="{11CE6752-A504-4EF9-B4C5-991329453BED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DF34D007-0C1A-4671-ADCB-4055C240F00C}" srcId="{9124B9F5-2F9B-4D5A-940B-0506D26AFD3B}" destId="{04F2110F-4838-4501-959F-D6F56F0114D1}" srcOrd="2" destOrd="0" parTransId="{0B5FC3A7-E274-4985-B00D-17DE9FFC5557}" sibTransId="{9B73D004-2EDC-4E6F-B1A2-EDF021803466}"/>
    <dgm:cxn modelId="{D290FD09-896C-4ABE-964B-01C99F6ADE7D}" srcId="{9124B9F5-2F9B-4D5A-940B-0506D26AFD3B}" destId="{11CE6752-A504-4EF9-B4C5-991329453BED}" srcOrd="4" destOrd="0" parTransId="{30534DAA-5729-4EE5-A393-464CE424C5AA}" sibTransId="{12A08384-C805-4F00-A782-05FF8585E94E}"/>
    <dgm:cxn modelId="{9DBAE023-BAD3-4197-B7E6-9921EB6FFCE2}" srcId="{9124B9F5-2F9B-4D5A-940B-0506D26AFD3B}" destId="{5FFADB98-FFC3-4C3F-A596-C0E8F3EF0654}" srcOrd="0" destOrd="0" parTransId="{F18980FF-3515-4CA3-A37A-DC11F16C99A2}" sibTransId="{B69FFB41-27D2-4B78-884E-63CD40EE2C35}"/>
    <dgm:cxn modelId="{D969B668-DAF0-43F3-9BE5-E36740D1E428}" srcId="{9124B9F5-2F9B-4D5A-940B-0506D26AFD3B}" destId="{2CCDEE6B-594A-4A57-B639-426ED9EEFE37}" srcOrd="1" destOrd="0" parTransId="{4283961E-EC67-4842-A516-98733FEEAF59}" sibTransId="{028E8482-8926-48E8-8CA6-989DF4A98875}"/>
    <dgm:cxn modelId="{D1677191-3054-4242-9D36-3058F62968B9}" type="presOf" srcId="{11CE6752-A504-4EF9-B4C5-991329453BED}" destId="{F1BD6509-6876-4CA9-9FD2-04044C29A4B1}" srcOrd="0" destOrd="0" presId="urn:microsoft.com/office/officeart/2005/8/layout/vList5"/>
    <dgm:cxn modelId="{FED434A9-4FAA-4398-8B93-C3F74309B12E}" type="presOf" srcId="{4EC8851A-01F2-4EB5-A229-4E8AAED8979A}" destId="{A80896B3-0368-45C0-BE5A-47E58DE42E09}" srcOrd="0" destOrd="0" presId="urn:microsoft.com/office/officeart/2005/8/layout/vList5"/>
    <dgm:cxn modelId="{366367C6-6F11-47A5-892A-DA2A2D210098}" type="presOf" srcId="{9124B9F5-2F9B-4D5A-940B-0506D26AFD3B}" destId="{868798A9-0B02-4734-8563-4FACA3B525BD}" srcOrd="0" destOrd="0" presId="urn:microsoft.com/office/officeart/2005/8/layout/vList5"/>
    <dgm:cxn modelId="{F90BBED4-E4C7-4EDB-B40E-720554768675}" type="presOf" srcId="{2CCDEE6B-594A-4A57-B639-426ED9EEFE37}" destId="{698F3B47-75AA-44CE-8681-EE742C16FC6E}" srcOrd="0" destOrd="0" presId="urn:microsoft.com/office/officeart/2005/8/layout/vList5"/>
    <dgm:cxn modelId="{71D1D7E1-EDAA-405B-94EC-AD099204FD3F}" type="presOf" srcId="{04F2110F-4838-4501-959F-D6F56F0114D1}" destId="{CDB66194-5D2E-42F2-9BB5-532E887430F0}" srcOrd="0" destOrd="0" presId="urn:microsoft.com/office/officeart/2005/8/layout/vList5"/>
    <dgm:cxn modelId="{E63F7FE5-E326-41B9-BE6F-630ED4E34C1F}" srcId="{9124B9F5-2F9B-4D5A-940B-0506D26AFD3B}" destId="{4EC8851A-01F2-4EB5-A229-4E8AAED8979A}" srcOrd="3" destOrd="0" parTransId="{3260254B-6606-4E3E-88AC-F19168FFA8DD}" sibTransId="{74A7FDAA-6498-41C6-AC8A-9BF726D136D4}"/>
    <dgm:cxn modelId="{1A1F5CEA-90B0-4209-B1F1-7D7D34F206E0}" type="presOf" srcId="{5FFADB98-FFC3-4C3F-A596-C0E8F3EF0654}" destId="{FB6CEA46-D36E-4618-883A-95FDAFDB6F32}" srcOrd="0" destOrd="0" presId="urn:microsoft.com/office/officeart/2005/8/layout/vList5"/>
    <dgm:cxn modelId="{15307513-50D6-4FD7-B9BC-84221A982655}" type="presParOf" srcId="{868798A9-0B02-4734-8563-4FACA3B525BD}" destId="{BB7D83F6-FA93-4319-A215-B5771B8AC2EA}" srcOrd="0" destOrd="0" presId="urn:microsoft.com/office/officeart/2005/8/layout/vList5"/>
    <dgm:cxn modelId="{9366217D-2B9F-4920-89F3-9841B7613DCE}" type="presParOf" srcId="{BB7D83F6-FA93-4319-A215-B5771B8AC2EA}" destId="{FB6CEA46-D36E-4618-883A-95FDAFDB6F32}" srcOrd="0" destOrd="0" presId="urn:microsoft.com/office/officeart/2005/8/layout/vList5"/>
    <dgm:cxn modelId="{3E507E17-3241-4DA3-8DF6-7D268DB54757}" type="presParOf" srcId="{868798A9-0B02-4734-8563-4FACA3B525BD}" destId="{B15503AC-D8F5-45DE-9C66-C3C3B4288E73}" srcOrd="1" destOrd="0" presId="urn:microsoft.com/office/officeart/2005/8/layout/vList5"/>
    <dgm:cxn modelId="{F28466F2-A777-40D6-8242-D8446C6E7D0C}" type="presParOf" srcId="{868798A9-0B02-4734-8563-4FACA3B525BD}" destId="{E4A717B9-FB13-4C62-ACFA-5A06C7AA5097}" srcOrd="2" destOrd="0" presId="urn:microsoft.com/office/officeart/2005/8/layout/vList5"/>
    <dgm:cxn modelId="{55483B9A-8AFB-4B83-AF26-6D3BCBDA78FD}" type="presParOf" srcId="{E4A717B9-FB13-4C62-ACFA-5A06C7AA5097}" destId="{698F3B47-75AA-44CE-8681-EE742C16FC6E}" srcOrd="0" destOrd="0" presId="urn:microsoft.com/office/officeart/2005/8/layout/vList5"/>
    <dgm:cxn modelId="{2E5A073D-AAC9-4DC4-9501-AEDF42C90751}" type="presParOf" srcId="{868798A9-0B02-4734-8563-4FACA3B525BD}" destId="{5DD8A069-21FD-4AFB-811D-67A29FD880DF}" srcOrd="3" destOrd="0" presId="urn:microsoft.com/office/officeart/2005/8/layout/vList5"/>
    <dgm:cxn modelId="{851ADA50-6EF0-4F7F-84ED-0D2C36879DD4}" type="presParOf" srcId="{868798A9-0B02-4734-8563-4FACA3B525BD}" destId="{5A64C55D-24CF-4370-9B46-77CFE28ABE83}" srcOrd="4" destOrd="0" presId="urn:microsoft.com/office/officeart/2005/8/layout/vList5"/>
    <dgm:cxn modelId="{B40544C4-E193-4B50-A6D1-68E4AEEB4B93}" type="presParOf" srcId="{5A64C55D-24CF-4370-9B46-77CFE28ABE83}" destId="{CDB66194-5D2E-42F2-9BB5-532E887430F0}" srcOrd="0" destOrd="0" presId="urn:microsoft.com/office/officeart/2005/8/layout/vList5"/>
    <dgm:cxn modelId="{2B94DAD6-BE87-44AC-8181-AA346EBC33A1}" type="presParOf" srcId="{868798A9-0B02-4734-8563-4FACA3B525BD}" destId="{F49B2391-7CD8-4CC5-AC52-10BC34CE4821}" srcOrd="5" destOrd="0" presId="urn:microsoft.com/office/officeart/2005/8/layout/vList5"/>
    <dgm:cxn modelId="{A143BF88-1645-41BB-97E3-F1A411ADF5EF}" type="presParOf" srcId="{868798A9-0B02-4734-8563-4FACA3B525BD}" destId="{F6403C37-6023-4675-8774-D127A991A346}" srcOrd="6" destOrd="0" presId="urn:microsoft.com/office/officeart/2005/8/layout/vList5"/>
    <dgm:cxn modelId="{93371B17-FEC8-4734-8D9F-FD649D199B99}" type="presParOf" srcId="{F6403C37-6023-4675-8774-D127A991A346}" destId="{A80896B3-0368-45C0-BE5A-47E58DE42E09}" srcOrd="0" destOrd="0" presId="urn:microsoft.com/office/officeart/2005/8/layout/vList5"/>
    <dgm:cxn modelId="{1A28A96E-79B6-4998-BB78-57265EEEEA4B}" type="presParOf" srcId="{868798A9-0B02-4734-8563-4FACA3B525BD}" destId="{F119347B-FA11-4FED-A4B2-5D873989E008}" srcOrd="7" destOrd="0" presId="urn:microsoft.com/office/officeart/2005/8/layout/vList5"/>
    <dgm:cxn modelId="{136BE793-1D9D-483C-A5A4-672520222EA2}" type="presParOf" srcId="{868798A9-0B02-4734-8563-4FACA3B525BD}" destId="{6D7045B8-DD0B-4BDD-9B71-CE2871402586}" srcOrd="8" destOrd="0" presId="urn:microsoft.com/office/officeart/2005/8/layout/vList5"/>
    <dgm:cxn modelId="{A90BB564-8692-482D-AC96-A31DE1866714}" type="presParOf" srcId="{6D7045B8-DD0B-4BDD-9B71-CE2871402586}" destId="{F1BD6509-6876-4CA9-9FD2-04044C29A4B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569F0-AA49-44A8-A265-004741323109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03E090C2-EF8A-4354-B144-E25C0D7F4833}">
      <dgm:prSet/>
      <dgm:spPr/>
      <dgm:t>
        <a:bodyPr/>
        <a:lstStyle/>
        <a:p>
          <a:pPr rtl="0"/>
          <a:endParaRPr lang="sl-SI" dirty="0">
            <a:solidFill>
              <a:schemeClr val="accent1">
                <a:lumMod val="75000"/>
              </a:schemeClr>
            </a:solidFill>
          </a:endParaRPr>
        </a:p>
      </dgm:t>
    </dgm:pt>
    <dgm:pt modelId="{AEEC9FAA-5C58-4EA5-9C79-98D09BFD61FE}" type="parTrans" cxnId="{03DA73ED-4686-4AD2-893D-ECD86BE5F9A5}">
      <dgm:prSet/>
      <dgm:spPr/>
      <dgm:t>
        <a:bodyPr/>
        <a:lstStyle/>
        <a:p>
          <a:endParaRPr lang="sl-SI"/>
        </a:p>
      </dgm:t>
    </dgm:pt>
    <dgm:pt modelId="{00F5ADB9-DE11-4ABC-9EDF-382D6AA6EE90}" type="sibTrans" cxnId="{03DA73ED-4686-4AD2-893D-ECD86BE5F9A5}">
      <dgm:prSet/>
      <dgm:spPr/>
      <dgm:t>
        <a:bodyPr/>
        <a:lstStyle/>
        <a:p>
          <a:endParaRPr lang="sl-SI"/>
        </a:p>
      </dgm:t>
    </dgm:pt>
    <dgm:pt modelId="{02A70656-1A42-4173-A1DE-5921259408A1}">
      <dgm:prSet/>
      <dgm:spPr/>
      <dgm:t>
        <a:bodyPr/>
        <a:lstStyle/>
        <a:p>
          <a:pPr rtl="0"/>
          <a:endParaRPr lang="sl-SI" dirty="0">
            <a:solidFill>
              <a:schemeClr val="accent1">
                <a:lumMod val="75000"/>
              </a:schemeClr>
            </a:solidFill>
          </a:endParaRPr>
        </a:p>
      </dgm:t>
    </dgm:pt>
    <dgm:pt modelId="{6F9D734F-38C7-496E-80EE-E27E45677C92}" type="parTrans" cxnId="{B8E4F80B-8A67-467A-BD6F-D8AEF81C5092}">
      <dgm:prSet/>
      <dgm:spPr/>
      <dgm:t>
        <a:bodyPr/>
        <a:lstStyle/>
        <a:p>
          <a:endParaRPr lang="sl-SI"/>
        </a:p>
      </dgm:t>
    </dgm:pt>
    <dgm:pt modelId="{128C2739-D114-469E-B3D6-436A75AC3B5E}" type="sibTrans" cxnId="{B8E4F80B-8A67-467A-BD6F-D8AEF81C5092}">
      <dgm:prSet/>
      <dgm:spPr/>
      <dgm:t>
        <a:bodyPr/>
        <a:lstStyle/>
        <a:p>
          <a:endParaRPr lang="sl-SI"/>
        </a:p>
      </dgm:t>
    </dgm:pt>
    <dgm:pt modelId="{130AA48C-42A7-4394-BAC5-1C5DA182E4B6}">
      <dgm:prSet/>
      <dgm:spPr/>
      <dgm:t>
        <a:bodyPr/>
        <a:lstStyle/>
        <a:p>
          <a:pPr rtl="0"/>
          <a:endParaRPr lang="sl-SI" dirty="0">
            <a:solidFill>
              <a:schemeClr val="accent1">
                <a:lumMod val="75000"/>
              </a:schemeClr>
            </a:solidFill>
          </a:endParaRPr>
        </a:p>
      </dgm:t>
    </dgm:pt>
    <dgm:pt modelId="{3B37E623-0A5C-41E8-908C-9F581FB9373B}" type="parTrans" cxnId="{B0FFE793-6292-4C3F-A9D4-882EEB6540C5}">
      <dgm:prSet/>
      <dgm:spPr/>
      <dgm:t>
        <a:bodyPr/>
        <a:lstStyle/>
        <a:p>
          <a:endParaRPr lang="sl-SI"/>
        </a:p>
      </dgm:t>
    </dgm:pt>
    <dgm:pt modelId="{B44E6B89-5F24-4A11-9620-2B85B3FC4E03}" type="sibTrans" cxnId="{B0FFE793-6292-4C3F-A9D4-882EEB6540C5}">
      <dgm:prSet/>
      <dgm:spPr/>
      <dgm:t>
        <a:bodyPr/>
        <a:lstStyle/>
        <a:p>
          <a:endParaRPr lang="sl-SI"/>
        </a:p>
      </dgm:t>
    </dgm:pt>
    <dgm:pt modelId="{3939C883-E133-4A58-8EE1-B197CCD8591F}" type="pres">
      <dgm:prSet presAssocID="{D86569F0-AA49-44A8-A265-00474132310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0B8378F-2A34-4439-8F72-616F533DE668}" type="pres">
      <dgm:prSet presAssocID="{03E090C2-EF8A-4354-B144-E25C0D7F4833}" presName="circle1" presStyleLbl="node1" presStyleIdx="0" presStyleCnt="3"/>
      <dgm:spPr/>
    </dgm:pt>
    <dgm:pt modelId="{D21B489C-959D-4F31-8519-32E66DD86120}" type="pres">
      <dgm:prSet presAssocID="{03E090C2-EF8A-4354-B144-E25C0D7F4833}" presName="space" presStyleCnt="0"/>
      <dgm:spPr/>
    </dgm:pt>
    <dgm:pt modelId="{1D404710-2434-4660-8599-E975A61F8A42}" type="pres">
      <dgm:prSet presAssocID="{03E090C2-EF8A-4354-B144-E25C0D7F4833}" presName="rect1" presStyleLbl="alignAcc1" presStyleIdx="0" presStyleCnt="3"/>
      <dgm:spPr/>
    </dgm:pt>
    <dgm:pt modelId="{1D7B5DE2-176E-498D-A175-810A5997B8C0}" type="pres">
      <dgm:prSet presAssocID="{02A70656-1A42-4173-A1DE-5921259408A1}" presName="vertSpace2" presStyleLbl="node1" presStyleIdx="0" presStyleCnt="3"/>
      <dgm:spPr/>
    </dgm:pt>
    <dgm:pt modelId="{5A917740-1C2B-43AC-B19A-7CB44C3C2E0C}" type="pres">
      <dgm:prSet presAssocID="{02A70656-1A42-4173-A1DE-5921259408A1}" presName="circle2" presStyleLbl="node1" presStyleIdx="1" presStyleCnt="3"/>
      <dgm:spPr/>
    </dgm:pt>
    <dgm:pt modelId="{98505779-39CF-4657-8D2A-BBC16A273DFC}" type="pres">
      <dgm:prSet presAssocID="{02A70656-1A42-4173-A1DE-5921259408A1}" presName="rect2" presStyleLbl="alignAcc1" presStyleIdx="1" presStyleCnt="3"/>
      <dgm:spPr/>
    </dgm:pt>
    <dgm:pt modelId="{CA0F8873-1679-4F8A-A8C8-727491DB8C06}" type="pres">
      <dgm:prSet presAssocID="{130AA48C-42A7-4394-BAC5-1C5DA182E4B6}" presName="vertSpace3" presStyleLbl="node1" presStyleIdx="1" presStyleCnt="3"/>
      <dgm:spPr/>
    </dgm:pt>
    <dgm:pt modelId="{0F7BBB6F-8BEB-429D-8021-3B5541C6F125}" type="pres">
      <dgm:prSet presAssocID="{130AA48C-42A7-4394-BAC5-1C5DA182E4B6}" presName="circle3" presStyleLbl="node1" presStyleIdx="2" presStyleCnt="3"/>
      <dgm:spPr/>
    </dgm:pt>
    <dgm:pt modelId="{0A2E7BAC-C39B-47CC-82BF-07C6AA618A4A}" type="pres">
      <dgm:prSet presAssocID="{130AA48C-42A7-4394-BAC5-1C5DA182E4B6}" presName="rect3" presStyleLbl="alignAcc1" presStyleIdx="2" presStyleCnt="3"/>
      <dgm:spPr/>
    </dgm:pt>
    <dgm:pt modelId="{F6761883-5701-4A41-814F-192997EE946D}" type="pres">
      <dgm:prSet presAssocID="{03E090C2-EF8A-4354-B144-E25C0D7F4833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A1CF8D27-D356-48A6-9FE2-77720ACF4F80}" type="pres">
      <dgm:prSet presAssocID="{02A70656-1A42-4173-A1DE-5921259408A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CFC4393-816E-4F6E-93DB-7D2823AD6883}" type="pres">
      <dgm:prSet presAssocID="{130AA48C-42A7-4394-BAC5-1C5DA182E4B6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3776EC00-3EA6-46F3-B476-47505828A9EA}" type="presOf" srcId="{D86569F0-AA49-44A8-A265-004741323109}" destId="{3939C883-E133-4A58-8EE1-B197CCD8591F}" srcOrd="0" destOrd="0" presId="urn:microsoft.com/office/officeart/2005/8/layout/target3"/>
    <dgm:cxn modelId="{56F0B906-111D-48A1-A934-D6795EE2BAD4}" type="presOf" srcId="{02A70656-1A42-4173-A1DE-5921259408A1}" destId="{A1CF8D27-D356-48A6-9FE2-77720ACF4F80}" srcOrd="1" destOrd="0" presId="urn:microsoft.com/office/officeart/2005/8/layout/target3"/>
    <dgm:cxn modelId="{B8E4F80B-8A67-467A-BD6F-D8AEF81C5092}" srcId="{D86569F0-AA49-44A8-A265-004741323109}" destId="{02A70656-1A42-4173-A1DE-5921259408A1}" srcOrd="1" destOrd="0" parTransId="{6F9D734F-38C7-496E-80EE-E27E45677C92}" sibTransId="{128C2739-D114-469E-B3D6-436A75AC3B5E}"/>
    <dgm:cxn modelId="{0481B962-BDA6-472E-8C73-74EA3F3553B6}" type="presOf" srcId="{03E090C2-EF8A-4354-B144-E25C0D7F4833}" destId="{F6761883-5701-4A41-814F-192997EE946D}" srcOrd="1" destOrd="0" presId="urn:microsoft.com/office/officeart/2005/8/layout/target3"/>
    <dgm:cxn modelId="{B0FFE793-6292-4C3F-A9D4-882EEB6540C5}" srcId="{D86569F0-AA49-44A8-A265-004741323109}" destId="{130AA48C-42A7-4394-BAC5-1C5DA182E4B6}" srcOrd="2" destOrd="0" parTransId="{3B37E623-0A5C-41E8-908C-9F581FB9373B}" sibTransId="{B44E6B89-5F24-4A11-9620-2B85B3FC4E03}"/>
    <dgm:cxn modelId="{69A37BC3-457E-47AE-85FE-01269DCEE510}" type="presOf" srcId="{02A70656-1A42-4173-A1DE-5921259408A1}" destId="{98505779-39CF-4657-8D2A-BBC16A273DFC}" srcOrd="0" destOrd="0" presId="urn:microsoft.com/office/officeart/2005/8/layout/target3"/>
    <dgm:cxn modelId="{4BDE7ACD-E2E2-49DF-B6ED-A9825F96D79D}" type="presOf" srcId="{130AA48C-42A7-4394-BAC5-1C5DA182E4B6}" destId="{0A2E7BAC-C39B-47CC-82BF-07C6AA618A4A}" srcOrd="0" destOrd="0" presId="urn:microsoft.com/office/officeart/2005/8/layout/target3"/>
    <dgm:cxn modelId="{133C0CDB-8039-4CAE-9AF7-D27F312ED433}" type="presOf" srcId="{03E090C2-EF8A-4354-B144-E25C0D7F4833}" destId="{1D404710-2434-4660-8599-E975A61F8A42}" srcOrd="0" destOrd="0" presId="urn:microsoft.com/office/officeart/2005/8/layout/target3"/>
    <dgm:cxn modelId="{EAA986DD-125F-45AD-B537-277567D466C5}" type="presOf" srcId="{130AA48C-42A7-4394-BAC5-1C5DA182E4B6}" destId="{ACFC4393-816E-4F6E-93DB-7D2823AD6883}" srcOrd="1" destOrd="0" presId="urn:microsoft.com/office/officeart/2005/8/layout/target3"/>
    <dgm:cxn modelId="{03DA73ED-4686-4AD2-893D-ECD86BE5F9A5}" srcId="{D86569F0-AA49-44A8-A265-004741323109}" destId="{03E090C2-EF8A-4354-B144-E25C0D7F4833}" srcOrd="0" destOrd="0" parTransId="{AEEC9FAA-5C58-4EA5-9C79-98D09BFD61FE}" sibTransId="{00F5ADB9-DE11-4ABC-9EDF-382D6AA6EE90}"/>
    <dgm:cxn modelId="{03FE9671-E595-4731-B5D0-B4A5E57F08E5}" type="presParOf" srcId="{3939C883-E133-4A58-8EE1-B197CCD8591F}" destId="{C0B8378F-2A34-4439-8F72-616F533DE668}" srcOrd="0" destOrd="0" presId="urn:microsoft.com/office/officeart/2005/8/layout/target3"/>
    <dgm:cxn modelId="{2FABD3E7-9CC8-440C-B793-D466C8D4A3FC}" type="presParOf" srcId="{3939C883-E133-4A58-8EE1-B197CCD8591F}" destId="{D21B489C-959D-4F31-8519-32E66DD86120}" srcOrd="1" destOrd="0" presId="urn:microsoft.com/office/officeart/2005/8/layout/target3"/>
    <dgm:cxn modelId="{55C70FA9-398E-47C0-93D6-0FF4E30B67AE}" type="presParOf" srcId="{3939C883-E133-4A58-8EE1-B197CCD8591F}" destId="{1D404710-2434-4660-8599-E975A61F8A42}" srcOrd="2" destOrd="0" presId="urn:microsoft.com/office/officeart/2005/8/layout/target3"/>
    <dgm:cxn modelId="{60F2DF5F-5125-40C3-B878-4D09F61364F8}" type="presParOf" srcId="{3939C883-E133-4A58-8EE1-B197CCD8591F}" destId="{1D7B5DE2-176E-498D-A175-810A5997B8C0}" srcOrd="3" destOrd="0" presId="urn:microsoft.com/office/officeart/2005/8/layout/target3"/>
    <dgm:cxn modelId="{447129E0-014D-45E5-A22D-310A9654A660}" type="presParOf" srcId="{3939C883-E133-4A58-8EE1-B197CCD8591F}" destId="{5A917740-1C2B-43AC-B19A-7CB44C3C2E0C}" srcOrd="4" destOrd="0" presId="urn:microsoft.com/office/officeart/2005/8/layout/target3"/>
    <dgm:cxn modelId="{78386739-E209-4A8D-98A8-D93987A54629}" type="presParOf" srcId="{3939C883-E133-4A58-8EE1-B197CCD8591F}" destId="{98505779-39CF-4657-8D2A-BBC16A273DFC}" srcOrd="5" destOrd="0" presId="urn:microsoft.com/office/officeart/2005/8/layout/target3"/>
    <dgm:cxn modelId="{1BD2885E-D836-4CAF-9D6C-683C0CAC2E29}" type="presParOf" srcId="{3939C883-E133-4A58-8EE1-B197CCD8591F}" destId="{CA0F8873-1679-4F8A-A8C8-727491DB8C06}" srcOrd="6" destOrd="0" presId="urn:microsoft.com/office/officeart/2005/8/layout/target3"/>
    <dgm:cxn modelId="{1F530DBA-76D5-4A61-9BC6-FC8CD85D4E5F}" type="presParOf" srcId="{3939C883-E133-4A58-8EE1-B197CCD8591F}" destId="{0F7BBB6F-8BEB-429D-8021-3B5541C6F125}" srcOrd="7" destOrd="0" presId="urn:microsoft.com/office/officeart/2005/8/layout/target3"/>
    <dgm:cxn modelId="{C842B089-96EB-4929-B770-FED2DD8FA237}" type="presParOf" srcId="{3939C883-E133-4A58-8EE1-B197CCD8591F}" destId="{0A2E7BAC-C39B-47CC-82BF-07C6AA618A4A}" srcOrd="8" destOrd="0" presId="urn:microsoft.com/office/officeart/2005/8/layout/target3"/>
    <dgm:cxn modelId="{D7B89A3E-B6B9-4514-BC14-989D26B2AA2C}" type="presParOf" srcId="{3939C883-E133-4A58-8EE1-B197CCD8591F}" destId="{F6761883-5701-4A41-814F-192997EE946D}" srcOrd="9" destOrd="0" presId="urn:microsoft.com/office/officeart/2005/8/layout/target3"/>
    <dgm:cxn modelId="{DC88B539-2725-41FA-898B-3D8726B47324}" type="presParOf" srcId="{3939C883-E133-4A58-8EE1-B197CCD8591F}" destId="{A1CF8D27-D356-48A6-9FE2-77720ACF4F80}" srcOrd="10" destOrd="0" presId="urn:microsoft.com/office/officeart/2005/8/layout/target3"/>
    <dgm:cxn modelId="{B2239694-76A8-47AD-A836-3AE6C2675983}" type="presParOf" srcId="{3939C883-E133-4A58-8EE1-B197CCD8591F}" destId="{ACFC4393-816E-4F6E-93DB-7D2823AD688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45A3C8-222B-4306-B98C-A447DAE8A95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F0A48C21-20C0-4DB0-AF26-8810EF6088D0}">
      <dgm:prSet/>
      <dgm:spPr/>
      <dgm:t>
        <a:bodyPr/>
        <a:lstStyle/>
        <a:p>
          <a:pPr rtl="0"/>
          <a:r>
            <a:rPr lang="sl-SI" b="1" dirty="0"/>
            <a:t>Kaj je Staphylococcus aureus?</a:t>
          </a:r>
          <a:endParaRPr lang="sl-SI" dirty="0"/>
        </a:p>
      </dgm:t>
    </dgm:pt>
    <dgm:pt modelId="{3866DEC2-39B3-4EB2-BD64-358DCA2DEC5C}" type="parTrans" cxnId="{BBF9B70A-EBA2-40E5-8EDF-9969CA32E3A1}">
      <dgm:prSet/>
      <dgm:spPr/>
      <dgm:t>
        <a:bodyPr/>
        <a:lstStyle/>
        <a:p>
          <a:endParaRPr lang="sl-SI"/>
        </a:p>
      </dgm:t>
    </dgm:pt>
    <dgm:pt modelId="{835B1517-CC8D-4FAB-957D-D432F1BC2D6A}" type="sibTrans" cxnId="{BBF9B70A-EBA2-40E5-8EDF-9969CA32E3A1}">
      <dgm:prSet/>
      <dgm:spPr/>
      <dgm:t>
        <a:bodyPr/>
        <a:lstStyle/>
        <a:p>
          <a:endParaRPr lang="sl-SI"/>
        </a:p>
      </dgm:t>
    </dgm:pt>
    <dgm:pt modelId="{63176998-3C5E-4BCA-ADEA-FD5EC631626D}">
      <dgm:prSet/>
      <dgm:spPr/>
      <dgm:t>
        <a:bodyPr/>
        <a:lstStyle/>
        <a:p>
          <a:r>
            <a:rPr lang="sl-SI" dirty="0"/>
            <a:t>Staphylococcus aureus je bakterija, ki se pogosto nahaja na koži zdravih ljudi</a:t>
          </a:r>
        </a:p>
      </dgm:t>
    </dgm:pt>
    <dgm:pt modelId="{0ABB74F7-4E61-49AC-8481-BF5236637B8F}" type="parTrans" cxnId="{06B44448-2040-4861-A8F8-850C11E03E68}">
      <dgm:prSet/>
      <dgm:spPr/>
      <dgm:t>
        <a:bodyPr/>
        <a:lstStyle/>
        <a:p>
          <a:endParaRPr lang="sl-SI"/>
        </a:p>
      </dgm:t>
    </dgm:pt>
    <dgm:pt modelId="{F90D5A28-45C8-438D-A385-0132260C401A}" type="sibTrans" cxnId="{06B44448-2040-4861-A8F8-850C11E03E68}">
      <dgm:prSet/>
      <dgm:spPr/>
      <dgm:t>
        <a:bodyPr/>
        <a:lstStyle/>
        <a:p>
          <a:endParaRPr lang="sl-SI"/>
        </a:p>
      </dgm:t>
    </dgm:pt>
    <dgm:pt modelId="{A22B4FEB-5ACC-492B-994D-4EDC7953C440}">
      <dgm:prSet/>
      <dgm:spPr/>
      <dgm:t>
        <a:bodyPr/>
        <a:lstStyle/>
        <a:p>
          <a:r>
            <a:rPr lang="sl-SI" dirty="0"/>
            <a:t>(temnih, vlažnih poraščenih delih-nos, kožne gube, pazduha, dimlje itd..)</a:t>
          </a:r>
        </a:p>
      </dgm:t>
    </dgm:pt>
    <dgm:pt modelId="{08B7BFAE-66C6-4B9E-9E0D-C0EFD022116A}" type="parTrans" cxnId="{89D6717C-F68A-434B-88BB-4C4FF564E7A2}">
      <dgm:prSet/>
      <dgm:spPr/>
      <dgm:t>
        <a:bodyPr/>
        <a:lstStyle/>
        <a:p>
          <a:endParaRPr lang="sl-SI"/>
        </a:p>
      </dgm:t>
    </dgm:pt>
    <dgm:pt modelId="{1ED7A8E5-0B18-4DD8-89B0-5BEA080E1C5C}" type="sibTrans" cxnId="{89D6717C-F68A-434B-88BB-4C4FF564E7A2}">
      <dgm:prSet/>
      <dgm:spPr/>
      <dgm:t>
        <a:bodyPr/>
        <a:lstStyle/>
        <a:p>
          <a:endParaRPr lang="sl-SI"/>
        </a:p>
      </dgm:t>
    </dgm:pt>
    <dgm:pt modelId="{0BDFEF85-01F1-4F74-8863-F9E3F7647504}" type="pres">
      <dgm:prSet presAssocID="{2245A3C8-222B-4306-B98C-A447DAE8A959}" presName="linearFlow" presStyleCnt="0">
        <dgm:presLayoutVars>
          <dgm:dir/>
          <dgm:animLvl val="lvl"/>
          <dgm:resizeHandles val="exact"/>
        </dgm:presLayoutVars>
      </dgm:prSet>
      <dgm:spPr/>
    </dgm:pt>
    <dgm:pt modelId="{A8194BF4-984A-40E6-AAAA-893737E37EC3}" type="pres">
      <dgm:prSet presAssocID="{F0A48C21-20C0-4DB0-AF26-8810EF6088D0}" presName="composite" presStyleCnt="0"/>
      <dgm:spPr/>
    </dgm:pt>
    <dgm:pt modelId="{FBA6F866-3942-4A98-8883-6FA4618B10A0}" type="pres">
      <dgm:prSet presAssocID="{F0A48C21-20C0-4DB0-AF26-8810EF6088D0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4B2428B-13DF-4522-93FA-F73C0466C3FB}" type="pres">
      <dgm:prSet presAssocID="{F0A48C21-20C0-4DB0-AF26-8810EF6088D0}" presName="descendantText" presStyleLbl="alignAcc1" presStyleIdx="0" presStyleCnt="1" custScaleX="89668">
        <dgm:presLayoutVars>
          <dgm:bulletEnabled val="1"/>
        </dgm:presLayoutVars>
      </dgm:prSet>
      <dgm:spPr/>
    </dgm:pt>
  </dgm:ptLst>
  <dgm:cxnLst>
    <dgm:cxn modelId="{BBF9B70A-EBA2-40E5-8EDF-9969CA32E3A1}" srcId="{2245A3C8-222B-4306-B98C-A447DAE8A959}" destId="{F0A48C21-20C0-4DB0-AF26-8810EF6088D0}" srcOrd="0" destOrd="0" parTransId="{3866DEC2-39B3-4EB2-BD64-358DCA2DEC5C}" sibTransId="{835B1517-CC8D-4FAB-957D-D432F1BC2D6A}"/>
    <dgm:cxn modelId="{4B9AC317-32BE-4085-9880-CDD5FB4A70E9}" type="presOf" srcId="{2245A3C8-222B-4306-B98C-A447DAE8A959}" destId="{0BDFEF85-01F1-4F74-8863-F9E3F7647504}" srcOrd="0" destOrd="0" presId="urn:microsoft.com/office/officeart/2005/8/layout/chevron2"/>
    <dgm:cxn modelId="{06B44448-2040-4861-A8F8-850C11E03E68}" srcId="{F0A48C21-20C0-4DB0-AF26-8810EF6088D0}" destId="{63176998-3C5E-4BCA-ADEA-FD5EC631626D}" srcOrd="0" destOrd="0" parTransId="{0ABB74F7-4E61-49AC-8481-BF5236637B8F}" sibTransId="{F90D5A28-45C8-438D-A385-0132260C401A}"/>
    <dgm:cxn modelId="{05B24748-FA42-464F-AF67-2529BB2AC551}" type="presOf" srcId="{A22B4FEB-5ACC-492B-994D-4EDC7953C440}" destId="{A4B2428B-13DF-4522-93FA-F73C0466C3FB}" srcOrd="0" destOrd="1" presId="urn:microsoft.com/office/officeart/2005/8/layout/chevron2"/>
    <dgm:cxn modelId="{89D6717C-F68A-434B-88BB-4C4FF564E7A2}" srcId="{F0A48C21-20C0-4DB0-AF26-8810EF6088D0}" destId="{A22B4FEB-5ACC-492B-994D-4EDC7953C440}" srcOrd="1" destOrd="0" parTransId="{08B7BFAE-66C6-4B9E-9E0D-C0EFD022116A}" sibTransId="{1ED7A8E5-0B18-4DD8-89B0-5BEA080E1C5C}"/>
    <dgm:cxn modelId="{BFA272C2-2AA3-48AC-BFAC-F0BC4A4FE9FD}" type="presOf" srcId="{63176998-3C5E-4BCA-ADEA-FD5EC631626D}" destId="{A4B2428B-13DF-4522-93FA-F73C0466C3FB}" srcOrd="0" destOrd="0" presId="urn:microsoft.com/office/officeart/2005/8/layout/chevron2"/>
    <dgm:cxn modelId="{98A34FF9-42DA-4663-96CF-B9479E82F11E}" type="presOf" srcId="{F0A48C21-20C0-4DB0-AF26-8810EF6088D0}" destId="{FBA6F866-3942-4A98-8883-6FA4618B10A0}" srcOrd="0" destOrd="0" presId="urn:microsoft.com/office/officeart/2005/8/layout/chevron2"/>
    <dgm:cxn modelId="{27A2A584-A60B-4CAA-B4A5-F0D3347674C9}" type="presParOf" srcId="{0BDFEF85-01F1-4F74-8863-F9E3F7647504}" destId="{A8194BF4-984A-40E6-AAAA-893737E37EC3}" srcOrd="0" destOrd="0" presId="urn:microsoft.com/office/officeart/2005/8/layout/chevron2"/>
    <dgm:cxn modelId="{568657FD-F5DE-4949-8779-36E34AD16040}" type="presParOf" srcId="{A8194BF4-984A-40E6-AAAA-893737E37EC3}" destId="{FBA6F866-3942-4A98-8883-6FA4618B10A0}" srcOrd="0" destOrd="0" presId="urn:microsoft.com/office/officeart/2005/8/layout/chevron2"/>
    <dgm:cxn modelId="{0748DB78-AB9A-4CEF-8F41-E927A5F01A7A}" type="presParOf" srcId="{A8194BF4-984A-40E6-AAAA-893737E37EC3}" destId="{A4B2428B-13DF-4522-93FA-F73C0466C3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42380C-2F36-4480-B794-E6ABFFED2BD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A88639AF-FA9F-4674-9328-118F9791E247}">
      <dgm:prSet/>
      <dgm:spPr/>
      <dgm:t>
        <a:bodyPr/>
        <a:lstStyle/>
        <a:p>
          <a:pPr rtl="0"/>
          <a:r>
            <a:rPr lang="sl-SI" baseline="0"/>
            <a:t>Kaj je MRSA?</a:t>
          </a:r>
          <a:endParaRPr lang="sl-SI"/>
        </a:p>
      </dgm:t>
    </dgm:pt>
    <dgm:pt modelId="{64FD04D4-AF60-40A8-822F-7880F07B81F2}" type="parTrans" cxnId="{FAA3C440-09CF-4944-BCE6-5B32D5761BA1}">
      <dgm:prSet/>
      <dgm:spPr/>
      <dgm:t>
        <a:bodyPr/>
        <a:lstStyle/>
        <a:p>
          <a:endParaRPr lang="sl-SI"/>
        </a:p>
      </dgm:t>
    </dgm:pt>
    <dgm:pt modelId="{5BD78470-CAC2-44B4-A3F1-5F9801BE05C0}" type="sibTrans" cxnId="{FAA3C440-09CF-4944-BCE6-5B32D5761BA1}">
      <dgm:prSet/>
      <dgm:spPr/>
      <dgm:t>
        <a:bodyPr/>
        <a:lstStyle/>
        <a:p>
          <a:endParaRPr lang="sl-SI"/>
        </a:p>
      </dgm:t>
    </dgm:pt>
    <dgm:pt modelId="{444375BB-D9E7-4D17-A975-3F6FABA1698C}">
      <dgm:prSet/>
      <dgm:spPr/>
      <dgm:t>
        <a:bodyPr/>
        <a:lstStyle/>
        <a:p>
          <a:r>
            <a:rPr lang="fr-FR" dirty="0"/>
            <a:t>Staphylococcus aureus, </a:t>
          </a:r>
          <a:r>
            <a:rPr lang="fr-FR" dirty="0" err="1"/>
            <a:t>ki</a:t>
          </a:r>
          <a:r>
            <a:rPr lang="fr-FR" dirty="0"/>
            <a:t> je </a:t>
          </a:r>
          <a:r>
            <a:rPr lang="fr-FR" dirty="0" err="1"/>
            <a:t>razvil</a:t>
          </a:r>
          <a:r>
            <a:rPr lang="sl-SI" dirty="0"/>
            <a:t> odpornost proti antibiotiku meticilinu in pogosto tudi drugim vrstam antibiotikov,imenujemo »proti meticilinu odporen Staphylococcus aureus« – MRSA.</a:t>
          </a:r>
        </a:p>
      </dgm:t>
    </dgm:pt>
    <dgm:pt modelId="{93EA9C4D-9624-4FC5-92FD-F2EDEA785987}" type="parTrans" cxnId="{0BF8801E-A6CB-4295-9EAA-BD6D658F7FE3}">
      <dgm:prSet/>
      <dgm:spPr/>
    </dgm:pt>
    <dgm:pt modelId="{973C2FB7-4C05-4D1F-A7DA-DC8FC228EFBE}" type="sibTrans" cxnId="{0BF8801E-A6CB-4295-9EAA-BD6D658F7FE3}">
      <dgm:prSet/>
      <dgm:spPr/>
    </dgm:pt>
    <dgm:pt modelId="{E33BAD4B-3AD1-4ECD-9325-16058E2CEEB1}" type="pres">
      <dgm:prSet presAssocID="{4C42380C-2F36-4480-B794-E6ABFFED2BD7}" presName="linearFlow" presStyleCnt="0">
        <dgm:presLayoutVars>
          <dgm:dir/>
          <dgm:animLvl val="lvl"/>
          <dgm:resizeHandles val="exact"/>
        </dgm:presLayoutVars>
      </dgm:prSet>
      <dgm:spPr/>
    </dgm:pt>
    <dgm:pt modelId="{4A7902CF-5196-4809-885B-B001A97F88EC}" type="pres">
      <dgm:prSet presAssocID="{A88639AF-FA9F-4674-9328-118F9791E247}" presName="composite" presStyleCnt="0"/>
      <dgm:spPr/>
    </dgm:pt>
    <dgm:pt modelId="{8D6AA22F-27FB-49C6-8AAB-2549DE58E79A}" type="pres">
      <dgm:prSet presAssocID="{A88639AF-FA9F-4674-9328-118F9791E247}" presName="parentText" presStyleLbl="alignNode1" presStyleIdx="0" presStyleCnt="1" custLinFactNeighborX="-29896" custLinFactNeighborY="16919">
        <dgm:presLayoutVars>
          <dgm:chMax val="1"/>
          <dgm:bulletEnabled val="1"/>
        </dgm:presLayoutVars>
      </dgm:prSet>
      <dgm:spPr/>
    </dgm:pt>
    <dgm:pt modelId="{67E9DABF-314C-4373-9144-1DE6743D7FFD}" type="pres">
      <dgm:prSet presAssocID="{A88639AF-FA9F-4674-9328-118F9791E247}" presName="descendantText" presStyleLbl="alignAcc1" presStyleIdx="0" presStyleCnt="1" custLinFactNeighborX="901" custLinFactNeighborY="61538">
        <dgm:presLayoutVars>
          <dgm:bulletEnabled val="1"/>
        </dgm:presLayoutVars>
      </dgm:prSet>
      <dgm:spPr/>
    </dgm:pt>
  </dgm:ptLst>
  <dgm:cxnLst>
    <dgm:cxn modelId="{0BF8801E-A6CB-4295-9EAA-BD6D658F7FE3}" srcId="{A88639AF-FA9F-4674-9328-118F9791E247}" destId="{444375BB-D9E7-4D17-A975-3F6FABA1698C}" srcOrd="0" destOrd="0" parTransId="{93EA9C4D-9624-4FC5-92FD-F2EDEA785987}" sibTransId="{973C2FB7-4C05-4D1F-A7DA-DC8FC228EFBE}"/>
    <dgm:cxn modelId="{989C8D3E-D852-4FEA-B949-34D0F2778FF6}" type="presOf" srcId="{4C42380C-2F36-4480-B794-E6ABFFED2BD7}" destId="{E33BAD4B-3AD1-4ECD-9325-16058E2CEEB1}" srcOrd="0" destOrd="0" presId="urn:microsoft.com/office/officeart/2005/8/layout/chevron2"/>
    <dgm:cxn modelId="{FAA3C440-09CF-4944-BCE6-5B32D5761BA1}" srcId="{4C42380C-2F36-4480-B794-E6ABFFED2BD7}" destId="{A88639AF-FA9F-4674-9328-118F9791E247}" srcOrd="0" destOrd="0" parTransId="{64FD04D4-AF60-40A8-822F-7880F07B81F2}" sibTransId="{5BD78470-CAC2-44B4-A3F1-5F9801BE05C0}"/>
    <dgm:cxn modelId="{3FD26F46-29F9-4B9C-B3D6-DECB78D64A48}" type="presOf" srcId="{A88639AF-FA9F-4674-9328-118F9791E247}" destId="{8D6AA22F-27FB-49C6-8AAB-2549DE58E79A}" srcOrd="0" destOrd="0" presId="urn:microsoft.com/office/officeart/2005/8/layout/chevron2"/>
    <dgm:cxn modelId="{CC57074D-65F8-4632-AF09-0A3E4BED96ED}" type="presOf" srcId="{444375BB-D9E7-4D17-A975-3F6FABA1698C}" destId="{67E9DABF-314C-4373-9144-1DE6743D7FFD}" srcOrd="0" destOrd="0" presId="urn:microsoft.com/office/officeart/2005/8/layout/chevron2"/>
    <dgm:cxn modelId="{6D0EA78F-08FB-40FD-BEB0-1D6FE8207FA8}" type="presParOf" srcId="{E33BAD4B-3AD1-4ECD-9325-16058E2CEEB1}" destId="{4A7902CF-5196-4809-885B-B001A97F88EC}" srcOrd="0" destOrd="0" presId="urn:microsoft.com/office/officeart/2005/8/layout/chevron2"/>
    <dgm:cxn modelId="{9034C573-13B0-4D0A-843D-45523D92D2AA}" type="presParOf" srcId="{4A7902CF-5196-4809-885B-B001A97F88EC}" destId="{8D6AA22F-27FB-49C6-8AAB-2549DE58E79A}" srcOrd="0" destOrd="0" presId="urn:microsoft.com/office/officeart/2005/8/layout/chevron2"/>
    <dgm:cxn modelId="{89161575-4B1A-4BAE-9539-3C121D9DDF1F}" type="presParOf" srcId="{4A7902CF-5196-4809-885B-B001A97F88EC}" destId="{67E9DABF-314C-4373-9144-1DE6743D7F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3AE6B9-44B0-4BD8-838A-3953DB5A079D}" type="doc">
      <dgm:prSet loTypeId="urn:microsoft.com/office/officeart/2005/8/layout/radial2" loCatId="relationship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D86AB6B-D8FB-4041-A4F7-E9AC49AD76E9}">
      <dgm:prSet phldrT="[Text]" custT="1"/>
      <dgm:spPr/>
      <dgm:t>
        <a:bodyPr/>
        <a:lstStyle/>
        <a:p>
          <a:r>
            <a:rPr lang="sl-SI" sz="2400" dirty="0"/>
            <a:t>Prisotna v telesu</a:t>
          </a:r>
        </a:p>
      </dgm:t>
    </dgm:pt>
    <dgm:pt modelId="{3FAD76D4-4079-47AF-ADA2-6BAAF5CEA9DD}" type="parTrans" cxnId="{232D57A8-7C18-4DD9-8197-E482A7EDC86E}">
      <dgm:prSet/>
      <dgm:spPr/>
      <dgm:t>
        <a:bodyPr/>
        <a:lstStyle/>
        <a:p>
          <a:endParaRPr lang="sl-SI"/>
        </a:p>
      </dgm:t>
    </dgm:pt>
    <dgm:pt modelId="{56AF2BE8-E28F-4929-883C-4F99904F49AB}" type="sibTrans" cxnId="{232D57A8-7C18-4DD9-8197-E482A7EDC86E}">
      <dgm:prSet/>
      <dgm:spPr/>
      <dgm:t>
        <a:bodyPr/>
        <a:lstStyle/>
        <a:p>
          <a:endParaRPr lang="sl-SI"/>
        </a:p>
      </dgm:t>
    </dgm:pt>
    <dgm:pt modelId="{15D9BE37-78C2-4ABF-8618-3F36F834CB99}">
      <dgm:prSet phldrT="[Text]" phldr="1"/>
      <dgm:spPr/>
      <dgm:t>
        <a:bodyPr/>
        <a:lstStyle/>
        <a:p>
          <a:endParaRPr lang="sl-SI" dirty="0"/>
        </a:p>
      </dgm:t>
    </dgm:pt>
    <dgm:pt modelId="{998BC5DD-EB93-46B1-86CB-AD763E9CF08B}" type="parTrans" cxnId="{52437714-8060-48CC-A485-4A0A7BBF4D63}">
      <dgm:prSet/>
      <dgm:spPr/>
      <dgm:t>
        <a:bodyPr/>
        <a:lstStyle/>
        <a:p>
          <a:endParaRPr lang="sl-SI"/>
        </a:p>
      </dgm:t>
    </dgm:pt>
    <dgm:pt modelId="{B9CE72A2-1EE0-4F01-8FA7-46CC4C802706}" type="sibTrans" cxnId="{52437714-8060-48CC-A485-4A0A7BBF4D63}">
      <dgm:prSet/>
      <dgm:spPr/>
      <dgm:t>
        <a:bodyPr/>
        <a:lstStyle/>
        <a:p>
          <a:endParaRPr lang="sl-SI"/>
        </a:p>
      </dgm:t>
    </dgm:pt>
    <dgm:pt modelId="{43731EAD-AFA4-4CDC-9A59-E7D640893E96}">
      <dgm:prSet phldrT="[Text]" phldr="1"/>
      <dgm:spPr/>
      <dgm:t>
        <a:bodyPr/>
        <a:lstStyle/>
        <a:p>
          <a:endParaRPr lang="sl-SI" dirty="0"/>
        </a:p>
      </dgm:t>
    </dgm:pt>
    <dgm:pt modelId="{1203091A-94EA-47A3-9086-7795A2B3E9C6}" type="parTrans" cxnId="{8B465157-B8F3-400D-8482-A1A4B44FFBE8}">
      <dgm:prSet/>
      <dgm:spPr/>
      <dgm:t>
        <a:bodyPr/>
        <a:lstStyle/>
        <a:p>
          <a:endParaRPr lang="sl-SI"/>
        </a:p>
      </dgm:t>
    </dgm:pt>
    <dgm:pt modelId="{FDB3A6C5-0C20-4D7A-B3BA-B9E2BDC6937A}" type="sibTrans" cxnId="{8B465157-B8F3-400D-8482-A1A4B44FFBE8}">
      <dgm:prSet/>
      <dgm:spPr/>
      <dgm:t>
        <a:bodyPr/>
        <a:lstStyle/>
        <a:p>
          <a:endParaRPr lang="sl-SI"/>
        </a:p>
      </dgm:t>
    </dgm:pt>
    <dgm:pt modelId="{FED92DEE-B0CF-4BCA-B093-9E765DC197C7}">
      <dgm:prSet phldrT="[Text]" custT="1"/>
      <dgm:spPr/>
      <dgm:t>
        <a:bodyPr/>
        <a:lstStyle/>
        <a:p>
          <a:r>
            <a:rPr lang="sl-SI" sz="2000" dirty="0"/>
            <a:t>Ne povzroča okužb</a:t>
          </a:r>
        </a:p>
      </dgm:t>
    </dgm:pt>
    <dgm:pt modelId="{85E54E3B-B259-41AD-92EF-969BD985EB87}" type="parTrans" cxnId="{1020DBB1-4A90-4948-BBEB-69F39B10BAC1}">
      <dgm:prSet/>
      <dgm:spPr/>
      <dgm:t>
        <a:bodyPr/>
        <a:lstStyle/>
        <a:p>
          <a:endParaRPr lang="sl-SI"/>
        </a:p>
      </dgm:t>
    </dgm:pt>
    <dgm:pt modelId="{A8EB357A-8F48-4EC9-853B-CCA8DE7B94E8}" type="sibTrans" cxnId="{1020DBB1-4A90-4948-BBEB-69F39B10BAC1}">
      <dgm:prSet/>
      <dgm:spPr/>
      <dgm:t>
        <a:bodyPr/>
        <a:lstStyle/>
        <a:p>
          <a:endParaRPr lang="sl-SI"/>
        </a:p>
      </dgm:t>
    </dgm:pt>
    <dgm:pt modelId="{1BB2E9DD-DAE9-4F50-80AB-0005129FACDE}">
      <dgm:prSet phldrT="[Text]" phldr="1"/>
      <dgm:spPr/>
      <dgm:t>
        <a:bodyPr/>
        <a:lstStyle/>
        <a:p>
          <a:endParaRPr lang="sl-SI" dirty="0"/>
        </a:p>
      </dgm:t>
    </dgm:pt>
    <dgm:pt modelId="{DACABE16-315E-4703-B491-8090E5F2F8B1}" type="parTrans" cxnId="{1237E5CF-E559-41C6-8448-A26724E2C50A}">
      <dgm:prSet/>
      <dgm:spPr/>
      <dgm:t>
        <a:bodyPr/>
        <a:lstStyle/>
        <a:p>
          <a:endParaRPr lang="sl-SI"/>
        </a:p>
      </dgm:t>
    </dgm:pt>
    <dgm:pt modelId="{C27415A0-9740-4561-893F-06CB4A755400}" type="sibTrans" cxnId="{1237E5CF-E559-41C6-8448-A26724E2C50A}">
      <dgm:prSet/>
      <dgm:spPr/>
      <dgm:t>
        <a:bodyPr/>
        <a:lstStyle/>
        <a:p>
          <a:endParaRPr lang="sl-SI"/>
        </a:p>
      </dgm:t>
    </dgm:pt>
    <dgm:pt modelId="{F89BE4F9-8FBF-401C-BFEA-3F7A05B97429}">
      <dgm:prSet phldrT="[Text]" phldr="1"/>
      <dgm:spPr/>
      <dgm:t>
        <a:bodyPr/>
        <a:lstStyle/>
        <a:p>
          <a:endParaRPr lang="sl-SI" dirty="0"/>
        </a:p>
      </dgm:t>
    </dgm:pt>
    <dgm:pt modelId="{5220BA71-3939-4D31-AF7C-14C0029145D4}" type="parTrans" cxnId="{97ABFDBB-FDEF-4B5B-A739-0316E5C10381}">
      <dgm:prSet/>
      <dgm:spPr/>
      <dgm:t>
        <a:bodyPr/>
        <a:lstStyle/>
        <a:p>
          <a:endParaRPr lang="sl-SI"/>
        </a:p>
      </dgm:t>
    </dgm:pt>
    <dgm:pt modelId="{D77E6236-9D41-4315-930C-12E5C99BFCCA}" type="sibTrans" cxnId="{97ABFDBB-FDEF-4B5B-A739-0316E5C10381}">
      <dgm:prSet/>
      <dgm:spPr/>
      <dgm:t>
        <a:bodyPr/>
        <a:lstStyle/>
        <a:p>
          <a:endParaRPr lang="sl-SI"/>
        </a:p>
      </dgm:t>
    </dgm:pt>
    <dgm:pt modelId="{766A012B-F352-427F-82EF-AB52DC0D274E}">
      <dgm:prSet phldrT="[Text]"/>
      <dgm:spPr/>
      <dgm:t>
        <a:bodyPr/>
        <a:lstStyle/>
        <a:p>
          <a:r>
            <a:rPr lang="sl-SI" dirty="0"/>
            <a:t>Ne povzroča bolezni</a:t>
          </a:r>
        </a:p>
      </dgm:t>
    </dgm:pt>
    <dgm:pt modelId="{AF7B0018-2B0A-49C5-89D3-873A0D0E5BF1}" type="parTrans" cxnId="{48F749CD-9621-4D9C-BAC3-9B6FA0123250}">
      <dgm:prSet/>
      <dgm:spPr/>
      <dgm:t>
        <a:bodyPr/>
        <a:lstStyle/>
        <a:p>
          <a:endParaRPr lang="sl-SI"/>
        </a:p>
      </dgm:t>
    </dgm:pt>
    <dgm:pt modelId="{D320DBBB-7F46-42F0-8BD0-DADCCB558948}" type="sibTrans" cxnId="{48F749CD-9621-4D9C-BAC3-9B6FA0123250}">
      <dgm:prSet/>
      <dgm:spPr/>
      <dgm:t>
        <a:bodyPr/>
        <a:lstStyle/>
        <a:p>
          <a:endParaRPr lang="sl-SI"/>
        </a:p>
      </dgm:t>
    </dgm:pt>
    <dgm:pt modelId="{C4F18804-8A1D-44AA-99B9-7CEC150D19BC}">
      <dgm:prSet phldrT="[Text]" phldr="1"/>
      <dgm:spPr/>
      <dgm:t>
        <a:bodyPr/>
        <a:lstStyle/>
        <a:p>
          <a:endParaRPr lang="sl-SI" dirty="0"/>
        </a:p>
      </dgm:t>
    </dgm:pt>
    <dgm:pt modelId="{FE644D24-5B5A-4727-85B3-6938B3081A7C}" type="parTrans" cxnId="{904A1831-AD22-4C16-88B1-11CF8426EFA8}">
      <dgm:prSet/>
      <dgm:spPr/>
      <dgm:t>
        <a:bodyPr/>
        <a:lstStyle/>
        <a:p>
          <a:endParaRPr lang="sl-SI"/>
        </a:p>
      </dgm:t>
    </dgm:pt>
    <dgm:pt modelId="{1C351052-94FE-42A0-945C-3CF4928239A0}" type="sibTrans" cxnId="{904A1831-AD22-4C16-88B1-11CF8426EFA8}">
      <dgm:prSet/>
      <dgm:spPr/>
      <dgm:t>
        <a:bodyPr/>
        <a:lstStyle/>
        <a:p>
          <a:endParaRPr lang="sl-SI"/>
        </a:p>
      </dgm:t>
    </dgm:pt>
    <dgm:pt modelId="{5F3FF744-8009-4A2B-9A58-FB7F0F7DC1E2}">
      <dgm:prSet phldrT="[Text]" phldr="1"/>
      <dgm:spPr/>
      <dgm:t>
        <a:bodyPr/>
        <a:lstStyle/>
        <a:p>
          <a:endParaRPr lang="sl-SI" dirty="0"/>
        </a:p>
      </dgm:t>
    </dgm:pt>
    <dgm:pt modelId="{FE4C991F-A37C-48CF-B105-850D91EB3295}" type="parTrans" cxnId="{C3FA24C6-C88F-4D38-A0E9-C31CF2D4EE06}">
      <dgm:prSet/>
      <dgm:spPr/>
      <dgm:t>
        <a:bodyPr/>
        <a:lstStyle/>
        <a:p>
          <a:endParaRPr lang="sl-SI"/>
        </a:p>
      </dgm:t>
    </dgm:pt>
    <dgm:pt modelId="{A8A7B605-09E7-4F91-B2A0-1B78B9B11B8B}" type="sibTrans" cxnId="{C3FA24C6-C88F-4D38-A0E9-C31CF2D4EE06}">
      <dgm:prSet/>
      <dgm:spPr/>
      <dgm:t>
        <a:bodyPr/>
        <a:lstStyle/>
        <a:p>
          <a:endParaRPr lang="sl-SI"/>
        </a:p>
      </dgm:t>
    </dgm:pt>
    <dgm:pt modelId="{293F38FD-A12A-4B1B-9854-E004088AEA9A}" type="pres">
      <dgm:prSet presAssocID="{9C3AE6B9-44B0-4BD8-838A-3953DB5A079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5CC0AC7-CE57-4578-952D-7D2717325FF3}" type="pres">
      <dgm:prSet presAssocID="{9C3AE6B9-44B0-4BD8-838A-3953DB5A079D}" presName="cycle" presStyleCnt="0"/>
      <dgm:spPr/>
    </dgm:pt>
    <dgm:pt modelId="{8945F8E4-3D12-4BBD-925C-594124E70E01}" type="pres">
      <dgm:prSet presAssocID="{9C3AE6B9-44B0-4BD8-838A-3953DB5A079D}" presName="centerShape" presStyleCnt="0"/>
      <dgm:spPr/>
    </dgm:pt>
    <dgm:pt modelId="{701CC796-4794-4708-89FA-9D133863DA09}" type="pres">
      <dgm:prSet presAssocID="{9C3AE6B9-44B0-4BD8-838A-3953DB5A079D}" presName="connSite" presStyleLbl="node1" presStyleIdx="0" presStyleCnt="4"/>
      <dgm:spPr/>
    </dgm:pt>
    <dgm:pt modelId="{18A50E0A-31D6-42A9-A1B2-B3C4AEA85ECE}" type="pres">
      <dgm:prSet presAssocID="{9C3AE6B9-44B0-4BD8-838A-3953DB5A079D}" presName="visible" presStyleLbl="node1" presStyleIdx="0" presStyleCnt="4" custScaleX="170335" custScaleY="138709" custLinFactNeighborX="42740" custLinFactNeighborY="785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AC9A49D-D5AE-45CE-A601-108AD560DE44}" type="pres">
      <dgm:prSet presAssocID="{3FAD76D4-4079-47AF-ADA2-6BAAF5CEA9DD}" presName="Name25" presStyleLbl="parChTrans1D1" presStyleIdx="0" presStyleCnt="3"/>
      <dgm:spPr/>
    </dgm:pt>
    <dgm:pt modelId="{E02493D6-8F13-4DEC-8D8F-825479B3F6E7}" type="pres">
      <dgm:prSet presAssocID="{6D86AB6B-D8FB-4041-A4F7-E9AC49AD76E9}" presName="node" presStyleCnt="0"/>
      <dgm:spPr/>
    </dgm:pt>
    <dgm:pt modelId="{AB43DDE0-8293-4773-82E6-553A9F5BB4C2}" type="pres">
      <dgm:prSet presAssocID="{6D86AB6B-D8FB-4041-A4F7-E9AC49AD76E9}" presName="parentNode" presStyleLbl="node1" presStyleIdx="1" presStyleCnt="4" custScaleX="403960" custScaleY="179773" custLinFactX="31657" custLinFactNeighborX="100000" custLinFactNeighborY="-87410">
        <dgm:presLayoutVars>
          <dgm:chMax val="1"/>
          <dgm:bulletEnabled val="1"/>
        </dgm:presLayoutVars>
      </dgm:prSet>
      <dgm:spPr/>
    </dgm:pt>
    <dgm:pt modelId="{3C4AA2F4-0BF7-445D-863B-A21E30FBE57B}" type="pres">
      <dgm:prSet presAssocID="{6D86AB6B-D8FB-4041-A4F7-E9AC49AD76E9}" presName="childNode" presStyleLbl="revTx" presStyleIdx="0" presStyleCnt="3">
        <dgm:presLayoutVars>
          <dgm:bulletEnabled val="1"/>
        </dgm:presLayoutVars>
      </dgm:prSet>
      <dgm:spPr/>
    </dgm:pt>
    <dgm:pt modelId="{7857050E-AF85-4C6E-B3D4-BF0F2217B7C9}" type="pres">
      <dgm:prSet presAssocID="{85E54E3B-B259-41AD-92EF-969BD985EB87}" presName="Name25" presStyleLbl="parChTrans1D1" presStyleIdx="1" presStyleCnt="3"/>
      <dgm:spPr/>
    </dgm:pt>
    <dgm:pt modelId="{E5093F13-394A-4808-B423-2518B36F89C0}" type="pres">
      <dgm:prSet presAssocID="{FED92DEE-B0CF-4BCA-B093-9E765DC197C7}" presName="node" presStyleCnt="0"/>
      <dgm:spPr/>
    </dgm:pt>
    <dgm:pt modelId="{E8B2E86A-34C8-422E-ADC6-3617EAC0A65F}" type="pres">
      <dgm:prSet presAssocID="{FED92DEE-B0CF-4BCA-B093-9E765DC197C7}" presName="parentNode" presStyleLbl="node1" presStyleIdx="2" presStyleCnt="4" custScaleX="305254" custScaleY="244104" custLinFactNeighborX="85090" custLinFactNeighborY="-32857">
        <dgm:presLayoutVars>
          <dgm:chMax val="1"/>
          <dgm:bulletEnabled val="1"/>
        </dgm:presLayoutVars>
      </dgm:prSet>
      <dgm:spPr/>
    </dgm:pt>
    <dgm:pt modelId="{AA76FCF1-C176-4B8E-B16B-E8F0F811AC46}" type="pres">
      <dgm:prSet presAssocID="{FED92DEE-B0CF-4BCA-B093-9E765DC197C7}" presName="childNode" presStyleLbl="revTx" presStyleIdx="1" presStyleCnt="3">
        <dgm:presLayoutVars>
          <dgm:bulletEnabled val="1"/>
        </dgm:presLayoutVars>
      </dgm:prSet>
      <dgm:spPr/>
    </dgm:pt>
    <dgm:pt modelId="{E768040B-2A8B-4586-B1BC-6FB4FA06A1EE}" type="pres">
      <dgm:prSet presAssocID="{AF7B0018-2B0A-49C5-89D3-873A0D0E5BF1}" presName="Name25" presStyleLbl="parChTrans1D1" presStyleIdx="2" presStyleCnt="3"/>
      <dgm:spPr/>
    </dgm:pt>
    <dgm:pt modelId="{3F494F34-050B-4C0A-A4D2-58C956A54CEF}" type="pres">
      <dgm:prSet presAssocID="{766A012B-F352-427F-82EF-AB52DC0D274E}" presName="node" presStyleCnt="0"/>
      <dgm:spPr/>
    </dgm:pt>
    <dgm:pt modelId="{686919A3-F349-4102-B70D-A0094AA73B5A}" type="pres">
      <dgm:prSet presAssocID="{766A012B-F352-427F-82EF-AB52DC0D274E}" presName="parentNode" presStyleLbl="node1" presStyleIdx="3" presStyleCnt="4" custScaleX="381213" custScaleY="190436" custLinFactNeighborX="18542" custLinFactNeighborY="46314">
        <dgm:presLayoutVars>
          <dgm:chMax val="1"/>
          <dgm:bulletEnabled val="1"/>
        </dgm:presLayoutVars>
      </dgm:prSet>
      <dgm:spPr/>
    </dgm:pt>
    <dgm:pt modelId="{F9040276-ECB1-42B8-9129-DEA3E40204CB}" type="pres">
      <dgm:prSet presAssocID="{766A012B-F352-427F-82EF-AB52DC0D274E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52437714-8060-48CC-A485-4A0A7BBF4D63}" srcId="{6D86AB6B-D8FB-4041-A4F7-E9AC49AD76E9}" destId="{15D9BE37-78C2-4ABF-8618-3F36F834CB99}" srcOrd="0" destOrd="0" parTransId="{998BC5DD-EB93-46B1-86CB-AD763E9CF08B}" sibTransId="{B9CE72A2-1EE0-4F01-8FA7-46CC4C802706}"/>
    <dgm:cxn modelId="{51C87629-4301-493F-A9EA-77CA78F3BAA6}" type="presOf" srcId="{AF7B0018-2B0A-49C5-89D3-873A0D0E5BF1}" destId="{E768040B-2A8B-4586-B1BC-6FB4FA06A1EE}" srcOrd="0" destOrd="0" presId="urn:microsoft.com/office/officeart/2005/8/layout/radial2"/>
    <dgm:cxn modelId="{904A1831-AD22-4C16-88B1-11CF8426EFA8}" srcId="{766A012B-F352-427F-82EF-AB52DC0D274E}" destId="{C4F18804-8A1D-44AA-99B9-7CEC150D19BC}" srcOrd="0" destOrd="0" parTransId="{FE644D24-5B5A-4727-85B3-6938B3081A7C}" sibTransId="{1C351052-94FE-42A0-945C-3CF4928239A0}"/>
    <dgm:cxn modelId="{C91CC536-D838-41D1-81EA-E62631C0AC52}" type="presOf" srcId="{766A012B-F352-427F-82EF-AB52DC0D274E}" destId="{686919A3-F349-4102-B70D-A0094AA73B5A}" srcOrd="0" destOrd="0" presId="urn:microsoft.com/office/officeart/2005/8/layout/radial2"/>
    <dgm:cxn modelId="{75AAE053-5252-4EB4-AF54-A60256B19586}" type="presOf" srcId="{9C3AE6B9-44B0-4BD8-838A-3953DB5A079D}" destId="{293F38FD-A12A-4B1B-9854-E004088AEA9A}" srcOrd="0" destOrd="0" presId="urn:microsoft.com/office/officeart/2005/8/layout/radial2"/>
    <dgm:cxn modelId="{8B465157-B8F3-400D-8482-A1A4B44FFBE8}" srcId="{6D86AB6B-D8FB-4041-A4F7-E9AC49AD76E9}" destId="{43731EAD-AFA4-4CDC-9A59-E7D640893E96}" srcOrd="1" destOrd="0" parTransId="{1203091A-94EA-47A3-9086-7795A2B3E9C6}" sibTransId="{FDB3A6C5-0C20-4D7A-B3BA-B9E2BDC6937A}"/>
    <dgm:cxn modelId="{F0342581-B636-424B-84CF-AC1E71796CE6}" type="presOf" srcId="{6D86AB6B-D8FB-4041-A4F7-E9AC49AD76E9}" destId="{AB43DDE0-8293-4773-82E6-553A9F5BB4C2}" srcOrd="0" destOrd="0" presId="urn:microsoft.com/office/officeart/2005/8/layout/radial2"/>
    <dgm:cxn modelId="{17BA9196-2088-4BA6-8C0E-0AFD9E45E9D5}" type="presOf" srcId="{43731EAD-AFA4-4CDC-9A59-E7D640893E96}" destId="{3C4AA2F4-0BF7-445D-863B-A21E30FBE57B}" srcOrd="0" destOrd="1" presId="urn:microsoft.com/office/officeart/2005/8/layout/radial2"/>
    <dgm:cxn modelId="{232D57A8-7C18-4DD9-8197-E482A7EDC86E}" srcId="{9C3AE6B9-44B0-4BD8-838A-3953DB5A079D}" destId="{6D86AB6B-D8FB-4041-A4F7-E9AC49AD76E9}" srcOrd="0" destOrd="0" parTransId="{3FAD76D4-4079-47AF-ADA2-6BAAF5CEA9DD}" sibTransId="{56AF2BE8-E28F-4929-883C-4F99904F49AB}"/>
    <dgm:cxn modelId="{1145A4A8-970A-46D1-81D1-FE8190A8E3E5}" type="presOf" srcId="{C4F18804-8A1D-44AA-99B9-7CEC150D19BC}" destId="{F9040276-ECB1-42B8-9129-DEA3E40204CB}" srcOrd="0" destOrd="0" presId="urn:microsoft.com/office/officeart/2005/8/layout/radial2"/>
    <dgm:cxn modelId="{0799E7A8-C53D-44F0-80E0-37D612A43464}" type="presOf" srcId="{15D9BE37-78C2-4ABF-8618-3F36F834CB99}" destId="{3C4AA2F4-0BF7-445D-863B-A21E30FBE57B}" srcOrd="0" destOrd="0" presId="urn:microsoft.com/office/officeart/2005/8/layout/radial2"/>
    <dgm:cxn modelId="{002F68B1-3E84-4293-BB9A-20C841ABEC4B}" type="presOf" srcId="{5F3FF744-8009-4A2B-9A58-FB7F0F7DC1E2}" destId="{F9040276-ECB1-42B8-9129-DEA3E40204CB}" srcOrd="0" destOrd="1" presId="urn:microsoft.com/office/officeart/2005/8/layout/radial2"/>
    <dgm:cxn modelId="{1020DBB1-4A90-4948-BBEB-69F39B10BAC1}" srcId="{9C3AE6B9-44B0-4BD8-838A-3953DB5A079D}" destId="{FED92DEE-B0CF-4BCA-B093-9E765DC197C7}" srcOrd="1" destOrd="0" parTransId="{85E54E3B-B259-41AD-92EF-969BD985EB87}" sibTransId="{A8EB357A-8F48-4EC9-853B-CCA8DE7B94E8}"/>
    <dgm:cxn modelId="{E0A946B2-FE43-4D42-9C4B-C18E20952AB8}" type="presOf" srcId="{3FAD76D4-4079-47AF-ADA2-6BAAF5CEA9DD}" destId="{AAC9A49D-D5AE-45CE-A601-108AD560DE44}" srcOrd="0" destOrd="0" presId="urn:microsoft.com/office/officeart/2005/8/layout/radial2"/>
    <dgm:cxn modelId="{97ABFDBB-FDEF-4B5B-A739-0316E5C10381}" srcId="{FED92DEE-B0CF-4BCA-B093-9E765DC197C7}" destId="{F89BE4F9-8FBF-401C-BFEA-3F7A05B97429}" srcOrd="1" destOrd="0" parTransId="{5220BA71-3939-4D31-AF7C-14C0029145D4}" sibTransId="{D77E6236-9D41-4315-930C-12E5C99BFCCA}"/>
    <dgm:cxn modelId="{C3FA24C6-C88F-4D38-A0E9-C31CF2D4EE06}" srcId="{766A012B-F352-427F-82EF-AB52DC0D274E}" destId="{5F3FF744-8009-4A2B-9A58-FB7F0F7DC1E2}" srcOrd="1" destOrd="0" parTransId="{FE4C991F-A37C-48CF-B105-850D91EB3295}" sibTransId="{A8A7B605-09E7-4F91-B2A0-1B78B9B11B8B}"/>
    <dgm:cxn modelId="{48F749CD-9621-4D9C-BAC3-9B6FA0123250}" srcId="{9C3AE6B9-44B0-4BD8-838A-3953DB5A079D}" destId="{766A012B-F352-427F-82EF-AB52DC0D274E}" srcOrd="2" destOrd="0" parTransId="{AF7B0018-2B0A-49C5-89D3-873A0D0E5BF1}" sibTransId="{D320DBBB-7F46-42F0-8BD0-DADCCB558948}"/>
    <dgm:cxn modelId="{1237E5CF-E559-41C6-8448-A26724E2C50A}" srcId="{FED92DEE-B0CF-4BCA-B093-9E765DC197C7}" destId="{1BB2E9DD-DAE9-4F50-80AB-0005129FACDE}" srcOrd="0" destOrd="0" parTransId="{DACABE16-315E-4703-B491-8090E5F2F8B1}" sibTransId="{C27415A0-9740-4561-893F-06CB4A755400}"/>
    <dgm:cxn modelId="{EC5540E0-3748-41F9-B365-21C6FED3C938}" type="presOf" srcId="{F89BE4F9-8FBF-401C-BFEA-3F7A05B97429}" destId="{AA76FCF1-C176-4B8E-B16B-E8F0F811AC46}" srcOrd="0" destOrd="1" presId="urn:microsoft.com/office/officeart/2005/8/layout/radial2"/>
    <dgm:cxn modelId="{C8B728F3-7F4C-4ED5-A642-C4125A2F8E1E}" type="presOf" srcId="{85E54E3B-B259-41AD-92EF-969BD985EB87}" destId="{7857050E-AF85-4C6E-B3D4-BF0F2217B7C9}" srcOrd="0" destOrd="0" presId="urn:microsoft.com/office/officeart/2005/8/layout/radial2"/>
    <dgm:cxn modelId="{72FD9EFC-E5A0-4ADD-88CE-29915056CDB7}" type="presOf" srcId="{FED92DEE-B0CF-4BCA-B093-9E765DC197C7}" destId="{E8B2E86A-34C8-422E-ADC6-3617EAC0A65F}" srcOrd="0" destOrd="0" presId="urn:microsoft.com/office/officeart/2005/8/layout/radial2"/>
    <dgm:cxn modelId="{1AF0FCFD-8101-42E2-B1E9-3B23D3DE1CC5}" type="presOf" srcId="{1BB2E9DD-DAE9-4F50-80AB-0005129FACDE}" destId="{AA76FCF1-C176-4B8E-B16B-E8F0F811AC46}" srcOrd="0" destOrd="0" presId="urn:microsoft.com/office/officeart/2005/8/layout/radial2"/>
    <dgm:cxn modelId="{9B3AA0F6-96C9-4B69-95D4-FF6F6D35029B}" type="presParOf" srcId="{293F38FD-A12A-4B1B-9854-E004088AEA9A}" destId="{D5CC0AC7-CE57-4578-952D-7D2717325FF3}" srcOrd="0" destOrd="0" presId="urn:microsoft.com/office/officeart/2005/8/layout/radial2"/>
    <dgm:cxn modelId="{5FBCF561-24BA-4C41-BA33-4CC3C8D1C40D}" type="presParOf" srcId="{D5CC0AC7-CE57-4578-952D-7D2717325FF3}" destId="{8945F8E4-3D12-4BBD-925C-594124E70E01}" srcOrd="0" destOrd="0" presId="urn:microsoft.com/office/officeart/2005/8/layout/radial2"/>
    <dgm:cxn modelId="{0D11AEE0-8D9F-478C-BDEF-852CED4ED8CB}" type="presParOf" srcId="{8945F8E4-3D12-4BBD-925C-594124E70E01}" destId="{701CC796-4794-4708-89FA-9D133863DA09}" srcOrd="0" destOrd="0" presId="urn:microsoft.com/office/officeart/2005/8/layout/radial2"/>
    <dgm:cxn modelId="{3ED5D2BC-9767-46EE-A346-D1AC3276BDF1}" type="presParOf" srcId="{8945F8E4-3D12-4BBD-925C-594124E70E01}" destId="{18A50E0A-31D6-42A9-A1B2-B3C4AEA85ECE}" srcOrd="1" destOrd="0" presId="urn:microsoft.com/office/officeart/2005/8/layout/radial2"/>
    <dgm:cxn modelId="{4E6851C2-BBE8-4507-BF47-22B3AFA110E2}" type="presParOf" srcId="{D5CC0AC7-CE57-4578-952D-7D2717325FF3}" destId="{AAC9A49D-D5AE-45CE-A601-108AD560DE44}" srcOrd="1" destOrd="0" presId="urn:microsoft.com/office/officeart/2005/8/layout/radial2"/>
    <dgm:cxn modelId="{F7C5641B-5B83-4015-94ED-C52BF8DAAA7B}" type="presParOf" srcId="{D5CC0AC7-CE57-4578-952D-7D2717325FF3}" destId="{E02493D6-8F13-4DEC-8D8F-825479B3F6E7}" srcOrd="2" destOrd="0" presId="urn:microsoft.com/office/officeart/2005/8/layout/radial2"/>
    <dgm:cxn modelId="{F027DE0A-FAB9-42CC-A2FE-36A471FEDC61}" type="presParOf" srcId="{E02493D6-8F13-4DEC-8D8F-825479B3F6E7}" destId="{AB43DDE0-8293-4773-82E6-553A9F5BB4C2}" srcOrd="0" destOrd="0" presId="urn:microsoft.com/office/officeart/2005/8/layout/radial2"/>
    <dgm:cxn modelId="{00728318-F8C7-454B-9C38-5961DA7A5F6A}" type="presParOf" srcId="{E02493D6-8F13-4DEC-8D8F-825479B3F6E7}" destId="{3C4AA2F4-0BF7-445D-863B-A21E30FBE57B}" srcOrd="1" destOrd="0" presId="urn:microsoft.com/office/officeart/2005/8/layout/radial2"/>
    <dgm:cxn modelId="{88FCF055-D506-4EDE-84B1-F90533149C52}" type="presParOf" srcId="{D5CC0AC7-CE57-4578-952D-7D2717325FF3}" destId="{7857050E-AF85-4C6E-B3D4-BF0F2217B7C9}" srcOrd="3" destOrd="0" presId="urn:microsoft.com/office/officeart/2005/8/layout/radial2"/>
    <dgm:cxn modelId="{63FFB571-08AF-44D5-928D-D70251E9F27F}" type="presParOf" srcId="{D5CC0AC7-CE57-4578-952D-7D2717325FF3}" destId="{E5093F13-394A-4808-B423-2518B36F89C0}" srcOrd="4" destOrd="0" presId="urn:microsoft.com/office/officeart/2005/8/layout/radial2"/>
    <dgm:cxn modelId="{0F66B49F-5E02-4764-9683-A139B0C72F29}" type="presParOf" srcId="{E5093F13-394A-4808-B423-2518B36F89C0}" destId="{E8B2E86A-34C8-422E-ADC6-3617EAC0A65F}" srcOrd="0" destOrd="0" presId="urn:microsoft.com/office/officeart/2005/8/layout/radial2"/>
    <dgm:cxn modelId="{EE8FA2C7-0404-4328-864D-DE8D8DEAD19D}" type="presParOf" srcId="{E5093F13-394A-4808-B423-2518B36F89C0}" destId="{AA76FCF1-C176-4B8E-B16B-E8F0F811AC46}" srcOrd="1" destOrd="0" presId="urn:microsoft.com/office/officeart/2005/8/layout/radial2"/>
    <dgm:cxn modelId="{A45797FC-0FC1-4F28-9B26-2B8ACBC96234}" type="presParOf" srcId="{D5CC0AC7-CE57-4578-952D-7D2717325FF3}" destId="{E768040B-2A8B-4586-B1BC-6FB4FA06A1EE}" srcOrd="5" destOrd="0" presId="urn:microsoft.com/office/officeart/2005/8/layout/radial2"/>
    <dgm:cxn modelId="{D160E32F-FD8B-4F84-9D97-D85C0C1D097D}" type="presParOf" srcId="{D5CC0AC7-CE57-4578-952D-7D2717325FF3}" destId="{3F494F34-050B-4C0A-A4D2-58C956A54CEF}" srcOrd="6" destOrd="0" presId="urn:microsoft.com/office/officeart/2005/8/layout/radial2"/>
    <dgm:cxn modelId="{13FA910D-5E71-4FB1-AF97-2C7B4BAEDEB9}" type="presParOf" srcId="{3F494F34-050B-4C0A-A4D2-58C956A54CEF}" destId="{686919A3-F349-4102-B70D-A0094AA73B5A}" srcOrd="0" destOrd="0" presId="urn:microsoft.com/office/officeart/2005/8/layout/radial2"/>
    <dgm:cxn modelId="{E359D71D-A67C-4D20-96A7-44FA779FDCEE}" type="presParOf" srcId="{3F494F34-050B-4C0A-A4D2-58C956A54CEF}" destId="{F9040276-ECB1-42B8-9129-DEA3E40204C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35FAD1-AF45-479B-8824-A27704276D9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24F3CE6B-A22F-4A45-A4EB-B433EF7EBD32}">
      <dgm:prSet phldrT="[Text]" phldr="1"/>
      <dgm:spPr/>
      <dgm:t>
        <a:bodyPr/>
        <a:lstStyle/>
        <a:p>
          <a:endParaRPr lang="sl-SI" dirty="0"/>
        </a:p>
      </dgm:t>
    </dgm:pt>
    <dgm:pt modelId="{7B8F545E-4E45-4ACC-BC32-71F68D9D7EEF}" type="parTrans" cxnId="{5AE818EB-2D3B-446F-B0E0-F89082A52166}">
      <dgm:prSet/>
      <dgm:spPr/>
      <dgm:t>
        <a:bodyPr/>
        <a:lstStyle/>
        <a:p>
          <a:endParaRPr lang="sl-SI"/>
        </a:p>
      </dgm:t>
    </dgm:pt>
    <dgm:pt modelId="{FDCE81C6-5F0D-446C-AC0D-643FBC66112B}" type="sibTrans" cxnId="{5AE818EB-2D3B-446F-B0E0-F89082A52166}">
      <dgm:prSet/>
      <dgm:spPr/>
      <dgm:t>
        <a:bodyPr/>
        <a:lstStyle/>
        <a:p>
          <a:endParaRPr lang="sl-SI"/>
        </a:p>
      </dgm:t>
    </dgm:pt>
    <dgm:pt modelId="{955171E4-07E8-4191-AEB4-07A26EBA672F}">
      <dgm:prSet phldrT="[Text]" phldr="1"/>
      <dgm:spPr/>
      <dgm:t>
        <a:bodyPr/>
        <a:lstStyle/>
        <a:p>
          <a:endParaRPr lang="sl-SI" dirty="0"/>
        </a:p>
      </dgm:t>
    </dgm:pt>
    <dgm:pt modelId="{E2749124-3605-48D0-A039-86F5A3D1BFCA}" type="parTrans" cxnId="{65C4E329-5EA7-4D83-BEC9-FBF8120D9C65}">
      <dgm:prSet/>
      <dgm:spPr/>
      <dgm:t>
        <a:bodyPr/>
        <a:lstStyle/>
        <a:p>
          <a:endParaRPr lang="sl-SI"/>
        </a:p>
      </dgm:t>
    </dgm:pt>
    <dgm:pt modelId="{CBF5DA39-09A6-4253-88D0-3DD07FC488BC}" type="sibTrans" cxnId="{65C4E329-5EA7-4D83-BEC9-FBF8120D9C65}">
      <dgm:prSet/>
      <dgm:spPr/>
      <dgm:t>
        <a:bodyPr/>
        <a:lstStyle/>
        <a:p>
          <a:endParaRPr lang="sl-SI"/>
        </a:p>
      </dgm:t>
    </dgm:pt>
    <dgm:pt modelId="{3F099925-19DE-456B-A247-65F9763D3483}">
      <dgm:prSet phldrT="[Text]" phldr="1"/>
      <dgm:spPr/>
      <dgm:t>
        <a:bodyPr/>
        <a:lstStyle/>
        <a:p>
          <a:endParaRPr lang="sl-SI" dirty="0"/>
        </a:p>
      </dgm:t>
    </dgm:pt>
    <dgm:pt modelId="{7790D1F3-7209-403C-A338-E10A14C4DA8B}" type="parTrans" cxnId="{D6B1E408-9BD3-42AD-9B7A-2857EBDACAAA}">
      <dgm:prSet/>
      <dgm:spPr/>
      <dgm:t>
        <a:bodyPr/>
        <a:lstStyle/>
        <a:p>
          <a:endParaRPr lang="sl-SI"/>
        </a:p>
      </dgm:t>
    </dgm:pt>
    <dgm:pt modelId="{19E00011-49B1-46EC-B6AE-6AEA8BDC748C}" type="sibTrans" cxnId="{D6B1E408-9BD3-42AD-9B7A-2857EBDACAAA}">
      <dgm:prSet/>
      <dgm:spPr/>
      <dgm:t>
        <a:bodyPr/>
        <a:lstStyle/>
        <a:p>
          <a:endParaRPr lang="sl-SI"/>
        </a:p>
      </dgm:t>
    </dgm:pt>
    <dgm:pt modelId="{8D985426-E06D-44F7-81F3-BCADFB96CF92}">
      <dgm:prSet phldrT="[Text]" custT="1"/>
      <dgm:spPr/>
      <dgm:t>
        <a:bodyPr/>
        <a:lstStyle/>
        <a:p>
          <a:r>
            <a:rPr lang="sl-SI" sz="2000" dirty="0"/>
            <a:t>Prisotni bolezenski znaki:</a:t>
          </a:r>
          <a:endParaRPr lang="sl-SI" sz="600" dirty="0"/>
        </a:p>
      </dgm:t>
    </dgm:pt>
    <dgm:pt modelId="{3BC616A4-2E5B-4F8E-A303-30BE48D3668F}" type="parTrans" cxnId="{AB4FE761-0E3D-414E-8E43-30EB63AAA081}">
      <dgm:prSet/>
      <dgm:spPr/>
      <dgm:t>
        <a:bodyPr/>
        <a:lstStyle/>
        <a:p>
          <a:endParaRPr lang="sl-SI"/>
        </a:p>
      </dgm:t>
    </dgm:pt>
    <dgm:pt modelId="{4C9D5B13-58E8-404E-9852-09F3F511E5C3}" type="sibTrans" cxnId="{AB4FE761-0E3D-414E-8E43-30EB63AAA081}">
      <dgm:prSet/>
      <dgm:spPr/>
      <dgm:t>
        <a:bodyPr/>
        <a:lstStyle/>
        <a:p>
          <a:endParaRPr lang="sl-SI"/>
        </a:p>
      </dgm:t>
    </dgm:pt>
    <dgm:pt modelId="{3EF28C1B-F6D0-4EF3-AA87-669BA3061410}">
      <dgm:prSet phldrT="[Text]" phldr="1"/>
      <dgm:spPr/>
      <dgm:t>
        <a:bodyPr/>
        <a:lstStyle/>
        <a:p>
          <a:endParaRPr lang="sl-SI" dirty="0"/>
        </a:p>
      </dgm:t>
    </dgm:pt>
    <dgm:pt modelId="{75E72632-D7C8-4A32-BE6B-16159123115F}" type="parTrans" cxnId="{981D0364-5F53-44C8-8D83-455F8DF04DB8}">
      <dgm:prSet/>
      <dgm:spPr/>
      <dgm:t>
        <a:bodyPr/>
        <a:lstStyle/>
        <a:p>
          <a:endParaRPr lang="sl-SI"/>
        </a:p>
      </dgm:t>
    </dgm:pt>
    <dgm:pt modelId="{773B3E56-87DC-4F37-9FCF-5CC9537D8664}" type="sibTrans" cxnId="{981D0364-5F53-44C8-8D83-455F8DF04DB8}">
      <dgm:prSet/>
      <dgm:spPr/>
      <dgm:t>
        <a:bodyPr/>
        <a:lstStyle/>
        <a:p>
          <a:endParaRPr lang="sl-SI"/>
        </a:p>
      </dgm:t>
    </dgm:pt>
    <dgm:pt modelId="{0E403850-0A6C-4822-B81E-C9F40E03548A}">
      <dgm:prSet phldrT="[Text]" phldr="1"/>
      <dgm:spPr/>
      <dgm:t>
        <a:bodyPr/>
        <a:lstStyle/>
        <a:p>
          <a:endParaRPr lang="sl-SI"/>
        </a:p>
      </dgm:t>
    </dgm:pt>
    <dgm:pt modelId="{F6E733A3-DAAB-4559-BD27-D0EF7AFA52D8}" type="parTrans" cxnId="{293F6F50-6997-4541-A553-7CAA1EAFB0C3}">
      <dgm:prSet/>
      <dgm:spPr/>
      <dgm:t>
        <a:bodyPr/>
        <a:lstStyle/>
        <a:p>
          <a:endParaRPr lang="sl-SI"/>
        </a:p>
      </dgm:t>
    </dgm:pt>
    <dgm:pt modelId="{C083A33E-7550-4055-BED6-844356A07AC2}" type="sibTrans" cxnId="{293F6F50-6997-4541-A553-7CAA1EAFB0C3}">
      <dgm:prSet/>
      <dgm:spPr/>
      <dgm:t>
        <a:bodyPr/>
        <a:lstStyle/>
        <a:p>
          <a:endParaRPr lang="sl-SI"/>
        </a:p>
      </dgm:t>
    </dgm:pt>
    <dgm:pt modelId="{7489ED8B-6E12-4712-8D7E-1AFB211E27A8}">
      <dgm:prSet phldrT="[Text]" custT="1"/>
      <dgm:spPr/>
      <dgm:t>
        <a:bodyPr/>
        <a:lstStyle/>
        <a:p>
          <a:r>
            <a:rPr lang="sl-SI" sz="1200" dirty="0"/>
            <a:t>1.Povišana TT</a:t>
          </a:r>
        </a:p>
        <a:p>
          <a:r>
            <a:rPr lang="sl-SI" sz="1200" dirty="0"/>
            <a:t>2.Gnojni izcedek</a:t>
          </a:r>
        </a:p>
        <a:p>
          <a:r>
            <a:rPr lang="sl-SI" sz="1200" dirty="0"/>
            <a:t>3.Pljučnica</a:t>
          </a:r>
        </a:p>
        <a:p>
          <a:r>
            <a:rPr lang="sl-SI" sz="1200" dirty="0"/>
            <a:t>4.Sepsa</a:t>
          </a:r>
        </a:p>
        <a:p>
          <a:r>
            <a:rPr lang="sl-SI" sz="1200" dirty="0"/>
            <a:t>.....</a:t>
          </a:r>
        </a:p>
      </dgm:t>
    </dgm:pt>
    <dgm:pt modelId="{108E6265-3DA6-4C4A-B1BB-30ED64C66ADB}" type="parTrans" cxnId="{A46E106B-B4E0-4E95-B253-D3492AC5C6EE}">
      <dgm:prSet/>
      <dgm:spPr/>
      <dgm:t>
        <a:bodyPr/>
        <a:lstStyle/>
        <a:p>
          <a:endParaRPr lang="sl-SI"/>
        </a:p>
      </dgm:t>
    </dgm:pt>
    <dgm:pt modelId="{2649193E-3A52-4650-8815-B7732412A21C}" type="sibTrans" cxnId="{A46E106B-B4E0-4E95-B253-D3492AC5C6EE}">
      <dgm:prSet/>
      <dgm:spPr/>
      <dgm:t>
        <a:bodyPr/>
        <a:lstStyle/>
        <a:p>
          <a:endParaRPr lang="sl-SI"/>
        </a:p>
      </dgm:t>
    </dgm:pt>
    <dgm:pt modelId="{F882B1D5-F595-4B0A-88C6-0FD41753698B}">
      <dgm:prSet phldrT="[Text]" phldr="1"/>
      <dgm:spPr/>
      <dgm:t>
        <a:bodyPr/>
        <a:lstStyle/>
        <a:p>
          <a:endParaRPr lang="sl-SI" dirty="0"/>
        </a:p>
      </dgm:t>
    </dgm:pt>
    <dgm:pt modelId="{95BBC644-E4FE-412E-AD9A-B292D3DD8DAA}" type="parTrans" cxnId="{D5AC8392-A378-4E58-9B57-A1DAD51144A7}">
      <dgm:prSet/>
      <dgm:spPr/>
      <dgm:t>
        <a:bodyPr/>
        <a:lstStyle/>
        <a:p>
          <a:endParaRPr lang="sl-SI"/>
        </a:p>
      </dgm:t>
    </dgm:pt>
    <dgm:pt modelId="{E48CDB43-CEFE-4E61-AF97-FC34F4E359C0}" type="sibTrans" cxnId="{D5AC8392-A378-4E58-9B57-A1DAD51144A7}">
      <dgm:prSet/>
      <dgm:spPr/>
      <dgm:t>
        <a:bodyPr/>
        <a:lstStyle/>
        <a:p>
          <a:endParaRPr lang="sl-SI"/>
        </a:p>
      </dgm:t>
    </dgm:pt>
    <dgm:pt modelId="{91C2ACC0-3B20-4D84-A0F8-52EB3DF2E562}">
      <dgm:prSet phldrT="[Text]" phldr="1"/>
      <dgm:spPr/>
      <dgm:t>
        <a:bodyPr/>
        <a:lstStyle/>
        <a:p>
          <a:endParaRPr lang="sl-SI"/>
        </a:p>
      </dgm:t>
    </dgm:pt>
    <dgm:pt modelId="{D2D90FA9-EE67-4979-9308-58756AE9DE9E}" type="parTrans" cxnId="{A5FC1AE6-B634-48E8-AB05-71CEC32B6E9F}">
      <dgm:prSet/>
      <dgm:spPr/>
      <dgm:t>
        <a:bodyPr/>
        <a:lstStyle/>
        <a:p>
          <a:endParaRPr lang="sl-SI"/>
        </a:p>
      </dgm:t>
    </dgm:pt>
    <dgm:pt modelId="{F5A68675-6E9D-43F3-85E5-5146E496C9A4}" type="sibTrans" cxnId="{A5FC1AE6-B634-48E8-AB05-71CEC32B6E9F}">
      <dgm:prSet/>
      <dgm:spPr/>
      <dgm:t>
        <a:bodyPr/>
        <a:lstStyle/>
        <a:p>
          <a:endParaRPr lang="sl-SI"/>
        </a:p>
      </dgm:t>
    </dgm:pt>
    <dgm:pt modelId="{A6BC88BE-A8B5-4A25-81DF-FBAD172AB495}" type="pres">
      <dgm:prSet presAssocID="{F835FAD1-AF45-479B-8824-A27704276D90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D252ACA-D5EF-4F98-9F0A-89D08F701B07}" type="pres">
      <dgm:prSet presAssocID="{F835FAD1-AF45-479B-8824-A27704276D90}" presName="cycle" presStyleCnt="0"/>
      <dgm:spPr/>
    </dgm:pt>
    <dgm:pt modelId="{858307AF-7DED-4C92-B904-5762F7E75BEC}" type="pres">
      <dgm:prSet presAssocID="{F835FAD1-AF45-479B-8824-A27704276D90}" presName="centerShape" presStyleCnt="0"/>
      <dgm:spPr/>
    </dgm:pt>
    <dgm:pt modelId="{2AEC8109-0E75-4106-A83D-9116B742DE01}" type="pres">
      <dgm:prSet presAssocID="{F835FAD1-AF45-479B-8824-A27704276D90}" presName="connSite" presStyleLbl="node1" presStyleIdx="0" presStyleCnt="4"/>
      <dgm:spPr/>
    </dgm:pt>
    <dgm:pt modelId="{9B74844A-BC83-41CB-8FA0-08BC3A2D7DBD}" type="pres">
      <dgm:prSet presAssocID="{F835FAD1-AF45-479B-8824-A27704276D90}" presName="visible" presStyleLbl="node1" presStyleIdx="0" presStyleCnt="4" custScaleX="116947" custScaleY="112053" custLinFactNeighborX="37406" custLinFactNeighborY="1847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1753BA6-A29B-4963-8B53-4587BBA008FC}" type="pres">
      <dgm:prSet presAssocID="{7B8F545E-4E45-4ACC-BC32-71F68D9D7EEF}" presName="Name25" presStyleLbl="parChTrans1D1" presStyleIdx="0" presStyleCnt="3"/>
      <dgm:spPr/>
    </dgm:pt>
    <dgm:pt modelId="{E831955D-0A98-4B35-BD2F-E19D92E999E5}" type="pres">
      <dgm:prSet presAssocID="{24F3CE6B-A22F-4A45-A4EB-B433EF7EBD32}" presName="node" presStyleCnt="0"/>
      <dgm:spPr/>
    </dgm:pt>
    <dgm:pt modelId="{E579C2E0-51C2-45E1-B5FF-96D37A3206D9}" type="pres">
      <dgm:prSet presAssocID="{24F3CE6B-A22F-4A45-A4EB-B433EF7EBD32}" presName="parentNode" presStyleLbl="node1" presStyleIdx="1" presStyleCnt="4" custFlipVert="1" custScaleX="70506" custScaleY="35606" custLinFactNeighborX="21543" custLinFactNeighborY="7233">
        <dgm:presLayoutVars>
          <dgm:chMax val="1"/>
          <dgm:bulletEnabled val="1"/>
        </dgm:presLayoutVars>
      </dgm:prSet>
      <dgm:spPr/>
    </dgm:pt>
    <dgm:pt modelId="{FBFCDE71-870B-430D-BBD0-08ED17C208FD}" type="pres">
      <dgm:prSet presAssocID="{24F3CE6B-A22F-4A45-A4EB-B433EF7EBD32}" presName="childNode" presStyleLbl="revTx" presStyleIdx="0" presStyleCnt="3">
        <dgm:presLayoutVars>
          <dgm:bulletEnabled val="1"/>
        </dgm:presLayoutVars>
      </dgm:prSet>
      <dgm:spPr/>
    </dgm:pt>
    <dgm:pt modelId="{B8B1B6AE-DF58-4BC9-ACED-86A327165337}" type="pres">
      <dgm:prSet presAssocID="{3BC616A4-2E5B-4F8E-A303-30BE48D3668F}" presName="Name25" presStyleLbl="parChTrans1D1" presStyleIdx="1" presStyleCnt="3"/>
      <dgm:spPr/>
    </dgm:pt>
    <dgm:pt modelId="{5FE06D4B-2BBA-466B-8DE0-3466337531EB}" type="pres">
      <dgm:prSet presAssocID="{8D985426-E06D-44F7-81F3-BCADFB96CF92}" presName="node" presStyleCnt="0"/>
      <dgm:spPr/>
    </dgm:pt>
    <dgm:pt modelId="{0828653D-63E8-4540-A9F9-955BB6F33BBF}" type="pres">
      <dgm:prSet presAssocID="{8D985426-E06D-44F7-81F3-BCADFB96CF92}" presName="parentNode" presStyleLbl="node1" presStyleIdx="2" presStyleCnt="4" custScaleX="284665" custScaleY="234499" custLinFactX="7409" custLinFactY="-76965" custLinFactNeighborX="100000" custLinFactNeighborY="-100000">
        <dgm:presLayoutVars>
          <dgm:chMax val="1"/>
          <dgm:bulletEnabled val="1"/>
        </dgm:presLayoutVars>
      </dgm:prSet>
      <dgm:spPr/>
    </dgm:pt>
    <dgm:pt modelId="{B97532A9-83DE-4A11-A8B8-55A141BD34B2}" type="pres">
      <dgm:prSet presAssocID="{8D985426-E06D-44F7-81F3-BCADFB96CF92}" presName="childNode" presStyleLbl="revTx" presStyleIdx="1" presStyleCnt="3">
        <dgm:presLayoutVars>
          <dgm:bulletEnabled val="1"/>
        </dgm:presLayoutVars>
      </dgm:prSet>
      <dgm:spPr/>
    </dgm:pt>
    <dgm:pt modelId="{6902027B-6773-4AA8-902E-DEB4FA8B1EF2}" type="pres">
      <dgm:prSet presAssocID="{108E6265-3DA6-4C4A-B1BB-30ED64C66ADB}" presName="Name25" presStyleLbl="parChTrans1D1" presStyleIdx="2" presStyleCnt="3"/>
      <dgm:spPr/>
    </dgm:pt>
    <dgm:pt modelId="{4B60F0CB-9B4E-4C8E-A175-38713C8381C3}" type="pres">
      <dgm:prSet presAssocID="{7489ED8B-6E12-4712-8D7E-1AFB211E27A8}" presName="node" presStyleCnt="0"/>
      <dgm:spPr/>
    </dgm:pt>
    <dgm:pt modelId="{B08145DD-4497-4FD9-811A-64B4A65DF63D}" type="pres">
      <dgm:prSet presAssocID="{7489ED8B-6E12-4712-8D7E-1AFB211E27A8}" presName="parentNode" presStyleLbl="node1" presStyleIdx="3" presStyleCnt="4" custFlipHor="1" custScaleX="284404" custScaleY="228378" custLinFactX="100000" custLinFactNeighborX="114768" custLinFactNeighborY="33292">
        <dgm:presLayoutVars>
          <dgm:chMax val="1"/>
          <dgm:bulletEnabled val="1"/>
        </dgm:presLayoutVars>
      </dgm:prSet>
      <dgm:spPr/>
    </dgm:pt>
    <dgm:pt modelId="{40A51684-B019-4907-A8AD-90F716282468}" type="pres">
      <dgm:prSet presAssocID="{7489ED8B-6E12-4712-8D7E-1AFB211E27A8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D6B1E408-9BD3-42AD-9B7A-2857EBDACAAA}" srcId="{24F3CE6B-A22F-4A45-A4EB-B433EF7EBD32}" destId="{3F099925-19DE-456B-A247-65F9763D3483}" srcOrd="1" destOrd="0" parTransId="{7790D1F3-7209-403C-A338-E10A14C4DA8B}" sibTransId="{19E00011-49B1-46EC-B6AE-6AEA8BDC748C}"/>
    <dgm:cxn modelId="{9BF56513-981F-46B4-BC4D-0BE8A359ABBA}" type="presOf" srcId="{0E403850-0A6C-4822-B81E-C9F40E03548A}" destId="{B97532A9-83DE-4A11-A8B8-55A141BD34B2}" srcOrd="0" destOrd="1" presId="urn:microsoft.com/office/officeart/2005/8/layout/radial2"/>
    <dgm:cxn modelId="{65C4E329-5EA7-4D83-BEC9-FBF8120D9C65}" srcId="{24F3CE6B-A22F-4A45-A4EB-B433EF7EBD32}" destId="{955171E4-07E8-4191-AEB4-07A26EBA672F}" srcOrd="0" destOrd="0" parTransId="{E2749124-3605-48D0-A039-86F5A3D1BFCA}" sibTransId="{CBF5DA39-09A6-4253-88D0-3DD07FC488BC}"/>
    <dgm:cxn modelId="{AB4FE761-0E3D-414E-8E43-30EB63AAA081}" srcId="{F835FAD1-AF45-479B-8824-A27704276D90}" destId="{8D985426-E06D-44F7-81F3-BCADFB96CF92}" srcOrd="1" destOrd="0" parTransId="{3BC616A4-2E5B-4F8E-A303-30BE48D3668F}" sibTransId="{4C9D5B13-58E8-404E-9852-09F3F511E5C3}"/>
    <dgm:cxn modelId="{981D0364-5F53-44C8-8D83-455F8DF04DB8}" srcId="{8D985426-E06D-44F7-81F3-BCADFB96CF92}" destId="{3EF28C1B-F6D0-4EF3-AA87-669BA3061410}" srcOrd="0" destOrd="0" parTransId="{75E72632-D7C8-4A32-BE6B-16159123115F}" sibTransId="{773B3E56-87DC-4F37-9FCF-5CC9537D8664}"/>
    <dgm:cxn modelId="{8CE4EE45-A9DE-4B48-8F6A-97653390BFDE}" type="presOf" srcId="{3F099925-19DE-456B-A247-65F9763D3483}" destId="{FBFCDE71-870B-430D-BBD0-08ED17C208FD}" srcOrd="0" destOrd="1" presId="urn:microsoft.com/office/officeart/2005/8/layout/radial2"/>
    <dgm:cxn modelId="{D96D4969-D4C4-44D3-8406-2FAD8B0D9839}" type="presOf" srcId="{F835FAD1-AF45-479B-8824-A27704276D90}" destId="{A6BC88BE-A8B5-4A25-81DF-FBAD172AB495}" srcOrd="0" destOrd="0" presId="urn:microsoft.com/office/officeart/2005/8/layout/radial2"/>
    <dgm:cxn modelId="{A46E106B-B4E0-4E95-B253-D3492AC5C6EE}" srcId="{F835FAD1-AF45-479B-8824-A27704276D90}" destId="{7489ED8B-6E12-4712-8D7E-1AFB211E27A8}" srcOrd="2" destOrd="0" parTransId="{108E6265-3DA6-4C4A-B1BB-30ED64C66ADB}" sibTransId="{2649193E-3A52-4650-8815-B7732412A21C}"/>
    <dgm:cxn modelId="{22BB516B-DB17-46AD-8A4D-1F9BA9CA9D36}" type="presOf" srcId="{3BC616A4-2E5B-4F8E-A303-30BE48D3668F}" destId="{B8B1B6AE-DF58-4BC9-ACED-86A327165337}" srcOrd="0" destOrd="0" presId="urn:microsoft.com/office/officeart/2005/8/layout/radial2"/>
    <dgm:cxn modelId="{36CDB44E-3DF5-4DC1-9EEE-C60DF2C931F0}" type="presOf" srcId="{24F3CE6B-A22F-4A45-A4EB-B433EF7EBD32}" destId="{E579C2E0-51C2-45E1-B5FF-96D37A3206D9}" srcOrd="0" destOrd="0" presId="urn:microsoft.com/office/officeart/2005/8/layout/radial2"/>
    <dgm:cxn modelId="{293F6F50-6997-4541-A553-7CAA1EAFB0C3}" srcId="{8D985426-E06D-44F7-81F3-BCADFB96CF92}" destId="{0E403850-0A6C-4822-B81E-C9F40E03548A}" srcOrd="1" destOrd="0" parTransId="{F6E733A3-DAAB-4559-BD27-D0EF7AFA52D8}" sibTransId="{C083A33E-7550-4055-BED6-844356A07AC2}"/>
    <dgm:cxn modelId="{6FF5E854-A70C-4C0E-BE73-95CB58D26023}" type="presOf" srcId="{F882B1D5-F595-4B0A-88C6-0FD41753698B}" destId="{40A51684-B019-4907-A8AD-90F716282468}" srcOrd="0" destOrd="0" presId="urn:microsoft.com/office/officeart/2005/8/layout/radial2"/>
    <dgm:cxn modelId="{7DEE007A-F9F5-4784-B251-66E2B7A1C90A}" type="presOf" srcId="{108E6265-3DA6-4C4A-B1BB-30ED64C66ADB}" destId="{6902027B-6773-4AA8-902E-DEB4FA8B1EF2}" srcOrd="0" destOrd="0" presId="urn:microsoft.com/office/officeart/2005/8/layout/radial2"/>
    <dgm:cxn modelId="{D5AC8392-A378-4E58-9B57-A1DAD51144A7}" srcId="{7489ED8B-6E12-4712-8D7E-1AFB211E27A8}" destId="{F882B1D5-F595-4B0A-88C6-0FD41753698B}" srcOrd="0" destOrd="0" parTransId="{95BBC644-E4FE-412E-AD9A-B292D3DD8DAA}" sibTransId="{E48CDB43-CEFE-4E61-AF97-FC34F4E359C0}"/>
    <dgm:cxn modelId="{7A531694-1A74-48A6-8C2F-5BC3688E8821}" type="presOf" srcId="{91C2ACC0-3B20-4D84-A0F8-52EB3DF2E562}" destId="{40A51684-B019-4907-A8AD-90F716282468}" srcOrd="0" destOrd="1" presId="urn:microsoft.com/office/officeart/2005/8/layout/radial2"/>
    <dgm:cxn modelId="{39394BA1-75AB-4BA1-8920-40393269F878}" type="presOf" srcId="{955171E4-07E8-4191-AEB4-07A26EBA672F}" destId="{FBFCDE71-870B-430D-BBD0-08ED17C208FD}" srcOrd="0" destOrd="0" presId="urn:microsoft.com/office/officeart/2005/8/layout/radial2"/>
    <dgm:cxn modelId="{FE049CAB-9D13-4AA6-8574-F49D46E45E42}" type="presOf" srcId="{3EF28C1B-F6D0-4EF3-AA87-669BA3061410}" destId="{B97532A9-83DE-4A11-A8B8-55A141BD34B2}" srcOrd="0" destOrd="0" presId="urn:microsoft.com/office/officeart/2005/8/layout/radial2"/>
    <dgm:cxn modelId="{EC39ACC6-11CF-47EF-9D6F-E5E1722A43A0}" type="presOf" srcId="{7B8F545E-4E45-4ACC-BC32-71F68D9D7EEF}" destId="{61753BA6-A29B-4963-8B53-4587BBA008FC}" srcOrd="0" destOrd="0" presId="urn:microsoft.com/office/officeart/2005/8/layout/radial2"/>
    <dgm:cxn modelId="{B38DD0D9-B747-440A-A4FA-1DA0B63A5F78}" type="presOf" srcId="{7489ED8B-6E12-4712-8D7E-1AFB211E27A8}" destId="{B08145DD-4497-4FD9-811A-64B4A65DF63D}" srcOrd="0" destOrd="0" presId="urn:microsoft.com/office/officeart/2005/8/layout/radial2"/>
    <dgm:cxn modelId="{A5FC1AE6-B634-48E8-AB05-71CEC32B6E9F}" srcId="{7489ED8B-6E12-4712-8D7E-1AFB211E27A8}" destId="{91C2ACC0-3B20-4D84-A0F8-52EB3DF2E562}" srcOrd="1" destOrd="0" parTransId="{D2D90FA9-EE67-4979-9308-58756AE9DE9E}" sibTransId="{F5A68675-6E9D-43F3-85E5-5146E496C9A4}"/>
    <dgm:cxn modelId="{5AE818EB-2D3B-446F-B0E0-F89082A52166}" srcId="{F835FAD1-AF45-479B-8824-A27704276D90}" destId="{24F3CE6B-A22F-4A45-A4EB-B433EF7EBD32}" srcOrd="0" destOrd="0" parTransId="{7B8F545E-4E45-4ACC-BC32-71F68D9D7EEF}" sibTransId="{FDCE81C6-5F0D-446C-AC0D-643FBC66112B}"/>
    <dgm:cxn modelId="{6EEB9AF4-D26E-43DF-BEA4-27670C46884F}" type="presOf" srcId="{8D985426-E06D-44F7-81F3-BCADFB96CF92}" destId="{0828653D-63E8-4540-A9F9-955BB6F33BBF}" srcOrd="0" destOrd="0" presId="urn:microsoft.com/office/officeart/2005/8/layout/radial2"/>
    <dgm:cxn modelId="{C833F43B-0C64-4293-B597-A435121E54EB}" type="presParOf" srcId="{A6BC88BE-A8B5-4A25-81DF-FBAD172AB495}" destId="{FD252ACA-D5EF-4F98-9F0A-89D08F701B07}" srcOrd="0" destOrd="0" presId="urn:microsoft.com/office/officeart/2005/8/layout/radial2"/>
    <dgm:cxn modelId="{45465068-D3F7-4130-A79D-136E3EAE1CA9}" type="presParOf" srcId="{FD252ACA-D5EF-4F98-9F0A-89D08F701B07}" destId="{858307AF-7DED-4C92-B904-5762F7E75BEC}" srcOrd="0" destOrd="0" presId="urn:microsoft.com/office/officeart/2005/8/layout/radial2"/>
    <dgm:cxn modelId="{64846F63-F75C-43C6-B022-3C8821CA9309}" type="presParOf" srcId="{858307AF-7DED-4C92-B904-5762F7E75BEC}" destId="{2AEC8109-0E75-4106-A83D-9116B742DE01}" srcOrd="0" destOrd="0" presId="urn:microsoft.com/office/officeart/2005/8/layout/radial2"/>
    <dgm:cxn modelId="{6F2B7495-1E7A-4B96-A74F-0A1BBAA28A2A}" type="presParOf" srcId="{858307AF-7DED-4C92-B904-5762F7E75BEC}" destId="{9B74844A-BC83-41CB-8FA0-08BC3A2D7DBD}" srcOrd="1" destOrd="0" presId="urn:microsoft.com/office/officeart/2005/8/layout/radial2"/>
    <dgm:cxn modelId="{EA98B82F-81BB-4E0C-9A5F-53855CC9E469}" type="presParOf" srcId="{FD252ACA-D5EF-4F98-9F0A-89D08F701B07}" destId="{61753BA6-A29B-4963-8B53-4587BBA008FC}" srcOrd="1" destOrd="0" presId="urn:microsoft.com/office/officeart/2005/8/layout/radial2"/>
    <dgm:cxn modelId="{55BD5DC2-41A6-4D89-B04B-8802FC4F8706}" type="presParOf" srcId="{FD252ACA-D5EF-4F98-9F0A-89D08F701B07}" destId="{E831955D-0A98-4B35-BD2F-E19D92E999E5}" srcOrd="2" destOrd="0" presId="urn:microsoft.com/office/officeart/2005/8/layout/radial2"/>
    <dgm:cxn modelId="{9FCAC06F-D88A-4D71-83D9-84A788BE3B54}" type="presParOf" srcId="{E831955D-0A98-4B35-BD2F-E19D92E999E5}" destId="{E579C2E0-51C2-45E1-B5FF-96D37A3206D9}" srcOrd="0" destOrd="0" presId="urn:microsoft.com/office/officeart/2005/8/layout/radial2"/>
    <dgm:cxn modelId="{BE22651D-5D5B-46B5-9E3A-8E86C9174CE8}" type="presParOf" srcId="{E831955D-0A98-4B35-BD2F-E19D92E999E5}" destId="{FBFCDE71-870B-430D-BBD0-08ED17C208FD}" srcOrd="1" destOrd="0" presId="urn:microsoft.com/office/officeart/2005/8/layout/radial2"/>
    <dgm:cxn modelId="{ED046301-445F-457C-A481-024DCD21FFDA}" type="presParOf" srcId="{FD252ACA-D5EF-4F98-9F0A-89D08F701B07}" destId="{B8B1B6AE-DF58-4BC9-ACED-86A327165337}" srcOrd="3" destOrd="0" presId="urn:microsoft.com/office/officeart/2005/8/layout/radial2"/>
    <dgm:cxn modelId="{0B7DA582-E68F-4A75-BCE7-F3B0154956F5}" type="presParOf" srcId="{FD252ACA-D5EF-4F98-9F0A-89D08F701B07}" destId="{5FE06D4B-2BBA-466B-8DE0-3466337531EB}" srcOrd="4" destOrd="0" presId="urn:microsoft.com/office/officeart/2005/8/layout/radial2"/>
    <dgm:cxn modelId="{2B51FD6D-F62A-4343-A69A-6F9C1955E8A8}" type="presParOf" srcId="{5FE06D4B-2BBA-466B-8DE0-3466337531EB}" destId="{0828653D-63E8-4540-A9F9-955BB6F33BBF}" srcOrd="0" destOrd="0" presId="urn:microsoft.com/office/officeart/2005/8/layout/radial2"/>
    <dgm:cxn modelId="{5A6BE064-5010-46BE-92EE-9709F7757C81}" type="presParOf" srcId="{5FE06D4B-2BBA-466B-8DE0-3466337531EB}" destId="{B97532A9-83DE-4A11-A8B8-55A141BD34B2}" srcOrd="1" destOrd="0" presId="urn:microsoft.com/office/officeart/2005/8/layout/radial2"/>
    <dgm:cxn modelId="{34D12003-9EBD-4D50-9FC1-5FBCBE09F8C4}" type="presParOf" srcId="{FD252ACA-D5EF-4F98-9F0A-89D08F701B07}" destId="{6902027B-6773-4AA8-902E-DEB4FA8B1EF2}" srcOrd="5" destOrd="0" presId="urn:microsoft.com/office/officeart/2005/8/layout/radial2"/>
    <dgm:cxn modelId="{BCEB4D13-6ADF-4DCF-898D-D000D79B4B6F}" type="presParOf" srcId="{FD252ACA-D5EF-4F98-9F0A-89D08F701B07}" destId="{4B60F0CB-9B4E-4C8E-A175-38713C8381C3}" srcOrd="6" destOrd="0" presId="urn:microsoft.com/office/officeart/2005/8/layout/radial2"/>
    <dgm:cxn modelId="{3A868553-E40C-4D23-87AA-7EF9310A742C}" type="presParOf" srcId="{4B60F0CB-9B4E-4C8E-A175-38713C8381C3}" destId="{B08145DD-4497-4FD9-811A-64B4A65DF63D}" srcOrd="0" destOrd="0" presId="urn:microsoft.com/office/officeart/2005/8/layout/radial2"/>
    <dgm:cxn modelId="{1D808B58-D7FB-48CB-885E-28EC7238ACF9}" type="presParOf" srcId="{4B60F0CB-9B4E-4C8E-A175-38713C8381C3}" destId="{40A51684-B019-4907-A8AD-90F71628246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AB385A-D08C-41CF-A5A5-5F639CA37995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B0A710C0-4935-483C-98E2-CBE82368BB10}">
      <dgm:prSet phldrT="[Text]"/>
      <dgm:spPr/>
      <dgm:t>
        <a:bodyPr/>
        <a:lstStyle/>
        <a:p>
          <a:r>
            <a:rPr lang="sl-SI" dirty="0"/>
            <a:t>Bolniki v bolnišnicah in negovalnih ustanovah, ki imajo poleg osnovne bolezni:</a:t>
          </a:r>
        </a:p>
      </dgm:t>
    </dgm:pt>
    <dgm:pt modelId="{3E1A70C3-E2F3-47EC-88CA-74CFFA65258F}" type="parTrans" cxnId="{E50086E8-2C44-4E23-AAD5-1708FC35909E}">
      <dgm:prSet/>
      <dgm:spPr/>
      <dgm:t>
        <a:bodyPr/>
        <a:lstStyle/>
        <a:p>
          <a:endParaRPr lang="sl-SI"/>
        </a:p>
      </dgm:t>
    </dgm:pt>
    <dgm:pt modelId="{B99FC4C5-4CF6-4DEC-8AF6-BA05954307DF}" type="sibTrans" cxnId="{E50086E8-2C44-4E23-AAD5-1708FC35909E}">
      <dgm:prSet/>
      <dgm:spPr/>
      <dgm:t>
        <a:bodyPr/>
        <a:lstStyle/>
        <a:p>
          <a:endParaRPr lang="sl-SI"/>
        </a:p>
      </dgm:t>
    </dgm:pt>
    <dgm:pt modelId="{BE3393D2-CBFE-4381-A16D-3EA3FB037EFD}">
      <dgm:prSet phldrT="[Text]"/>
      <dgm:spPr/>
      <dgm:t>
        <a:bodyPr/>
        <a:lstStyle/>
        <a:p>
          <a:r>
            <a:rPr lang="sl-SI" dirty="0"/>
            <a:t>Odprte rane,vstavljeni katetri</a:t>
          </a:r>
        </a:p>
      </dgm:t>
    </dgm:pt>
    <dgm:pt modelId="{9E8C5A4F-AE44-4667-8F19-683B49A4DAFD}" type="parTrans" cxnId="{46AC6B8E-FD51-40BF-BAB2-070ECED4D38A}">
      <dgm:prSet/>
      <dgm:spPr/>
      <dgm:t>
        <a:bodyPr/>
        <a:lstStyle/>
        <a:p>
          <a:endParaRPr lang="sl-SI"/>
        </a:p>
      </dgm:t>
    </dgm:pt>
    <dgm:pt modelId="{7720DC3B-220B-45A5-8AC4-9BE245F8324F}" type="sibTrans" cxnId="{46AC6B8E-FD51-40BF-BAB2-070ECED4D38A}">
      <dgm:prSet/>
      <dgm:spPr/>
      <dgm:t>
        <a:bodyPr/>
        <a:lstStyle/>
        <a:p>
          <a:endParaRPr lang="sl-SI"/>
        </a:p>
      </dgm:t>
    </dgm:pt>
    <dgm:pt modelId="{2272B359-3BC4-4E23-9D41-578FABE79E3F}">
      <dgm:prSet phldrT="[Text]"/>
      <dgm:spPr/>
      <dgm:t>
        <a:bodyPr/>
        <a:lstStyle/>
        <a:p>
          <a:r>
            <a:rPr lang="sl-SI" dirty="0"/>
            <a:t>Nosilci bakterije, ki nimajo kliničnih znakov so pa ogroženi ob:</a:t>
          </a:r>
        </a:p>
      </dgm:t>
    </dgm:pt>
    <dgm:pt modelId="{EAF37859-71A9-4529-8101-A4B60E51586A}" type="parTrans" cxnId="{70F8DE18-9C5D-4049-81C4-ACCA7FC68293}">
      <dgm:prSet/>
      <dgm:spPr/>
      <dgm:t>
        <a:bodyPr/>
        <a:lstStyle/>
        <a:p>
          <a:endParaRPr lang="sl-SI"/>
        </a:p>
      </dgm:t>
    </dgm:pt>
    <dgm:pt modelId="{61A703E6-17F2-474D-9514-A4D832A58667}" type="sibTrans" cxnId="{70F8DE18-9C5D-4049-81C4-ACCA7FC68293}">
      <dgm:prSet/>
      <dgm:spPr/>
      <dgm:t>
        <a:bodyPr/>
        <a:lstStyle/>
        <a:p>
          <a:endParaRPr lang="sl-SI"/>
        </a:p>
      </dgm:t>
    </dgm:pt>
    <dgm:pt modelId="{2EFC75AA-5588-4BF6-ABD7-14FF89884CA4}">
      <dgm:prSet phldrT="[Text]"/>
      <dgm:spPr/>
      <dgm:t>
        <a:bodyPr/>
        <a:lstStyle/>
        <a:p>
          <a:r>
            <a:rPr lang="sl-SI" dirty="0"/>
            <a:t>Padcu imunske odpornosti</a:t>
          </a:r>
        </a:p>
      </dgm:t>
    </dgm:pt>
    <dgm:pt modelId="{F18AA85F-D7E0-468E-89EE-1340D2487340}" type="parTrans" cxnId="{AE9C38BA-BB8B-4C5F-A1FD-2F527E83C160}">
      <dgm:prSet/>
      <dgm:spPr/>
      <dgm:t>
        <a:bodyPr/>
        <a:lstStyle/>
        <a:p>
          <a:endParaRPr lang="sl-SI"/>
        </a:p>
      </dgm:t>
    </dgm:pt>
    <dgm:pt modelId="{5E3AD43E-5503-4CFC-AEBB-96CD8DD94E8A}" type="sibTrans" cxnId="{AE9C38BA-BB8B-4C5F-A1FD-2F527E83C160}">
      <dgm:prSet/>
      <dgm:spPr/>
      <dgm:t>
        <a:bodyPr/>
        <a:lstStyle/>
        <a:p>
          <a:endParaRPr lang="sl-SI"/>
        </a:p>
      </dgm:t>
    </dgm:pt>
    <dgm:pt modelId="{3660F483-CF7D-43B6-853E-0C042E61354A}">
      <dgm:prSet phldrT="[Text]"/>
      <dgm:spPr/>
      <dgm:t>
        <a:bodyPr/>
        <a:lstStyle/>
        <a:p>
          <a:r>
            <a:rPr lang="sl-SI" dirty="0"/>
            <a:t>Pogostem zdravljenju z antibiotiki</a:t>
          </a:r>
        </a:p>
      </dgm:t>
    </dgm:pt>
    <dgm:pt modelId="{C40896F6-9C26-4711-9EE3-448AB5674E6A}" type="parTrans" cxnId="{616BEE0C-787C-49E0-885E-05C31ED2B01A}">
      <dgm:prSet/>
      <dgm:spPr/>
      <dgm:t>
        <a:bodyPr/>
        <a:lstStyle/>
        <a:p>
          <a:endParaRPr lang="sl-SI"/>
        </a:p>
      </dgm:t>
    </dgm:pt>
    <dgm:pt modelId="{9F1EBDF6-802E-4E05-AB39-5603B0ABBA60}" type="sibTrans" cxnId="{616BEE0C-787C-49E0-885E-05C31ED2B01A}">
      <dgm:prSet/>
      <dgm:spPr/>
      <dgm:t>
        <a:bodyPr/>
        <a:lstStyle/>
        <a:p>
          <a:endParaRPr lang="sl-SI"/>
        </a:p>
      </dgm:t>
    </dgm:pt>
    <dgm:pt modelId="{6CE2B378-C8A2-4952-9BAA-3ECAE5A1DAB1}">
      <dgm:prSet phldrT="[Text]"/>
      <dgm:spPr/>
      <dgm:t>
        <a:bodyPr/>
        <a:lstStyle/>
        <a:p>
          <a:r>
            <a:rPr lang="sl-SI" dirty="0"/>
            <a:t>Operativni posegi ...</a:t>
          </a:r>
        </a:p>
      </dgm:t>
    </dgm:pt>
    <dgm:pt modelId="{2D15BFC0-39DD-430A-AFA3-D5C26AAAA49B}" type="parTrans" cxnId="{00DA9A32-0DB7-4BD9-B9B2-C70E34FEF9CD}">
      <dgm:prSet/>
      <dgm:spPr/>
    </dgm:pt>
    <dgm:pt modelId="{C640015E-1DE9-41AE-A483-D343F89E78B6}" type="sibTrans" cxnId="{00DA9A32-0DB7-4BD9-B9B2-C70E34FEF9CD}">
      <dgm:prSet/>
      <dgm:spPr/>
    </dgm:pt>
    <dgm:pt modelId="{11E3BF3B-84B3-4B69-91B8-82B2535C526F}" type="pres">
      <dgm:prSet presAssocID="{F5AB385A-D08C-41CF-A5A5-5F639CA37995}" presName="Name0" presStyleCnt="0">
        <dgm:presLayoutVars>
          <dgm:dir/>
          <dgm:animLvl val="lvl"/>
          <dgm:resizeHandles/>
        </dgm:presLayoutVars>
      </dgm:prSet>
      <dgm:spPr/>
    </dgm:pt>
    <dgm:pt modelId="{D2DE9D51-63D5-42A3-995F-FC4667CED2DD}" type="pres">
      <dgm:prSet presAssocID="{B0A710C0-4935-483C-98E2-CBE82368BB10}" presName="linNode" presStyleCnt="0"/>
      <dgm:spPr/>
    </dgm:pt>
    <dgm:pt modelId="{98843639-5CE3-48F9-95C0-AC2A7C064161}" type="pres">
      <dgm:prSet presAssocID="{B0A710C0-4935-483C-98E2-CBE82368BB10}" presName="parentShp" presStyleLbl="node1" presStyleIdx="0" presStyleCnt="2" custLinFactNeighborX="-1420" custLinFactNeighborY="-2306">
        <dgm:presLayoutVars>
          <dgm:bulletEnabled val="1"/>
        </dgm:presLayoutVars>
      </dgm:prSet>
      <dgm:spPr/>
    </dgm:pt>
    <dgm:pt modelId="{74D461C1-32BF-46E5-B33B-7184281CB2B5}" type="pres">
      <dgm:prSet presAssocID="{B0A710C0-4935-483C-98E2-CBE82368BB10}" presName="childShp" presStyleLbl="bgAccFollowNode1" presStyleIdx="0" presStyleCnt="2">
        <dgm:presLayoutVars>
          <dgm:bulletEnabled val="1"/>
        </dgm:presLayoutVars>
      </dgm:prSet>
      <dgm:spPr/>
    </dgm:pt>
    <dgm:pt modelId="{FF54C587-EEA1-4840-BA78-06EEA325A31D}" type="pres">
      <dgm:prSet presAssocID="{B99FC4C5-4CF6-4DEC-8AF6-BA05954307DF}" presName="spacing" presStyleCnt="0"/>
      <dgm:spPr/>
    </dgm:pt>
    <dgm:pt modelId="{7B04D4D8-0DA5-4321-88D9-60D4B86BB090}" type="pres">
      <dgm:prSet presAssocID="{2272B359-3BC4-4E23-9D41-578FABE79E3F}" presName="linNode" presStyleCnt="0"/>
      <dgm:spPr/>
    </dgm:pt>
    <dgm:pt modelId="{DA995BFD-C58C-42F6-953C-AE6116642C78}" type="pres">
      <dgm:prSet presAssocID="{2272B359-3BC4-4E23-9D41-578FABE79E3F}" presName="parentShp" presStyleLbl="node1" presStyleIdx="1" presStyleCnt="2">
        <dgm:presLayoutVars>
          <dgm:bulletEnabled val="1"/>
        </dgm:presLayoutVars>
      </dgm:prSet>
      <dgm:spPr/>
    </dgm:pt>
    <dgm:pt modelId="{D7AB6742-3C4F-4AF0-9E00-7EE03B9C3350}" type="pres">
      <dgm:prSet presAssocID="{2272B359-3BC4-4E23-9D41-578FABE79E3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616BEE0C-787C-49E0-885E-05C31ED2B01A}" srcId="{2272B359-3BC4-4E23-9D41-578FABE79E3F}" destId="{3660F483-CF7D-43B6-853E-0C042E61354A}" srcOrd="1" destOrd="0" parTransId="{C40896F6-9C26-4711-9EE3-448AB5674E6A}" sibTransId="{9F1EBDF6-802E-4E05-AB39-5603B0ABBA60}"/>
    <dgm:cxn modelId="{70F8DE18-9C5D-4049-81C4-ACCA7FC68293}" srcId="{F5AB385A-D08C-41CF-A5A5-5F639CA37995}" destId="{2272B359-3BC4-4E23-9D41-578FABE79E3F}" srcOrd="1" destOrd="0" parTransId="{EAF37859-71A9-4529-8101-A4B60E51586A}" sibTransId="{61A703E6-17F2-474D-9514-A4D832A58667}"/>
    <dgm:cxn modelId="{0737E21F-BA35-4AF4-8FD9-7E7C0A1C8A09}" type="presOf" srcId="{BE3393D2-CBFE-4381-A16D-3EA3FB037EFD}" destId="{74D461C1-32BF-46E5-B33B-7184281CB2B5}" srcOrd="0" destOrd="0" presId="urn:microsoft.com/office/officeart/2005/8/layout/vList6"/>
    <dgm:cxn modelId="{00DA9A32-0DB7-4BD9-B9B2-C70E34FEF9CD}" srcId="{B0A710C0-4935-483C-98E2-CBE82368BB10}" destId="{6CE2B378-C8A2-4952-9BAA-3ECAE5A1DAB1}" srcOrd="1" destOrd="0" parTransId="{2D15BFC0-39DD-430A-AFA3-D5C26AAAA49B}" sibTransId="{C640015E-1DE9-41AE-A483-D343F89E78B6}"/>
    <dgm:cxn modelId="{EDC4F966-B6ED-4D9D-AB1C-AA5F1E21B0D2}" type="presOf" srcId="{2EFC75AA-5588-4BF6-ABD7-14FF89884CA4}" destId="{D7AB6742-3C4F-4AF0-9E00-7EE03B9C3350}" srcOrd="0" destOrd="0" presId="urn:microsoft.com/office/officeart/2005/8/layout/vList6"/>
    <dgm:cxn modelId="{46AC6B8E-FD51-40BF-BAB2-070ECED4D38A}" srcId="{B0A710C0-4935-483C-98E2-CBE82368BB10}" destId="{BE3393D2-CBFE-4381-A16D-3EA3FB037EFD}" srcOrd="0" destOrd="0" parTransId="{9E8C5A4F-AE44-4667-8F19-683B49A4DAFD}" sibTransId="{7720DC3B-220B-45A5-8AC4-9BE245F8324F}"/>
    <dgm:cxn modelId="{B72BDD9D-DC0D-4337-A1E9-DEED254F8BF4}" type="presOf" srcId="{F5AB385A-D08C-41CF-A5A5-5F639CA37995}" destId="{11E3BF3B-84B3-4B69-91B8-82B2535C526F}" srcOrd="0" destOrd="0" presId="urn:microsoft.com/office/officeart/2005/8/layout/vList6"/>
    <dgm:cxn modelId="{47169AA8-8B88-4BAF-9270-F3FE3F0904DC}" type="presOf" srcId="{3660F483-CF7D-43B6-853E-0C042E61354A}" destId="{D7AB6742-3C4F-4AF0-9E00-7EE03B9C3350}" srcOrd="0" destOrd="1" presId="urn:microsoft.com/office/officeart/2005/8/layout/vList6"/>
    <dgm:cxn modelId="{95CCB9AE-7A94-4B18-8DF9-CF727F50D39C}" type="presOf" srcId="{6CE2B378-C8A2-4952-9BAA-3ECAE5A1DAB1}" destId="{74D461C1-32BF-46E5-B33B-7184281CB2B5}" srcOrd="0" destOrd="1" presId="urn:microsoft.com/office/officeart/2005/8/layout/vList6"/>
    <dgm:cxn modelId="{AE9C38BA-BB8B-4C5F-A1FD-2F527E83C160}" srcId="{2272B359-3BC4-4E23-9D41-578FABE79E3F}" destId="{2EFC75AA-5588-4BF6-ABD7-14FF89884CA4}" srcOrd="0" destOrd="0" parTransId="{F18AA85F-D7E0-468E-89EE-1340D2487340}" sibTransId="{5E3AD43E-5503-4CFC-AEBB-96CD8DD94E8A}"/>
    <dgm:cxn modelId="{B2929EDB-BD2C-48C8-BB84-92CE8C46288B}" type="presOf" srcId="{B0A710C0-4935-483C-98E2-CBE82368BB10}" destId="{98843639-5CE3-48F9-95C0-AC2A7C064161}" srcOrd="0" destOrd="0" presId="urn:microsoft.com/office/officeart/2005/8/layout/vList6"/>
    <dgm:cxn modelId="{6C76BDDE-624A-4F62-B864-EA5B59B51461}" type="presOf" srcId="{2272B359-3BC4-4E23-9D41-578FABE79E3F}" destId="{DA995BFD-C58C-42F6-953C-AE6116642C78}" srcOrd="0" destOrd="0" presId="urn:microsoft.com/office/officeart/2005/8/layout/vList6"/>
    <dgm:cxn modelId="{E50086E8-2C44-4E23-AAD5-1708FC35909E}" srcId="{F5AB385A-D08C-41CF-A5A5-5F639CA37995}" destId="{B0A710C0-4935-483C-98E2-CBE82368BB10}" srcOrd="0" destOrd="0" parTransId="{3E1A70C3-E2F3-47EC-88CA-74CFFA65258F}" sibTransId="{B99FC4C5-4CF6-4DEC-8AF6-BA05954307DF}"/>
    <dgm:cxn modelId="{85138FEB-F65A-490F-9737-90D72D489584}" type="presParOf" srcId="{11E3BF3B-84B3-4B69-91B8-82B2535C526F}" destId="{D2DE9D51-63D5-42A3-995F-FC4667CED2DD}" srcOrd="0" destOrd="0" presId="urn:microsoft.com/office/officeart/2005/8/layout/vList6"/>
    <dgm:cxn modelId="{4F55A90F-D750-4B00-AFC3-349BF3504338}" type="presParOf" srcId="{D2DE9D51-63D5-42A3-995F-FC4667CED2DD}" destId="{98843639-5CE3-48F9-95C0-AC2A7C064161}" srcOrd="0" destOrd="0" presId="urn:microsoft.com/office/officeart/2005/8/layout/vList6"/>
    <dgm:cxn modelId="{88E23087-0A8B-48C8-B717-6E83783AF2B8}" type="presParOf" srcId="{D2DE9D51-63D5-42A3-995F-FC4667CED2DD}" destId="{74D461C1-32BF-46E5-B33B-7184281CB2B5}" srcOrd="1" destOrd="0" presId="urn:microsoft.com/office/officeart/2005/8/layout/vList6"/>
    <dgm:cxn modelId="{90A85EF1-68BD-416A-AF14-474D09B09038}" type="presParOf" srcId="{11E3BF3B-84B3-4B69-91B8-82B2535C526F}" destId="{FF54C587-EEA1-4840-BA78-06EEA325A31D}" srcOrd="1" destOrd="0" presId="urn:microsoft.com/office/officeart/2005/8/layout/vList6"/>
    <dgm:cxn modelId="{66E02280-BFA0-464F-B3A2-A65EC6DA4A2A}" type="presParOf" srcId="{11E3BF3B-84B3-4B69-91B8-82B2535C526F}" destId="{7B04D4D8-0DA5-4321-88D9-60D4B86BB090}" srcOrd="2" destOrd="0" presId="urn:microsoft.com/office/officeart/2005/8/layout/vList6"/>
    <dgm:cxn modelId="{3CD8F336-7CA2-460F-9BDA-843AB1DA0D04}" type="presParOf" srcId="{7B04D4D8-0DA5-4321-88D9-60D4B86BB090}" destId="{DA995BFD-C58C-42F6-953C-AE6116642C78}" srcOrd="0" destOrd="0" presId="urn:microsoft.com/office/officeart/2005/8/layout/vList6"/>
    <dgm:cxn modelId="{19B3B858-A6CA-455E-B944-2C776E36EE2C}" type="presParOf" srcId="{7B04D4D8-0DA5-4321-88D9-60D4B86BB090}" destId="{D7AB6742-3C4F-4AF0-9E00-7EE03B9C335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D4DE52-6EAF-4628-A4F8-9F555CFBAB0D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4DC0F035-713A-4687-A7B3-DFF4BDDBB2D7}">
      <dgm:prSet custT="1"/>
      <dgm:spPr/>
      <dgm:t>
        <a:bodyPr/>
        <a:lstStyle/>
        <a:p>
          <a:pPr rtl="0"/>
          <a:r>
            <a:rPr lang="sl-SI" sz="1600" baseline="0" dirty="0"/>
            <a:t>Z odvzemom presejalnih kužnin na MRSA lahko zgodaj ugotovimo prisotnost okužbe pri bolnikih.</a:t>
          </a:r>
        </a:p>
        <a:p>
          <a:pPr rtl="0"/>
          <a:r>
            <a:rPr lang="sl-SI" sz="1600" baseline="0" dirty="0"/>
            <a:t>Presejalne brise opravljamo na vseh osebah, ki smo jih sprejeli iz bolnišnice. </a:t>
          </a:r>
          <a:endParaRPr lang="sl-SI" sz="1600" dirty="0"/>
        </a:p>
      </dgm:t>
    </dgm:pt>
    <dgm:pt modelId="{17011370-8BD8-473A-BBF5-32D5A46C8EB9}" type="parTrans" cxnId="{83ED6339-70EB-4757-80F2-443BAF43D3D1}">
      <dgm:prSet/>
      <dgm:spPr/>
      <dgm:t>
        <a:bodyPr/>
        <a:lstStyle/>
        <a:p>
          <a:endParaRPr lang="sl-SI"/>
        </a:p>
      </dgm:t>
    </dgm:pt>
    <dgm:pt modelId="{0AC12DD1-D367-44FF-88DC-AA7080D42884}" type="sibTrans" cxnId="{83ED6339-70EB-4757-80F2-443BAF43D3D1}">
      <dgm:prSet/>
      <dgm:spPr/>
      <dgm:t>
        <a:bodyPr/>
        <a:lstStyle/>
        <a:p>
          <a:endParaRPr lang="sl-SI"/>
        </a:p>
      </dgm:t>
    </dgm:pt>
    <dgm:pt modelId="{9EBFA7E8-CB5E-4509-A30D-4C97FEFFE716}" type="pres">
      <dgm:prSet presAssocID="{83D4DE52-6EAF-4628-A4F8-9F555CFBAB0D}" presName="CompostProcess" presStyleCnt="0">
        <dgm:presLayoutVars>
          <dgm:dir/>
          <dgm:resizeHandles val="exact"/>
        </dgm:presLayoutVars>
      </dgm:prSet>
      <dgm:spPr/>
    </dgm:pt>
    <dgm:pt modelId="{E31AFEC7-8EAA-4A01-BFED-6484E3D545D6}" type="pres">
      <dgm:prSet presAssocID="{83D4DE52-6EAF-4628-A4F8-9F555CFBAB0D}" presName="arrow" presStyleLbl="bgShp" presStyleIdx="0" presStyleCnt="1"/>
      <dgm:spPr/>
    </dgm:pt>
    <dgm:pt modelId="{026E8AA0-DF8C-46DA-871D-755538B9F8AD}" type="pres">
      <dgm:prSet presAssocID="{83D4DE52-6EAF-4628-A4F8-9F555CFBAB0D}" presName="linearProcess" presStyleCnt="0"/>
      <dgm:spPr/>
    </dgm:pt>
    <dgm:pt modelId="{C09DDEFC-18D4-48A3-8E8B-8AA1F6295395}" type="pres">
      <dgm:prSet presAssocID="{4DC0F035-713A-4687-A7B3-DFF4BDDBB2D7}" presName="textNode" presStyleLbl="node1" presStyleIdx="0" presStyleCnt="1" custScaleX="175492" custScaleY="185462">
        <dgm:presLayoutVars>
          <dgm:bulletEnabled val="1"/>
        </dgm:presLayoutVars>
      </dgm:prSet>
      <dgm:spPr/>
    </dgm:pt>
  </dgm:ptLst>
  <dgm:cxnLst>
    <dgm:cxn modelId="{83ED6339-70EB-4757-80F2-443BAF43D3D1}" srcId="{83D4DE52-6EAF-4628-A4F8-9F555CFBAB0D}" destId="{4DC0F035-713A-4687-A7B3-DFF4BDDBB2D7}" srcOrd="0" destOrd="0" parTransId="{17011370-8BD8-473A-BBF5-32D5A46C8EB9}" sibTransId="{0AC12DD1-D367-44FF-88DC-AA7080D42884}"/>
    <dgm:cxn modelId="{7E735D57-A6F8-4E15-AF1B-A30447FB8AE8}" type="presOf" srcId="{83D4DE52-6EAF-4628-A4F8-9F555CFBAB0D}" destId="{9EBFA7E8-CB5E-4509-A30D-4C97FEFFE716}" srcOrd="0" destOrd="0" presId="urn:microsoft.com/office/officeart/2005/8/layout/hProcess9"/>
    <dgm:cxn modelId="{7A1D2BCC-D269-44FE-A907-5FCBD6BD49F4}" type="presOf" srcId="{4DC0F035-713A-4687-A7B3-DFF4BDDBB2D7}" destId="{C09DDEFC-18D4-48A3-8E8B-8AA1F6295395}" srcOrd="0" destOrd="0" presId="urn:microsoft.com/office/officeart/2005/8/layout/hProcess9"/>
    <dgm:cxn modelId="{6795112B-95E1-449F-AD9C-B253F94D3C59}" type="presParOf" srcId="{9EBFA7E8-CB5E-4509-A30D-4C97FEFFE716}" destId="{E31AFEC7-8EAA-4A01-BFED-6484E3D545D6}" srcOrd="0" destOrd="0" presId="urn:microsoft.com/office/officeart/2005/8/layout/hProcess9"/>
    <dgm:cxn modelId="{340EC90B-F8E1-40C8-9929-DA8C8B9BE468}" type="presParOf" srcId="{9EBFA7E8-CB5E-4509-A30D-4C97FEFFE716}" destId="{026E8AA0-DF8C-46DA-871D-755538B9F8AD}" srcOrd="1" destOrd="0" presId="urn:microsoft.com/office/officeart/2005/8/layout/hProcess9"/>
    <dgm:cxn modelId="{805605F7-3A66-42F9-B620-EEB3F379FF88}" type="presParOf" srcId="{026E8AA0-DF8C-46DA-871D-755538B9F8AD}" destId="{C09DDEFC-18D4-48A3-8E8B-8AA1F6295395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088988-388A-4E9B-95AA-CA220B3BA232}" type="doc">
      <dgm:prSet loTypeId="urn:microsoft.com/office/officeart/2005/8/layout/vList3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9F1C855-EAD8-46A4-BB48-65967BE9B181}">
      <dgm:prSet/>
      <dgm:spPr/>
      <dgm:t>
        <a:bodyPr/>
        <a:lstStyle/>
        <a:p>
          <a:pPr rtl="0"/>
          <a:r>
            <a:rPr lang="sl-SI" baseline="0" dirty="0"/>
            <a:t>Brise jemljemo iz nosu, žrela, kože v dimljah, perineja, pod pazduho, iz operativnih ran in tudi iz ulkusa na goleni in ostalih odprtih ran.</a:t>
          </a:r>
          <a:endParaRPr lang="sl-SI" dirty="0"/>
        </a:p>
      </dgm:t>
    </dgm:pt>
    <dgm:pt modelId="{EE38A2A5-AA32-4C9C-B460-463FEFCF2C3A}" type="parTrans" cxnId="{4C0335E0-6538-497A-BAEC-664913684501}">
      <dgm:prSet/>
      <dgm:spPr/>
      <dgm:t>
        <a:bodyPr/>
        <a:lstStyle/>
        <a:p>
          <a:endParaRPr lang="sl-SI"/>
        </a:p>
      </dgm:t>
    </dgm:pt>
    <dgm:pt modelId="{C67B94AC-CFB2-4441-91E1-799201D302CF}" type="sibTrans" cxnId="{4C0335E0-6538-497A-BAEC-664913684501}">
      <dgm:prSet/>
      <dgm:spPr/>
      <dgm:t>
        <a:bodyPr/>
        <a:lstStyle/>
        <a:p>
          <a:endParaRPr lang="sl-SI"/>
        </a:p>
      </dgm:t>
    </dgm:pt>
    <dgm:pt modelId="{43F2184E-FB8C-4722-B75A-C2786F44181F}" type="pres">
      <dgm:prSet presAssocID="{64088988-388A-4E9B-95AA-CA220B3BA232}" presName="linearFlow" presStyleCnt="0">
        <dgm:presLayoutVars>
          <dgm:dir/>
          <dgm:resizeHandles val="exact"/>
        </dgm:presLayoutVars>
      </dgm:prSet>
      <dgm:spPr/>
    </dgm:pt>
    <dgm:pt modelId="{3B4E717D-6922-497E-9154-8EBE8F2019AE}" type="pres">
      <dgm:prSet presAssocID="{59F1C855-EAD8-46A4-BB48-65967BE9B181}" presName="composite" presStyleCnt="0"/>
      <dgm:spPr/>
    </dgm:pt>
    <dgm:pt modelId="{A688F27F-C063-4613-8D3E-9558E73A33DD}" type="pres">
      <dgm:prSet presAssocID="{59F1C855-EAD8-46A4-BB48-65967BE9B181}" presName="imgShp" presStyleLbl="fgImgPlace1" presStyleIdx="0" presStyleCnt="1" custLinFactNeighborX="3059"/>
      <dgm:spPr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</dgm:spPr>
    </dgm:pt>
    <dgm:pt modelId="{40913908-6345-41B7-84F6-E5D3D2D442DC}" type="pres">
      <dgm:prSet presAssocID="{59F1C855-EAD8-46A4-BB48-65967BE9B181}" presName="txShp" presStyleLbl="node1" presStyleIdx="0" presStyleCnt="1">
        <dgm:presLayoutVars>
          <dgm:bulletEnabled val="1"/>
        </dgm:presLayoutVars>
      </dgm:prSet>
      <dgm:spPr/>
    </dgm:pt>
  </dgm:ptLst>
  <dgm:cxnLst>
    <dgm:cxn modelId="{8858330E-53F7-4B3F-81D3-46CB508AF63B}" type="presOf" srcId="{64088988-388A-4E9B-95AA-CA220B3BA232}" destId="{43F2184E-FB8C-4722-B75A-C2786F44181F}" srcOrd="0" destOrd="0" presId="urn:microsoft.com/office/officeart/2005/8/layout/vList3#1"/>
    <dgm:cxn modelId="{BE0423DD-160C-47F9-B0F5-04D4318A91D7}" type="presOf" srcId="{59F1C855-EAD8-46A4-BB48-65967BE9B181}" destId="{40913908-6345-41B7-84F6-E5D3D2D442DC}" srcOrd="0" destOrd="0" presId="urn:microsoft.com/office/officeart/2005/8/layout/vList3#1"/>
    <dgm:cxn modelId="{4C0335E0-6538-497A-BAEC-664913684501}" srcId="{64088988-388A-4E9B-95AA-CA220B3BA232}" destId="{59F1C855-EAD8-46A4-BB48-65967BE9B181}" srcOrd="0" destOrd="0" parTransId="{EE38A2A5-AA32-4C9C-B460-463FEFCF2C3A}" sibTransId="{C67B94AC-CFB2-4441-91E1-799201D302CF}"/>
    <dgm:cxn modelId="{38C05956-7C96-4E30-84E8-962A39C72493}" type="presParOf" srcId="{43F2184E-FB8C-4722-B75A-C2786F44181F}" destId="{3B4E717D-6922-497E-9154-8EBE8F2019AE}" srcOrd="0" destOrd="0" presId="urn:microsoft.com/office/officeart/2005/8/layout/vList3#1"/>
    <dgm:cxn modelId="{6C19E9AA-8A8D-4139-8D62-E34D768EDF37}" type="presParOf" srcId="{3B4E717D-6922-497E-9154-8EBE8F2019AE}" destId="{A688F27F-C063-4613-8D3E-9558E73A33DD}" srcOrd="0" destOrd="0" presId="urn:microsoft.com/office/officeart/2005/8/layout/vList3#1"/>
    <dgm:cxn modelId="{FBED836F-86DB-4285-8918-F032E53B02F1}" type="presParOf" srcId="{3B4E717D-6922-497E-9154-8EBE8F2019AE}" destId="{40913908-6345-41B7-84F6-E5D3D2D442D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31F93-00B2-45E3-A6A2-EB71D3A022AA}">
      <dsp:nvSpPr>
        <dsp:cNvPr id="0" name=""/>
        <dsp:cNvSpPr/>
      </dsp:nvSpPr>
      <dsp:spPr>
        <a:xfrm>
          <a:off x="0" y="0"/>
          <a:ext cx="1470025" cy="14700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8C6B57-55DB-40CE-9501-A2FBC1A5CD38}">
      <dsp:nvSpPr>
        <dsp:cNvPr id="0" name=""/>
        <dsp:cNvSpPr/>
      </dsp:nvSpPr>
      <dsp:spPr>
        <a:xfrm>
          <a:off x="735012" y="0"/>
          <a:ext cx="7037387" cy="1470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500" b="1" kern="1200" dirty="0">
              <a:solidFill>
                <a:schemeClr val="accent1">
                  <a:lumMod val="75000"/>
                </a:schemeClr>
              </a:solidFill>
            </a:rPr>
            <a:t>MRSA in VRE</a:t>
          </a:r>
          <a:endParaRPr lang="sl-SI" sz="6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35012" y="0"/>
        <a:ext cx="7037387" cy="14700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15044-ACB7-4E8E-B511-E9752E88D7B8}">
      <dsp:nvSpPr>
        <dsp:cNvPr id="0" name=""/>
        <dsp:cNvSpPr/>
      </dsp:nvSpPr>
      <dsp:spPr>
        <a:xfrm>
          <a:off x="0" y="1123403"/>
          <a:ext cx="727280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97ABC-0E67-475A-8F49-A9445590DF6E}">
      <dsp:nvSpPr>
        <dsp:cNvPr id="0" name=""/>
        <dsp:cNvSpPr/>
      </dsp:nvSpPr>
      <dsp:spPr>
        <a:xfrm>
          <a:off x="363285" y="211356"/>
          <a:ext cx="5213601" cy="1059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Namestitev bolnika v enoposteljno sobo(dva ali več z mrso) z napisom na vratih „KONTAKTNA IZOLACIJA“</a:t>
          </a:r>
        </a:p>
      </dsp:txBody>
      <dsp:txXfrm>
        <a:off x="415013" y="263084"/>
        <a:ext cx="5110145" cy="956190"/>
      </dsp:txXfrm>
    </dsp:sp>
    <dsp:sp modelId="{63051959-8B16-45E0-AA88-406A8CC400CC}">
      <dsp:nvSpPr>
        <dsp:cNvPr id="0" name=""/>
        <dsp:cNvSpPr/>
      </dsp:nvSpPr>
      <dsp:spPr>
        <a:xfrm>
          <a:off x="0" y="2294926"/>
          <a:ext cx="727280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68C44-4E6C-4A71-8A8D-61389D9E4336}">
      <dsp:nvSpPr>
        <dsp:cNvPr id="0" name=""/>
        <dsp:cNvSpPr/>
      </dsp:nvSpPr>
      <dsp:spPr>
        <a:xfrm>
          <a:off x="363285" y="1429403"/>
          <a:ext cx="5375081" cy="10131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Razkuževanje rok ter uporaba rokavic(pri stikih z bolnikovo kožo( z urinom, krvjo in drugimi telesnimi izločki damo zaščitno haljo, rokavice, masko)</a:t>
          </a:r>
        </a:p>
      </dsp:txBody>
      <dsp:txXfrm>
        <a:off x="412742" y="1478860"/>
        <a:ext cx="5276167" cy="914209"/>
      </dsp:txXfrm>
    </dsp:sp>
    <dsp:sp modelId="{ADDCF9E4-2B4E-487D-8A8C-C960FAEF5681}">
      <dsp:nvSpPr>
        <dsp:cNvPr id="0" name=""/>
        <dsp:cNvSpPr/>
      </dsp:nvSpPr>
      <dsp:spPr>
        <a:xfrm>
          <a:off x="0" y="3290853"/>
          <a:ext cx="727280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D9EC9-3C21-411B-8F82-14DA01E2E8E6}">
      <dsp:nvSpPr>
        <dsp:cNvPr id="0" name=""/>
        <dsp:cNvSpPr/>
      </dsp:nvSpPr>
      <dsp:spPr>
        <a:xfrm>
          <a:off x="360040" y="2592289"/>
          <a:ext cx="5396830" cy="837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Omejitev gibanja bolnika izven sobe(najnujneši opravki)</a:t>
          </a:r>
        </a:p>
      </dsp:txBody>
      <dsp:txXfrm>
        <a:off x="400925" y="2633174"/>
        <a:ext cx="5315060" cy="755756"/>
      </dsp:txXfrm>
    </dsp:sp>
    <dsp:sp modelId="{638935F6-3EFA-4BCC-9EF2-9F86511ADE39}">
      <dsp:nvSpPr>
        <dsp:cNvPr id="0" name=""/>
        <dsp:cNvSpPr/>
      </dsp:nvSpPr>
      <dsp:spPr>
        <a:xfrm>
          <a:off x="0" y="4389276"/>
          <a:ext cx="727280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62F2A-5F17-41F3-8B8C-94D1EEA0D5E9}">
      <dsp:nvSpPr>
        <dsp:cNvPr id="0" name=""/>
        <dsp:cNvSpPr/>
      </dsp:nvSpPr>
      <dsp:spPr>
        <a:xfrm>
          <a:off x="363285" y="3596853"/>
          <a:ext cx="5385457" cy="9400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Iz bolniške sobe ne odnašamo ničesar </a:t>
          </a:r>
        </a:p>
      </dsp:txBody>
      <dsp:txXfrm>
        <a:off x="409173" y="3642741"/>
        <a:ext cx="5293681" cy="848247"/>
      </dsp:txXfrm>
    </dsp:sp>
    <dsp:sp modelId="{0DDC5D43-9CDE-4892-AFD6-C1BA8AF29C45}">
      <dsp:nvSpPr>
        <dsp:cNvPr id="0" name=""/>
        <dsp:cNvSpPr/>
      </dsp:nvSpPr>
      <dsp:spPr>
        <a:xfrm>
          <a:off x="0" y="5369291"/>
          <a:ext cx="727280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99411-7982-4C1A-87FF-1823C249901C}">
      <dsp:nvSpPr>
        <dsp:cNvPr id="0" name=""/>
        <dsp:cNvSpPr/>
      </dsp:nvSpPr>
      <dsp:spPr>
        <a:xfrm>
          <a:off x="363640" y="4695276"/>
          <a:ext cx="5270982" cy="821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Zdravstveno nego in vizito pri izoliranih bolnikih opravimo nazadnje, da ne prenašamo okužb.</a:t>
          </a:r>
        </a:p>
      </dsp:txBody>
      <dsp:txXfrm>
        <a:off x="403748" y="4735384"/>
        <a:ext cx="5190766" cy="7413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52A62-9DE1-46FB-8CB0-AD28B9803580}">
      <dsp:nvSpPr>
        <dsp:cNvPr id="0" name=""/>
        <dsp:cNvSpPr/>
      </dsp:nvSpPr>
      <dsp:spPr>
        <a:xfrm>
          <a:off x="2386585" y="0"/>
          <a:ext cx="2119669" cy="2119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kern="1200" dirty="0"/>
            <a:t>Obiskovalci morajo:</a:t>
          </a:r>
        </a:p>
      </dsp:txBody>
      <dsp:txXfrm>
        <a:off x="2697003" y="310418"/>
        <a:ext cx="1498833" cy="1498833"/>
      </dsp:txXfrm>
    </dsp:sp>
    <dsp:sp modelId="{65572B00-314C-4F0C-B4F2-4122F6880C0A}">
      <dsp:nvSpPr>
        <dsp:cNvPr id="0" name=""/>
        <dsp:cNvSpPr/>
      </dsp:nvSpPr>
      <dsp:spPr>
        <a:xfrm rot="7856434">
          <a:off x="675902" y="2569462"/>
          <a:ext cx="2397888" cy="604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EA86A-81B3-4CF2-91CE-1CB5B3C02684}">
      <dsp:nvSpPr>
        <dsp:cNvPr id="0" name=""/>
        <dsp:cNvSpPr/>
      </dsp:nvSpPr>
      <dsp:spPr>
        <a:xfrm>
          <a:off x="82364" y="2971710"/>
          <a:ext cx="2013686" cy="1610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Upoštevati navodila zdravstvenega osebja</a:t>
          </a:r>
        </a:p>
      </dsp:txBody>
      <dsp:txXfrm>
        <a:off x="129547" y="3018893"/>
        <a:ext cx="1919320" cy="1516582"/>
      </dsp:txXfrm>
    </dsp:sp>
    <dsp:sp modelId="{F5EB8A46-4BD3-4102-9FB0-017F26F3414C}">
      <dsp:nvSpPr>
        <dsp:cNvPr id="0" name=""/>
        <dsp:cNvSpPr/>
      </dsp:nvSpPr>
      <dsp:spPr>
        <a:xfrm rot="5023082">
          <a:off x="2838029" y="2726931"/>
          <a:ext cx="1650319" cy="604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255B9-E25D-45F5-9C7A-AE3268F002C8}">
      <dsp:nvSpPr>
        <dsp:cNvPr id="0" name=""/>
        <dsp:cNvSpPr/>
      </dsp:nvSpPr>
      <dsp:spPr>
        <a:xfrm>
          <a:off x="2746636" y="3043715"/>
          <a:ext cx="2013686" cy="1610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Upoštevati morajo priporočene higienske ukrepe</a:t>
          </a:r>
        </a:p>
      </dsp:txBody>
      <dsp:txXfrm>
        <a:off x="2793819" y="3090898"/>
        <a:ext cx="1919320" cy="1516582"/>
      </dsp:txXfrm>
    </dsp:sp>
    <dsp:sp modelId="{E489BA53-60D1-436F-8A5B-5F1B2D95C039}">
      <dsp:nvSpPr>
        <dsp:cNvPr id="0" name=""/>
        <dsp:cNvSpPr/>
      </dsp:nvSpPr>
      <dsp:spPr>
        <a:xfrm rot="2702238">
          <a:off x="3907850" y="2583501"/>
          <a:ext cx="2723828" cy="604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0C471-3434-480B-9E08-10706CDFF7C6}">
      <dsp:nvSpPr>
        <dsp:cNvPr id="0" name=""/>
        <dsp:cNvSpPr/>
      </dsp:nvSpPr>
      <dsp:spPr>
        <a:xfrm>
          <a:off x="5225313" y="3043725"/>
          <a:ext cx="2013686" cy="1610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/>
            <a:t>Splošna navodila, povezana z obiskovanjem bolnikov(ne posedaj po posteljah ...)</a:t>
          </a:r>
        </a:p>
      </dsp:txBody>
      <dsp:txXfrm>
        <a:off x="5272496" y="3090908"/>
        <a:ext cx="1919320" cy="15165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ADC86-09ED-4D5A-8C9E-00D1D29D6EA3}">
      <dsp:nvSpPr>
        <dsp:cNvPr id="0" name=""/>
        <dsp:cNvSpPr/>
      </dsp:nvSpPr>
      <dsp:spPr>
        <a:xfrm>
          <a:off x="2150319" y="1968"/>
          <a:ext cx="3044176" cy="1253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baseline="0" dirty="0"/>
            <a:t>Umivanje telesa, ali posteljna kopel vključno z lasiščem</a:t>
          </a:r>
          <a:endParaRPr lang="sl-SI" sz="1800" kern="1200" dirty="0"/>
        </a:p>
      </dsp:txBody>
      <dsp:txXfrm>
        <a:off x="2211491" y="63140"/>
        <a:ext cx="2921832" cy="1130778"/>
      </dsp:txXfrm>
    </dsp:sp>
    <dsp:sp modelId="{76D8DFB7-E4E9-4722-9A2A-6D827BE4BFB1}">
      <dsp:nvSpPr>
        <dsp:cNvPr id="0" name=""/>
        <dsp:cNvSpPr/>
      </dsp:nvSpPr>
      <dsp:spPr>
        <a:xfrm>
          <a:off x="2150319" y="1290690"/>
          <a:ext cx="2996570" cy="4340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baseline="0" dirty="0"/>
            <a:t>Nanašanje mazila v nosnici</a:t>
          </a:r>
          <a:endParaRPr lang="sl-SI" sz="1800" kern="1200" dirty="0"/>
        </a:p>
      </dsp:txBody>
      <dsp:txXfrm>
        <a:off x="2171508" y="1311879"/>
        <a:ext cx="2954192" cy="391688"/>
      </dsp:txXfrm>
    </dsp:sp>
    <dsp:sp modelId="{E4688ABB-1D1A-4C5F-8F20-941B2D1899B8}">
      <dsp:nvSpPr>
        <dsp:cNvPr id="0" name=""/>
        <dsp:cNvSpPr/>
      </dsp:nvSpPr>
      <dsp:spPr>
        <a:xfrm>
          <a:off x="2150319" y="1760356"/>
          <a:ext cx="3030256" cy="489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baseline="0" dirty="0"/>
            <a:t>Grgranje ali ustna nega</a:t>
          </a:r>
          <a:endParaRPr lang="sl-SI" sz="1800" kern="1200" dirty="0"/>
        </a:p>
      </dsp:txBody>
      <dsp:txXfrm>
        <a:off x="2174235" y="1784272"/>
        <a:ext cx="2982424" cy="442083"/>
      </dsp:txXfrm>
    </dsp:sp>
    <dsp:sp modelId="{4C239664-C6BC-4523-82AD-4BA0FEB0B6F5}">
      <dsp:nvSpPr>
        <dsp:cNvPr id="0" name=""/>
        <dsp:cNvSpPr/>
      </dsp:nvSpPr>
      <dsp:spPr>
        <a:xfrm>
          <a:off x="2150319" y="2285871"/>
          <a:ext cx="3024338" cy="18319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baseline="0" dirty="0"/>
            <a:t>če je MRSA v urinu ali črevesju predpišemo antibiotik po antibiogramu odstranimo urinski kateter za najmanj 24 ur po uvedbi terapije</a:t>
          </a:r>
          <a:endParaRPr lang="sl-SI" sz="1600" kern="1200" dirty="0"/>
        </a:p>
      </dsp:txBody>
      <dsp:txXfrm>
        <a:off x="2239748" y="2375300"/>
        <a:ext cx="2845480" cy="1653107"/>
      </dsp:txXfrm>
    </dsp:sp>
    <dsp:sp modelId="{08E69E36-A5A9-4EA9-B642-4402C8EC50D9}">
      <dsp:nvSpPr>
        <dsp:cNvPr id="0" name=""/>
        <dsp:cNvSpPr/>
      </dsp:nvSpPr>
      <dsp:spPr>
        <a:xfrm>
          <a:off x="2150319" y="4153437"/>
          <a:ext cx="3027295" cy="602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baseline="0" dirty="0"/>
            <a:t>Rane negujemo</a:t>
          </a:r>
          <a:endParaRPr lang="sl-SI" sz="2000" kern="1200" dirty="0"/>
        </a:p>
      </dsp:txBody>
      <dsp:txXfrm>
        <a:off x="2179739" y="4182857"/>
        <a:ext cx="2968455" cy="543840"/>
      </dsp:txXfrm>
    </dsp:sp>
    <dsp:sp modelId="{81269F04-4801-43A0-AD74-6120A20B7E42}">
      <dsp:nvSpPr>
        <dsp:cNvPr id="0" name=""/>
        <dsp:cNvSpPr/>
      </dsp:nvSpPr>
      <dsp:spPr>
        <a:xfrm>
          <a:off x="2150319" y="4791717"/>
          <a:ext cx="3009553" cy="696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baseline="0" dirty="0"/>
            <a:t>Če je v vagini jo z irigatorjem izpiramo</a:t>
          </a:r>
          <a:endParaRPr lang="sl-SI" sz="1800" kern="1200" dirty="0"/>
        </a:p>
      </dsp:txBody>
      <dsp:txXfrm>
        <a:off x="2184321" y="4825719"/>
        <a:ext cx="2941549" cy="628538"/>
      </dsp:txXfrm>
    </dsp:sp>
    <dsp:sp modelId="{4F053A3D-10E1-4950-B71C-3383D1C18A32}">
      <dsp:nvSpPr>
        <dsp:cNvPr id="0" name=""/>
        <dsp:cNvSpPr/>
      </dsp:nvSpPr>
      <dsp:spPr>
        <a:xfrm>
          <a:off x="2150319" y="5523860"/>
          <a:ext cx="3024333" cy="306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baseline="0"/>
            <a:t>....</a:t>
          </a:r>
          <a:endParaRPr lang="sl-SI" sz="1600" kern="1200"/>
        </a:p>
      </dsp:txBody>
      <dsp:txXfrm>
        <a:off x="2165297" y="5538838"/>
        <a:ext cx="2994377" cy="2768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20FA5-9751-426D-B251-DB11E0DDD383}">
      <dsp:nvSpPr>
        <dsp:cNvPr id="0" name=""/>
        <dsp:cNvSpPr/>
      </dsp:nvSpPr>
      <dsp:spPr>
        <a:xfrm>
          <a:off x="0" y="0"/>
          <a:ext cx="2952328" cy="295232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69FF73-0CF6-43D8-BBDC-ADED27AEEE11}">
      <dsp:nvSpPr>
        <dsp:cNvPr id="0" name=""/>
        <dsp:cNvSpPr/>
      </dsp:nvSpPr>
      <dsp:spPr>
        <a:xfrm>
          <a:off x="1476164" y="0"/>
          <a:ext cx="4284476" cy="29523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300" kern="1200" baseline="0" dirty="0"/>
            <a:t>VRE</a:t>
          </a:r>
          <a:endParaRPr lang="sl-SI" sz="3300" kern="1200" dirty="0"/>
        </a:p>
      </dsp:txBody>
      <dsp:txXfrm>
        <a:off x="1476164" y="0"/>
        <a:ext cx="4284476" cy="1402355"/>
      </dsp:txXfrm>
    </dsp:sp>
    <dsp:sp modelId="{56C038EE-2EC3-42F6-B1E9-39EBEB30628D}">
      <dsp:nvSpPr>
        <dsp:cNvPr id="0" name=""/>
        <dsp:cNvSpPr/>
      </dsp:nvSpPr>
      <dsp:spPr>
        <a:xfrm>
          <a:off x="774986" y="1402355"/>
          <a:ext cx="1402355" cy="140235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C136DA-A22A-43E1-BE46-54BC99D0B05E}">
      <dsp:nvSpPr>
        <dsp:cNvPr id="0" name=""/>
        <dsp:cNvSpPr/>
      </dsp:nvSpPr>
      <dsp:spPr>
        <a:xfrm>
          <a:off x="1476164" y="1402355"/>
          <a:ext cx="4284476" cy="14023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300" kern="1200" baseline="0" dirty="0"/>
            <a:t>Vancomycin-resistant enterococcus</a:t>
          </a:r>
          <a:endParaRPr lang="sl-SI" sz="3300" kern="1200" dirty="0"/>
        </a:p>
      </dsp:txBody>
      <dsp:txXfrm>
        <a:off x="1476164" y="1402355"/>
        <a:ext cx="4284476" cy="140235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9D532-CB05-4C3A-BB15-DE26C7FA804E}">
      <dsp:nvSpPr>
        <dsp:cNvPr id="0" name=""/>
        <dsp:cNvSpPr/>
      </dsp:nvSpPr>
      <dsp:spPr>
        <a:xfrm rot="5400000">
          <a:off x="-345638" y="345638"/>
          <a:ext cx="2304256" cy="16129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baseline="0" dirty="0"/>
            <a:t>Kaj je VRE?</a:t>
          </a:r>
          <a:endParaRPr lang="sl-SI" sz="2400" kern="1200" dirty="0"/>
        </a:p>
      </dsp:txBody>
      <dsp:txXfrm rot="-5400000">
        <a:off x="1" y="806490"/>
        <a:ext cx="1612979" cy="691277"/>
      </dsp:txXfrm>
    </dsp:sp>
    <dsp:sp modelId="{5CD16E18-6E1B-45B8-A32F-CDFFA0329F73}">
      <dsp:nvSpPr>
        <dsp:cNvPr id="0" name=""/>
        <dsp:cNvSpPr/>
      </dsp:nvSpPr>
      <dsp:spPr>
        <a:xfrm rot="5400000">
          <a:off x="3910034" y="-2297055"/>
          <a:ext cx="1497766" cy="60918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900" kern="1200" dirty="0"/>
            <a:t>vankomicin odporni enterokoki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900" kern="1200" dirty="0"/>
            <a:t>Vankomicin je antibiotik, ki se pogosto uporablja za zdravljenje okužb, ki jih povzročajo enterokoki. V nekaterih primerih so enterokoki postanejo odporne na to zdravilo, in tako se imenujejo (VRE).</a:t>
          </a:r>
        </a:p>
      </dsp:txBody>
      <dsp:txXfrm rot="-5400000">
        <a:off x="1612980" y="73114"/>
        <a:ext cx="6018761" cy="13515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A56AD-1812-42B5-B1B7-D314662BC094}">
      <dsp:nvSpPr>
        <dsp:cNvPr id="0" name=""/>
        <dsp:cNvSpPr/>
      </dsp:nvSpPr>
      <dsp:spPr>
        <a:xfrm rot="5400000">
          <a:off x="-343983" y="343983"/>
          <a:ext cx="2293224" cy="1605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kern="1200" baseline="0"/>
            <a:t>Kaj je enterococcus?</a:t>
          </a:r>
          <a:endParaRPr lang="sl-SI" sz="1900" kern="1200"/>
        </a:p>
      </dsp:txBody>
      <dsp:txXfrm rot="-5400000">
        <a:off x="1" y="802627"/>
        <a:ext cx="1605256" cy="687968"/>
      </dsp:txXfrm>
    </dsp:sp>
    <dsp:sp modelId="{384434D0-9762-4CBE-9EF2-37925B01AC09}">
      <dsp:nvSpPr>
        <dsp:cNvPr id="0" name=""/>
        <dsp:cNvSpPr/>
      </dsp:nvSpPr>
      <dsp:spPr>
        <a:xfrm rot="5400000">
          <a:off x="3796143" y="-2211941"/>
          <a:ext cx="1490595" cy="59144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100" kern="1200" dirty="0"/>
            <a:t>Enteroccocci so bakterije, ki so normalno prisotne v človeškem črevesju in v ženskem genitalnem traktu in pogosto so v okolju. Te bakterije lahko včasih povzročajo okužbe.</a:t>
          </a:r>
        </a:p>
      </dsp:txBody>
      <dsp:txXfrm rot="-5400000">
        <a:off x="1584202" y="72765"/>
        <a:ext cx="5841714" cy="134506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CEA46-D36E-4618-883A-95FDAFDB6F32}">
      <dsp:nvSpPr>
        <dsp:cNvPr id="0" name=""/>
        <dsp:cNvSpPr/>
      </dsp:nvSpPr>
      <dsp:spPr>
        <a:xfrm>
          <a:off x="2316480" y="2129"/>
          <a:ext cx="2606040" cy="9311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/>
            <a:t>Osebe, ki so bili predhodno zdravljeni z vankomicinom</a:t>
          </a:r>
          <a:endParaRPr lang="sl-SI" sz="1400" kern="1200"/>
        </a:p>
      </dsp:txBody>
      <dsp:txXfrm>
        <a:off x="2361936" y="47585"/>
        <a:ext cx="2515128" cy="840253"/>
      </dsp:txXfrm>
    </dsp:sp>
    <dsp:sp modelId="{698F3B47-75AA-44CE-8681-EE742C16FC6E}">
      <dsp:nvSpPr>
        <dsp:cNvPr id="0" name=""/>
        <dsp:cNvSpPr/>
      </dsp:nvSpPr>
      <dsp:spPr>
        <a:xfrm>
          <a:off x="2316480" y="979853"/>
          <a:ext cx="2606040" cy="9311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baseline="0"/>
            <a:t>Osebe, ki so hospitalizirani, še posebej, ko so prejeli zdravljenje z antibiotiki, za dalj časa</a:t>
          </a:r>
          <a:endParaRPr lang="sl-SI" sz="1400" kern="1200"/>
        </a:p>
      </dsp:txBody>
      <dsp:txXfrm>
        <a:off x="2361936" y="1025309"/>
        <a:ext cx="2515128" cy="840253"/>
      </dsp:txXfrm>
    </dsp:sp>
    <dsp:sp modelId="{CDB66194-5D2E-42F2-9BB5-532E887430F0}">
      <dsp:nvSpPr>
        <dsp:cNvPr id="0" name=""/>
        <dsp:cNvSpPr/>
      </dsp:nvSpPr>
      <dsp:spPr>
        <a:xfrm>
          <a:off x="2316480" y="1957577"/>
          <a:ext cx="2606040" cy="9311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baseline="0"/>
            <a:t>Osebe, ki imajo oslabljen imunski sistem, kot so bolniki v intenzivnih enotah, ali z rakom ali pri presaditvah org.</a:t>
          </a:r>
          <a:endParaRPr lang="sl-SI" sz="1400" kern="1200"/>
        </a:p>
      </dsp:txBody>
      <dsp:txXfrm>
        <a:off x="2361936" y="2003033"/>
        <a:ext cx="2515128" cy="840253"/>
      </dsp:txXfrm>
    </dsp:sp>
    <dsp:sp modelId="{A80896B3-0368-45C0-BE5A-47E58DE42E09}">
      <dsp:nvSpPr>
        <dsp:cNvPr id="0" name=""/>
        <dsp:cNvSpPr/>
      </dsp:nvSpPr>
      <dsp:spPr>
        <a:xfrm>
          <a:off x="2316480" y="2935301"/>
          <a:ext cx="2606040" cy="9311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baseline="0"/>
            <a:t>Osebe, ki so opravile kirurške posege</a:t>
          </a:r>
          <a:endParaRPr lang="sl-SI" sz="1400" kern="1200"/>
        </a:p>
      </dsp:txBody>
      <dsp:txXfrm>
        <a:off x="2361936" y="2980757"/>
        <a:ext cx="2515128" cy="840253"/>
      </dsp:txXfrm>
    </dsp:sp>
    <dsp:sp modelId="{F1BD6509-6876-4CA9-9FD2-04044C29A4B1}">
      <dsp:nvSpPr>
        <dsp:cNvPr id="0" name=""/>
        <dsp:cNvSpPr/>
      </dsp:nvSpPr>
      <dsp:spPr>
        <a:xfrm>
          <a:off x="2316480" y="3913024"/>
          <a:ext cx="2606040" cy="9311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baseline="0"/>
            <a:t>Osebe z urinskimi katetri ali centralnimi intravenskimi katetri.</a:t>
          </a:r>
          <a:endParaRPr lang="sl-SI" sz="1400" kern="1200"/>
        </a:p>
      </dsp:txBody>
      <dsp:txXfrm>
        <a:off x="2361936" y="3958480"/>
        <a:ext cx="2515128" cy="840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8378F-2A34-4439-8F72-616F533DE668}">
      <dsp:nvSpPr>
        <dsp:cNvPr id="0" name=""/>
        <dsp:cNvSpPr/>
      </dsp:nvSpPr>
      <dsp:spPr>
        <a:xfrm>
          <a:off x="0" y="0"/>
          <a:ext cx="1752600" cy="1752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404710-2434-4660-8599-E975A61F8A42}">
      <dsp:nvSpPr>
        <dsp:cNvPr id="0" name=""/>
        <dsp:cNvSpPr/>
      </dsp:nvSpPr>
      <dsp:spPr>
        <a:xfrm>
          <a:off x="876300" y="0"/>
          <a:ext cx="5524500" cy="175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876300" y="0"/>
        <a:ext cx="5524500" cy="525781"/>
      </dsp:txXfrm>
    </dsp:sp>
    <dsp:sp modelId="{5A917740-1C2B-43AC-B19A-7CB44C3C2E0C}">
      <dsp:nvSpPr>
        <dsp:cNvPr id="0" name=""/>
        <dsp:cNvSpPr/>
      </dsp:nvSpPr>
      <dsp:spPr>
        <a:xfrm>
          <a:off x="306705" y="525781"/>
          <a:ext cx="1139188" cy="113918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505779-39CF-4657-8D2A-BBC16A273DFC}">
      <dsp:nvSpPr>
        <dsp:cNvPr id="0" name=""/>
        <dsp:cNvSpPr/>
      </dsp:nvSpPr>
      <dsp:spPr>
        <a:xfrm>
          <a:off x="876300" y="525781"/>
          <a:ext cx="5524500" cy="11391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876300" y="525781"/>
        <a:ext cx="5524500" cy="525779"/>
      </dsp:txXfrm>
    </dsp:sp>
    <dsp:sp modelId="{0F7BBB6F-8BEB-429D-8021-3B5541C6F125}">
      <dsp:nvSpPr>
        <dsp:cNvPr id="0" name=""/>
        <dsp:cNvSpPr/>
      </dsp:nvSpPr>
      <dsp:spPr>
        <a:xfrm>
          <a:off x="613410" y="1051560"/>
          <a:ext cx="525779" cy="52577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2E7BAC-C39B-47CC-82BF-07C6AA618A4A}">
      <dsp:nvSpPr>
        <dsp:cNvPr id="0" name=""/>
        <dsp:cNvSpPr/>
      </dsp:nvSpPr>
      <dsp:spPr>
        <a:xfrm>
          <a:off x="876300" y="1051560"/>
          <a:ext cx="5524500" cy="5257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876300" y="1051560"/>
        <a:ext cx="5524500" cy="525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6F866-3942-4A98-8883-6FA4618B10A0}">
      <dsp:nvSpPr>
        <dsp:cNvPr id="0" name=""/>
        <dsp:cNvSpPr/>
      </dsp:nvSpPr>
      <dsp:spPr>
        <a:xfrm rot="5400000">
          <a:off x="-209715" y="378041"/>
          <a:ext cx="2520280" cy="17641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/>
            <a:t>Kaj je Staphylococcus aureus?</a:t>
          </a:r>
          <a:endParaRPr lang="sl-SI" sz="1800" kern="1200" dirty="0"/>
        </a:p>
      </dsp:txBody>
      <dsp:txXfrm rot="-5400000">
        <a:off x="168327" y="882097"/>
        <a:ext cx="1764196" cy="756084"/>
      </dsp:txXfrm>
    </dsp:sp>
    <dsp:sp modelId="{A4B2428B-13DF-4522-93FA-F73C0466C3FB}">
      <dsp:nvSpPr>
        <dsp:cNvPr id="0" name=""/>
        <dsp:cNvSpPr/>
      </dsp:nvSpPr>
      <dsp:spPr>
        <a:xfrm rot="5400000">
          <a:off x="4371793" y="-2102617"/>
          <a:ext cx="1638181" cy="58434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Staphylococcus aureus je bakterija, ki se pogosto nahaja na koži zdravih ljudi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(temnih, vlažnih poraščenih delih-nos, kožne gube, pazduha, dimlje itd..)</a:t>
          </a:r>
        </a:p>
      </dsp:txBody>
      <dsp:txXfrm rot="-5400000">
        <a:off x="2269176" y="79969"/>
        <a:ext cx="5763447" cy="14782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AA22F-27FB-49C6-8AAB-2549DE58E79A}">
      <dsp:nvSpPr>
        <dsp:cNvPr id="0" name=""/>
        <dsp:cNvSpPr/>
      </dsp:nvSpPr>
      <dsp:spPr>
        <a:xfrm rot="5400000">
          <a:off x="-410445" y="410445"/>
          <a:ext cx="2736304" cy="19154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900" kern="1200" baseline="0"/>
            <a:t>Kaj je MRSA?</a:t>
          </a:r>
          <a:endParaRPr lang="sl-SI" sz="2900" kern="1200"/>
        </a:p>
      </dsp:txBody>
      <dsp:txXfrm rot="-5400000">
        <a:off x="1" y="957705"/>
        <a:ext cx="1915412" cy="820892"/>
      </dsp:txXfrm>
    </dsp:sp>
    <dsp:sp modelId="{67E9DABF-314C-4373-9144-1DE6743D7FFD}">
      <dsp:nvSpPr>
        <dsp:cNvPr id="0" name=""/>
        <dsp:cNvSpPr/>
      </dsp:nvSpPr>
      <dsp:spPr>
        <a:xfrm rot="5400000">
          <a:off x="4064851" y="-1191732"/>
          <a:ext cx="1778597" cy="60774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/>
            <a:t>Staphylococcus aureus, </a:t>
          </a:r>
          <a:r>
            <a:rPr lang="fr-FR" sz="2300" kern="1200" dirty="0" err="1"/>
            <a:t>ki</a:t>
          </a:r>
          <a:r>
            <a:rPr lang="fr-FR" sz="2300" kern="1200" dirty="0"/>
            <a:t> je </a:t>
          </a:r>
          <a:r>
            <a:rPr lang="fr-FR" sz="2300" kern="1200" dirty="0" err="1"/>
            <a:t>razvil</a:t>
          </a:r>
          <a:r>
            <a:rPr lang="sl-SI" sz="2300" kern="1200" dirty="0"/>
            <a:t> odpornost proti antibiotiku meticilinu in pogosto tudi drugim vrstam antibiotikov,imenujemo »proti meticilinu odporen Staphylococcus aureus« – MRSA.</a:t>
          </a:r>
        </a:p>
      </dsp:txBody>
      <dsp:txXfrm rot="-5400000">
        <a:off x="1915412" y="1044531"/>
        <a:ext cx="5990651" cy="16049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8040B-2A8B-4586-B1BC-6FB4FA06A1EE}">
      <dsp:nvSpPr>
        <dsp:cNvPr id="0" name=""/>
        <dsp:cNvSpPr/>
      </dsp:nvSpPr>
      <dsp:spPr>
        <a:xfrm rot="2614338">
          <a:off x="444119" y="2859616"/>
          <a:ext cx="956325" cy="46845"/>
        </a:xfrm>
        <a:custGeom>
          <a:avLst/>
          <a:gdLst/>
          <a:ahLst/>
          <a:cxnLst/>
          <a:rect l="0" t="0" r="0" b="0"/>
          <a:pathLst>
            <a:path>
              <a:moveTo>
                <a:pt x="0" y="23422"/>
              </a:moveTo>
              <a:lnTo>
                <a:pt x="956325" y="2342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7050E-AF85-4C6E-B3D4-BF0F2217B7C9}">
      <dsp:nvSpPr>
        <dsp:cNvPr id="0" name=""/>
        <dsp:cNvSpPr/>
      </dsp:nvSpPr>
      <dsp:spPr>
        <a:xfrm rot="21322513">
          <a:off x="574090" y="2155371"/>
          <a:ext cx="1081126" cy="46845"/>
        </a:xfrm>
        <a:custGeom>
          <a:avLst/>
          <a:gdLst/>
          <a:ahLst/>
          <a:cxnLst/>
          <a:rect l="0" t="0" r="0" b="0"/>
          <a:pathLst>
            <a:path>
              <a:moveTo>
                <a:pt x="0" y="23422"/>
              </a:moveTo>
              <a:lnTo>
                <a:pt x="1081126" y="2342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9A49D-D5AE-45CE-A601-108AD560DE44}">
      <dsp:nvSpPr>
        <dsp:cNvPr id="0" name=""/>
        <dsp:cNvSpPr/>
      </dsp:nvSpPr>
      <dsp:spPr>
        <a:xfrm rot="19312395">
          <a:off x="407883" y="1487110"/>
          <a:ext cx="1574542" cy="46845"/>
        </a:xfrm>
        <a:custGeom>
          <a:avLst/>
          <a:gdLst/>
          <a:ahLst/>
          <a:cxnLst/>
          <a:rect l="0" t="0" r="0" b="0"/>
          <a:pathLst>
            <a:path>
              <a:moveTo>
                <a:pt x="0" y="23422"/>
              </a:moveTo>
              <a:lnTo>
                <a:pt x="1574542" y="2342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50E0A-31D6-42A9-A1B2-B3C4AEA85ECE}">
      <dsp:nvSpPr>
        <dsp:cNvPr id="0" name=""/>
        <dsp:cNvSpPr/>
      </dsp:nvSpPr>
      <dsp:spPr>
        <a:xfrm>
          <a:off x="-133674" y="1684786"/>
          <a:ext cx="1560904" cy="127109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43DDE0-8293-4773-82E6-553A9F5BB4C2}">
      <dsp:nvSpPr>
        <dsp:cNvPr id="0" name=""/>
        <dsp:cNvSpPr/>
      </dsp:nvSpPr>
      <dsp:spPr>
        <a:xfrm>
          <a:off x="1251690" y="100336"/>
          <a:ext cx="2221069" cy="9884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/>
            <a:t>Prisotna v telesu</a:t>
          </a:r>
        </a:p>
      </dsp:txBody>
      <dsp:txXfrm>
        <a:off x="1576958" y="245089"/>
        <a:ext cx="1570533" cy="698929"/>
      </dsp:txXfrm>
    </dsp:sp>
    <dsp:sp modelId="{3C4AA2F4-0BF7-445D-863B-A21E30FBE57B}">
      <dsp:nvSpPr>
        <dsp:cNvPr id="0" name=""/>
        <dsp:cNvSpPr/>
      </dsp:nvSpPr>
      <dsp:spPr>
        <a:xfrm>
          <a:off x="1438685" y="100336"/>
          <a:ext cx="3331604" cy="98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3400" kern="1200" dirty="0"/>
        </a:p>
      </dsp:txBody>
      <dsp:txXfrm>
        <a:off x="1438685" y="100336"/>
        <a:ext cx="3331604" cy="988435"/>
      </dsp:txXfrm>
    </dsp:sp>
    <dsp:sp modelId="{E8B2E86A-34C8-422E-ADC6-3617EAC0A65F}">
      <dsp:nvSpPr>
        <dsp:cNvPr id="0" name=""/>
        <dsp:cNvSpPr/>
      </dsp:nvSpPr>
      <dsp:spPr>
        <a:xfrm>
          <a:off x="1649196" y="1396597"/>
          <a:ext cx="1678360" cy="13421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Ne povzroča okužb</a:t>
          </a:r>
        </a:p>
      </dsp:txBody>
      <dsp:txXfrm>
        <a:off x="1894986" y="1593149"/>
        <a:ext cx="1186780" cy="949038"/>
      </dsp:txXfrm>
    </dsp:sp>
    <dsp:sp modelId="{AA76FCF1-C176-4B8E-B16B-E8F0F811AC46}">
      <dsp:nvSpPr>
        <dsp:cNvPr id="0" name=""/>
        <dsp:cNvSpPr/>
      </dsp:nvSpPr>
      <dsp:spPr>
        <a:xfrm>
          <a:off x="1971868" y="1396597"/>
          <a:ext cx="2517540" cy="1342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3400" kern="1200" dirty="0"/>
        </a:p>
      </dsp:txBody>
      <dsp:txXfrm>
        <a:off x="1971868" y="1396597"/>
        <a:ext cx="2517540" cy="1342142"/>
      </dsp:txXfrm>
    </dsp:sp>
    <dsp:sp modelId="{686919A3-F349-4102-B70D-A0094AA73B5A}">
      <dsp:nvSpPr>
        <dsp:cNvPr id="0" name=""/>
        <dsp:cNvSpPr/>
      </dsp:nvSpPr>
      <dsp:spPr>
        <a:xfrm>
          <a:off x="707924" y="3152607"/>
          <a:ext cx="2096000" cy="10470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Ne povzroča bolezni</a:t>
          </a:r>
        </a:p>
      </dsp:txBody>
      <dsp:txXfrm>
        <a:off x="1014876" y="3305946"/>
        <a:ext cx="1482096" cy="740385"/>
      </dsp:txXfrm>
    </dsp:sp>
    <dsp:sp modelId="{F9040276-ECB1-42B8-9129-DEA3E40204CB}">
      <dsp:nvSpPr>
        <dsp:cNvPr id="0" name=""/>
        <dsp:cNvSpPr/>
      </dsp:nvSpPr>
      <dsp:spPr>
        <a:xfrm>
          <a:off x="926186" y="3152607"/>
          <a:ext cx="3144001" cy="104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3400" kern="1200" dirty="0"/>
        </a:p>
      </dsp:txBody>
      <dsp:txXfrm>
        <a:off x="926186" y="3152607"/>
        <a:ext cx="3144001" cy="10470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2027B-6773-4AA8-902E-DEB4FA8B1EF2}">
      <dsp:nvSpPr>
        <dsp:cNvPr id="0" name=""/>
        <dsp:cNvSpPr/>
      </dsp:nvSpPr>
      <dsp:spPr>
        <a:xfrm rot="1713847">
          <a:off x="583360" y="2388097"/>
          <a:ext cx="1143985" cy="61083"/>
        </a:xfrm>
        <a:custGeom>
          <a:avLst/>
          <a:gdLst/>
          <a:ahLst/>
          <a:cxnLst/>
          <a:rect l="0" t="0" r="0" b="0"/>
          <a:pathLst>
            <a:path>
              <a:moveTo>
                <a:pt x="0" y="30541"/>
              </a:moveTo>
              <a:lnTo>
                <a:pt x="1143985" y="30541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1B6AE-DF58-4BC9-ACED-86A327165337}">
      <dsp:nvSpPr>
        <dsp:cNvPr id="0" name=""/>
        <dsp:cNvSpPr/>
      </dsp:nvSpPr>
      <dsp:spPr>
        <a:xfrm rot="19917527">
          <a:off x="603328" y="1465328"/>
          <a:ext cx="845950" cy="61083"/>
        </a:xfrm>
        <a:custGeom>
          <a:avLst/>
          <a:gdLst/>
          <a:ahLst/>
          <a:cxnLst/>
          <a:rect l="0" t="0" r="0" b="0"/>
          <a:pathLst>
            <a:path>
              <a:moveTo>
                <a:pt x="0" y="30541"/>
              </a:moveTo>
              <a:lnTo>
                <a:pt x="845950" y="30541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53BA6-A29B-4963-8B53-4587BBA008FC}">
      <dsp:nvSpPr>
        <dsp:cNvPr id="0" name=""/>
        <dsp:cNvSpPr/>
      </dsp:nvSpPr>
      <dsp:spPr>
        <a:xfrm rot="19480531">
          <a:off x="566501" y="1318946"/>
          <a:ext cx="939453" cy="61083"/>
        </a:xfrm>
        <a:custGeom>
          <a:avLst/>
          <a:gdLst/>
          <a:ahLst/>
          <a:cxnLst/>
          <a:rect l="0" t="0" r="0" b="0"/>
          <a:pathLst>
            <a:path>
              <a:moveTo>
                <a:pt x="0" y="30541"/>
              </a:moveTo>
              <a:lnTo>
                <a:pt x="939453" y="30541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4844A-BC83-41CB-8FA0-08BC3A2D7DBD}">
      <dsp:nvSpPr>
        <dsp:cNvPr id="0" name=""/>
        <dsp:cNvSpPr/>
      </dsp:nvSpPr>
      <dsp:spPr>
        <a:xfrm>
          <a:off x="-16966" y="1468766"/>
          <a:ext cx="1397395" cy="13389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9C2E0-51C2-45E1-B5FF-96D37A3206D9}">
      <dsp:nvSpPr>
        <dsp:cNvPr id="0" name=""/>
        <dsp:cNvSpPr/>
      </dsp:nvSpPr>
      <dsp:spPr>
        <a:xfrm flipV="1">
          <a:off x="1313405" y="846308"/>
          <a:ext cx="505484" cy="255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900" kern="1200" dirty="0"/>
        </a:p>
      </dsp:txBody>
      <dsp:txXfrm rot="10800000">
        <a:off x="1387431" y="883692"/>
        <a:ext cx="357432" cy="180504"/>
      </dsp:txXfrm>
    </dsp:sp>
    <dsp:sp modelId="{FBFCDE71-870B-430D-BBD0-08ED17C208FD}">
      <dsp:nvSpPr>
        <dsp:cNvPr id="0" name=""/>
        <dsp:cNvSpPr/>
      </dsp:nvSpPr>
      <dsp:spPr>
        <a:xfrm flipV="1">
          <a:off x="2154900" y="846308"/>
          <a:ext cx="758226" cy="25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800" kern="1200" dirty="0"/>
        </a:p>
      </dsp:txBody>
      <dsp:txXfrm rot="10800000">
        <a:off x="2154900" y="846308"/>
        <a:ext cx="758226" cy="255272"/>
      </dsp:txXfrm>
    </dsp:sp>
    <dsp:sp modelId="{0828653D-63E8-4540-A9F9-955BB6F33BBF}">
      <dsp:nvSpPr>
        <dsp:cNvPr id="0" name=""/>
        <dsp:cNvSpPr/>
      </dsp:nvSpPr>
      <dsp:spPr>
        <a:xfrm>
          <a:off x="1236105" y="0"/>
          <a:ext cx="2040870" cy="1681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Prisotni bolezenski znaki:</a:t>
          </a:r>
          <a:endParaRPr lang="sl-SI" sz="600" kern="1200" dirty="0"/>
        </a:p>
      </dsp:txBody>
      <dsp:txXfrm>
        <a:off x="1534983" y="246208"/>
        <a:ext cx="1443114" cy="1188795"/>
      </dsp:txXfrm>
    </dsp:sp>
    <dsp:sp modelId="{B97532A9-83DE-4A11-A8B8-55A141BD34B2}">
      <dsp:nvSpPr>
        <dsp:cNvPr id="0" name=""/>
        <dsp:cNvSpPr/>
      </dsp:nvSpPr>
      <dsp:spPr>
        <a:xfrm>
          <a:off x="1693753" y="0"/>
          <a:ext cx="3061305" cy="1681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800" kern="1200"/>
        </a:p>
      </dsp:txBody>
      <dsp:txXfrm>
        <a:off x="1693753" y="0"/>
        <a:ext cx="3061305" cy="1681211"/>
      </dsp:txXfrm>
    </dsp:sp>
    <dsp:sp modelId="{B08145DD-4497-4FD9-811A-64B4A65DF63D}">
      <dsp:nvSpPr>
        <dsp:cNvPr id="0" name=""/>
        <dsp:cNvSpPr/>
      </dsp:nvSpPr>
      <dsp:spPr>
        <a:xfrm flipH="1">
          <a:off x="1482075" y="2332865"/>
          <a:ext cx="2038999" cy="1637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/>
            <a:t>1.Povišana TT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/>
            <a:t>2.Gnojni izcedek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/>
            <a:t>3.Pljučnica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/>
            <a:t>4.Sepsa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/>
            <a:t>.....</a:t>
          </a:r>
        </a:p>
      </dsp:txBody>
      <dsp:txXfrm>
        <a:off x="1780679" y="2572646"/>
        <a:ext cx="1441791" cy="1157765"/>
      </dsp:txXfrm>
    </dsp:sp>
    <dsp:sp modelId="{40A51684-B019-4907-A8AD-90F716282468}">
      <dsp:nvSpPr>
        <dsp:cNvPr id="0" name=""/>
        <dsp:cNvSpPr/>
      </dsp:nvSpPr>
      <dsp:spPr>
        <a:xfrm flipH="1">
          <a:off x="1940191" y="2332865"/>
          <a:ext cx="3058498" cy="163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800" kern="1200"/>
        </a:p>
      </dsp:txBody>
      <dsp:txXfrm>
        <a:off x="1940191" y="2332865"/>
        <a:ext cx="3058498" cy="16373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461C1-32BF-46E5-B33B-7184281CB2B5}">
      <dsp:nvSpPr>
        <dsp:cNvPr id="0" name=""/>
        <dsp:cNvSpPr/>
      </dsp:nvSpPr>
      <dsp:spPr>
        <a:xfrm>
          <a:off x="2895599" y="591"/>
          <a:ext cx="4343400" cy="23073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600" kern="1200" dirty="0"/>
            <a:t>Odprte rane,vstavljeni katetri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600" kern="1200" dirty="0"/>
            <a:t>Operativni posegi ...</a:t>
          </a:r>
        </a:p>
      </dsp:txBody>
      <dsp:txXfrm>
        <a:off x="2895599" y="289011"/>
        <a:ext cx="3478140" cy="1730519"/>
      </dsp:txXfrm>
    </dsp:sp>
    <dsp:sp modelId="{98843639-5CE3-48F9-95C0-AC2A7C064161}">
      <dsp:nvSpPr>
        <dsp:cNvPr id="0" name=""/>
        <dsp:cNvSpPr/>
      </dsp:nvSpPr>
      <dsp:spPr>
        <a:xfrm>
          <a:off x="0" y="0"/>
          <a:ext cx="2895600" cy="2307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/>
            <a:t>Bolniki v bolnišnicah in negovalnih ustanovah, ki imajo poleg osnovne bolezni:</a:t>
          </a:r>
        </a:p>
      </dsp:txBody>
      <dsp:txXfrm>
        <a:off x="112636" y="112636"/>
        <a:ext cx="2670328" cy="2082087"/>
      </dsp:txXfrm>
    </dsp:sp>
    <dsp:sp modelId="{D7AB6742-3C4F-4AF0-9E00-7EE03B9C3350}">
      <dsp:nvSpPr>
        <dsp:cNvPr id="0" name=""/>
        <dsp:cNvSpPr/>
      </dsp:nvSpPr>
      <dsp:spPr>
        <a:xfrm>
          <a:off x="2895599" y="2538686"/>
          <a:ext cx="4343400" cy="23073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600" kern="1200" dirty="0"/>
            <a:t>Padcu imunske odpornosti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600" kern="1200" dirty="0"/>
            <a:t>Pogostem zdravljenju z antibiotiki</a:t>
          </a:r>
        </a:p>
      </dsp:txBody>
      <dsp:txXfrm>
        <a:off x="2895599" y="2827106"/>
        <a:ext cx="3478140" cy="1730519"/>
      </dsp:txXfrm>
    </dsp:sp>
    <dsp:sp modelId="{DA995BFD-C58C-42F6-953C-AE6116642C78}">
      <dsp:nvSpPr>
        <dsp:cNvPr id="0" name=""/>
        <dsp:cNvSpPr/>
      </dsp:nvSpPr>
      <dsp:spPr>
        <a:xfrm>
          <a:off x="0" y="2538686"/>
          <a:ext cx="2895600" cy="2307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/>
            <a:t>Nosilci bakterije, ki nimajo kliničnih znakov so pa ogroženi ob:</a:t>
          </a:r>
        </a:p>
      </dsp:txBody>
      <dsp:txXfrm>
        <a:off x="112636" y="2651322"/>
        <a:ext cx="2670328" cy="20820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AFEC7-8EAA-4A01-BFED-6484E3D545D6}">
      <dsp:nvSpPr>
        <dsp:cNvPr id="0" name=""/>
        <dsp:cNvSpPr/>
      </dsp:nvSpPr>
      <dsp:spPr>
        <a:xfrm>
          <a:off x="459050" y="0"/>
          <a:ext cx="5202578" cy="25915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DDEFC-18D4-48A3-8E8B-8AA1F6295395}">
      <dsp:nvSpPr>
        <dsp:cNvPr id="0" name=""/>
        <dsp:cNvSpPr/>
      </dsp:nvSpPr>
      <dsp:spPr>
        <a:xfrm>
          <a:off x="509280" y="334506"/>
          <a:ext cx="5102119" cy="19225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baseline="0" dirty="0"/>
            <a:t>Z odvzemom presejalnih kužnin na MRSA lahko zgodaj ugotovimo prisotnost okužbe pri bolnikih.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baseline="0" dirty="0"/>
            <a:t>Presejalne brise opravljamo na vseh osebah, ki smo jih sprejeli iz bolnišnice. </a:t>
          </a:r>
          <a:endParaRPr lang="sl-SI" sz="1600" kern="1200" dirty="0"/>
        </a:p>
      </dsp:txBody>
      <dsp:txXfrm>
        <a:off x="603130" y="428356"/>
        <a:ext cx="4914419" cy="17348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13908-6345-41B7-84F6-E5D3D2D442DC}">
      <dsp:nvSpPr>
        <dsp:cNvPr id="0" name=""/>
        <dsp:cNvSpPr/>
      </dsp:nvSpPr>
      <dsp:spPr>
        <a:xfrm rot="10800000">
          <a:off x="1476115" y="0"/>
          <a:ext cx="4261793" cy="16106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024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baseline="0" dirty="0"/>
            <a:t>Brise jemljemo iz nosu, žrela, kože v dimljah, perineja, pod pazduho, iz operativnih ran in tudi iz ulkusa na goleni in ostalih odprtih ran.</a:t>
          </a:r>
          <a:endParaRPr lang="sl-SI" sz="1800" kern="1200" dirty="0"/>
        </a:p>
      </dsp:txBody>
      <dsp:txXfrm rot="10800000">
        <a:off x="1878771" y="0"/>
        <a:ext cx="3859137" cy="1610624"/>
      </dsp:txXfrm>
    </dsp:sp>
    <dsp:sp modelId="{A688F27F-C063-4613-8D3E-9558E73A33DD}">
      <dsp:nvSpPr>
        <dsp:cNvPr id="0" name=""/>
        <dsp:cNvSpPr/>
      </dsp:nvSpPr>
      <dsp:spPr>
        <a:xfrm>
          <a:off x="720072" y="0"/>
          <a:ext cx="1610624" cy="1610624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25000" dir="5400000" rotWithShape="0"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D7C2CA-C7C1-42EA-B4EB-B614A305DB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8376C-D19C-48A2-9304-DB61D0130FC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B70CC2D-D1B5-4E46-A9FE-AEE89A52851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6A0C105-7407-49D5-B015-B0C8E37F5C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6585B45-A48C-487E-BE0B-D08FCF9E1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E20BA-56CC-42CB-B3C6-00293F95AA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E0E11-069C-4972-A56E-0A25046601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0CFFF79-7EB4-4477-AACC-432155F24B5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5A965A7D-43D2-422F-B979-DD07A363A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BE922B85-C613-41F4-9F02-56EEC9EDB7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AB08D8A1-BF3C-4EE6-8EA8-3C1D5AD6EC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77FDC1A-1BB3-4CF7-8142-7795D059F463}" type="slidenum">
              <a:rPr lang="sl-SI" altLang="sl-SI">
                <a:latin typeface="Calibri" panose="020F0502020204030204" pitchFamily="34" charset="0"/>
              </a:rPr>
              <a:pPr/>
              <a:t>7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75D2AF-5DD0-4B73-8C3B-F87C4D1B3792}"/>
              </a:ext>
            </a:extLst>
          </p:cNvPr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E2B04FC8-1B63-460B-9797-475AB9F97C76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0">
            <a:extLst>
              <a:ext uri="{FF2B5EF4-FFF2-40B4-BE49-F238E27FC236}">
                <a16:creationId xmlns:a16="http://schemas.microsoft.com/office/drawing/2014/main" id="{DE291274-CD1D-4546-B934-940B1A26E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4C697B0-D24F-4E84-9990-55183B26C29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17">
            <a:extLst>
              <a:ext uri="{FF2B5EF4-FFF2-40B4-BE49-F238E27FC236}">
                <a16:creationId xmlns:a16="http://schemas.microsoft.com/office/drawing/2014/main" id="{A507F509-286E-4AF4-96F4-F07D74CE1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28">
            <a:extLst>
              <a:ext uri="{FF2B5EF4-FFF2-40B4-BE49-F238E27FC236}">
                <a16:creationId xmlns:a16="http://schemas.microsoft.com/office/drawing/2014/main" id="{DE32D9DA-1932-4BCB-88D5-447A241B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5F022B-7F42-4D28-B947-D015F9BC1B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79879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>
            <a:extLst>
              <a:ext uri="{FF2B5EF4-FFF2-40B4-BE49-F238E27FC236}">
                <a16:creationId xmlns:a16="http://schemas.microsoft.com/office/drawing/2014/main" id="{A33C9877-1AF1-4512-91CF-98D162A1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854EF-CFFB-46B8-8A19-E39279AF81A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3A83559-418A-4059-BF09-AECF355A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38515A63-F9C1-457C-A431-FE9DDD02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43CB3-F67B-4EED-88FA-18104FFCE0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2772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4677B-FFFB-4823-A03A-C78EC1B709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0B8FC-ACE2-4A17-B835-E17BD38617E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13DB4-640B-450E-BF56-C620645A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D9955-FFA1-4BD8-9231-E8478493F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B5FF4737-EEF8-4E02-9AC6-C0F668B16D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9493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>
            <a:extLst>
              <a:ext uri="{FF2B5EF4-FFF2-40B4-BE49-F238E27FC236}">
                <a16:creationId xmlns:a16="http://schemas.microsoft.com/office/drawing/2014/main" id="{5413FE3B-C8D3-4F39-850E-DE4BDD0FD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8DC85-FF96-4891-BDE2-DEB9C04D27B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4B023CD-664A-4283-AB6F-F82AE67D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AE5D5506-74BD-48FA-8398-EDBE03EF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6C6C0-3193-4558-A37B-4E9987EE78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522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F8CD-6210-4C5E-AE56-56A062C52E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C91F34C-33DD-43E8-BA57-F4F7799C39F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0FEAA-76AF-4520-9A02-41CEAE56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B13ED-A98A-40CE-9960-EBD4BC71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A7B009AC-CBF6-4EEE-8BA7-2D932ECE30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06888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>
            <a:extLst>
              <a:ext uri="{FF2B5EF4-FFF2-40B4-BE49-F238E27FC236}">
                <a16:creationId xmlns:a16="http://schemas.microsoft.com/office/drawing/2014/main" id="{B6BDC2B6-C1EB-47EA-A8B1-CC9E60A6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DDCD8-816A-4BC9-90D5-0869F00F447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C40B4B3-0631-4006-ABF5-33D8F117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715F4A4A-38E5-4213-8AC1-CA71FE82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DD691-76D3-4954-BE34-59F0B5C59A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6113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6">
            <a:extLst>
              <a:ext uri="{FF2B5EF4-FFF2-40B4-BE49-F238E27FC236}">
                <a16:creationId xmlns:a16="http://schemas.microsoft.com/office/drawing/2014/main" id="{EAD30253-D5FD-4AAC-B90B-12A128DE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7F82-F87D-4967-BD46-7CC217D333E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8B9A5EB-8188-4E6C-A84D-AE3551E7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D0DBC782-6FFC-4BFD-AD84-EFE34572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EDEAD-2A97-4B72-A63C-46BA2EBEF1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8359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6">
            <a:extLst>
              <a:ext uri="{FF2B5EF4-FFF2-40B4-BE49-F238E27FC236}">
                <a16:creationId xmlns:a16="http://schemas.microsoft.com/office/drawing/2014/main" id="{3744117B-ADAF-4F58-9D02-620AF6D9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ADA3B-0506-4F1E-8A60-9610A737DD9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13898-50F2-456A-8507-BA08B81B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9D288B93-A137-4BA3-8BD9-99E0BF33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99893-55B1-412D-AF41-9793DFFE6E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461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>
            <a:extLst>
              <a:ext uri="{FF2B5EF4-FFF2-40B4-BE49-F238E27FC236}">
                <a16:creationId xmlns:a16="http://schemas.microsoft.com/office/drawing/2014/main" id="{7E52CF58-1137-4B94-8E96-2986698D1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016A6-27AB-4CDA-A610-277765E8ECA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B813FC3-684B-4113-A65A-F57F57D2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2DC253DA-77E1-4488-8565-A4A6B9591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02778-009D-4F6D-8358-8FEC6A43BF2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4490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>
            <a:extLst>
              <a:ext uri="{FF2B5EF4-FFF2-40B4-BE49-F238E27FC236}">
                <a16:creationId xmlns:a16="http://schemas.microsoft.com/office/drawing/2014/main" id="{0111080A-FC63-4670-806B-559919865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6014-A27C-4E3A-95D2-BB925B90A95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BD27BA8-E65C-4560-83F4-27321F34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117A4CCD-8A8F-446F-B437-F2A5E8A8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CFC28-4CCC-4CC5-AA3F-FF9B3B9C0C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729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7C0704-8760-443A-B4B8-2D4770EC4EB0}"/>
              </a:ext>
            </a:extLst>
          </p:cNvPr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B88A1-31BA-4F7F-8E42-333A993B02D8}"/>
              </a:ext>
            </a:extLst>
          </p:cNvPr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A6103C4-ACF8-453A-B24E-E53F9B6E3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E2519-9854-42F7-ADFE-F3240F1A914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05840D7-E722-4EAE-82E2-F41E438A5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4D0AD76-B4D5-4CF5-BCE3-1DE55BF6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51C0F-E567-4324-9291-543EE763E1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54198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5C8A8F-4CB0-46C8-8603-94DC3681D701}"/>
              </a:ext>
            </a:extLst>
          </p:cNvPr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7C95A37B-2D00-4C5E-B39E-7890356A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0" name="Text Placeholder 30">
            <a:extLst>
              <a:ext uri="{FF2B5EF4-FFF2-40B4-BE49-F238E27FC236}">
                <a16:creationId xmlns:a16="http://schemas.microsoft.com/office/drawing/2014/main" id="{0F09DA29-DC6E-4D57-ABB5-0CE67F8598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781D3394-56D0-4487-BC8D-F583C20D2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7A5CE3-19C0-41D9-A13A-4C4DEA305BF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D3355-A8D0-44A8-979F-9AC588C94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05136A5-2A45-4602-AA5C-C15ADCBD0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fld id="{17477AA7-6100-4FE5-A29D-BB406E7A6B1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4" r:id="rId2"/>
    <p:sldLayoutId id="2147483792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3" r:id="rId9"/>
    <p:sldLayoutId id="2147483790" r:id="rId10"/>
    <p:sldLayoutId id="21474837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7wT6TLcKx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7F35185-C29B-4A54-A34C-72FB9657864F}"/>
              </a:ext>
            </a:extLst>
          </p:cNvPr>
          <p:cNvGraphicFramePr/>
          <p:nvPr/>
        </p:nvGraphicFramePr>
        <p:xfrm>
          <a:off x="395536" y="476672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A19E4AD-CF42-464A-9665-837A17C651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40168"/>
              </p:ext>
            </p:extLst>
          </p:nvPr>
        </p:nvGraphicFramePr>
        <p:xfrm>
          <a:off x="1115616" y="2636912"/>
          <a:ext cx="6400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1EFDC-CC1B-44D7-AEA5-0DA9CB3E50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dekolonizacija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23963CB-B7E1-4837-9421-17940D4B1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5738" y="3573463"/>
            <a:ext cx="4176712" cy="11001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KAJ   JE   DEKOLONIZACIJA?       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POSTOPKI   DEKOLONIZACIJE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C6608-9C42-429C-B503-8AE51E0E1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Kaj je dekolonizacija?</a:t>
            </a:r>
            <a:br>
              <a:rPr lang="sl-SI" dirty="0"/>
            </a:b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5F4E4-F9A8-4803-B7E4-0DE79578F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Dekolonizacija je postopek s katerim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poskušamo MRSA odstraniti s in iz telesa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bolnika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Obiočajno traja pet dni.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O izvedbi dekolonizacije odloča zdravnik   glede na verjetnost uspešnega izida  dekolonizacije.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Po naravni poti (brez dekolonizacije)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MRSA navadno izgine iz telesa v približno štirih letih.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1DE95-EC9F-4006-9B3E-C73111EC1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6263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Postopki: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A1F1C9-37B6-44C7-859D-05B2E8338A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528" y="692696"/>
          <a:ext cx="734481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1C56D4-5E85-4283-B7F1-B52201F1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8435" name="Content Placeholder 3">
            <a:extLst>
              <a:ext uri="{FF2B5EF4-FFF2-40B4-BE49-F238E27FC236}">
                <a16:creationId xmlns:a16="http://schemas.microsoft.com/office/drawing/2014/main" id="{253007A3-7D0F-4DD1-A40A-9B528FCE3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hlinkClick r:id="rId2"/>
              </a:rPr>
              <a:t>http://www.youtube.com/watch?v=G7wT6TLcKx0</a:t>
            </a:r>
            <a:endParaRPr lang="sl-SI" altLang="sl-S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357D3B6-7518-4F9C-8D9E-D6B6D07C0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7088" y="533400"/>
            <a:ext cx="5105400" cy="2868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C39AC2F-8E9D-44DF-88D6-3FF0D90CBF79}"/>
              </a:ext>
            </a:extLst>
          </p:cNvPr>
          <p:cNvGraphicFramePr/>
          <p:nvPr/>
        </p:nvGraphicFramePr>
        <p:xfrm>
          <a:off x="2915816" y="1628800"/>
          <a:ext cx="576064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54111A-6897-4705-B844-4E5646A3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0483" name="Text Placeholder 5">
            <a:extLst>
              <a:ext uri="{FF2B5EF4-FFF2-40B4-BE49-F238E27FC236}">
                <a16:creationId xmlns:a16="http://schemas.microsoft.com/office/drawing/2014/main" id="{8FECF26E-8615-4135-B41F-4A9D32481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1075" cy="457200"/>
          </a:xfrm>
          <a:ln>
            <a:miter lim="800000"/>
            <a:headEnd/>
            <a:tailEnd/>
          </a:ln>
        </p:spPr>
        <p:txBody>
          <a:bodyPr/>
          <a:lstStyle/>
          <a:p>
            <a:endParaRPr lang="sl-SI" altLang="sl-SI"/>
          </a:p>
        </p:txBody>
      </p:sp>
      <p:sp>
        <p:nvSpPr>
          <p:cNvPr id="20484" name="Text Placeholder 6">
            <a:extLst>
              <a:ext uri="{FF2B5EF4-FFF2-40B4-BE49-F238E27FC236}">
                <a16:creationId xmlns:a16="http://schemas.microsoft.com/office/drawing/2014/main" id="{24343792-DB4A-410F-87C1-D66975DDAF7E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178300" y="5867400"/>
            <a:ext cx="3521075" cy="457200"/>
          </a:xfrm>
          <a:ln>
            <a:miter lim="800000"/>
            <a:headEnd/>
            <a:tailEnd/>
          </a:ln>
        </p:spPr>
        <p:txBody>
          <a:bodyPr/>
          <a:lstStyle/>
          <a:p>
            <a:endParaRPr lang="sl-SI" altLang="sl-SI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1CA1F1-797E-4D6A-BE4B-3B95DCBC8C61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107504" y="404664"/>
          <a:ext cx="770485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8C31D911-2748-49F2-937B-1F76F41AEFB4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107504" y="3789040"/>
          <a:ext cx="7519736" cy="2293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EF875-B8EC-4526-89DF-299C15C7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Katere osebe Lahko dobijo VRE?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EE0027-B63A-48A8-9AD3-385820F15D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DAF4FF-865B-44B3-8325-A44DA7BAE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ŠIRJENJE IN PREPREČEVANJE ŠIRJENJA</a:t>
            </a:r>
          </a:p>
        </p:txBody>
      </p:sp>
      <p:sp>
        <p:nvSpPr>
          <p:cNvPr id="22531" name="Text Placeholder 11">
            <a:extLst>
              <a:ext uri="{FF2B5EF4-FFF2-40B4-BE49-F238E27FC236}">
                <a16:creationId xmlns:a16="http://schemas.microsoft.com/office/drawing/2014/main" id="{226777D0-0321-4399-AA7D-199C42296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773238"/>
            <a:ext cx="3519488" cy="4572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sl-SI" altLang="sl-SI"/>
              <a:t>ŠIRJENJE</a:t>
            </a:r>
          </a:p>
        </p:txBody>
      </p:sp>
      <p:sp>
        <p:nvSpPr>
          <p:cNvPr id="22532" name="Text Placeholder 13">
            <a:extLst>
              <a:ext uri="{FF2B5EF4-FFF2-40B4-BE49-F238E27FC236}">
                <a16:creationId xmlns:a16="http://schemas.microsoft.com/office/drawing/2014/main" id="{F002F05C-7458-4594-9845-111AF0CEA54F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140200" y="1700213"/>
            <a:ext cx="3519488" cy="4572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sl-SI" altLang="sl-SI"/>
              <a:t>PREPREČEVANJE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76A5B02-4728-40E1-9F23-209A81374C8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23850" y="2492375"/>
            <a:ext cx="3519488" cy="41148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Blatom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Urinom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Krvjo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Prek rok zdr. Osebja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Onesnaženih površin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Ne širijo se dotikom/objemom...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Ne širijo se z zrakom(kašljanje/kihanje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Najpogosteje v bolnišnica</a:t>
            </a:r>
          </a:p>
        </p:txBody>
      </p:sp>
      <p:sp>
        <p:nvSpPr>
          <p:cNvPr id="22534" name="Content Placeholder 14">
            <a:extLst>
              <a:ext uri="{FF2B5EF4-FFF2-40B4-BE49-F238E27FC236}">
                <a16:creationId xmlns:a16="http://schemas.microsoft.com/office/drawing/2014/main" id="{E1221FAC-2E0C-4BF6-98A4-A2AAD2BA2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40200" y="2420938"/>
            <a:ext cx="3519488" cy="4114800"/>
          </a:xfrm>
        </p:spPr>
        <p:txBody>
          <a:bodyPr/>
          <a:lstStyle/>
          <a:p>
            <a:r>
              <a:rPr lang="sl-SI" altLang="sl-SI"/>
              <a:t>Umivanje in razkuževanje rok</a:t>
            </a:r>
          </a:p>
          <a:p>
            <a:r>
              <a:rPr lang="sl-SI" altLang="sl-SI"/>
              <a:t>Razkuževanje površin</a:t>
            </a:r>
          </a:p>
          <a:p>
            <a:r>
              <a:rPr lang="sl-SI" altLang="sl-SI"/>
              <a:t>Pri ZN uporabljamo zaščito(rokavice, halja, predpasnik..)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70DF-D1C4-4E68-BB25-B2EC4AED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Zdravljenje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F94D936-9580-4BD4-B9BE-530D6F727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Z antibiotiki, ki niso vankomicin</a:t>
            </a:r>
          </a:p>
          <a:p>
            <a:r>
              <a:rPr lang="sl-SI" altLang="sl-SI"/>
              <a:t>Za osebe ki so kolonizirani z VRE običajno ne potrebujejo zdravljenja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1A58466-9041-49CA-B9E9-EC433F96E5E2}"/>
              </a:ext>
            </a:extLst>
          </p:cNvPr>
          <p:cNvGraphicFramePr/>
          <p:nvPr/>
        </p:nvGraphicFramePr>
        <p:xfrm>
          <a:off x="107504" y="476672"/>
          <a:ext cx="828092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8FD0A5B0-F064-4C7D-A3D6-D3CF3ECBC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438" y="6308725"/>
            <a:ext cx="4225925" cy="319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D0C53D0-69E5-402A-A9B9-61FD884AAEEA}"/>
              </a:ext>
            </a:extLst>
          </p:cNvPr>
          <p:cNvGraphicFramePr/>
          <p:nvPr/>
        </p:nvGraphicFramePr>
        <p:xfrm>
          <a:off x="251520" y="3501008"/>
          <a:ext cx="799288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08B6-9B43-437E-8EE2-DA552E9F4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Razlika med kolonizacijo in     okužbo!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5BC17A3-5641-4B00-91A1-A62FFC6154B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35210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09E3D48-26B3-4BBB-B2EF-5BEB3F4A607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178300" y="1600200"/>
          <a:ext cx="35210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74901-FD26-4153-B21B-6B5FC7E5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0" y="0"/>
            <a:ext cx="3429000" cy="2057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Kako se mrsa prenaša?kako to preprečiti?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337A7448-B3A4-4D11-8C83-DC86FF93F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9700" y="2060575"/>
            <a:ext cx="3575050" cy="338613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sl-SI" altLang="sl-SI" sz="1800"/>
              <a:t>-MRSA se prenaša večinoma prek rok zdravstvenega osebja, bolnikov ter svojcev. Prenos prek</a:t>
            </a:r>
          </a:p>
          <a:p>
            <a:pPr>
              <a:spcBef>
                <a:spcPct val="0"/>
              </a:spcBef>
            </a:pPr>
            <a:r>
              <a:rPr lang="sl-SI" altLang="sl-SI" sz="1800"/>
              <a:t>Površin in zraka je možen vendar izjemno redek.</a:t>
            </a:r>
          </a:p>
          <a:p>
            <a:pPr>
              <a:spcBef>
                <a:spcPct val="0"/>
              </a:spcBef>
            </a:pPr>
            <a:r>
              <a:rPr lang="sl-SI" altLang="sl-SI" sz="1800"/>
              <a:t>-V bolnišnici bolniku in svojcem svetujemo, da si roke razkužujejo.</a:t>
            </a:r>
          </a:p>
          <a:p>
            <a:pPr>
              <a:spcBef>
                <a:spcPct val="0"/>
              </a:spcBef>
            </a:pPr>
            <a:r>
              <a:rPr lang="sl-SI" altLang="sl-SI" sz="1800"/>
              <a:t>Zdr. Osebje mora obvezno upoštevati pravila o preprečevanju prenosa okužb tako da si razkužujejo roke od bolnika do bolnika, če je izoliran bolnik pa uporabljati še dodatno zaščito (rokavice, masko,zaščitne predpasnike itd..)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1F48AF8-B0A2-4FC4-9D77-92AD957F4B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/>
          </a:blip>
          <a:srcRect l="12486" r="12486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D64F-BA1E-4FFB-A156-C7142B470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Kdo, kdaj in kje lahko dobi mrsa?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B6C61BE-5E8C-4104-B95B-694CF83883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94B8-E1AB-45EC-B756-A1132125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60648"/>
            <a:ext cx="5897880" cy="853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Zgodnje odkrivanje bolnika z mrso!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28625C4-2B62-4D8E-8E58-72FF11E5BA8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67544" y="1340768"/>
          <a:ext cx="6120680" cy="259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41FD3BC-5134-47FF-B79D-5C249A117DFF}"/>
              </a:ext>
            </a:extLst>
          </p:cNvPr>
          <p:cNvGraphicFramePr/>
          <p:nvPr/>
        </p:nvGraphicFramePr>
        <p:xfrm>
          <a:off x="755576" y="4437112"/>
          <a:ext cx="6408712" cy="161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3E87C12-0B29-4F36-98CA-BE1EDAC7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55432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Izolacija bolnika z mrso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79B3462A-833A-4A0B-97E3-2F363697E8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528" y="764704"/>
          <a:ext cx="727280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623EC-34C4-4B63-8930-DD569E36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KOLIKO ČASA TRAJA IZOLACIJA?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2B00C-3C30-4940-95E7-EDE261373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sl-SI" sz="20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O trajanju izolacije odloČa zdravnik na podlagi: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-zdravljenja –izvidov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sl-SI" sz="20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sl-SI" sz="20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Ker je zdravljenje okužbe z MRSA zahtevnejše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lahko izolacija traja nekaj dni ali  tednov.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V primeru dekolonizacije bolnika z MRSA: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traja izolacija do laboratorijske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potrditve uspešnosti dekolonizacije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BFBB6-BE7E-46DC-8C4E-7827E6852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Obiski pri bolniku z izolacijo: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0B522B0-E0F1-4CC8-88E2-F8FADBAD01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805</Words>
  <Application>Microsoft Office PowerPoint</Application>
  <PresentationFormat>On-screen Show (4:3)</PresentationFormat>
  <Paragraphs>105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Arial</vt:lpstr>
      <vt:lpstr>Arial Black</vt:lpstr>
      <vt:lpstr>Calibri</vt:lpstr>
      <vt:lpstr>Trebuchet MS</vt:lpstr>
      <vt:lpstr>Wingdings</vt:lpstr>
      <vt:lpstr>Wingdings 2</vt:lpstr>
      <vt:lpstr>Opulent</vt:lpstr>
      <vt:lpstr>PowerPoint Presentation</vt:lpstr>
      <vt:lpstr>PowerPoint Presentation</vt:lpstr>
      <vt:lpstr>Razlika med kolonizacijo in     okužbo!</vt:lpstr>
      <vt:lpstr>Kako se mrsa prenaša?kako to preprečiti?</vt:lpstr>
      <vt:lpstr>Kdo, kdaj in kje lahko dobi mrsa?</vt:lpstr>
      <vt:lpstr>Zgodnje odkrivanje bolnika z mrso!</vt:lpstr>
      <vt:lpstr>Izolacija bolnika z mrso</vt:lpstr>
      <vt:lpstr>KOLIKO ČASA TRAJA IZOLACIJA?</vt:lpstr>
      <vt:lpstr>Obiski pri bolniku z izolacijo:</vt:lpstr>
      <vt:lpstr>dekolonizacija</vt:lpstr>
      <vt:lpstr>Kaj je dekolonizacija? </vt:lpstr>
      <vt:lpstr>Postopki:</vt:lpstr>
      <vt:lpstr>PowerPoint Presentation</vt:lpstr>
      <vt:lpstr>PowerPoint Presentation</vt:lpstr>
      <vt:lpstr>PowerPoint Presentation</vt:lpstr>
      <vt:lpstr>Katere osebe Lahko dobijo VRE?</vt:lpstr>
      <vt:lpstr>ŠIRJENJE IN PREPREČEVANJE ŠIRJENJA</vt:lpstr>
      <vt:lpstr>Zdravljenje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2019-06-03T09:13:34Z</dcterms:created>
  <dcterms:modified xsi:type="dcterms:W3CDTF">2019-06-03T09:13:34Z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