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9DE3909-8F46-455E-84E0-CF5B78D8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90E3-60F1-40D3-A43F-DFC1936A6B0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0B81294-C31F-460D-A47F-3C25CC49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617EAFF-0F52-4539-B43F-CE400E89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73FBD-DB08-485C-8543-21FD97D410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922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378C95E-3201-4DC5-A0AE-383AFBB6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7A0C6-1BF9-43D6-941F-EC92FB0E0A6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B229B42-6043-4E42-9BCA-EF94D675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DBFD525-1DC7-487C-B67B-C4B49E3D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8DF7-DDA1-4757-93B5-C064B6D9AA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08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CD1D2EB-BC80-43C4-B10B-5CE597FD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DED97-DA16-40D8-97D3-7A6EED18CCA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2889449-8BA9-42C1-930F-2041A980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4184166-FE8D-4481-B2CD-91431119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1E34C-62B1-4E72-BCCD-F584AC2A2A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5177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6C9674E-15C7-4130-8886-B098DDA7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C12ED-6597-4049-98F4-71509DF0971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4A9799B-73C9-434E-9396-2B881472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9AAC078-80FC-4E17-BAC6-09C7A465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772CA-C397-4B78-B826-143DD927EB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424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D71335B-E30A-4D72-A934-33B2191F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3EEAE-4B33-40A1-995C-BDDA64D4FA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0A1FDE8-780A-4AAF-B427-41F03349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A104593-AA75-4D8D-B026-D461BF44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0AB3-776C-44BD-ACC0-E003118272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73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432F23A-60BB-4131-B1F0-514F1F9B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BBE0-AE22-454F-90BF-BD20FE065B7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096BDCB-90CC-40E0-966E-1E694AE2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AD248F05-C9AF-4043-8A7D-97636924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ACA8-A50C-45D8-B74B-AADE5D269B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632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F3555F9E-5282-4765-8445-3BF3A6B91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55E0-CDD1-4FFB-8CEC-16CD4215101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5B93C5D6-63B4-47BC-BF92-BF2CF7D71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423D4102-3694-4F24-9E1A-2B96440F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DA076-6D5F-47A4-B134-A1E1268F65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4808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765D3863-6C2C-4820-A9D4-72549A36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750A-757F-4A89-8545-53327E38BB3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E53A221E-2D82-45A2-A6A3-85782303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FB64277E-85AA-4191-9E72-3A364408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392F7-6459-4340-8ED3-6DEEE340AF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260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CA046BE0-8AD4-49C6-90D7-70B16E4A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21A3-C0A1-4E9F-995E-37BF4DC33CE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22752CBF-F754-40C5-B8E0-1E1455D50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8EE21F47-CF6B-4B37-B9C2-BFC58701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F50C4-1A12-4C16-97EE-29428E4452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928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77B1447E-C242-4BE9-8811-7384FA5AB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393B-D08C-42DE-88A3-5B1CD9754D2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75653C8-8F52-47B2-83C5-C7AB7843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8860ABA-6F52-477F-97DA-A044CA04D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71A0B-FF11-4336-ADED-98016397FD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211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D55362C5-7AF7-4589-9DFD-ECA68240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A2F6-9649-4D76-A5EA-DC68282C77C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64BB1CD3-1505-4A42-A5DB-63739B1B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92CD323-EA44-4058-87AE-C1877F8BF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80EE-FF2F-445C-B1E3-C01ADB6C42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194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8117CC98-FEA1-4290-9A21-C55DCA7C8C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6713E5D9-3E1A-4C8D-931D-49F346D19F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FE321D1-2120-485E-A175-4A65F1F71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96FD41-1258-4FA1-A1E6-2835B5B060D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8327A4F-EFEB-4B16-914D-45D7E711A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42A2CBD-676D-4DA7-BCC5-38DEED9DE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E99C2C2-1F57-487F-8357-441DFA15B5A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04286164-47C6-44AB-8A99-20D9A0D5E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OKUŽBE KOŽE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06DB2D9-1582-4239-A6E0-EEEBE8760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PARAZITI KOŽE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E46B0A68-726F-496B-8BB3-E2B584208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14313"/>
            <a:ext cx="8115300" cy="1203325"/>
          </a:xfrm>
        </p:spPr>
        <p:txBody>
          <a:bodyPr/>
          <a:lstStyle/>
          <a:p>
            <a:r>
              <a:rPr lang="sl-SI" altLang="sl-SI"/>
              <a:t>Sarcoptes scabiei, srbec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0B1923EC-1A5A-477B-82F8-BB515DC04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Garje so neprijetna bolezen, ki nastanejo, ko  srbec zarije v kožo med prsti, pod pazduho, v dimlje ali pod prsi pri ženskah.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r>
              <a:rPr lang="sl-SI" altLang="sl-SI"/>
              <a:t>Samica odlaga jajčeca v rovčke v koži, to srbi, okuženi se praska, pojavijo se še bakterijske okužbe in kraste.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vsebine 2">
            <a:extLst>
              <a:ext uri="{FF2B5EF4-FFF2-40B4-BE49-F238E27FC236}">
                <a16:creationId xmlns:a16="http://schemas.microsoft.com/office/drawing/2014/main" id="{A88A5CED-FABC-4C98-ABCF-FFD8F1F0A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r>
              <a:rPr lang="sl-SI" altLang="sl-SI"/>
              <a:t>Prenaša se z dotikom, s perilom, brisačami in posteljnino.</a:t>
            </a:r>
          </a:p>
          <a:p>
            <a:r>
              <a:rPr lang="sl-SI" altLang="sl-SI"/>
              <a:t>Garje so zelo kužne.</a:t>
            </a:r>
          </a:p>
          <a:p>
            <a:r>
              <a:rPr lang="sl-SI" altLang="sl-SI"/>
              <a:t>Preprečevanje temelji na osebni snagi in čistoči perila.</a:t>
            </a:r>
          </a:p>
          <a:p>
            <a:r>
              <a:rPr lang="sl-SI" altLang="sl-SI"/>
              <a:t>Obolele in družinske člane zdravijo z zdravili in jih izolirajo.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296BA894-2687-49E3-A502-838E1F87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UŠIVOST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AE2ACD98-53C7-43A6-813A-BFA18267B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Uši se naselijo na lasišču, poraščenih predelih telesa in na obleki. Hranijo se z gostiteljevo krvjo.</a:t>
            </a:r>
          </a:p>
          <a:p>
            <a:r>
              <a:rPr lang="sl-SI" altLang="sl-SI">
                <a:solidFill>
                  <a:srgbClr val="FF0000"/>
                </a:solidFill>
              </a:rPr>
              <a:t>Pediculus humanus corporis </a:t>
            </a:r>
            <a:r>
              <a:rPr lang="sl-SI" altLang="sl-SI"/>
              <a:t>oblačilna uš.</a:t>
            </a:r>
          </a:p>
          <a:p>
            <a:r>
              <a:rPr lang="sl-SI" altLang="sl-SI">
                <a:solidFill>
                  <a:srgbClr val="FF0000"/>
                </a:solidFill>
              </a:rPr>
              <a:t>Pediculus humanus capitis </a:t>
            </a:r>
            <a:r>
              <a:rPr lang="sl-SI" altLang="sl-SI"/>
              <a:t>naglavna uš.</a:t>
            </a:r>
          </a:p>
          <a:p>
            <a:r>
              <a:rPr lang="sl-SI" altLang="sl-SI">
                <a:solidFill>
                  <a:srgbClr val="FF0000"/>
                </a:solidFill>
              </a:rPr>
              <a:t>Phthirius pubis </a:t>
            </a:r>
            <a:r>
              <a:rPr lang="sl-SI" altLang="sl-SI"/>
              <a:t>sramna uš.</a:t>
            </a:r>
            <a:endParaRPr lang="sl-SI" altLang="sl-SI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grada vsebine 2">
            <a:extLst>
              <a:ext uri="{FF2B5EF4-FFF2-40B4-BE49-F238E27FC236}">
                <a16:creationId xmlns:a16="http://schemas.microsoft.com/office/drawing/2014/main" id="{9385A905-0ADB-47A1-9081-D9606C4D5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r>
              <a:rPr lang="sl-SI" altLang="sl-SI"/>
              <a:t>Samice pritrdijo jajčeca na lasišče, vlakna obleke ali na dlake. Iz gnide se razvije ličinka, iz nje odrasla uš (en mesec).</a:t>
            </a:r>
          </a:p>
          <a:p>
            <a:r>
              <a:rPr lang="sl-SI" altLang="sl-SI"/>
              <a:t>Ušivost je razširjena po vsem svetu, zlasti se razširi v vojnah.</a:t>
            </a:r>
          </a:p>
          <a:p>
            <a:r>
              <a:rPr lang="sl-SI" altLang="sl-SI"/>
              <a:t>Človek dobi uši pri tesnem stiku, spanju v skupni postelji, z obleko, s pokrivalom, z glavnikom. </a:t>
            </a:r>
          </a:p>
          <a:p>
            <a:r>
              <a:rPr lang="sl-SI" altLang="sl-SI"/>
              <a:t>Sramna uš se prenaša med spolnimi odnosi, na straniščni deski in preko brisač.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grada vsebine 2">
            <a:extLst>
              <a:ext uri="{FF2B5EF4-FFF2-40B4-BE49-F238E27FC236}">
                <a16:creationId xmlns:a16="http://schemas.microsoft.com/office/drawing/2014/main" id="{D9BD745C-4DB5-4076-8353-CE24927CB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Ušivost preganjamo z insekticidi, lasišče peremo s posebnimi šamponi.</a:t>
            </a:r>
          </a:p>
          <a:p>
            <a:r>
              <a:rPr lang="sl-SI" altLang="sl-SI"/>
              <a:t>Skrbimo za osebno higieno, prekuhavamo perilo in posteljnino, obleko razkužimo s paro.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0D1D9C6E-4FD6-412A-9B58-14490D97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Pulex irritans, človeška bolha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3B0C9B75-69B0-4167-A10B-6F033BB69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Živi na človeški koži, kjer sesa kri.</a:t>
            </a:r>
          </a:p>
          <a:p>
            <a:r>
              <a:rPr lang="sl-SI" altLang="sl-SI"/>
              <a:t>Poznamo tudi mačjo in pasjo bolho.</a:t>
            </a:r>
          </a:p>
          <a:p>
            <a:r>
              <a:rPr lang="sl-SI" altLang="sl-SI"/>
              <a:t>Zatiramo jih z odstranjevanjem in čiščenjem in z repelenti.</a:t>
            </a:r>
          </a:p>
          <a:p>
            <a:r>
              <a:rPr lang="sl-SI" altLang="sl-SI"/>
              <a:t>Podganja bolha lahko prenaša na človeka kugo, zato podganje bolhe zatiramo z uničevanjem podgan.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D62777C7-24F6-447C-9E53-002CDFA50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CIMEX LECTULARIS , STENICA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A6A7ABCA-2646-481A-A6C8-0C0EC56F8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Stenice vbadajo ponoči in povzročajo rdeče pike ali krvave mehurje.</a:t>
            </a:r>
          </a:p>
          <a:p>
            <a:r>
              <a:rPr lang="sl-SI" altLang="sl-SI"/>
              <a:t>Posteljna stenica živi v razpokah lesenega pohištva, v žimnicah in za tapetami.</a:t>
            </a:r>
          </a:p>
          <a:p>
            <a:r>
              <a:rPr lang="sl-SI" altLang="sl-SI"/>
              <a:t>Uničujemo jih s higienskimi ukrepi in z uporabo insekticida.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OKUŽBE KOŽE</vt:lpstr>
      <vt:lpstr>Sarcoptes scabiei, srbec</vt:lpstr>
      <vt:lpstr>PowerPoint Presentation</vt:lpstr>
      <vt:lpstr>UŠIVOST</vt:lpstr>
      <vt:lpstr>PowerPoint Presentation</vt:lpstr>
      <vt:lpstr>PowerPoint Presentation</vt:lpstr>
      <vt:lpstr>Pulex irritans, človeška bolha</vt:lpstr>
      <vt:lpstr>CIMEX LECTULARIS , STENICA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2019-06-03T09:13:38Z</dcterms:created>
  <dcterms:modified xsi:type="dcterms:W3CDTF">2019-06-03T09:13:38Z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