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A6D0973-F069-4F04-BAA1-FBE406E75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CBDE1-3A7E-4EEA-9664-503726588B8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53BED9D-3AA1-43D8-834C-7D60EBB2E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77A3398-85B4-4BB7-84A3-7E5E17881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828C1-0901-4A56-AAAD-74750D67838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1609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F5CE396D-488F-4216-84C8-DE5653AB6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05196-972F-475E-AF79-2B35B33ECAE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2D62F6F-E675-4248-865E-9CA8167F0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BCDFBE52-0D2E-4429-9DBD-5DEF308AD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B876A-F970-4037-BB02-669520B495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0863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740C80B-341C-4F93-B34B-12EA956C9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F0A6B-9EA5-4D85-AF10-5FEE6857CB3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E358DE7-C313-4152-A51F-8560B5A07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2134166-1FFA-4D03-A3A2-A6559E622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66001-9ED4-4389-BE85-A2DD20B10F3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3921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49DFF34-9E8F-4A39-8681-5E04FBF17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BF486-77F5-4AC9-8D47-55B013D6E3E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86B321D-F233-4EE0-8219-800410B0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5670F7B-1CCF-44C6-81B2-463659B0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05D66-6C13-41B5-8303-401B5AECE1E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40940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FB4B65FD-256D-4018-BFE6-67199DFF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54F08-8B20-41EE-96EF-46174DCDDD2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82095CA-42B0-41EE-B038-65CF832F9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67FD10B-7D8F-4CD5-9DF3-CB6C40F30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992BB-E60B-4AC0-868E-782E36C66EF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7145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06ADD189-DD8C-4A51-B795-D7997230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FBA3F-4E76-4E1E-85D4-E2D6DA8B822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C888772B-D8A2-400C-B4FE-4548B766D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2E47A7C7-C745-4AA0-A989-B9B75AA8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49034-6C5F-4E6C-B0C8-53CDA7B5EB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3389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2BFBD3A7-0406-467D-B301-1D1395BB8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05498-C094-498E-B752-F5A3E4C839D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83ACAF83-1A1F-4BDA-90EE-E80D0282D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ED391021-B08F-4C87-B411-FCCD8A6D5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04732-1E50-431F-840F-B2471F323E1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1526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C12FF7A3-BB15-4DFF-B928-FD5306898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6ECA-4348-48C7-B4EB-61D39395C13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8DCCD283-4964-4E6A-9908-5F9BC5B4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298F0D4E-9654-44DD-A526-8BE77BA58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DA3CE-4A6A-4DCC-A633-78F6E1442DF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743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E152410F-0376-4CD8-9449-A58D91D24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954C6-494B-430A-A243-B1B25EA4ADA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0D90A9C4-D013-4D99-B5F7-4F6298135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142CCC26-607F-45D7-998D-3FCA1130E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2B068-7226-4A63-9D3E-CAA7FC07332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9369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34C21077-69B8-42B5-920E-208870BED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1DBD8-2D31-4A9B-A83C-60E24685601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9D512BDA-6429-4B54-A239-8FCD96F1B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BAC08A3B-FCD0-489F-8F87-4BA0A2728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FD195-EF38-431B-8319-F86A290EA95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3047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C239F28E-BEE5-461F-864F-5C63F9ED4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B7BA7-196D-4C0F-888A-D65E41E2EF9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9216EA5A-835D-4244-8594-5A8BDEA63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5614C0E3-C98D-49B0-9CBA-B5187563B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9A857-0360-4053-9E1C-39D58C3CBA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7502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F280C190-D9C5-4D46-85DC-ABF4A4A61D3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F4E1F651-83C9-433A-A689-FAD9ADF0A5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2B6D1B9-D23D-442D-883A-EEC881E37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F72451-9DDB-4FCB-A01D-CE0752C186C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FCC2E2A-5616-4CB7-B074-3CE0A12959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DE0405D-DE85-46E8-9E66-3FCB42803F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E6FB3D-6E05-4F8E-BA32-426FC91748A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813F144F-A371-432B-AD85-FA895B2E55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OKUŽBE RAN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2E3404E-7C5E-440E-B0DD-5D3BE57EE7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CLOSTRIDIUM TETANI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grada vsebine 2">
            <a:extLst>
              <a:ext uri="{FF2B5EF4-FFF2-40B4-BE49-F238E27FC236}">
                <a16:creationId xmlns:a16="http://schemas.microsoft.com/office/drawing/2014/main" id="{502F9BD2-5B44-4A2E-84A1-2BA9AA837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r>
              <a:rPr lang="sl-SI" altLang="sl-SI"/>
              <a:t>Je po Gramu pozitivna, gibljiva, paličasta, anaerobna bakterija, ki tvori spore.</a:t>
            </a:r>
          </a:p>
          <a:p>
            <a:r>
              <a:rPr lang="sl-SI" altLang="sl-SI"/>
              <a:t>Prebiva v zemlji in v črevesju živali (konj).</a:t>
            </a:r>
          </a:p>
          <a:p>
            <a:r>
              <a:rPr lang="sl-SI" altLang="sl-SI"/>
              <a:t>Okužba ran nastane s sporami iz prahu in zemlje pri prometnih, strelnih ranah, vbodih in vrezninah.</a:t>
            </a:r>
          </a:p>
          <a:p>
            <a:r>
              <a:rPr lang="sl-SI" altLang="sl-SI"/>
              <a:t>Bacil povzroči </a:t>
            </a:r>
            <a:r>
              <a:rPr lang="sl-SI" altLang="sl-SI">
                <a:solidFill>
                  <a:srgbClr val="FF0000"/>
                </a:solidFill>
              </a:rPr>
              <a:t>tetanus</a:t>
            </a:r>
            <a:r>
              <a:rPr lang="sl-SI" altLang="sl-SI"/>
              <a:t> ali </a:t>
            </a:r>
            <a:r>
              <a:rPr lang="sl-SI" altLang="sl-SI">
                <a:solidFill>
                  <a:srgbClr val="FF0000"/>
                </a:solidFill>
              </a:rPr>
              <a:t>mrtvični krč</a:t>
            </a:r>
            <a:r>
              <a:rPr lang="sl-SI" altLang="sl-SI"/>
              <a:t>.</a:t>
            </a:r>
          </a:p>
          <a:p>
            <a:r>
              <a:rPr lang="sl-SI" altLang="sl-SI"/>
              <a:t>Tetanus preprečujemo s cepljenjem.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grada vsebine 2">
            <a:extLst>
              <a:ext uri="{FF2B5EF4-FFF2-40B4-BE49-F238E27FC236}">
                <a16:creationId xmlns:a16="http://schemas.microsoft.com/office/drawing/2014/main" id="{AF3E0869-B824-4E1E-BB04-5BD62EA1B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928688"/>
            <a:ext cx="8186737" cy="5197475"/>
          </a:xfrm>
        </p:spPr>
        <p:txBody>
          <a:bodyPr/>
          <a:lstStyle/>
          <a:p>
            <a:r>
              <a:rPr lang="sl-SI" altLang="sl-SI"/>
              <a:t>Clostridium tetani spora vzkali v globokih ranah in odmrlem tkivu,</a:t>
            </a:r>
          </a:p>
          <a:p>
            <a:r>
              <a:rPr lang="sl-SI" altLang="sl-SI"/>
              <a:t>bacil ostane v rani,</a:t>
            </a:r>
          </a:p>
          <a:p>
            <a:r>
              <a:rPr lang="sl-SI" altLang="sl-SI"/>
              <a:t>močen strup, ki ga izdeluje se vsrka v kri in tudi preko živcev udre v CŽ.</a:t>
            </a:r>
          </a:p>
          <a:p>
            <a:r>
              <a:rPr lang="sl-SI" altLang="sl-SI"/>
              <a:t>Tetanusni toksin je strupen za motorično živčevje in mišičje ter sprošča zaviralne snovi pri prenosu živčno mišičnih dražljajev.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grada vsebine 2">
            <a:extLst>
              <a:ext uri="{FF2B5EF4-FFF2-40B4-BE49-F238E27FC236}">
                <a16:creationId xmlns:a16="http://schemas.microsoft.com/office/drawing/2014/main" id="{930FDF6D-A984-4E7F-9A1A-FCC73E6EA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214438"/>
            <a:ext cx="8258175" cy="4911725"/>
          </a:xfrm>
        </p:spPr>
        <p:txBody>
          <a:bodyPr/>
          <a:lstStyle/>
          <a:p>
            <a:r>
              <a:rPr lang="sl-SI" altLang="sl-SI"/>
              <a:t>Krč nastane najprej v okolici rane, nato krč mišic žvekalk in splošni krč, bolnik umre zaradi krča dihalnih mišic.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E962D3A6-FBCB-4861-8416-CC5891D92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CLOSTRIDIUM PERFRINGENS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1F2868DD-4B83-427E-AF8F-DCAF7D380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Je po Gramu pozitivna, paličasta, negibljiva, anaerobna bakterija, ki tvori spore.</a:t>
            </a:r>
          </a:p>
          <a:p>
            <a:r>
              <a:rPr lang="sl-SI" altLang="sl-SI"/>
              <a:t>Razlikujemo več tipov (A, B, C, D, E).</a:t>
            </a:r>
          </a:p>
          <a:p>
            <a:r>
              <a:rPr lang="sl-SI" altLang="sl-SI"/>
              <a:t>Tip A je najpogostejši povzročitelj vnetja ran, podkožnega tkiva in mišic ter zastrupitve prebavil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grada vsebine 2">
            <a:extLst>
              <a:ext uri="{FF2B5EF4-FFF2-40B4-BE49-F238E27FC236}">
                <a16:creationId xmlns:a16="http://schemas.microsoft.com/office/drawing/2014/main" id="{CD7C162B-6FB9-4784-BDBD-D2A1FC022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357188"/>
            <a:ext cx="8258175" cy="5768975"/>
          </a:xfrm>
        </p:spPr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Plinska gangrena </a:t>
            </a:r>
            <a:r>
              <a:rPr lang="sl-SI" altLang="sl-SI"/>
              <a:t>ali </a:t>
            </a:r>
            <a:r>
              <a:rPr lang="sl-SI" altLang="sl-SI">
                <a:solidFill>
                  <a:srgbClr val="FF0000"/>
                </a:solidFill>
              </a:rPr>
              <a:t>plinski prisad </a:t>
            </a:r>
            <a:r>
              <a:rPr lang="sl-SI" altLang="sl-SI"/>
              <a:t>je vnetje, ki ga povzroča mešanica Clostridijev, med katerimi prevladuje Clostridium perfringens.</a:t>
            </a:r>
          </a:p>
          <a:p>
            <a:r>
              <a:rPr lang="sl-SI" altLang="sl-SI"/>
              <a:t>Ta izloča več strupnin, ki mu omogočajo razkrajanje tkiva,</a:t>
            </a:r>
          </a:p>
          <a:p>
            <a:r>
              <a:rPr lang="sl-SI" altLang="sl-SI"/>
              <a:t>iz okužene rane se širi vnetje v podkožje in mišice, tam uniči celice in tkiva,</a:t>
            </a:r>
          </a:p>
          <a:p>
            <a:r>
              <a:rPr lang="sl-SI" altLang="sl-SI"/>
              <a:t>značilno je, da je v tkivu polno plina in smrdeč izcedek,</a:t>
            </a:r>
          </a:p>
          <a:p>
            <a:r>
              <a:rPr lang="sl-SI" altLang="sl-SI"/>
              <a:t>možni sta tudi sepsa in smrt.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grada vsebine 2">
            <a:extLst>
              <a:ext uri="{FF2B5EF4-FFF2-40B4-BE49-F238E27FC236}">
                <a16:creationId xmlns:a16="http://schemas.microsoft.com/office/drawing/2014/main" id="{7710702C-886C-4682-BFA5-334AC27F7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Spore so navzoče v zemlji in okolju.</a:t>
            </a:r>
          </a:p>
          <a:p>
            <a:r>
              <a:rPr lang="sl-SI" altLang="sl-SI"/>
              <a:t>Plinski prisad se razvije v zelo umazanih ranah in raztrganinah.</a:t>
            </a:r>
          </a:p>
          <a:p>
            <a:r>
              <a:rPr lang="sl-SI" altLang="sl-SI"/>
              <a:t>Rane je takoj potrebno kirurško oskrbeti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9824AB84-4FB0-41EF-9A56-C3B2420A8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Živalski in človeški ugrizi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7547D920-02A3-4A72-866D-BF2F074E6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Povzročajo hudo vnetje, tudi, če ni posebnih patogenih bakterij ali virusov.</a:t>
            </a:r>
          </a:p>
          <a:p>
            <a:r>
              <a:rPr lang="sl-SI" altLang="sl-SI"/>
              <a:t>Prevladujejo nesporogene, anaerobne in pogojno anaerobne.</a:t>
            </a:r>
          </a:p>
          <a:p>
            <a:r>
              <a:rPr lang="sl-SI" altLang="sl-SI"/>
              <a:t>Te se v rani namnožijo.</a:t>
            </a:r>
          </a:p>
          <a:p>
            <a:r>
              <a:rPr lang="sl-SI" altLang="sl-SI"/>
              <a:t>Takojšnja kirurška oskrba rane je nujna.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Officeova tema</vt:lpstr>
      <vt:lpstr>OKUŽBE RAN</vt:lpstr>
      <vt:lpstr>PowerPoint Presentation</vt:lpstr>
      <vt:lpstr>PowerPoint Presentation</vt:lpstr>
      <vt:lpstr>PowerPoint Presentation</vt:lpstr>
      <vt:lpstr>CLOSTRIDIUM PERFRINGENS</vt:lpstr>
      <vt:lpstr>PowerPoint Presentation</vt:lpstr>
      <vt:lpstr>PowerPoint Presentation</vt:lpstr>
      <vt:lpstr>Živalski in človeški ugrizi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2019-06-03T09:13:38Z</dcterms:created>
  <dcterms:modified xsi:type="dcterms:W3CDTF">2019-06-03T09:13:38Z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