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70" r:id="rId8"/>
    <p:sldId id="261" r:id="rId9"/>
    <p:sldId id="263" r:id="rId10"/>
    <p:sldId id="265" r:id="rId11"/>
    <p:sldId id="264" r:id="rId12"/>
    <p:sldId id="266" r:id="rId13"/>
    <p:sldId id="267" r:id="rId14"/>
    <p:sldId id="269" r:id="rId15"/>
    <p:sldId id="271" r:id="rId16"/>
    <p:sldId id="268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0" autoAdjust="0"/>
    <p:restoredTop sz="94645" autoAdjust="0"/>
  </p:normalViewPr>
  <p:slideViewPr>
    <p:cSldViewPr>
      <p:cViewPr varScale="1">
        <p:scale>
          <a:sx n="154" d="100"/>
          <a:sy n="154" d="100"/>
        </p:scale>
        <p:origin x="4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0">
          <a:gsLst>
            <a:gs pos="0">
              <a:schemeClr val="bg1"/>
            </a:gs>
            <a:gs pos="100000">
              <a:srgbClr val="003E3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76941AF-8ABA-4A21-A9E7-7206603A2FDA}"/>
              </a:ext>
            </a:extLst>
          </p:cNvPr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D5BB76A-4155-4CC7-82C2-E7A9A27EB7F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0C3808ED-51B1-4DCD-B199-8DCD7D00CC4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B341BB3-BDD8-4889-9A85-8F4479110EE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BAF5860E-DC9E-477D-9A46-18A0B516379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932CE007-2CC4-4BFC-A293-9508703CCBC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06D22C50-4E65-4670-802A-D11524D55E6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40E1052A-83DD-4C39-9A49-C1520763CF9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15AEA1E3-6DE3-420E-A3F3-A1DEC77460C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F9F6E9D1-98CA-4AA1-B765-A604EBA9E25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C1501114-01E5-44C7-8F13-220FDB1F0D1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51D0769E-2229-403C-A964-1C852B328C2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21A78AFA-F220-49BB-BEE3-0128D1614E7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2CD2B80B-2BC1-4739-A641-01B3D7C4A32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BC2F7878-2FB0-4FCC-BD6D-08DBEBFC1F2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6985E3EE-4024-4DE8-8252-4CDF36E8E6B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13A0C097-CB61-471D-93FF-F8EC8C34058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C1E29DDC-A3A2-46F5-907F-2786716E20C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B2560971-8BCF-4FDE-8B06-A9CED41DEDB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3B477BC6-D6A3-46A1-9182-2B0DE993BE0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7287DF7C-EB52-417D-B052-EED4C36467A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941507BE-256C-491F-B8D5-D4F80087D3F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4692B25C-0808-4D8D-A47F-6806C76A15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13355E5F-2A4D-4D89-9604-12FE84BCF90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AABAAF9D-400B-4867-A94F-9B67A1F0131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C5BA69C8-FA5B-4152-87F7-894BAD851AD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42590420-B1B1-434D-95AC-FBA592E0783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3C83A4A4-5CD8-487B-9448-DC5024C7D0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1C3454E6-17E7-4748-85E1-8A800412CF0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0B1E06DA-76B0-4C4F-846A-AC362BD7C9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69C8EDD0-A9FB-4D2A-BFE9-A3EAEAE3FA0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0FB161C9-8C44-48D4-A9D7-A0C38D11917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59BBC8BB-B77B-4868-AB79-8442F67C368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806EB192-D486-476B-A175-AB03DE9233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B868DD61-3BE9-4D5E-87AA-A77602BD6F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39" name="Oval 37">
              <a:extLst>
                <a:ext uri="{FF2B5EF4-FFF2-40B4-BE49-F238E27FC236}">
                  <a16:creationId xmlns:a16="http://schemas.microsoft.com/office/drawing/2014/main" id="{008A1743-01B0-4BC4-8B62-ECD747612E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0" name="Oval 38">
              <a:extLst>
                <a:ext uri="{FF2B5EF4-FFF2-40B4-BE49-F238E27FC236}">
                  <a16:creationId xmlns:a16="http://schemas.microsoft.com/office/drawing/2014/main" id="{2517AE09-2B93-4692-B196-D1B47BA8C1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1" name="Oval 39">
              <a:extLst>
                <a:ext uri="{FF2B5EF4-FFF2-40B4-BE49-F238E27FC236}">
                  <a16:creationId xmlns:a16="http://schemas.microsoft.com/office/drawing/2014/main" id="{01656556-A1B8-4317-97F0-3F80D8086E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2" name="Oval 40">
              <a:extLst>
                <a:ext uri="{FF2B5EF4-FFF2-40B4-BE49-F238E27FC236}">
                  <a16:creationId xmlns:a16="http://schemas.microsoft.com/office/drawing/2014/main" id="{D5A68729-5E54-4013-BB16-72640B34AC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3" name="Oval 41">
              <a:extLst>
                <a:ext uri="{FF2B5EF4-FFF2-40B4-BE49-F238E27FC236}">
                  <a16:creationId xmlns:a16="http://schemas.microsoft.com/office/drawing/2014/main" id="{39CCFFD3-032C-4E16-AA68-F9AD545CA8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4" name="Oval 42">
              <a:extLst>
                <a:ext uri="{FF2B5EF4-FFF2-40B4-BE49-F238E27FC236}">
                  <a16:creationId xmlns:a16="http://schemas.microsoft.com/office/drawing/2014/main" id="{835E02A3-6A5D-465E-9F04-02B59E97CB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5" name="Oval 43">
              <a:extLst>
                <a:ext uri="{FF2B5EF4-FFF2-40B4-BE49-F238E27FC236}">
                  <a16:creationId xmlns:a16="http://schemas.microsoft.com/office/drawing/2014/main" id="{FBD4C78A-9225-45EA-AA2E-9FF9E7D0EB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6" name="Oval 44">
              <a:extLst>
                <a:ext uri="{FF2B5EF4-FFF2-40B4-BE49-F238E27FC236}">
                  <a16:creationId xmlns:a16="http://schemas.microsoft.com/office/drawing/2014/main" id="{E2A98D28-2EFD-4BDF-81D7-898FA38337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7" name="Oval 45">
              <a:extLst>
                <a:ext uri="{FF2B5EF4-FFF2-40B4-BE49-F238E27FC236}">
                  <a16:creationId xmlns:a16="http://schemas.microsoft.com/office/drawing/2014/main" id="{D3825823-B14C-43B5-AFD5-06D3F26F06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8" name="Oval 46">
              <a:extLst>
                <a:ext uri="{FF2B5EF4-FFF2-40B4-BE49-F238E27FC236}">
                  <a16:creationId xmlns:a16="http://schemas.microsoft.com/office/drawing/2014/main" id="{C0405896-B97A-4418-8053-94B457EE1E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9" name="Oval 47">
              <a:extLst>
                <a:ext uri="{FF2B5EF4-FFF2-40B4-BE49-F238E27FC236}">
                  <a16:creationId xmlns:a16="http://schemas.microsoft.com/office/drawing/2014/main" id="{9163C00E-5CB6-48BF-B1C3-8BAAB06A36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50" name="Oval 48">
              <a:extLst>
                <a:ext uri="{FF2B5EF4-FFF2-40B4-BE49-F238E27FC236}">
                  <a16:creationId xmlns:a16="http://schemas.microsoft.com/office/drawing/2014/main" id="{4B97A6F0-077D-4D42-8D2D-08F1870972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id="{8D3060E5-5B7E-4BEC-9351-287FC81627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id="{D0515742-AD27-4FCD-8674-9F605FDE16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53" name="Oval 51">
              <a:extLst>
                <a:ext uri="{FF2B5EF4-FFF2-40B4-BE49-F238E27FC236}">
                  <a16:creationId xmlns:a16="http://schemas.microsoft.com/office/drawing/2014/main" id="{1623687E-F6F1-42CB-A788-962875B911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54" name="Oval 52">
              <a:extLst>
                <a:ext uri="{FF2B5EF4-FFF2-40B4-BE49-F238E27FC236}">
                  <a16:creationId xmlns:a16="http://schemas.microsoft.com/office/drawing/2014/main" id="{21444C95-2F4D-4F0B-83A7-B977571592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55" name="Oval 53">
              <a:extLst>
                <a:ext uri="{FF2B5EF4-FFF2-40B4-BE49-F238E27FC236}">
                  <a16:creationId xmlns:a16="http://schemas.microsoft.com/office/drawing/2014/main" id="{5E5153DE-7F27-4019-899D-8AA381A37C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56" name="Oval 54">
              <a:extLst>
                <a:ext uri="{FF2B5EF4-FFF2-40B4-BE49-F238E27FC236}">
                  <a16:creationId xmlns:a16="http://schemas.microsoft.com/office/drawing/2014/main" id="{72913D1E-6DF3-4087-AC81-399FB36BBD2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57" name="Oval 55">
              <a:extLst>
                <a:ext uri="{FF2B5EF4-FFF2-40B4-BE49-F238E27FC236}">
                  <a16:creationId xmlns:a16="http://schemas.microsoft.com/office/drawing/2014/main" id="{3F96FBF5-EB4B-44C3-A020-52C8607A5C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58" name="Oval 56">
              <a:extLst>
                <a:ext uri="{FF2B5EF4-FFF2-40B4-BE49-F238E27FC236}">
                  <a16:creationId xmlns:a16="http://schemas.microsoft.com/office/drawing/2014/main" id="{890A61D9-F558-4050-8DD7-80B3D80E2A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59" name="Oval 57">
              <a:extLst>
                <a:ext uri="{FF2B5EF4-FFF2-40B4-BE49-F238E27FC236}">
                  <a16:creationId xmlns:a16="http://schemas.microsoft.com/office/drawing/2014/main" id="{A52434F0-0704-4280-B11B-BF7E760ABC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0" name="Oval 58">
              <a:extLst>
                <a:ext uri="{FF2B5EF4-FFF2-40B4-BE49-F238E27FC236}">
                  <a16:creationId xmlns:a16="http://schemas.microsoft.com/office/drawing/2014/main" id="{5DD9282A-069D-442F-8D3F-AE95070782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1" name="Oval 59">
              <a:extLst>
                <a:ext uri="{FF2B5EF4-FFF2-40B4-BE49-F238E27FC236}">
                  <a16:creationId xmlns:a16="http://schemas.microsoft.com/office/drawing/2014/main" id="{08C1AB00-1854-4003-A57E-2897D051B9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2" name="Oval 60">
              <a:extLst>
                <a:ext uri="{FF2B5EF4-FFF2-40B4-BE49-F238E27FC236}">
                  <a16:creationId xmlns:a16="http://schemas.microsoft.com/office/drawing/2014/main" id="{80B78035-8D6D-44F0-927E-4B11205748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3" name="Oval 61">
              <a:extLst>
                <a:ext uri="{FF2B5EF4-FFF2-40B4-BE49-F238E27FC236}">
                  <a16:creationId xmlns:a16="http://schemas.microsoft.com/office/drawing/2014/main" id="{8EFED1B4-610E-4C36-AB76-58FEC21F67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4" name="Oval 62">
              <a:extLst>
                <a:ext uri="{FF2B5EF4-FFF2-40B4-BE49-F238E27FC236}">
                  <a16:creationId xmlns:a16="http://schemas.microsoft.com/office/drawing/2014/main" id="{70457A5D-79D2-4C28-9997-6F9280DC17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5" name="Oval 63">
              <a:extLst>
                <a:ext uri="{FF2B5EF4-FFF2-40B4-BE49-F238E27FC236}">
                  <a16:creationId xmlns:a16="http://schemas.microsoft.com/office/drawing/2014/main" id="{5471AA2E-657D-47DE-82F7-F7D3CFED47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6" name="Oval 64">
              <a:extLst>
                <a:ext uri="{FF2B5EF4-FFF2-40B4-BE49-F238E27FC236}">
                  <a16:creationId xmlns:a16="http://schemas.microsoft.com/office/drawing/2014/main" id="{D5556404-2FFA-4157-B9FA-763C7C2CF2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7" name="Oval 65">
              <a:extLst>
                <a:ext uri="{FF2B5EF4-FFF2-40B4-BE49-F238E27FC236}">
                  <a16:creationId xmlns:a16="http://schemas.microsoft.com/office/drawing/2014/main" id="{5477818A-702C-47C6-94E2-CD7665A666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8" name="Oval 66">
              <a:extLst>
                <a:ext uri="{FF2B5EF4-FFF2-40B4-BE49-F238E27FC236}">
                  <a16:creationId xmlns:a16="http://schemas.microsoft.com/office/drawing/2014/main" id="{3C7EEFE0-0713-4482-96DC-C0FE3DFC01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9" name="Oval 67">
              <a:extLst>
                <a:ext uri="{FF2B5EF4-FFF2-40B4-BE49-F238E27FC236}">
                  <a16:creationId xmlns:a16="http://schemas.microsoft.com/office/drawing/2014/main" id="{72F5B251-AEAE-4D3A-A7D2-AAFBC91370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0" name="Oval 68">
              <a:extLst>
                <a:ext uri="{FF2B5EF4-FFF2-40B4-BE49-F238E27FC236}">
                  <a16:creationId xmlns:a16="http://schemas.microsoft.com/office/drawing/2014/main" id="{D560B1CE-14F4-4633-8A7D-79ADDC7E98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1" name="Oval 69">
              <a:extLst>
                <a:ext uri="{FF2B5EF4-FFF2-40B4-BE49-F238E27FC236}">
                  <a16:creationId xmlns:a16="http://schemas.microsoft.com/office/drawing/2014/main" id="{B87E990E-D726-46FD-B41A-730BA736199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2" name="Oval 70">
              <a:extLst>
                <a:ext uri="{FF2B5EF4-FFF2-40B4-BE49-F238E27FC236}">
                  <a16:creationId xmlns:a16="http://schemas.microsoft.com/office/drawing/2014/main" id="{E166B450-6E71-4F4A-B471-7314189C92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3" name="Oval 71">
              <a:extLst>
                <a:ext uri="{FF2B5EF4-FFF2-40B4-BE49-F238E27FC236}">
                  <a16:creationId xmlns:a16="http://schemas.microsoft.com/office/drawing/2014/main" id="{8D978D47-CF70-4AE7-ACFA-C84C114F34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4" name="Oval 72">
              <a:extLst>
                <a:ext uri="{FF2B5EF4-FFF2-40B4-BE49-F238E27FC236}">
                  <a16:creationId xmlns:a16="http://schemas.microsoft.com/office/drawing/2014/main" id="{8970FF2E-D94B-42C0-9EBD-3F274CFF2C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5" name="Oval 73">
              <a:extLst>
                <a:ext uri="{FF2B5EF4-FFF2-40B4-BE49-F238E27FC236}">
                  <a16:creationId xmlns:a16="http://schemas.microsoft.com/office/drawing/2014/main" id="{4592A4EE-8A78-4D1D-B237-26A469783D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6" name="Oval 74">
              <a:extLst>
                <a:ext uri="{FF2B5EF4-FFF2-40B4-BE49-F238E27FC236}">
                  <a16:creationId xmlns:a16="http://schemas.microsoft.com/office/drawing/2014/main" id="{D027384D-586E-4917-8755-06F2057F92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7" name="Oval 75">
              <a:extLst>
                <a:ext uri="{FF2B5EF4-FFF2-40B4-BE49-F238E27FC236}">
                  <a16:creationId xmlns:a16="http://schemas.microsoft.com/office/drawing/2014/main" id="{0B9FBC2A-D16B-42BC-AF17-04F0D56922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8" name="Oval 76">
              <a:extLst>
                <a:ext uri="{FF2B5EF4-FFF2-40B4-BE49-F238E27FC236}">
                  <a16:creationId xmlns:a16="http://schemas.microsoft.com/office/drawing/2014/main" id="{D830A239-0AEB-4290-82BA-DD4CF323BF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9" name="Oval 77">
              <a:extLst>
                <a:ext uri="{FF2B5EF4-FFF2-40B4-BE49-F238E27FC236}">
                  <a16:creationId xmlns:a16="http://schemas.microsoft.com/office/drawing/2014/main" id="{197EA27F-BC42-4BF0-B5D0-94FCD93158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0" name="Oval 78">
              <a:extLst>
                <a:ext uri="{FF2B5EF4-FFF2-40B4-BE49-F238E27FC236}">
                  <a16:creationId xmlns:a16="http://schemas.microsoft.com/office/drawing/2014/main" id="{F1575336-D7F5-46D5-8BF7-BA69ACDD23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1" name="Oval 79">
              <a:extLst>
                <a:ext uri="{FF2B5EF4-FFF2-40B4-BE49-F238E27FC236}">
                  <a16:creationId xmlns:a16="http://schemas.microsoft.com/office/drawing/2014/main" id="{4D0F07AC-175B-4F81-9D7D-EFFC046560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2" name="Oval 80">
              <a:extLst>
                <a:ext uri="{FF2B5EF4-FFF2-40B4-BE49-F238E27FC236}">
                  <a16:creationId xmlns:a16="http://schemas.microsoft.com/office/drawing/2014/main" id="{E47A8532-CF00-4004-A339-4363D9A944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3" name="Oval 81">
              <a:extLst>
                <a:ext uri="{FF2B5EF4-FFF2-40B4-BE49-F238E27FC236}">
                  <a16:creationId xmlns:a16="http://schemas.microsoft.com/office/drawing/2014/main" id="{C2FE74F6-FA0D-4138-A0AF-D6CE350315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4" name="Oval 82">
              <a:extLst>
                <a:ext uri="{FF2B5EF4-FFF2-40B4-BE49-F238E27FC236}">
                  <a16:creationId xmlns:a16="http://schemas.microsoft.com/office/drawing/2014/main" id="{8CC70A54-D316-425C-9316-AF328524B3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5" name="Oval 83">
              <a:extLst>
                <a:ext uri="{FF2B5EF4-FFF2-40B4-BE49-F238E27FC236}">
                  <a16:creationId xmlns:a16="http://schemas.microsoft.com/office/drawing/2014/main" id="{EDFC34F3-4F0A-4C01-94D0-EB28F94F476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6" name="Oval 84">
              <a:extLst>
                <a:ext uri="{FF2B5EF4-FFF2-40B4-BE49-F238E27FC236}">
                  <a16:creationId xmlns:a16="http://schemas.microsoft.com/office/drawing/2014/main" id="{258BAE8B-6B22-4CC7-A45E-DAE52BF2DD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7" name="Oval 85">
              <a:extLst>
                <a:ext uri="{FF2B5EF4-FFF2-40B4-BE49-F238E27FC236}">
                  <a16:creationId xmlns:a16="http://schemas.microsoft.com/office/drawing/2014/main" id="{E41E151D-E4E6-44D4-B615-BAD334B66F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8" name="Oval 86">
              <a:extLst>
                <a:ext uri="{FF2B5EF4-FFF2-40B4-BE49-F238E27FC236}">
                  <a16:creationId xmlns:a16="http://schemas.microsoft.com/office/drawing/2014/main" id="{BA10C2EA-D76C-4951-9529-F1EAA52F7F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9" name="Oval 87">
              <a:extLst>
                <a:ext uri="{FF2B5EF4-FFF2-40B4-BE49-F238E27FC236}">
                  <a16:creationId xmlns:a16="http://schemas.microsoft.com/office/drawing/2014/main" id="{66E1CACE-7FA4-46F9-87D4-F753AAE697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0" name="Oval 88">
              <a:extLst>
                <a:ext uri="{FF2B5EF4-FFF2-40B4-BE49-F238E27FC236}">
                  <a16:creationId xmlns:a16="http://schemas.microsoft.com/office/drawing/2014/main" id="{C2B2B467-B61B-495C-A702-9FD8BBD46D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1" name="Oval 89">
              <a:extLst>
                <a:ext uri="{FF2B5EF4-FFF2-40B4-BE49-F238E27FC236}">
                  <a16:creationId xmlns:a16="http://schemas.microsoft.com/office/drawing/2014/main" id="{4CC91A7F-D4F9-421B-9DC0-D88D177409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2" name="Oval 90">
              <a:extLst>
                <a:ext uri="{FF2B5EF4-FFF2-40B4-BE49-F238E27FC236}">
                  <a16:creationId xmlns:a16="http://schemas.microsoft.com/office/drawing/2014/main" id="{45BE0D91-0CDC-4979-A41A-2024DDE197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3" name="Oval 91">
              <a:extLst>
                <a:ext uri="{FF2B5EF4-FFF2-40B4-BE49-F238E27FC236}">
                  <a16:creationId xmlns:a16="http://schemas.microsoft.com/office/drawing/2014/main" id="{D333956E-F2B4-4B69-8039-1FCB16EC05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4" name="Oval 92">
              <a:extLst>
                <a:ext uri="{FF2B5EF4-FFF2-40B4-BE49-F238E27FC236}">
                  <a16:creationId xmlns:a16="http://schemas.microsoft.com/office/drawing/2014/main" id="{08537522-D09B-4E79-9206-4F04628C78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5" name="Oval 93">
              <a:extLst>
                <a:ext uri="{FF2B5EF4-FFF2-40B4-BE49-F238E27FC236}">
                  <a16:creationId xmlns:a16="http://schemas.microsoft.com/office/drawing/2014/main" id="{7FF27185-96D1-4825-BC65-2515215E2E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6" name="Oval 94">
              <a:extLst>
                <a:ext uri="{FF2B5EF4-FFF2-40B4-BE49-F238E27FC236}">
                  <a16:creationId xmlns:a16="http://schemas.microsoft.com/office/drawing/2014/main" id="{696D3AF6-4B36-40D5-8467-0453620A0A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7" name="Oval 95">
              <a:extLst>
                <a:ext uri="{FF2B5EF4-FFF2-40B4-BE49-F238E27FC236}">
                  <a16:creationId xmlns:a16="http://schemas.microsoft.com/office/drawing/2014/main" id="{C29515D7-59F6-4F21-A88E-691AA65094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8" name="Oval 96">
              <a:extLst>
                <a:ext uri="{FF2B5EF4-FFF2-40B4-BE49-F238E27FC236}">
                  <a16:creationId xmlns:a16="http://schemas.microsoft.com/office/drawing/2014/main" id="{4B3F5577-6604-4060-A890-DC8042C0F8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9" name="Oval 97">
              <a:extLst>
                <a:ext uri="{FF2B5EF4-FFF2-40B4-BE49-F238E27FC236}">
                  <a16:creationId xmlns:a16="http://schemas.microsoft.com/office/drawing/2014/main" id="{DCCCA62D-0836-4284-9853-343214FA2F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0" name="Oval 98">
              <a:extLst>
                <a:ext uri="{FF2B5EF4-FFF2-40B4-BE49-F238E27FC236}">
                  <a16:creationId xmlns:a16="http://schemas.microsoft.com/office/drawing/2014/main" id="{574CE8C5-A2C6-4EBF-ACD0-943908DA25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1" name="Oval 99">
              <a:extLst>
                <a:ext uri="{FF2B5EF4-FFF2-40B4-BE49-F238E27FC236}">
                  <a16:creationId xmlns:a16="http://schemas.microsoft.com/office/drawing/2014/main" id="{7ECEBD55-8AF9-446B-A318-31E2B4FE49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2" name="Oval 100">
              <a:extLst>
                <a:ext uri="{FF2B5EF4-FFF2-40B4-BE49-F238E27FC236}">
                  <a16:creationId xmlns:a16="http://schemas.microsoft.com/office/drawing/2014/main" id="{4FDFF7CC-7670-46DC-9954-77F951E3A61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3" name="Oval 101">
              <a:extLst>
                <a:ext uri="{FF2B5EF4-FFF2-40B4-BE49-F238E27FC236}">
                  <a16:creationId xmlns:a16="http://schemas.microsoft.com/office/drawing/2014/main" id="{AB0A04C3-75B3-4ED5-B55F-7B812B805F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4" name="Oval 102">
              <a:extLst>
                <a:ext uri="{FF2B5EF4-FFF2-40B4-BE49-F238E27FC236}">
                  <a16:creationId xmlns:a16="http://schemas.microsoft.com/office/drawing/2014/main" id="{39EE5F8E-908F-460D-B724-F97EA7FC1E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5" name="Oval 103">
              <a:extLst>
                <a:ext uri="{FF2B5EF4-FFF2-40B4-BE49-F238E27FC236}">
                  <a16:creationId xmlns:a16="http://schemas.microsoft.com/office/drawing/2014/main" id="{29887412-9E16-4274-85E1-D58F3816CA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6" name="Oval 104">
              <a:extLst>
                <a:ext uri="{FF2B5EF4-FFF2-40B4-BE49-F238E27FC236}">
                  <a16:creationId xmlns:a16="http://schemas.microsoft.com/office/drawing/2014/main" id="{D2D19E0D-D6F8-481E-B291-C07088BE02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7" name="Oval 105">
              <a:extLst>
                <a:ext uri="{FF2B5EF4-FFF2-40B4-BE49-F238E27FC236}">
                  <a16:creationId xmlns:a16="http://schemas.microsoft.com/office/drawing/2014/main" id="{750E2F6B-8514-4C12-B60C-AAC8CA68CFF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8" name="Oval 106">
              <a:extLst>
                <a:ext uri="{FF2B5EF4-FFF2-40B4-BE49-F238E27FC236}">
                  <a16:creationId xmlns:a16="http://schemas.microsoft.com/office/drawing/2014/main" id="{9EE99DE9-C27E-4ED0-9BB6-1D7191BEE8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9" name="Oval 107">
              <a:extLst>
                <a:ext uri="{FF2B5EF4-FFF2-40B4-BE49-F238E27FC236}">
                  <a16:creationId xmlns:a16="http://schemas.microsoft.com/office/drawing/2014/main" id="{249BE3F6-670C-45FD-920F-587305587A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0" name="Oval 108">
              <a:extLst>
                <a:ext uri="{FF2B5EF4-FFF2-40B4-BE49-F238E27FC236}">
                  <a16:creationId xmlns:a16="http://schemas.microsoft.com/office/drawing/2014/main" id="{6DE8809D-BC24-46BE-8483-44CA257281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1" name="Oval 109">
              <a:extLst>
                <a:ext uri="{FF2B5EF4-FFF2-40B4-BE49-F238E27FC236}">
                  <a16:creationId xmlns:a16="http://schemas.microsoft.com/office/drawing/2014/main" id="{273932D8-FABB-4C2E-833D-F28E1ED7B1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2" name="Oval 110">
              <a:extLst>
                <a:ext uri="{FF2B5EF4-FFF2-40B4-BE49-F238E27FC236}">
                  <a16:creationId xmlns:a16="http://schemas.microsoft.com/office/drawing/2014/main" id="{9E7A2147-8E88-47C5-90C7-ED8C3C6B7C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3" name="Oval 111">
              <a:extLst>
                <a:ext uri="{FF2B5EF4-FFF2-40B4-BE49-F238E27FC236}">
                  <a16:creationId xmlns:a16="http://schemas.microsoft.com/office/drawing/2014/main" id="{46FC5107-8C6A-473A-AD45-EAA352578B4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4" name="Oval 112">
              <a:extLst>
                <a:ext uri="{FF2B5EF4-FFF2-40B4-BE49-F238E27FC236}">
                  <a16:creationId xmlns:a16="http://schemas.microsoft.com/office/drawing/2014/main" id="{A78AAF96-2402-40C6-947E-826CB374CF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5" name="Oval 113">
              <a:extLst>
                <a:ext uri="{FF2B5EF4-FFF2-40B4-BE49-F238E27FC236}">
                  <a16:creationId xmlns:a16="http://schemas.microsoft.com/office/drawing/2014/main" id="{D5615736-9D18-4CE0-A247-AAF5102B4C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6" name="Oval 114">
              <a:extLst>
                <a:ext uri="{FF2B5EF4-FFF2-40B4-BE49-F238E27FC236}">
                  <a16:creationId xmlns:a16="http://schemas.microsoft.com/office/drawing/2014/main" id="{42632306-1C94-47E0-9EC3-A98D6B6336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7" name="Oval 115">
              <a:extLst>
                <a:ext uri="{FF2B5EF4-FFF2-40B4-BE49-F238E27FC236}">
                  <a16:creationId xmlns:a16="http://schemas.microsoft.com/office/drawing/2014/main" id="{EC0656A9-AA58-43EB-B083-6DFA9BF8DA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8" name="Oval 116">
              <a:extLst>
                <a:ext uri="{FF2B5EF4-FFF2-40B4-BE49-F238E27FC236}">
                  <a16:creationId xmlns:a16="http://schemas.microsoft.com/office/drawing/2014/main" id="{801A4628-3835-4D28-91A0-710EDFAEED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19" name="Oval 117">
              <a:extLst>
                <a:ext uri="{FF2B5EF4-FFF2-40B4-BE49-F238E27FC236}">
                  <a16:creationId xmlns:a16="http://schemas.microsoft.com/office/drawing/2014/main" id="{10D7EC53-34C4-41B4-855A-02B8964FE95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0" name="Oval 118">
              <a:extLst>
                <a:ext uri="{FF2B5EF4-FFF2-40B4-BE49-F238E27FC236}">
                  <a16:creationId xmlns:a16="http://schemas.microsoft.com/office/drawing/2014/main" id="{8E48B393-DFC2-4F74-B210-C34DAE06E4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1" name="Oval 119">
              <a:extLst>
                <a:ext uri="{FF2B5EF4-FFF2-40B4-BE49-F238E27FC236}">
                  <a16:creationId xmlns:a16="http://schemas.microsoft.com/office/drawing/2014/main" id="{8CEA3772-6294-4883-8F44-880F1522C7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2" name="Oval 120">
              <a:extLst>
                <a:ext uri="{FF2B5EF4-FFF2-40B4-BE49-F238E27FC236}">
                  <a16:creationId xmlns:a16="http://schemas.microsoft.com/office/drawing/2014/main" id="{7D4E3454-3B71-408A-A607-323290D12C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3" name="Oval 121">
              <a:extLst>
                <a:ext uri="{FF2B5EF4-FFF2-40B4-BE49-F238E27FC236}">
                  <a16:creationId xmlns:a16="http://schemas.microsoft.com/office/drawing/2014/main" id="{08400655-3333-4108-AE29-BD0AF815F8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4" name="Oval 122">
              <a:extLst>
                <a:ext uri="{FF2B5EF4-FFF2-40B4-BE49-F238E27FC236}">
                  <a16:creationId xmlns:a16="http://schemas.microsoft.com/office/drawing/2014/main" id="{826788EB-196F-4414-A7D2-CD85041075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5" name="Oval 123">
              <a:extLst>
                <a:ext uri="{FF2B5EF4-FFF2-40B4-BE49-F238E27FC236}">
                  <a16:creationId xmlns:a16="http://schemas.microsoft.com/office/drawing/2014/main" id="{AAE52EDC-5068-40C7-A13A-2588E865F9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6" name="Oval 124">
              <a:extLst>
                <a:ext uri="{FF2B5EF4-FFF2-40B4-BE49-F238E27FC236}">
                  <a16:creationId xmlns:a16="http://schemas.microsoft.com/office/drawing/2014/main" id="{F3548D25-42CE-427D-B667-1F6B17A23CC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7" name="Oval 125">
              <a:extLst>
                <a:ext uri="{FF2B5EF4-FFF2-40B4-BE49-F238E27FC236}">
                  <a16:creationId xmlns:a16="http://schemas.microsoft.com/office/drawing/2014/main" id="{A9FA3D9E-0AD4-47DB-9C32-67AE20E9CCB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8" name="Oval 126">
              <a:extLst>
                <a:ext uri="{FF2B5EF4-FFF2-40B4-BE49-F238E27FC236}">
                  <a16:creationId xmlns:a16="http://schemas.microsoft.com/office/drawing/2014/main" id="{9CDDAFD7-3066-40C1-A6D7-9C5A0217D7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29" name="Oval 127">
              <a:extLst>
                <a:ext uri="{FF2B5EF4-FFF2-40B4-BE49-F238E27FC236}">
                  <a16:creationId xmlns:a16="http://schemas.microsoft.com/office/drawing/2014/main" id="{6879681B-EBAF-4757-B96A-16F4E5BF1A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0" name="Oval 128">
              <a:extLst>
                <a:ext uri="{FF2B5EF4-FFF2-40B4-BE49-F238E27FC236}">
                  <a16:creationId xmlns:a16="http://schemas.microsoft.com/office/drawing/2014/main" id="{CC2AA24F-6DF4-4FC3-835F-C05B30176C7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1" name="Oval 129">
              <a:extLst>
                <a:ext uri="{FF2B5EF4-FFF2-40B4-BE49-F238E27FC236}">
                  <a16:creationId xmlns:a16="http://schemas.microsoft.com/office/drawing/2014/main" id="{CBF1C8B7-F4AA-4105-B0B1-FEBF1A8671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2" name="Oval 130">
              <a:extLst>
                <a:ext uri="{FF2B5EF4-FFF2-40B4-BE49-F238E27FC236}">
                  <a16:creationId xmlns:a16="http://schemas.microsoft.com/office/drawing/2014/main" id="{0B2D45F0-3FBA-4DA7-A392-EDCBB21AC78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3" name="Oval 131">
              <a:extLst>
                <a:ext uri="{FF2B5EF4-FFF2-40B4-BE49-F238E27FC236}">
                  <a16:creationId xmlns:a16="http://schemas.microsoft.com/office/drawing/2014/main" id="{7D59C8EF-DEF8-43FD-9823-D5C0C24BD4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4" name="Oval 132">
              <a:extLst>
                <a:ext uri="{FF2B5EF4-FFF2-40B4-BE49-F238E27FC236}">
                  <a16:creationId xmlns:a16="http://schemas.microsoft.com/office/drawing/2014/main" id="{AA2A84E3-161B-40E9-8BFF-4EF6FE737F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5" name="Oval 133">
              <a:extLst>
                <a:ext uri="{FF2B5EF4-FFF2-40B4-BE49-F238E27FC236}">
                  <a16:creationId xmlns:a16="http://schemas.microsoft.com/office/drawing/2014/main" id="{71F76856-6CCD-4B4F-84BD-45087529EE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6" name="Oval 134">
              <a:extLst>
                <a:ext uri="{FF2B5EF4-FFF2-40B4-BE49-F238E27FC236}">
                  <a16:creationId xmlns:a16="http://schemas.microsoft.com/office/drawing/2014/main" id="{18F7BC73-E381-4923-A66E-FF9F507339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7" name="Oval 135">
              <a:extLst>
                <a:ext uri="{FF2B5EF4-FFF2-40B4-BE49-F238E27FC236}">
                  <a16:creationId xmlns:a16="http://schemas.microsoft.com/office/drawing/2014/main" id="{70FAC01B-75AB-41FB-82E0-DEEB4F3608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8" name="Oval 136">
              <a:extLst>
                <a:ext uri="{FF2B5EF4-FFF2-40B4-BE49-F238E27FC236}">
                  <a16:creationId xmlns:a16="http://schemas.microsoft.com/office/drawing/2014/main" id="{F3822E3B-F0F0-411D-9F80-0DD2CA381F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39" name="Oval 137">
              <a:extLst>
                <a:ext uri="{FF2B5EF4-FFF2-40B4-BE49-F238E27FC236}">
                  <a16:creationId xmlns:a16="http://schemas.microsoft.com/office/drawing/2014/main" id="{1B7CFAA6-D3F6-45CA-810E-776FF36EA3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0" name="Oval 138">
              <a:extLst>
                <a:ext uri="{FF2B5EF4-FFF2-40B4-BE49-F238E27FC236}">
                  <a16:creationId xmlns:a16="http://schemas.microsoft.com/office/drawing/2014/main" id="{405E556A-09BB-47B4-987C-602153B7F0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1" name="Oval 139">
              <a:extLst>
                <a:ext uri="{FF2B5EF4-FFF2-40B4-BE49-F238E27FC236}">
                  <a16:creationId xmlns:a16="http://schemas.microsoft.com/office/drawing/2014/main" id="{085EF2AB-3E65-470C-B07B-764B5A03D8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2" name="Oval 140">
              <a:extLst>
                <a:ext uri="{FF2B5EF4-FFF2-40B4-BE49-F238E27FC236}">
                  <a16:creationId xmlns:a16="http://schemas.microsoft.com/office/drawing/2014/main" id="{47CB060E-0CC9-4ABD-AE97-6CA24B0CC0C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3" name="Oval 141">
              <a:extLst>
                <a:ext uri="{FF2B5EF4-FFF2-40B4-BE49-F238E27FC236}">
                  <a16:creationId xmlns:a16="http://schemas.microsoft.com/office/drawing/2014/main" id="{41C44072-1963-4F4F-A8FB-4B98489BD6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4" name="Oval 142">
              <a:extLst>
                <a:ext uri="{FF2B5EF4-FFF2-40B4-BE49-F238E27FC236}">
                  <a16:creationId xmlns:a16="http://schemas.microsoft.com/office/drawing/2014/main" id="{873421B7-E858-4F65-8815-AF98298BDB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5" name="Oval 143">
              <a:extLst>
                <a:ext uri="{FF2B5EF4-FFF2-40B4-BE49-F238E27FC236}">
                  <a16:creationId xmlns:a16="http://schemas.microsoft.com/office/drawing/2014/main" id="{F863AFD5-A5EE-4908-BB86-BB009E0FC7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6" name="Oval 144">
              <a:extLst>
                <a:ext uri="{FF2B5EF4-FFF2-40B4-BE49-F238E27FC236}">
                  <a16:creationId xmlns:a16="http://schemas.microsoft.com/office/drawing/2014/main" id="{09675EA0-EE54-463D-B92E-99D355AD59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7" name="Oval 145">
              <a:extLst>
                <a:ext uri="{FF2B5EF4-FFF2-40B4-BE49-F238E27FC236}">
                  <a16:creationId xmlns:a16="http://schemas.microsoft.com/office/drawing/2014/main" id="{3F251DCE-95D6-460D-8811-EFAC654ED0C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8" name="Oval 146">
              <a:extLst>
                <a:ext uri="{FF2B5EF4-FFF2-40B4-BE49-F238E27FC236}">
                  <a16:creationId xmlns:a16="http://schemas.microsoft.com/office/drawing/2014/main" id="{C969BBF0-857A-497B-803B-8CC29D3CB4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49" name="Oval 147">
              <a:extLst>
                <a:ext uri="{FF2B5EF4-FFF2-40B4-BE49-F238E27FC236}">
                  <a16:creationId xmlns:a16="http://schemas.microsoft.com/office/drawing/2014/main" id="{1C5E2116-163C-4A34-A75C-F3DEC1050B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0" name="Oval 148">
              <a:extLst>
                <a:ext uri="{FF2B5EF4-FFF2-40B4-BE49-F238E27FC236}">
                  <a16:creationId xmlns:a16="http://schemas.microsoft.com/office/drawing/2014/main" id="{100BDDE9-948E-4F0B-A036-0B4FEC6D03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1" name="Oval 149">
              <a:extLst>
                <a:ext uri="{FF2B5EF4-FFF2-40B4-BE49-F238E27FC236}">
                  <a16:creationId xmlns:a16="http://schemas.microsoft.com/office/drawing/2014/main" id="{A86BA867-BA6B-4F72-A2C9-5FA88BD359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2" name="Oval 150">
              <a:extLst>
                <a:ext uri="{FF2B5EF4-FFF2-40B4-BE49-F238E27FC236}">
                  <a16:creationId xmlns:a16="http://schemas.microsoft.com/office/drawing/2014/main" id="{CB8BF50E-E52E-4CC2-870D-B475C56556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3" name="Oval 151">
              <a:extLst>
                <a:ext uri="{FF2B5EF4-FFF2-40B4-BE49-F238E27FC236}">
                  <a16:creationId xmlns:a16="http://schemas.microsoft.com/office/drawing/2014/main" id="{E16F8C3F-12A3-4D00-841A-6821DAA8150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4" name="Oval 152">
              <a:extLst>
                <a:ext uri="{FF2B5EF4-FFF2-40B4-BE49-F238E27FC236}">
                  <a16:creationId xmlns:a16="http://schemas.microsoft.com/office/drawing/2014/main" id="{0E3CBF41-4447-4E7B-B88E-2A7DE9236F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5" name="Oval 153">
              <a:extLst>
                <a:ext uri="{FF2B5EF4-FFF2-40B4-BE49-F238E27FC236}">
                  <a16:creationId xmlns:a16="http://schemas.microsoft.com/office/drawing/2014/main" id="{3710A5CC-F21A-40CF-8F0C-1B8AA4976C5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6" name="Oval 154">
              <a:extLst>
                <a:ext uri="{FF2B5EF4-FFF2-40B4-BE49-F238E27FC236}">
                  <a16:creationId xmlns:a16="http://schemas.microsoft.com/office/drawing/2014/main" id="{D899D9A9-2A70-4926-AB29-ACA51A5D9C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7" name="Oval 155">
              <a:extLst>
                <a:ext uri="{FF2B5EF4-FFF2-40B4-BE49-F238E27FC236}">
                  <a16:creationId xmlns:a16="http://schemas.microsoft.com/office/drawing/2014/main" id="{DF4E0C72-0C0C-4075-B52E-3976455043A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8" name="Oval 156">
              <a:extLst>
                <a:ext uri="{FF2B5EF4-FFF2-40B4-BE49-F238E27FC236}">
                  <a16:creationId xmlns:a16="http://schemas.microsoft.com/office/drawing/2014/main" id="{8B3FDC01-580D-40D1-A30F-D795CF6FEC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59" name="Oval 157">
              <a:extLst>
                <a:ext uri="{FF2B5EF4-FFF2-40B4-BE49-F238E27FC236}">
                  <a16:creationId xmlns:a16="http://schemas.microsoft.com/office/drawing/2014/main" id="{9EC354D5-D143-41DF-A611-D70D784D7C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0" name="Oval 158">
              <a:extLst>
                <a:ext uri="{FF2B5EF4-FFF2-40B4-BE49-F238E27FC236}">
                  <a16:creationId xmlns:a16="http://schemas.microsoft.com/office/drawing/2014/main" id="{AA89F3B3-22AF-4C9C-B99A-B7F8A1B592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1" name="Oval 159">
              <a:extLst>
                <a:ext uri="{FF2B5EF4-FFF2-40B4-BE49-F238E27FC236}">
                  <a16:creationId xmlns:a16="http://schemas.microsoft.com/office/drawing/2014/main" id="{977091B0-FD2D-49EB-B6D1-63AE16C02A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2" name="Oval 160">
              <a:extLst>
                <a:ext uri="{FF2B5EF4-FFF2-40B4-BE49-F238E27FC236}">
                  <a16:creationId xmlns:a16="http://schemas.microsoft.com/office/drawing/2014/main" id="{C74DF086-1B38-4545-9160-16105F4BF8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3" name="Oval 161">
              <a:extLst>
                <a:ext uri="{FF2B5EF4-FFF2-40B4-BE49-F238E27FC236}">
                  <a16:creationId xmlns:a16="http://schemas.microsoft.com/office/drawing/2014/main" id="{DFA1E48E-E695-459C-AC14-7CCED8CE70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4" name="Oval 162">
              <a:extLst>
                <a:ext uri="{FF2B5EF4-FFF2-40B4-BE49-F238E27FC236}">
                  <a16:creationId xmlns:a16="http://schemas.microsoft.com/office/drawing/2014/main" id="{115BBBF6-1AD6-4F1D-960A-5D68E59D65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5" name="Oval 163">
              <a:extLst>
                <a:ext uri="{FF2B5EF4-FFF2-40B4-BE49-F238E27FC236}">
                  <a16:creationId xmlns:a16="http://schemas.microsoft.com/office/drawing/2014/main" id="{BAD2040A-19C6-49CF-B076-F3DB530CC8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6" name="Oval 164">
              <a:extLst>
                <a:ext uri="{FF2B5EF4-FFF2-40B4-BE49-F238E27FC236}">
                  <a16:creationId xmlns:a16="http://schemas.microsoft.com/office/drawing/2014/main" id="{A3C60D11-E6CF-40D6-B74E-40271A6E81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7" name="Oval 165">
              <a:extLst>
                <a:ext uri="{FF2B5EF4-FFF2-40B4-BE49-F238E27FC236}">
                  <a16:creationId xmlns:a16="http://schemas.microsoft.com/office/drawing/2014/main" id="{72E32E66-1D19-4B6E-A3F2-2B5F95A184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8" name="Oval 166">
              <a:extLst>
                <a:ext uri="{FF2B5EF4-FFF2-40B4-BE49-F238E27FC236}">
                  <a16:creationId xmlns:a16="http://schemas.microsoft.com/office/drawing/2014/main" id="{65A6C876-DEB6-4E5B-B9F7-5B065A90C9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69" name="Oval 167">
              <a:extLst>
                <a:ext uri="{FF2B5EF4-FFF2-40B4-BE49-F238E27FC236}">
                  <a16:creationId xmlns:a16="http://schemas.microsoft.com/office/drawing/2014/main" id="{C10196E9-2891-463B-8CE9-E01296B557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0" name="Oval 168">
              <a:extLst>
                <a:ext uri="{FF2B5EF4-FFF2-40B4-BE49-F238E27FC236}">
                  <a16:creationId xmlns:a16="http://schemas.microsoft.com/office/drawing/2014/main" id="{16E9A721-BBA6-40F7-AA82-DDD34BB976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1" name="Oval 169">
              <a:extLst>
                <a:ext uri="{FF2B5EF4-FFF2-40B4-BE49-F238E27FC236}">
                  <a16:creationId xmlns:a16="http://schemas.microsoft.com/office/drawing/2014/main" id="{747A2F65-4C49-453C-A015-BCBA9BACEE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2" name="Oval 170">
              <a:extLst>
                <a:ext uri="{FF2B5EF4-FFF2-40B4-BE49-F238E27FC236}">
                  <a16:creationId xmlns:a16="http://schemas.microsoft.com/office/drawing/2014/main" id="{C67EF67F-9FFC-4C12-916C-102D471C5E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3" name="Oval 171">
              <a:extLst>
                <a:ext uri="{FF2B5EF4-FFF2-40B4-BE49-F238E27FC236}">
                  <a16:creationId xmlns:a16="http://schemas.microsoft.com/office/drawing/2014/main" id="{954FC8FB-C686-4B5A-AC83-B3DDEFF566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4" name="Oval 172">
              <a:extLst>
                <a:ext uri="{FF2B5EF4-FFF2-40B4-BE49-F238E27FC236}">
                  <a16:creationId xmlns:a16="http://schemas.microsoft.com/office/drawing/2014/main" id="{3B29F697-5BCD-41B0-BEC6-C079691872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5" name="Oval 173">
              <a:extLst>
                <a:ext uri="{FF2B5EF4-FFF2-40B4-BE49-F238E27FC236}">
                  <a16:creationId xmlns:a16="http://schemas.microsoft.com/office/drawing/2014/main" id="{3468C4EA-03A4-47B7-9A92-DC19AE6009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6" name="Oval 174">
              <a:extLst>
                <a:ext uri="{FF2B5EF4-FFF2-40B4-BE49-F238E27FC236}">
                  <a16:creationId xmlns:a16="http://schemas.microsoft.com/office/drawing/2014/main" id="{95B78E2C-E63C-4C1B-8253-CFB1D0DECC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7" name="Oval 175">
              <a:extLst>
                <a:ext uri="{FF2B5EF4-FFF2-40B4-BE49-F238E27FC236}">
                  <a16:creationId xmlns:a16="http://schemas.microsoft.com/office/drawing/2014/main" id="{8DA47450-A5C5-4958-BFB8-4C273D768A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8" name="Oval 176">
              <a:extLst>
                <a:ext uri="{FF2B5EF4-FFF2-40B4-BE49-F238E27FC236}">
                  <a16:creationId xmlns:a16="http://schemas.microsoft.com/office/drawing/2014/main" id="{54C667D5-BE00-4AD0-8AE5-57BD025041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79" name="Oval 177">
              <a:extLst>
                <a:ext uri="{FF2B5EF4-FFF2-40B4-BE49-F238E27FC236}">
                  <a16:creationId xmlns:a16="http://schemas.microsoft.com/office/drawing/2014/main" id="{E8E26749-D658-45B7-8693-C7096C857A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0" name="Oval 178">
              <a:extLst>
                <a:ext uri="{FF2B5EF4-FFF2-40B4-BE49-F238E27FC236}">
                  <a16:creationId xmlns:a16="http://schemas.microsoft.com/office/drawing/2014/main" id="{82878A5F-99C2-48C1-A3A2-CC96B51C41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1" name="Oval 179">
              <a:extLst>
                <a:ext uri="{FF2B5EF4-FFF2-40B4-BE49-F238E27FC236}">
                  <a16:creationId xmlns:a16="http://schemas.microsoft.com/office/drawing/2014/main" id="{C8A83D0A-906B-4F03-8259-ABC961FADD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2" name="Oval 180">
              <a:extLst>
                <a:ext uri="{FF2B5EF4-FFF2-40B4-BE49-F238E27FC236}">
                  <a16:creationId xmlns:a16="http://schemas.microsoft.com/office/drawing/2014/main" id="{143E2BC3-7EA2-4FDF-80AB-CF90B50E9C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3" name="Oval 181">
              <a:extLst>
                <a:ext uri="{FF2B5EF4-FFF2-40B4-BE49-F238E27FC236}">
                  <a16:creationId xmlns:a16="http://schemas.microsoft.com/office/drawing/2014/main" id="{E910A769-55E8-4A76-A3DA-FE5AC377E7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4" name="Oval 182">
              <a:extLst>
                <a:ext uri="{FF2B5EF4-FFF2-40B4-BE49-F238E27FC236}">
                  <a16:creationId xmlns:a16="http://schemas.microsoft.com/office/drawing/2014/main" id="{00B63A81-3883-4040-B6CE-583910C7BF8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5" name="Oval 183">
              <a:extLst>
                <a:ext uri="{FF2B5EF4-FFF2-40B4-BE49-F238E27FC236}">
                  <a16:creationId xmlns:a16="http://schemas.microsoft.com/office/drawing/2014/main" id="{3301FF65-B600-49F7-839D-D039E8AAD58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6" name="Oval 184">
              <a:extLst>
                <a:ext uri="{FF2B5EF4-FFF2-40B4-BE49-F238E27FC236}">
                  <a16:creationId xmlns:a16="http://schemas.microsoft.com/office/drawing/2014/main" id="{6CF2E024-6340-4FBB-8A2E-317D920D2A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7" name="Oval 185">
              <a:extLst>
                <a:ext uri="{FF2B5EF4-FFF2-40B4-BE49-F238E27FC236}">
                  <a16:creationId xmlns:a16="http://schemas.microsoft.com/office/drawing/2014/main" id="{51510252-DFFE-43E0-B023-CB164CFD45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8" name="Oval 186">
              <a:extLst>
                <a:ext uri="{FF2B5EF4-FFF2-40B4-BE49-F238E27FC236}">
                  <a16:creationId xmlns:a16="http://schemas.microsoft.com/office/drawing/2014/main" id="{7DB65FF9-2613-4FCA-A881-2DF61D59B3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89" name="Oval 187">
              <a:extLst>
                <a:ext uri="{FF2B5EF4-FFF2-40B4-BE49-F238E27FC236}">
                  <a16:creationId xmlns:a16="http://schemas.microsoft.com/office/drawing/2014/main" id="{E04C123C-B68A-420E-A78A-9667B2FE06D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0" name="Oval 188">
              <a:extLst>
                <a:ext uri="{FF2B5EF4-FFF2-40B4-BE49-F238E27FC236}">
                  <a16:creationId xmlns:a16="http://schemas.microsoft.com/office/drawing/2014/main" id="{007277A5-A267-4B7F-83EA-61D994EC5E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1" name="Oval 189">
              <a:extLst>
                <a:ext uri="{FF2B5EF4-FFF2-40B4-BE49-F238E27FC236}">
                  <a16:creationId xmlns:a16="http://schemas.microsoft.com/office/drawing/2014/main" id="{0EFA0488-B02F-4F3C-82EB-D9EDB2476D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2" name="Oval 190">
              <a:extLst>
                <a:ext uri="{FF2B5EF4-FFF2-40B4-BE49-F238E27FC236}">
                  <a16:creationId xmlns:a16="http://schemas.microsoft.com/office/drawing/2014/main" id="{5860F3AD-EA6A-47DE-B774-58CEDC89E0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3" name="Oval 191">
              <a:extLst>
                <a:ext uri="{FF2B5EF4-FFF2-40B4-BE49-F238E27FC236}">
                  <a16:creationId xmlns:a16="http://schemas.microsoft.com/office/drawing/2014/main" id="{2DDBB5CF-72C3-4D90-98B8-A9823A4E509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4" name="Oval 192">
              <a:extLst>
                <a:ext uri="{FF2B5EF4-FFF2-40B4-BE49-F238E27FC236}">
                  <a16:creationId xmlns:a16="http://schemas.microsoft.com/office/drawing/2014/main" id="{6B311BD4-F766-47D7-A1B6-C5DC27FFA83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5" name="Oval 193">
              <a:extLst>
                <a:ext uri="{FF2B5EF4-FFF2-40B4-BE49-F238E27FC236}">
                  <a16:creationId xmlns:a16="http://schemas.microsoft.com/office/drawing/2014/main" id="{BFCA6B50-BF55-4015-86A6-7E268FFEA9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6" name="Oval 194">
              <a:extLst>
                <a:ext uri="{FF2B5EF4-FFF2-40B4-BE49-F238E27FC236}">
                  <a16:creationId xmlns:a16="http://schemas.microsoft.com/office/drawing/2014/main" id="{C507574C-9264-469B-8133-9A24DA5428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7" name="Oval 195">
              <a:extLst>
                <a:ext uri="{FF2B5EF4-FFF2-40B4-BE49-F238E27FC236}">
                  <a16:creationId xmlns:a16="http://schemas.microsoft.com/office/drawing/2014/main" id="{83CE5103-5209-4996-8CB4-2B987C391AB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8" name="Oval 196">
              <a:extLst>
                <a:ext uri="{FF2B5EF4-FFF2-40B4-BE49-F238E27FC236}">
                  <a16:creationId xmlns:a16="http://schemas.microsoft.com/office/drawing/2014/main" id="{39734C19-8587-4BAE-AAAC-7DDBCAD3CC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99" name="Oval 197">
              <a:extLst>
                <a:ext uri="{FF2B5EF4-FFF2-40B4-BE49-F238E27FC236}">
                  <a16:creationId xmlns:a16="http://schemas.microsoft.com/office/drawing/2014/main" id="{CCB9F948-F7ED-4B34-9469-EEF41BC2F5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0" name="Oval 198">
              <a:extLst>
                <a:ext uri="{FF2B5EF4-FFF2-40B4-BE49-F238E27FC236}">
                  <a16:creationId xmlns:a16="http://schemas.microsoft.com/office/drawing/2014/main" id="{F20AA054-6874-402B-B377-B01F724D36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1" name="Oval 199">
              <a:extLst>
                <a:ext uri="{FF2B5EF4-FFF2-40B4-BE49-F238E27FC236}">
                  <a16:creationId xmlns:a16="http://schemas.microsoft.com/office/drawing/2014/main" id="{5C61AE24-6DB2-4734-AFB6-27825076B2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2" name="Oval 200">
              <a:extLst>
                <a:ext uri="{FF2B5EF4-FFF2-40B4-BE49-F238E27FC236}">
                  <a16:creationId xmlns:a16="http://schemas.microsoft.com/office/drawing/2014/main" id="{3748BEAD-9F61-4F79-873D-648BB2AD39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3" name="Oval 201">
              <a:extLst>
                <a:ext uri="{FF2B5EF4-FFF2-40B4-BE49-F238E27FC236}">
                  <a16:creationId xmlns:a16="http://schemas.microsoft.com/office/drawing/2014/main" id="{4F2C0432-EF91-4761-B8B2-8EC0E2CCC8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4" name="Oval 202">
              <a:extLst>
                <a:ext uri="{FF2B5EF4-FFF2-40B4-BE49-F238E27FC236}">
                  <a16:creationId xmlns:a16="http://schemas.microsoft.com/office/drawing/2014/main" id="{2F830DFA-A4FC-4688-B925-54BCA82C8A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5" name="Oval 203">
              <a:extLst>
                <a:ext uri="{FF2B5EF4-FFF2-40B4-BE49-F238E27FC236}">
                  <a16:creationId xmlns:a16="http://schemas.microsoft.com/office/drawing/2014/main" id="{3C77A42B-D577-4838-86E7-45AB72DD15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6" name="Oval 204">
              <a:extLst>
                <a:ext uri="{FF2B5EF4-FFF2-40B4-BE49-F238E27FC236}">
                  <a16:creationId xmlns:a16="http://schemas.microsoft.com/office/drawing/2014/main" id="{74AE37C9-475B-4963-8ED5-915E38F9D0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7" name="Oval 205">
              <a:extLst>
                <a:ext uri="{FF2B5EF4-FFF2-40B4-BE49-F238E27FC236}">
                  <a16:creationId xmlns:a16="http://schemas.microsoft.com/office/drawing/2014/main" id="{E20FDCD8-DB53-43BC-A8FF-E331A4DBDA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8" name="Oval 206">
              <a:extLst>
                <a:ext uri="{FF2B5EF4-FFF2-40B4-BE49-F238E27FC236}">
                  <a16:creationId xmlns:a16="http://schemas.microsoft.com/office/drawing/2014/main" id="{2AFF5A0B-EC12-4408-98D1-A2B2A8F378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09" name="Oval 207">
              <a:extLst>
                <a:ext uri="{FF2B5EF4-FFF2-40B4-BE49-F238E27FC236}">
                  <a16:creationId xmlns:a16="http://schemas.microsoft.com/office/drawing/2014/main" id="{3D4DA362-0D1E-4898-82D8-C3D730CF3F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0" name="Oval 208">
              <a:extLst>
                <a:ext uri="{FF2B5EF4-FFF2-40B4-BE49-F238E27FC236}">
                  <a16:creationId xmlns:a16="http://schemas.microsoft.com/office/drawing/2014/main" id="{4EBB48B2-EFAC-4E0D-B2A8-84B3ACAC88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1" name="Oval 209">
              <a:extLst>
                <a:ext uri="{FF2B5EF4-FFF2-40B4-BE49-F238E27FC236}">
                  <a16:creationId xmlns:a16="http://schemas.microsoft.com/office/drawing/2014/main" id="{0E9D7976-8925-4DEB-B8E9-A88EAC7D3C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2" name="Oval 210">
              <a:extLst>
                <a:ext uri="{FF2B5EF4-FFF2-40B4-BE49-F238E27FC236}">
                  <a16:creationId xmlns:a16="http://schemas.microsoft.com/office/drawing/2014/main" id="{3F857AE3-2686-4D18-BCC4-5CC3BF13AD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3" name="Oval 211">
              <a:extLst>
                <a:ext uri="{FF2B5EF4-FFF2-40B4-BE49-F238E27FC236}">
                  <a16:creationId xmlns:a16="http://schemas.microsoft.com/office/drawing/2014/main" id="{EF981317-0899-4C85-975C-9F370C3F1C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4" name="Oval 212">
              <a:extLst>
                <a:ext uri="{FF2B5EF4-FFF2-40B4-BE49-F238E27FC236}">
                  <a16:creationId xmlns:a16="http://schemas.microsoft.com/office/drawing/2014/main" id="{5CDECFE4-FA08-4209-86BE-2DDDEBC224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5" name="Oval 213">
              <a:extLst>
                <a:ext uri="{FF2B5EF4-FFF2-40B4-BE49-F238E27FC236}">
                  <a16:creationId xmlns:a16="http://schemas.microsoft.com/office/drawing/2014/main" id="{75131926-168E-46A4-80C8-5E2CB54758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6" name="Oval 214">
              <a:extLst>
                <a:ext uri="{FF2B5EF4-FFF2-40B4-BE49-F238E27FC236}">
                  <a16:creationId xmlns:a16="http://schemas.microsoft.com/office/drawing/2014/main" id="{2B8D7AF6-0DCB-470D-94F0-DCF1891B9F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7" name="Oval 215">
              <a:extLst>
                <a:ext uri="{FF2B5EF4-FFF2-40B4-BE49-F238E27FC236}">
                  <a16:creationId xmlns:a16="http://schemas.microsoft.com/office/drawing/2014/main" id="{2687E579-A3F9-4BFA-A2DA-B64F491E8F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8" name="Oval 216">
              <a:extLst>
                <a:ext uri="{FF2B5EF4-FFF2-40B4-BE49-F238E27FC236}">
                  <a16:creationId xmlns:a16="http://schemas.microsoft.com/office/drawing/2014/main" id="{1718B9A3-A1B8-4398-9490-63F6B2C945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19" name="Oval 217">
              <a:extLst>
                <a:ext uri="{FF2B5EF4-FFF2-40B4-BE49-F238E27FC236}">
                  <a16:creationId xmlns:a16="http://schemas.microsoft.com/office/drawing/2014/main" id="{53A347EE-4C6F-44A0-A00E-449F62165E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</p:grpSp>
      <p:sp>
        <p:nvSpPr>
          <p:cNvPr id="2377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noProof="0"/>
              <a:t>Kliknite, če želite urediti slog naslova matrice</a:t>
            </a:r>
          </a:p>
        </p:txBody>
      </p:sp>
      <p:sp>
        <p:nvSpPr>
          <p:cNvPr id="2377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sl-SI" noProof="0"/>
              <a:t>Kliknite, če želite urediti slog podnaslova matrice</a:t>
            </a:r>
          </a:p>
        </p:txBody>
      </p:sp>
      <p:sp>
        <p:nvSpPr>
          <p:cNvPr id="220" name="Rectangle 220">
            <a:extLst>
              <a:ext uri="{FF2B5EF4-FFF2-40B4-BE49-F238E27FC236}">
                <a16:creationId xmlns:a16="http://schemas.microsoft.com/office/drawing/2014/main" id="{C53AE369-95EA-425F-85BB-40A21E7BAFC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1" name="Rectangle 221">
            <a:extLst>
              <a:ext uri="{FF2B5EF4-FFF2-40B4-BE49-F238E27FC236}">
                <a16:creationId xmlns:a16="http://schemas.microsoft.com/office/drawing/2014/main" id="{B0A75D0B-D088-4269-915C-D064EA011B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2" name="Rectangle 222">
            <a:extLst>
              <a:ext uri="{FF2B5EF4-FFF2-40B4-BE49-F238E27FC236}">
                <a16:creationId xmlns:a16="http://schemas.microsoft.com/office/drawing/2014/main" id="{AD6340FE-36FE-4B7E-ACD2-DE731226D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DB6CA-78BE-4A1A-9B83-644D19A757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117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6112C4BD-5C4F-4A27-8362-936E0A27BF6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690090-7C9B-43B9-A8C4-6DDBF1C824E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7B3D79DF-AE6B-4125-B818-A540D3B91D9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B5CE3C01-3104-402E-825A-B83DFBB34CA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255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06F4DF0E-76D0-4D50-AAEC-C1160EAA860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DC3E9-1DE5-40BC-8317-8622810341F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932F210B-5A54-4E78-A484-191FE3361D6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39260AED-F496-4200-82D5-D8BF236B0FC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594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284D759F-23E5-41C8-A03E-1020139B267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5669D-D71D-4899-93F1-10F08B1AED9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68326847-716E-42D2-85E4-5403D23A598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A6CDF3EC-3BF4-4001-88FF-3258A4C7E10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663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FE476D9D-07DB-475D-B142-57FC33FE4CC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7D27D-6888-4919-9EF2-CBF47A1C70C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82391AEA-A304-41E9-B4D3-176DCC686C3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3B6B28C3-929D-4FE0-98E6-BC20CA74CDE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976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C8A1E124-E87E-4253-A695-D56CAAD5E0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20036-AA73-4F0C-93DE-980DE8ED81B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2FA61B13-C465-4016-815A-FB44AF1A5AF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E70D588E-7D0E-4ADE-8249-615301FD976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588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218">
            <a:extLst>
              <a:ext uri="{FF2B5EF4-FFF2-40B4-BE49-F238E27FC236}">
                <a16:creationId xmlns:a16="http://schemas.microsoft.com/office/drawing/2014/main" id="{9A49DECD-F520-415A-AE0A-B1BDA1CF008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36EAA-FB98-41BE-9592-73FE7A3E074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Rectangle 219">
            <a:extLst>
              <a:ext uri="{FF2B5EF4-FFF2-40B4-BE49-F238E27FC236}">
                <a16:creationId xmlns:a16="http://schemas.microsoft.com/office/drawing/2014/main" id="{AC2AB0F9-0E36-4C4C-BB11-6DA2B3BF85FC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220">
            <a:extLst>
              <a:ext uri="{FF2B5EF4-FFF2-40B4-BE49-F238E27FC236}">
                <a16:creationId xmlns:a16="http://schemas.microsoft.com/office/drawing/2014/main" id="{F3249272-FC84-41EA-8291-2E019B20040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159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218">
            <a:extLst>
              <a:ext uri="{FF2B5EF4-FFF2-40B4-BE49-F238E27FC236}">
                <a16:creationId xmlns:a16="http://schemas.microsoft.com/office/drawing/2014/main" id="{1D17935E-E69B-497D-8CAB-32039621732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48343-7A00-45A3-94D5-9BB741948E6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Rectangle 219">
            <a:extLst>
              <a:ext uri="{FF2B5EF4-FFF2-40B4-BE49-F238E27FC236}">
                <a16:creationId xmlns:a16="http://schemas.microsoft.com/office/drawing/2014/main" id="{69BCAD7B-4514-49AC-8F50-3925096C0FF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220">
            <a:extLst>
              <a:ext uri="{FF2B5EF4-FFF2-40B4-BE49-F238E27FC236}">
                <a16:creationId xmlns:a16="http://schemas.microsoft.com/office/drawing/2014/main" id="{A692B191-6B02-4A31-93C5-083CE9F412D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112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>
            <a:extLst>
              <a:ext uri="{FF2B5EF4-FFF2-40B4-BE49-F238E27FC236}">
                <a16:creationId xmlns:a16="http://schemas.microsoft.com/office/drawing/2014/main" id="{E69A211B-1A3E-4C6B-AB74-BEE57762A69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A518A-E8B8-447B-A2D7-41A2E0615A4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3" name="Rectangle 219">
            <a:extLst>
              <a:ext uri="{FF2B5EF4-FFF2-40B4-BE49-F238E27FC236}">
                <a16:creationId xmlns:a16="http://schemas.microsoft.com/office/drawing/2014/main" id="{5AB07121-73A6-4275-BB6F-16296306337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220">
            <a:extLst>
              <a:ext uri="{FF2B5EF4-FFF2-40B4-BE49-F238E27FC236}">
                <a16:creationId xmlns:a16="http://schemas.microsoft.com/office/drawing/2014/main" id="{A955AE69-608F-4D14-BA7D-81592111382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543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1FB4E533-E6A6-42D6-AC16-812188D18A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5D199-379E-40C9-9FE3-002AE776ABD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B1A20100-DD52-463F-80E0-451428296FF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093D3612-85CF-4008-BA05-AC7586DDF9C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4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BCEED964-6C13-4661-9D96-B113917627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15C39-B827-47F4-8D6C-9E07ECB05A9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6646A0BD-5A80-463B-89E2-3B9C76349E4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652E5889-B06C-417E-9A16-042D6BACC5B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738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3B3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E769E90-73C8-46BE-9BF3-2DA1DDFEBF54}"/>
              </a:ext>
            </a:extLst>
          </p:cNvPr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2531" name="Rectangle 3">
              <a:extLst>
                <a:ext uri="{FF2B5EF4-FFF2-40B4-BE49-F238E27FC236}">
                  <a16:creationId xmlns:a16="http://schemas.microsoft.com/office/drawing/2014/main" id="{E133FBDD-9F5D-4738-A81E-E52FE8829A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32" name="Rectangle 4">
              <a:extLst>
                <a:ext uri="{FF2B5EF4-FFF2-40B4-BE49-F238E27FC236}">
                  <a16:creationId xmlns:a16="http://schemas.microsoft.com/office/drawing/2014/main" id="{BA45C9B9-D05E-4E44-8671-6434883E5A2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33" name="Rectangle 5">
              <a:extLst>
                <a:ext uri="{FF2B5EF4-FFF2-40B4-BE49-F238E27FC236}">
                  <a16:creationId xmlns:a16="http://schemas.microsoft.com/office/drawing/2014/main" id="{5916B9AF-9A1B-4A22-B382-1EB720AE504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34" name="Rectangle 6">
              <a:extLst>
                <a:ext uri="{FF2B5EF4-FFF2-40B4-BE49-F238E27FC236}">
                  <a16:creationId xmlns:a16="http://schemas.microsoft.com/office/drawing/2014/main" id="{A6F9C236-7ECF-4CD7-8028-7D1393A6057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35" name="Rectangle 7">
              <a:extLst>
                <a:ext uri="{FF2B5EF4-FFF2-40B4-BE49-F238E27FC236}">
                  <a16:creationId xmlns:a16="http://schemas.microsoft.com/office/drawing/2014/main" id="{712B90CB-BA05-40E1-B079-B4D5FC58BC9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36" name="Rectangle 8">
              <a:extLst>
                <a:ext uri="{FF2B5EF4-FFF2-40B4-BE49-F238E27FC236}">
                  <a16:creationId xmlns:a16="http://schemas.microsoft.com/office/drawing/2014/main" id="{6A04E244-3009-40B1-BE80-BF7DA5C285E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37" name="Rectangle 9">
              <a:extLst>
                <a:ext uri="{FF2B5EF4-FFF2-40B4-BE49-F238E27FC236}">
                  <a16:creationId xmlns:a16="http://schemas.microsoft.com/office/drawing/2014/main" id="{8E916B16-1B96-48DC-A320-377DDE064B4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38" name="Rectangle 10">
              <a:extLst>
                <a:ext uri="{FF2B5EF4-FFF2-40B4-BE49-F238E27FC236}">
                  <a16:creationId xmlns:a16="http://schemas.microsoft.com/office/drawing/2014/main" id="{7C13DED6-AD17-4D5D-B5B7-7E33890D3E7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39" name="Rectangle 11">
              <a:extLst>
                <a:ext uri="{FF2B5EF4-FFF2-40B4-BE49-F238E27FC236}">
                  <a16:creationId xmlns:a16="http://schemas.microsoft.com/office/drawing/2014/main" id="{E0625B34-5256-478D-B3CD-7E2E51A6C5F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40" name="Rectangle 12">
              <a:extLst>
                <a:ext uri="{FF2B5EF4-FFF2-40B4-BE49-F238E27FC236}">
                  <a16:creationId xmlns:a16="http://schemas.microsoft.com/office/drawing/2014/main" id="{389C3F30-B8FC-46B1-883D-CF00894AF43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41" name="Rectangle 13">
              <a:extLst>
                <a:ext uri="{FF2B5EF4-FFF2-40B4-BE49-F238E27FC236}">
                  <a16:creationId xmlns:a16="http://schemas.microsoft.com/office/drawing/2014/main" id="{B42F8AED-2FCF-40DE-A622-9A053B6FB03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42" name="Rectangle 14">
              <a:extLst>
                <a:ext uri="{FF2B5EF4-FFF2-40B4-BE49-F238E27FC236}">
                  <a16:creationId xmlns:a16="http://schemas.microsoft.com/office/drawing/2014/main" id="{2A9CD8CE-57F9-4D44-A58C-562DFD49D6B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43" name="Rectangle 15">
              <a:extLst>
                <a:ext uri="{FF2B5EF4-FFF2-40B4-BE49-F238E27FC236}">
                  <a16:creationId xmlns:a16="http://schemas.microsoft.com/office/drawing/2014/main" id="{C386B49B-8175-4380-906F-36B3D36680F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44" name="Rectangle 16">
              <a:extLst>
                <a:ext uri="{FF2B5EF4-FFF2-40B4-BE49-F238E27FC236}">
                  <a16:creationId xmlns:a16="http://schemas.microsoft.com/office/drawing/2014/main" id="{726E82F1-1B68-41EE-B79B-4D86C1E6B44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45" name="Rectangle 17">
              <a:extLst>
                <a:ext uri="{FF2B5EF4-FFF2-40B4-BE49-F238E27FC236}">
                  <a16:creationId xmlns:a16="http://schemas.microsoft.com/office/drawing/2014/main" id="{22E87929-4AC1-4C3B-BEC5-ECC98F783BE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46" name="Rectangle 18">
              <a:extLst>
                <a:ext uri="{FF2B5EF4-FFF2-40B4-BE49-F238E27FC236}">
                  <a16:creationId xmlns:a16="http://schemas.microsoft.com/office/drawing/2014/main" id="{5099BE48-65FF-4DC7-A01B-F58A096048E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47" name="Rectangle 19">
              <a:extLst>
                <a:ext uri="{FF2B5EF4-FFF2-40B4-BE49-F238E27FC236}">
                  <a16:creationId xmlns:a16="http://schemas.microsoft.com/office/drawing/2014/main" id="{B2847C8E-8FDC-4A5D-A2EE-F24ED14DCB4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48" name="Rectangle 20">
              <a:extLst>
                <a:ext uri="{FF2B5EF4-FFF2-40B4-BE49-F238E27FC236}">
                  <a16:creationId xmlns:a16="http://schemas.microsoft.com/office/drawing/2014/main" id="{4FAA7384-C22C-4A0C-933A-B39AEA437FD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49" name="Rectangle 21">
              <a:extLst>
                <a:ext uri="{FF2B5EF4-FFF2-40B4-BE49-F238E27FC236}">
                  <a16:creationId xmlns:a16="http://schemas.microsoft.com/office/drawing/2014/main" id="{29D5B47A-67B1-4AEE-9965-A7DDFDCA9FF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50" name="Rectangle 22">
              <a:extLst>
                <a:ext uri="{FF2B5EF4-FFF2-40B4-BE49-F238E27FC236}">
                  <a16:creationId xmlns:a16="http://schemas.microsoft.com/office/drawing/2014/main" id="{48B82ADE-D3ED-4276-BE16-608E6A3DD11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51" name="Rectangle 23">
              <a:extLst>
                <a:ext uri="{FF2B5EF4-FFF2-40B4-BE49-F238E27FC236}">
                  <a16:creationId xmlns:a16="http://schemas.microsoft.com/office/drawing/2014/main" id="{C4B039BB-8160-4DD1-A303-AB9D3CA89DF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52" name="Rectangle 24">
              <a:extLst>
                <a:ext uri="{FF2B5EF4-FFF2-40B4-BE49-F238E27FC236}">
                  <a16:creationId xmlns:a16="http://schemas.microsoft.com/office/drawing/2014/main" id="{76B55BEF-E31F-4426-A170-605691C6DEE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53" name="Rectangle 25">
              <a:extLst>
                <a:ext uri="{FF2B5EF4-FFF2-40B4-BE49-F238E27FC236}">
                  <a16:creationId xmlns:a16="http://schemas.microsoft.com/office/drawing/2014/main" id="{DA1D71C5-514C-4F1D-882D-8C237124A05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54" name="Rectangle 26">
              <a:extLst>
                <a:ext uri="{FF2B5EF4-FFF2-40B4-BE49-F238E27FC236}">
                  <a16:creationId xmlns:a16="http://schemas.microsoft.com/office/drawing/2014/main" id="{3268FD61-1E74-4A54-B33B-708B7DF7CD7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55" name="Rectangle 27">
              <a:extLst>
                <a:ext uri="{FF2B5EF4-FFF2-40B4-BE49-F238E27FC236}">
                  <a16:creationId xmlns:a16="http://schemas.microsoft.com/office/drawing/2014/main" id="{E72A3E31-CE96-4AC6-ABC2-AAF022149FA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56" name="Rectangle 28">
              <a:extLst>
                <a:ext uri="{FF2B5EF4-FFF2-40B4-BE49-F238E27FC236}">
                  <a16:creationId xmlns:a16="http://schemas.microsoft.com/office/drawing/2014/main" id="{E33B739B-5C1C-4A20-A201-547D7F93F9D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57" name="Rectangle 29">
              <a:extLst>
                <a:ext uri="{FF2B5EF4-FFF2-40B4-BE49-F238E27FC236}">
                  <a16:creationId xmlns:a16="http://schemas.microsoft.com/office/drawing/2014/main" id="{75E5C44E-85FD-4873-9764-FEACDA9193A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58" name="Rectangle 30">
              <a:extLst>
                <a:ext uri="{FF2B5EF4-FFF2-40B4-BE49-F238E27FC236}">
                  <a16:creationId xmlns:a16="http://schemas.microsoft.com/office/drawing/2014/main" id="{B63D5523-0F6A-4E08-8D1D-91584EE2DEA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59" name="Rectangle 31">
              <a:extLst>
                <a:ext uri="{FF2B5EF4-FFF2-40B4-BE49-F238E27FC236}">
                  <a16:creationId xmlns:a16="http://schemas.microsoft.com/office/drawing/2014/main" id="{F79DDF0F-5250-4768-A23A-81E044427E6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60" name="Rectangle 32">
              <a:extLst>
                <a:ext uri="{FF2B5EF4-FFF2-40B4-BE49-F238E27FC236}">
                  <a16:creationId xmlns:a16="http://schemas.microsoft.com/office/drawing/2014/main" id="{C4D7BB2B-E325-4649-B777-B4D79F0953B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61" name="Rectangle 33">
              <a:extLst>
                <a:ext uri="{FF2B5EF4-FFF2-40B4-BE49-F238E27FC236}">
                  <a16:creationId xmlns:a16="http://schemas.microsoft.com/office/drawing/2014/main" id="{3340E95E-3064-4F32-9F0B-0CF9D50B1E9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62" name="Rectangle 34">
              <a:extLst>
                <a:ext uri="{FF2B5EF4-FFF2-40B4-BE49-F238E27FC236}">
                  <a16:creationId xmlns:a16="http://schemas.microsoft.com/office/drawing/2014/main" id="{8BC234CE-B5CC-4F6C-B1AB-F2FC4DC37DF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sl-SI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2563" name="Oval 35">
              <a:extLst>
                <a:ext uri="{FF2B5EF4-FFF2-40B4-BE49-F238E27FC236}">
                  <a16:creationId xmlns:a16="http://schemas.microsoft.com/office/drawing/2014/main" id="{BC9F4444-3820-410E-B490-6771D7CAEF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64" name="Oval 36">
              <a:extLst>
                <a:ext uri="{FF2B5EF4-FFF2-40B4-BE49-F238E27FC236}">
                  <a16:creationId xmlns:a16="http://schemas.microsoft.com/office/drawing/2014/main" id="{333F73E1-4595-4512-A110-6BE364A12C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65" name="Oval 37">
              <a:extLst>
                <a:ext uri="{FF2B5EF4-FFF2-40B4-BE49-F238E27FC236}">
                  <a16:creationId xmlns:a16="http://schemas.microsoft.com/office/drawing/2014/main" id="{6B66F267-DDD4-417D-83A8-A44AA18A5A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66" name="Oval 38">
              <a:extLst>
                <a:ext uri="{FF2B5EF4-FFF2-40B4-BE49-F238E27FC236}">
                  <a16:creationId xmlns:a16="http://schemas.microsoft.com/office/drawing/2014/main" id="{E40C3E3F-E32F-4106-B77B-01D0C4D699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67" name="Oval 39">
              <a:extLst>
                <a:ext uri="{FF2B5EF4-FFF2-40B4-BE49-F238E27FC236}">
                  <a16:creationId xmlns:a16="http://schemas.microsoft.com/office/drawing/2014/main" id="{8923A91A-8186-4A2E-8447-A30D0BE4298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68" name="Oval 40">
              <a:extLst>
                <a:ext uri="{FF2B5EF4-FFF2-40B4-BE49-F238E27FC236}">
                  <a16:creationId xmlns:a16="http://schemas.microsoft.com/office/drawing/2014/main" id="{9C2E9BC7-F539-4C06-ABDE-1A6FBEBC790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69" name="Oval 41">
              <a:extLst>
                <a:ext uri="{FF2B5EF4-FFF2-40B4-BE49-F238E27FC236}">
                  <a16:creationId xmlns:a16="http://schemas.microsoft.com/office/drawing/2014/main" id="{48F660D3-02F6-4DD3-85F6-D08F5F34CE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70" name="Oval 42">
              <a:extLst>
                <a:ext uri="{FF2B5EF4-FFF2-40B4-BE49-F238E27FC236}">
                  <a16:creationId xmlns:a16="http://schemas.microsoft.com/office/drawing/2014/main" id="{5564D2F8-708E-4383-A2E5-D99535BED8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71" name="Oval 43">
              <a:extLst>
                <a:ext uri="{FF2B5EF4-FFF2-40B4-BE49-F238E27FC236}">
                  <a16:creationId xmlns:a16="http://schemas.microsoft.com/office/drawing/2014/main" id="{8C0AAF10-16A9-4818-82F3-F2A7F8E0D0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72" name="Oval 44">
              <a:extLst>
                <a:ext uri="{FF2B5EF4-FFF2-40B4-BE49-F238E27FC236}">
                  <a16:creationId xmlns:a16="http://schemas.microsoft.com/office/drawing/2014/main" id="{A5CA9C66-01B3-4F33-A7B1-2BCA9DD94F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73" name="Oval 45">
              <a:extLst>
                <a:ext uri="{FF2B5EF4-FFF2-40B4-BE49-F238E27FC236}">
                  <a16:creationId xmlns:a16="http://schemas.microsoft.com/office/drawing/2014/main" id="{E3073E01-5074-4526-81B5-38A59001BE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74" name="Oval 46">
              <a:extLst>
                <a:ext uri="{FF2B5EF4-FFF2-40B4-BE49-F238E27FC236}">
                  <a16:creationId xmlns:a16="http://schemas.microsoft.com/office/drawing/2014/main" id="{86B1E57D-1113-4E2F-B688-0BE639C420D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75" name="Oval 47">
              <a:extLst>
                <a:ext uri="{FF2B5EF4-FFF2-40B4-BE49-F238E27FC236}">
                  <a16:creationId xmlns:a16="http://schemas.microsoft.com/office/drawing/2014/main" id="{36DF4E43-0DE6-4D97-B921-2CF3C630DF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76" name="Oval 48">
              <a:extLst>
                <a:ext uri="{FF2B5EF4-FFF2-40B4-BE49-F238E27FC236}">
                  <a16:creationId xmlns:a16="http://schemas.microsoft.com/office/drawing/2014/main" id="{2C22D656-8DEB-4647-94EA-B2949DBBC9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77" name="Oval 49">
              <a:extLst>
                <a:ext uri="{FF2B5EF4-FFF2-40B4-BE49-F238E27FC236}">
                  <a16:creationId xmlns:a16="http://schemas.microsoft.com/office/drawing/2014/main" id="{02B313EC-6BEF-47EF-B0D7-80D773D49A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78" name="Oval 50">
              <a:extLst>
                <a:ext uri="{FF2B5EF4-FFF2-40B4-BE49-F238E27FC236}">
                  <a16:creationId xmlns:a16="http://schemas.microsoft.com/office/drawing/2014/main" id="{49A48283-A726-4550-9B73-633F181762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79" name="Oval 51">
              <a:extLst>
                <a:ext uri="{FF2B5EF4-FFF2-40B4-BE49-F238E27FC236}">
                  <a16:creationId xmlns:a16="http://schemas.microsoft.com/office/drawing/2014/main" id="{3A321EE1-3864-4D68-8513-59C50F7BAC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80" name="Oval 52">
              <a:extLst>
                <a:ext uri="{FF2B5EF4-FFF2-40B4-BE49-F238E27FC236}">
                  <a16:creationId xmlns:a16="http://schemas.microsoft.com/office/drawing/2014/main" id="{701629D5-F9E6-4BEC-88B2-D296A1B805D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81" name="Oval 53">
              <a:extLst>
                <a:ext uri="{FF2B5EF4-FFF2-40B4-BE49-F238E27FC236}">
                  <a16:creationId xmlns:a16="http://schemas.microsoft.com/office/drawing/2014/main" id="{2A00CDA3-D82B-42F9-9BAA-491B7B6070F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82" name="Oval 54">
              <a:extLst>
                <a:ext uri="{FF2B5EF4-FFF2-40B4-BE49-F238E27FC236}">
                  <a16:creationId xmlns:a16="http://schemas.microsoft.com/office/drawing/2014/main" id="{E1FAE1CF-6D7E-4E95-B4E1-748313198A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83" name="Oval 55">
              <a:extLst>
                <a:ext uri="{FF2B5EF4-FFF2-40B4-BE49-F238E27FC236}">
                  <a16:creationId xmlns:a16="http://schemas.microsoft.com/office/drawing/2014/main" id="{AFC6D11C-1A13-4607-BA22-AFBF8FB307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84" name="Oval 56">
              <a:extLst>
                <a:ext uri="{FF2B5EF4-FFF2-40B4-BE49-F238E27FC236}">
                  <a16:creationId xmlns:a16="http://schemas.microsoft.com/office/drawing/2014/main" id="{1BCCCA4A-32A2-461A-940C-D2A774D552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85" name="Oval 57">
              <a:extLst>
                <a:ext uri="{FF2B5EF4-FFF2-40B4-BE49-F238E27FC236}">
                  <a16:creationId xmlns:a16="http://schemas.microsoft.com/office/drawing/2014/main" id="{8965A219-6000-4DE2-8CD5-4AB89CFFF5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86" name="Oval 58">
              <a:extLst>
                <a:ext uri="{FF2B5EF4-FFF2-40B4-BE49-F238E27FC236}">
                  <a16:creationId xmlns:a16="http://schemas.microsoft.com/office/drawing/2014/main" id="{FE774A7C-DDB1-40A1-942C-ACBBE0999B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87" name="Oval 59">
              <a:extLst>
                <a:ext uri="{FF2B5EF4-FFF2-40B4-BE49-F238E27FC236}">
                  <a16:creationId xmlns:a16="http://schemas.microsoft.com/office/drawing/2014/main" id="{59443489-8989-4277-AB79-CB2A14BE88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88" name="Oval 60">
              <a:extLst>
                <a:ext uri="{FF2B5EF4-FFF2-40B4-BE49-F238E27FC236}">
                  <a16:creationId xmlns:a16="http://schemas.microsoft.com/office/drawing/2014/main" id="{2BCF695B-B24A-4853-9433-AA5F5DC4A7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89" name="Oval 61">
              <a:extLst>
                <a:ext uri="{FF2B5EF4-FFF2-40B4-BE49-F238E27FC236}">
                  <a16:creationId xmlns:a16="http://schemas.microsoft.com/office/drawing/2014/main" id="{0BADAD5E-F8C1-44CF-BBF4-C133813910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90" name="Oval 62">
              <a:extLst>
                <a:ext uri="{FF2B5EF4-FFF2-40B4-BE49-F238E27FC236}">
                  <a16:creationId xmlns:a16="http://schemas.microsoft.com/office/drawing/2014/main" id="{ECFDEB28-9724-47D4-9D95-71E9C546FD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91" name="Oval 63">
              <a:extLst>
                <a:ext uri="{FF2B5EF4-FFF2-40B4-BE49-F238E27FC236}">
                  <a16:creationId xmlns:a16="http://schemas.microsoft.com/office/drawing/2014/main" id="{4E300935-6BF7-4A9B-B776-D61792E6CA1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92" name="Oval 64">
              <a:extLst>
                <a:ext uri="{FF2B5EF4-FFF2-40B4-BE49-F238E27FC236}">
                  <a16:creationId xmlns:a16="http://schemas.microsoft.com/office/drawing/2014/main" id="{3E191273-0239-4DFD-8616-969C431E36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93" name="Oval 65">
              <a:extLst>
                <a:ext uri="{FF2B5EF4-FFF2-40B4-BE49-F238E27FC236}">
                  <a16:creationId xmlns:a16="http://schemas.microsoft.com/office/drawing/2014/main" id="{124A32DE-80DA-4C9C-B044-2C229887C3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94" name="Oval 66">
              <a:extLst>
                <a:ext uri="{FF2B5EF4-FFF2-40B4-BE49-F238E27FC236}">
                  <a16:creationId xmlns:a16="http://schemas.microsoft.com/office/drawing/2014/main" id="{E5712867-DA55-4954-AECA-D3D9E4B934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95" name="Oval 67">
              <a:extLst>
                <a:ext uri="{FF2B5EF4-FFF2-40B4-BE49-F238E27FC236}">
                  <a16:creationId xmlns:a16="http://schemas.microsoft.com/office/drawing/2014/main" id="{2227EFAC-59DD-4862-9561-FFBC596CC0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96" name="Oval 68">
              <a:extLst>
                <a:ext uri="{FF2B5EF4-FFF2-40B4-BE49-F238E27FC236}">
                  <a16:creationId xmlns:a16="http://schemas.microsoft.com/office/drawing/2014/main" id="{F2CEEC06-35AC-49CB-9569-46411FE9A9B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97" name="Oval 69">
              <a:extLst>
                <a:ext uri="{FF2B5EF4-FFF2-40B4-BE49-F238E27FC236}">
                  <a16:creationId xmlns:a16="http://schemas.microsoft.com/office/drawing/2014/main" id="{203C4B39-9AC8-4959-B608-12131DE597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98" name="Oval 70">
              <a:extLst>
                <a:ext uri="{FF2B5EF4-FFF2-40B4-BE49-F238E27FC236}">
                  <a16:creationId xmlns:a16="http://schemas.microsoft.com/office/drawing/2014/main" id="{3113C507-38C8-4FA2-935B-0ED20669E96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599" name="Oval 71">
              <a:extLst>
                <a:ext uri="{FF2B5EF4-FFF2-40B4-BE49-F238E27FC236}">
                  <a16:creationId xmlns:a16="http://schemas.microsoft.com/office/drawing/2014/main" id="{C4C5CB4A-DF52-4FA0-B5C0-94FADD0EA46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00" name="Oval 72">
              <a:extLst>
                <a:ext uri="{FF2B5EF4-FFF2-40B4-BE49-F238E27FC236}">
                  <a16:creationId xmlns:a16="http://schemas.microsoft.com/office/drawing/2014/main" id="{C412603E-D1D7-4F8E-AEB9-CCAFC88978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01" name="Oval 73">
              <a:extLst>
                <a:ext uri="{FF2B5EF4-FFF2-40B4-BE49-F238E27FC236}">
                  <a16:creationId xmlns:a16="http://schemas.microsoft.com/office/drawing/2014/main" id="{4334EF6A-10B0-47A7-86ED-1736FABFF7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02" name="Oval 74">
              <a:extLst>
                <a:ext uri="{FF2B5EF4-FFF2-40B4-BE49-F238E27FC236}">
                  <a16:creationId xmlns:a16="http://schemas.microsoft.com/office/drawing/2014/main" id="{E3E81447-9A41-43C5-B7E6-5AB157A9D4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03" name="Oval 75">
              <a:extLst>
                <a:ext uri="{FF2B5EF4-FFF2-40B4-BE49-F238E27FC236}">
                  <a16:creationId xmlns:a16="http://schemas.microsoft.com/office/drawing/2014/main" id="{8258FF5C-0FC8-41D1-9A4B-132CC32D12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04" name="Oval 76">
              <a:extLst>
                <a:ext uri="{FF2B5EF4-FFF2-40B4-BE49-F238E27FC236}">
                  <a16:creationId xmlns:a16="http://schemas.microsoft.com/office/drawing/2014/main" id="{6C9A7350-4A50-413E-8017-6F7B0B23AB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05" name="Oval 77">
              <a:extLst>
                <a:ext uri="{FF2B5EF4-FFF2-40B4-BE49-F238E27FC236}">
                  <a16:creationId xmlns:a16="http://schemas.microsoft.com/office/drawing/2014/main" id="{7B76AA85-6F2F-46C4-B0DA-A56082969F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06" name="Oval 78">
              <a:extLst>
                <a:ext uri="{FF2B5EF4-FFF2-40B4-BE49-F238E27FC236}">
                  <a16:creationId xmlns:a16="http://schemas.microsoft.com/office/drawing/2014/main" id="{0EA66251-1ED0-4DA9-8B1C-1BC7F56E84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07" name="Oval 79">
              <a:extLst>
                <a:ext uri="{FF2B5EF4-FFF2-40B4-BE49-F238E27FC236}">
                  <a16:creationId xmlns:a16="http://schemas.microsoft.com/office/drawing/2014/main" id="{5ADD1BBB-9A11-4117-A8A0-F08EC51549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08" name="Oval 80">
              <a:extLst>
                <a:ext uri="{FF2B5EF4-FFF2-40B4-BE49-F238E27FC236}">
                  <a16:creationId xmlns:a16="http://schemas.microsoft.com/office/drawing/2014/main" id="{69C36D59-866D-4BD2-AC42-2168C54141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09" name="Oval 81">
              <a:extLst>
                <a:ext uri="{FF2B5EF4-FFF2-40B4-BE49-F238E27FC236}">
                  <a16:creationId xmlns:a16="http://schemas.microsoft.com/office/drawing/2014/main" id="{B4FC7619-3B7A-4028-9836-ADB1AE60B0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10" name="Oval 82">
              <a:extLst>
                <a:ext uri="{FF2B5EF4-FFF2-40B4-BE49-F238E27FC236}">
                  <a16:creationId xmlns:a16="http://schemas.microsoft.com/office/drawing/2014/main" id="{CF5B5BD1-4BDE-4862-B394-3F363FBB6D8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11" name="Oval 83">
              <a:extLst>
                <a:ext uri="{FF2B5EF4-FFF2-40B4-BE49-F238E27FC236}">
                  <a16:creationId xmlns:a16="http://schemas.microsoft.com/office/drawing/2014/main" id="{F9ABBFBC-EC07-4998-8297-E8A443D91E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12" name="Oval 84">
              <a:extLst>
                <a:ext uri="{FF2B5EF4-FFF2-40B4-BE49-F238E27FC236}">
                  <a16:creationId xmlns:a16="http://schemas.microsoft.com/office/drawing/2014/main" id="{A4B1DA1A-FBF0-45D0-8416-3E85B6AD83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13" name="Oval 85">
              <a:extLst>
                <a:ext uri="{FF2B5EF4-FFF2-40B4-BE49-F238E27FC236}">
                  <a16:creationId xmlns:a16="http://schemas.microsoft.com/office/drawing/2014/main" id="{8AE5D96A-0838-49DD-99A7-48886B07EC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14" name="Oval 86">
              <a:extLst>
                <a:ext uri="{FF2B5EF4-FFF2-40B4-BE49-F238E27FC236}">
                  <a16:creationId xmlns:a16="http://schemas.microsoft.com/office/drawing/2014/main" id="{4D97E659-132A-45E6-B981-8BF3A8480B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15" name="Oval 87">
              <a:extLst>
                <a:ext uri="{FF2B5EF4-FFF2-40B4-BE49-F238E27FC236}">
                  <a16:creationId xmlns:a16="http://schemas.microsoft.com/office/drawing/2014/main" id="{C10C34B0-1B91-4E91-958D-8C93901D3D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16" name="Oval 88">
              <a:extLst>
                <a:ext uri="{FF2B5EF4-FFF2-40B4-BE49-F238E27FC236}">
                  <a16:creationId xmlns:a16="http://schemas.microsoft.com/office/drawing/2014/main" id="{0CF3B759-FDCD-4E9C-BD37-39C836378F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17" name="Oval 89">
              <a:extLst>
                <a:ext uri="{FF2B5EF4-FFF2-40B4-BE49-F238E27FC236}">
                  <a16:creationId xmlns:a16="http://schemas.microsoft.com/office/drawing/2014/main" id="{4631CAF7-D8FB-4F4C-8435-4232014588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18" name="Oval 90">
              <a:extLst>
                <a:ext uri="{FF2B5EF4-FFF2-40B4-BE49-F238E27FC236}">
                  <a16:creationId xmlns:a16="http://schemas.microsoft.com/office/drawing/2014/main" id="{DAADB9C8-B16F-42F9-8EE7-69762B4389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19" name="Oval 91">
              <a:extLst>
                <a:ext uri="{FF2B5EF4-FFF2-40B4-BE49-F238E27FC236}">
                  <a16:creationId xmlns:a16="http://schemas.microsoft.com/office/drawing/2014/main" id="{C3DF4C6A-4725-4C89-AA5A-543A956486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20" name="Oval 92">
              <a:extLst>
                <a:ext uri="{FF2B5EF4-FFF2-40B4-BE49-F238E27FC236}">
                  <a16:creationId xmlns:a16="http://schemas.microsoft.com/office/drawing/2014/main" id="{49A0CCD9-0749-4FBE-A5D4-63A4C0B2DB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21" name="Oval 93">
              <a:extLst>
                <a:ext uri="{FF2B5EF4-FFF2-40B4-BE49-F238E27FC236}">
                  <a16:creationId xmlns:a16="http://schemas.microsoft.com/office/drawing/2014/main" id="{7A3EB45B-D25C-4CC2-A78C-AAFC698AD8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22" name="Oval 94">
              <a:extLst>
                <a:ext uri="{FF2B5EF4-FFF2-40B4-BE49-F238E27FC236}">
                  <a16:creationId xmlns:a16="http://schemas.microsoft.com/office/drawing/2014/main" id="{FEF85401-246F-4A95-A5EA-4F98026B36B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23" name="Oval 95">
              <a:extLst>
                <a:ext uri="{FF2B5EF4-FFF2-40B4-BE49-F238E27FC236}">
                  <a16:creationId xmlns:a16="http://schemas.microsoft.com/office/drawing/2014/main" id="{B41DBE76-9A37-46EC-A813-C5FE55ECB8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24" name="Oval 96">
              <a:extLst>
                <a:ext uri="{FF2B5EF4-FFF2-40B4-BE49-F238E27FC236}">
                  <a16:creationId xmlns:a16="http://schemas.microsoft.com/office/drawing/2014/main" id="{81652BCC-B89C-49F7-901D-696C1797FC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25" name="Oval 97">
              <a:extLst>
                <a:ext uri="{FF2B5EF4-FFF2-40B4-BE49-F238E27FC236}">
                  <a16:creationId xmlns:a16="http://schemas.microsoft.com/office/drawing/2014/main" id="{FFB1C2CD-AEFE-4663-98E6-61FEA0B525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26" name="Oval 98">
              <a:extLst>
                <a:ext uri="{FF2B5EF4-FFF2-40B4-BE49-F238E27FC236}">
                  <a16:creationId xmlns:a16="http://schemas.microsoft.com/office/drawing/2014/main" id="{CBF5B944-FF42-4770-A311-8875EBF25B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27" name="Oval 99">
              <a:extLst>
                <a:ext uri="{FF2B5EF4-FFF2-40B4-BE49-F238E27FC236}">
                  <a16:creationId xmlns:a16="http://schemas.microsoft.com/office/drawing/2014/main" id="{677C5CA1-4D0A-48F8-82F5-765AA74F5B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28" name="Oval 100">
              <a:extLst>
                <a:ext uri="{FF2B5EF4-FFF2-40B4-BE49-F238E27FC236}">
                  <a16:creationId xmlns:a16="http://schemas.microsoft.com/office/drawing/2014/main" id="{0DE44D59-6C81-46EA-9E44-DAB7173D5C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29" name="Oval 101">
              <a:extLst>
                <a:ext uri="{FF2B5EF4-FFF2-40B4-BE49-F238E27FC236}">
                  <a16:creationId xmlns:a16="http://schemas.microsoft.com/office/drawing/2014/main" id="{949BF882-596A-4BE1-9D65-4B8E8E0A80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30" name="Oval 102">
              <a:extLst>
                <a:ext uri="{FF2B5EF4-FFF2-40B4-BE49-F238E27FC236}">
                  <a16:creationId xmlns:a16="http://schemas.microsoft.com/office/drawing/2014/main" id="{50FE9723-4E14-4D8D-9564-6ED566F8E8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31" name="Oval 103">
              <a:extLst>
                <a:ext uri="{FF2B5EF4-FFF2-40B4-BE49-F238E27FC236}">
                  <a16:creationId xmlns:a16="http://schemas.microsoft.com/office/drawing/2014/main" id="{EE3250DC-24C0-4DD9-92F2-F51C0CA15E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32" name="Oval 104">
              <a:extLst>
                <a:ext uri="{FF2B5EF4-FFF2-40B4-BE49-F238E27FC236}">
                  <a16:creationId xmlns:a16="http://schemas.microsoft.com/office/drawing/2014/main" id="{048ED76A-C41F-4346-A94C-824BE6C99A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33" name="Oval 105">
              <a:extLst>
                <a:ext uri="{FF2B5EF4-FFF2-40B4-BE49-F238E27FC236}">
                  <a16:creationId xmlns:a16="http://schemas.microsoft.com/office/drawing/2014/main" id="{0416DC07-1D0C-48AE-893A-BBFDC2CDBC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34" name="Oval 106">
              <a:extLst>
                <a:ext uri="{FF2B5EF4-FFF2-40B4-BE49-F238E27FC236}">
                  <a16:creationId xmlns:a16="http://schemas.microsoft.com/office/drawing/2014/main" id="{BFC35034-1F2D-4C3A-A602-AEBEB79464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35" name="Oval 107">
              <a:extLst>
                <a:ext uri="{FF2B5EF4-FFF2-40B4-BE49-F238E27FC236}">
                  <a16:creationId xmlns:a16="http://schemas.microsoft.com/office/drawing/2014/main" id="{A9E2FE63-4BCC-4EDB-8425-5F28D866C8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36" name="Oval 108">
              <a:extLst>
                <a:ext uri="{FF2B5EF4-FFF2-40B4-BE49-F238E27FC236}">
                  <a16:creationId xmlns:a16="http://schemas.microsoft.com/office/drawing/2014/main" id="{C69A00B5-0927-4AC5-8598-1AF1087517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37" name="Oval 109">
              <a:extLst>
                <a:ext uri="{FF2B5EF4-FFF2-40B4-BE49-F238E27FC236}">
                  <a16:creationId xmlns:a16="http://schemas.microsoft.com/office/drawing/2014/main" id="{8CD15264-1193-4283-A58A-543751CA99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38" name="Oval 110">
              <a:extLst>
                <a:ext uri="{FF2B5EF4-FFF2-40B4-BE49-F238E27FC236}">
                  <a16:creationId xmlns:a16="http://schemas.microsoft.com/office/drawing/2014/main" id="{7741D064-7459-4ABA-9741-8368DB2ED8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39" name="Oval 111">
              <a:extLst>
                <a:ext uri="{FF2B5EF4-FFF2-40B4-BE49-F238E27FC236}">
                  <a16:creationId xmlns:a16="http://schemas.microsoft.com/office/drawing/2014/main" id="{963333E2-625A-430E-AD9E-D7286853A9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40" name="Oval 112">
              <a:extLst>
                <a:ext uri="{FF2B5EF4-FFF2-40B4-BE49-F238E27FC236}">
                  <a16:creationId xmlns:a16="http://schemas.microsoft.com/office/drawing/2014/main" id="{FD31CF2A-30BD-4ED9-B0E5-F39C28936B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41" name="Oval 113">
              <a:extLst>
                <a:ext uri="{FF2B5EF4-FFF2-40B4-BE49-F238E27FC236}">
                  <a16:creationId xmlns:a16="http://schemas.microsoft.com/office/drawing/2014/main" id="{3CEFD68F-26C4-4E00-B6D4-F555E20006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42" name="Oval 114">
              <a:extLst>
                <a:ext uri="{FF2B5EF4-FFF2-40B4-BE49-F238E27FC236}">
                  <a16:creationId xmlns:a16="http://schemas.microsoft.com/office/drawing/2014/main" id="{B092A73B-403E-4FBA-9DE9-21BCB6497A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43" name="Oval 115">
              <a:extLst>
                <a:ext uri="{FF2B5EF4-FFF2-40B4-BE49-F238E27FC236}">
                  <a16:creationId xmlns:a16="http://schemas.microsoft.com/office/drawing/2014/main" id="{97B157EF-F899-451D-9892-A944C001B8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44" name="Oval 116">
              <a:extLst>
                <a:ext uri="{FF2B5EF4-FFF2-40B4-BE49-F238E27FC236}">
                  <a16:creationId xmlns:a16="http://schemas.microsoft.com/office/drawing/2014/main" id="{80700D64-F179-44E4-817A-6E56BEA6C1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45" name="Oval 117">
              <a:extLst>
                <a:ext uri="{FF2B5EF4-FFF2-40B4-BE49-F238E27FC236}">
                  <a16:creationId xmlns:a16="http://schemas.microsoft.com/office/drawing/2014/main" id="{CF54606A-6CAE-4AB9-807B-BDC4A164D9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46" name="Oval 118">
              <a:extLst>
                <a:ext uri="{FF2B5EF4-FFF2-40B4-BE49-F238E27FC236}">
                  <a16:creationId xmlns:a16="http://schemas.microsoft.com/office/drawing/2014/main" id="{9F535AAE-E723-4C8B-A951-CE32D71107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47" name="Oval 119">
              <a:extLst>
                <a:ext uri="{FF2B5EF4-FFF2-40B4-BE49-F238E27FC236}">
                  <a16:creationId xmlns:a16="http://schemas.microsoft.com/office/drawing/2014/main" id="{E1D3F7E6-5A31-4F6B-8D61-5192DB366D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48" name="Oval 120">
              <a:extLst>
                <a:ext uri="{FF2B5EF4-FFF2-40B4-BE49-F238E27FC236}">
                  <a16:creationId xmlns:a16="http://schemas.microsoft.com/office/drawing/2014/main" id="{4EA1CFEB-E025-469A-BB19-8D606A09C6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49" name="Oval 121">
              <a:extLst>
                <a:ext uri="{FF2B5EF4-FFF2-40B4-BE49-F238E27FC236}">
                  <a16:creationId xmlns:a16="http://schemas.microsoft.com/office/drawing/2014/main" id="{5E2657DD-5905-4277-BA57-61D8DC08C7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50" name="Oval 122">
              <a:extLst>
                <a:ext uri="{FF2B5EF4-FFF2-40B4-BE49-F238E27FC236}">
                  <a16:creationId xmlns:a16="http://schemas.microsoft.com/office/drawing/2014/main" id="{28530046-EB8E-4949-9AE9-92BB269B3A7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51" name="Oval 123">
              <a:extLst>
                <a:ext uri="{FF2B5EF4-FFF2-40B4-BE49-F238E27FC236}">
                  <a16:creationId xmlns:a16="http://schemas.microsoft.com/office/drawing/2014/main" id="{AF147D41-E3BA-4DFF-9983-0B891AB772A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52" name="Oval 124">
              <a:extLst>
                <a:ext uri="{FF2B5EF4-FFF2-40B4-BE49-F238E27FC236}">
                  <a16:creationId xmlns:a16="http://schemas.microsoft.com/office/drawing/2014/main" id="{FF93E3C0-16DB-4332-9CBA-866D21109D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53" name="Oval 125">
              <a:extLst>
                <a:ext uri="{FF2B5EF4-FFF2-40B4-BE49-F238E27FC236}">
                  <a16:creationId xmlns:a16="http://schemas.microsoft.com/office/drawing/2014/main" id="{DDD05957-B0CA-4AC7-9AC0-634B2AE8B4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54" name="Oval 126">
              <a:extLst>
                <a:ext uri="{FF2B5EF4-FFF2-40B4-BE49-F238E27FC236}">
                  <a16:creationId xmlns:a16="http://schemas.microsoft.com/office/drawing/2014/main" id="{522E30C2-57C0-42F3-90D1-354C95C021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55" name="Oval 127">
              <a:extLst>
                <a:ext uri="{FF2B5EF4-FFF2-40B4-BE49-F238E27FC236}">
                  <a16:creationId xmlns:a16="http://schemas.microsoft.com/office/drawing/2014/main" id="{49EBC867-D938-4D4D-9E1E-43BD80FEF1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56" name="Oval 128">
              <a:extLst>
                <a:ext uri="{FF2B5EF4-FFF2-40B4-BE49-F238E27FC236}">
                  <a16:creationId xmlns:a16="http://schemas.microsoft.com/office/drawing/2014/main" id="{845FE445-8BE9-4970-8743-819B17571D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57" name="Oval 129">
              <a:extLst>
                <a:ext uri="{FF2B5EF4-FFF2-40B4-BE49-F238E27FC236}">
                  <a16:creationId xmlns:a16="http://schemas.microsoft.com/office/drawing/2014/main" id="{12A0C7C3-E92A-4F3B-B0FE-4B77847C30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58" name="Oval 130">
              <a:extLst>
                <a:ext uri="{FF2B5EF4-FFF2-40B4-BE49-F238E27FC236}">
                  <a16:creationId xmlns:a16="http://schemas.microsoft.com/office/drawing/2014/main" id="{00723246-4BF3-4C6C-ADD8-F8C66B7E433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59" name="Oval 131">
              <a:extLst>
                <a:ext uri="{FF2B5EF4-FFF2-40B4-BE49-F238E27FC236}">
                  <a16:creationId xmlns:a16="http://schemas.microsoft.com/office/drawing/2014/main" id="{EEB48EB0-78BD-467D-B97C-1685DA4391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60" name="Oval 132">
              <a:extLst>
                <a:ext uri="{FF2B5EF4-FFF2-40B4-BE49-F238E27FC236}">
                  <a16:creationId xmlns:a16="http://schemas.microsoft.com/office/drawing/2014/main" id="{EC9E8884-AD81-43D7-919C-B03D443CA0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61" name="Oval 133">
              <a:extLst>
                <a:ext uri="{FF2B5EF4-FFF2-40B4-BE49-F238E27FC236}">
                  <a16:creationId xmlns:a16="http://schemas.microsoft.com/office/drawing/2014/main" id="{95B5A816-584D-43A3-9C94-E1B3E2AD84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62" name="Oval 134">
              <a:extLst>
                <a:ext uri="{FF2B5EF4-FFF2-40B4-BE49-F238E27FC236}">
                  <a16:creationId xmlns:a16="http://schemas.microsoft.com/office/drawing/2014/main" id="{0A7A1C7E-F624-4082-8908-5503719A0C0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63" name="Oval 135">
              <a:extLst>
                <a:ext uri="{FF2B5EF4-FFF2-40B4-BE49-F238E27FC236}">
                  <a16:creationId xmlns:a16="http://schemas.microsoft.com/office/drawing/2014/main" id="{664992DD-E008-47BA-9DCD-B4E94056F2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64" name="Oval 136">
              <a:extLst>
                <a:ext uri="{FF2B5EF4-FFF2-40B4-BE49-F238E27FC236}">
                  <a16:creationId xmlns:a16="http://schemas.microsoft.com/office/drawing/2014/main" id="{F160F79D-E142-4783-92FB-A8C133A304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65" name="Oval 137">
              <a:extLst>
                <a:ext uri="{FF2B5EF4-FFF2-40B4-BE49-F238E27FC236}">
                  <a16:creationId xmlns:a16="http://schemas.microsoft.com/office/drawing/2014/main" id="{61FB1A51-9DE4-44C4-97BF-1D5033CD93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66" name="Oval 138">
              <a:extLst>
                <a:ext uri="{FF2B5EF4-FFF2-40B4-BE49-F238E27FC236}">
                  <a16:creationId xmlns:a16="http://schemas.microsoft.com/office/drawing/2014/main" id="{97949243-20AC-4F39-A554-AE73C349F4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67" name="Oval 139">
              <a:extLst>
                <a:ext uri="{FF2B5EF4-FFF2-40B4-BE49-F238E27FC236}">
                  <a16:creationId xmlns:a16="http://schemas.microsoft.com/office/drawing/2014/main" id="{813A8969-5E54-401A-B4B9-4265E758D1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68" name="Oval 140">
              <a:extLst>
                <a:ext uri="{FF2B5EF4-FFF2-40B4-BE49-F238E27FC236}">
                  <a16:creationId xmlns:a16="http://schemas.microsoft.com/office/drawing/2014/main" id="{D03C9EED-F6B1-43EC-9EDA-41A57B3F613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69" name="Oval 141">
              <a:extLst>
                <a:ext uri="{FF2B5EF4-FFF2-40B4-BE49-F238E27FC236}">
                  <a16:creationId xmlns:a16="http://schemas.microsoft.com/office/drawing/2014/main" id="{755FEB9E-147C-4787-A9E9-540E244D3D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70" name="Oval 142">
              <a:extLst>
                <a:ext uri="{FF2B5EF4-FFF2-40B4-BE49-F238E27FC236}">
                  <a16:creationId xmlns:a16="http://schemas.microsoft.com/office/drawing/2014/main" id="{6619217B-1FD2-424D-A524-704BA71E47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71" name="Oval 143">
              <a:extLst>
                <a:ext uri="{FF2B5EF4-FFF2-40B4-BE49-F238E27FC236}">
                  <a16:creationId xmlns:a16="http://schemas.microsoft.com/office/drawing/2014/main" id="{AC0425EC-1AB7-4E51-AEE6-F08D1905FB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72" name="Oval 144">
              <a:extLst>
                <a:ext uri="{FF2B5EF4-FFF2-40B4-BE49-F238E27FC236}">
                  <a16:creationId xmlns:a16="http://schemas.microsoft.com/office/drawing/2014/main" id="{A2880626-ADDE-4BF5-BBF8-DF840294DD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73" name="Oval 145">
              <a:extLst>
                <a:ext uri="{FF2B5EF4-FFF2-40B4-BE49-F238E27FC236}">
                  <a16:creationId xmlns:a16="http://schemas.microsoft.com/office/drawing/2014/main" id="{A4F7798F-9A49-488F-8FA1-36AFF8D8FC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74" name="Oval 146">
              <a:extLst>
                <a:ext uri="{FF2B5EF4-FFF2-40B4-BE49-F238E27FC236}">
                  <a16:creationId xmlns:a16="http://schemas.microsoft.com/office/drawing/2014/main" id="{A876670C-6A88-4E9C-A565-EF881D9B7E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75" name="Oval 147">
              <a:extLst>
                <a:ext uri="{FF2B5EF4-FFF2-40B4-BE49-F238E27FC236}">
                  <a16:creationId xmlns:a16="http://schemas.microsoft.com/office/drawing/2014/main" id="{BFB013A2-B602-4ED3-8C1F-F577421FF5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76" name="Oval 148">
              <a:extLst>
                <a:ext uri="{FF2B5EF4-FFF2-40B4-BE49-F238E27FC236}">
                  <a16:creationId xmlns:a16="http://schemas.microsoft.com/office/drawing/2014/main" id="{1C094C54-23BD-463E-B3AA-31A9FF6F3C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77" name="Oval 149">
              <a:extLst>
                <a:ext uri="{FF2B5EF4-FFF2-40B4-BE49-F238E27FC236}">
                  <a16:creationId xmlns:a16="http://schemas.microsoft.com/office/drawing/2014/main" id="{0E5D136A-7DE6-48BF-89EC-10EC5F276A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78" name="Oval 150">
              <a:extLst>
                <a:ext uri="{FF2B5EF4-FFF2-40B4-BE49-F238E27FC236}">
                  <a16:creationId xmlns:a16="http://schemas.microsoft.com/office/drawing/2014/main" id="{A8D6A4C4-2936-4A59-B95C-41BDB95E9D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79" name="Oval 151">
              <a:extLst>
                <a:ext uri="{FF2B5EF4-FFF2-40B4-BE49-F238E27FC236}">
                  <a16:creationId xmlns:a16="http://schemas.microsoft.com/office/drawing/2014/main" id="{9A460CAE-66EB-4CF4-920E-53C973ED6F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80" name="Oval 152">
              <a:extLst>
                <a:ext uri="{FF2B5EF4-FFF2-40B4-BE49-F238E27FC236}">
                  <a16:creationId xmlns:a16="http://schemas.microsoft.com/office/drawing/2014/main" id="{433F9608-F49C-4D5D-90C8-A90B5813CE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81" name="Oval 153">
              <a:extLst>
                <a:ext uri="{FF2B5EF4-FFF2-40B4-BE49-F238E27FC236}">
                  <a16:creationId xmlns:a16="http://schemas.microsoft.com/office/drawing/2014/main" id="{77F532D7-5A9C-4343-8603-133549BE4F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82" name="Oval 154">
              <a:extLst>
                <a:ext uri="{FF2B5EF4-FFF2-40B4-BE49-F238E27FC236}">
                  <a16:creationId xmlns:a16="http://schemas.microsoft.com/office/drawing/2014/main" id="{6FA83918-10FB-4311-BFFB-F1DDA00F79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83" name="Oval 155">
              <a:extLst>
                <a:ext uri="{FF2B5EF4-FFF2-40B4-BE49-F238E27FC236}">
                  <a16:creationId xmlns:a16="http://schemas.microsoft.com/office/drawing/2014/main" id="{0671BB06-3DEE-49C7-90AE-C8AD768088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84" name="Oval 156">
              <a:extLst>
                <a:ext uri="{FF2B5EF4-FFF2-40B4-BE49-F238E27FC236}">
                  <a16:creationId xmlns:a16="http://schemas.microsoft.com/office/drawing/2014/main" id="{F2907B61-F8EB-4EF1-A402-F553A25922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85" name="Oval 157">
              <a:extLst>
                <a:ext uri="{FF2B5EF4-FFF2-40B4-BE49-F238E27FC236}">
                  <a16:creationId xmlns:a16="http://schemas.microsoft.com/office/drawing/2014/main" id="{452C7AEF-F427-4095-8906-89A917619C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86" name="Oval 158">
              <a:extLst>
                <a:ext uri="{FF2B5EF4-FFF2-40B4-BE49-F238E27FC236}">
                  <a16:creationId xmlns:a16="http://schemas.microsoft.com/office/drawing/2014/main" id="{820BEE2F-9B7E-43E5-A3F5-B6C5CD216B7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87" name="Oval 159">
              <a:extLst>
                <a:ext uri="{FF2B5EF4-FFF2-40B4-BE49-F238E27FC236}">
                  <a16:creationId xmlns:a16="http://schemas.microsoft.com/office/drawing/2014/main" id="{B771B621-C98D-4AAE-8CC5-2AB930D752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88" name="Oval 160">
              <a:extLst>
                <a:ext uri="{FF2B5EF4-FFF2-40B4-BE49-F238E27FC236}">
                  <a16:creationId xmlns:a16="http://schemas.microsoft.com/office/drawing/2014/main" id="{EF74C10D-8606-427F-AD9E-77FE1F3444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89" name="Oval 161">
              <a:extLst>
                <a:ext uri="{FF2B5EF4-FFF2-40B4-BE49-F238E27FC236}">
                  <a16:creationId xmlns:a16="http://schemas.microsoft.com/office/drawing/2014/main" id="{CDD6F950-E42C-4130-990F-5452CE6BE1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90" name="Oval 162">
              <a:extLst>
                <a:ext uri="{FF2B5EF4-FFF2-40B4-BE49-F238E27FC236}">
                  <a16:creationId xmlns:a16="http://schemas.microsoft.com/office/drawing/2014/main" id="{54C7B4F6-EBF9-4B59-93C1-867EA00A72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91" name="Oval 163">
              <a:extLst>
                <a:ext uri="{FF2B5EF4-FFF2-40B4-BE49-F238E27FC236}">
                  <a16:creationId xmlns:a16="http://schemas.microsoft.com/office/drawing/2014/main" id="{D4FE6013-78F4-475D-9EDC-4B15FB929C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92" name="Oval 164">
              <a:extLst>
                <a:ext uri="{FF2B5EF4-FFF2-40B4-BE49-F238E27FC236}">
                  <a16:creationId xmlns:a16="http://schemas.microsoft.com/office/drawing/2014/main" id="{D0460DB7-2665-4DA0-9F4D-3846DA8BEE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93" name="Oval 165">
              <a:extLst>
                <a:ext uri="{FF2B5EF4-FFF2-40B4-BE49-F238E27FC236}">
                  <a16:creationId xmlns:a16="http://schemas.microsoft.com/office/drawing/2014/main" id="{9C2E425E-6926-464C-8AA7-82360C2BD2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94" name="Oval 166">
              <a:extLst>
                <a:ext uri="{FF2B5EF4-FFF2-40B4-BE49-F238E27FC236}">
                  <a16:creationId xmlns:a16="http://schemas.microsoft.com/office/drawing/2014/main" id="{D8391BA1-CEA2-4A46-9988-03CEB42939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95" name="Oval 167">
              <a:extLst>
                <a:ext uri="{FF2B5EF4-FFF2-40B4-BE49-F238E27FC236}">
                  <a16:creationId xmlns:a16="http://schemas.microsoft.com/office/drawing/2014/main" id="{9E863BF4-73A8-4676-B902-B866A22F24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96" name="Oval 168">
              <a:extLst>
                <a:ext uri="{FF2B5EF4-FFF2-40B4-BE49-F238E27FC236}">
                  <a16:creationId xmlns:a16="http://schemas.microsoft.com/office/drawing/2014/main" id="{5F808E93-9236-4BEB-B7A1-5F84155777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97" name="Oval 169">
              <a:extLst>
                <a:ext uri="{FF2B5EF4-FFF2-40B4-BE49-F238E27FC236}">
                  <a16:creationId xmlns:a16="http://schemas.microsoft.com/office/drawing/2014/main" id="{DC329C6B-37D5-4E43-A703-90176678B9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98" name="Oval 170">
              <a:extLst>
                <a:ext uri="{FF2B5EF4-FFF2-40B4-BE49-F238E27FC236}">
                  <a16:creationId xmlns:a16="http://schemas.microsoft.com/office/drawing/2014/main" id="{976B1DAA-46AC-4FE5-AA3A-0FA5EF2421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699" name="Oval 171">
              <a:extLst>
                <a:ext uri="{FF2B5EF4-FFF2-40B4-BE49-F238E27FC236}">
                  <a16:creationId xmlns:a16="http://schemas.microsoft.com/office/drawing/2014/main" id="{30ECAF87-EC70-4931-8515-8E7C4BAFB6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00" name="Oval 172">
              <a:extLst>
                <a:ext uri="{FF2B5EF4-FFF2-40B4-BE49-F238E27FC236}">
                  <a16:creationId xmlns:a16="http://schemas.microsoft.com/office/drawing/2014/main" id="{35A572C0-FF3C-4E34-9845-465324B7A2C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01" name="Oval 173">
              <a:extLst>
                <a:ext uri="{FF2B5EF4-FFF2-40B4-BE49-F238E27FC236}">
                  <a16:creationId xmlns:a16="http://schemas.microsoft.com/office/drawing/2014/main" id="{FC9015AA-D1CF-4D04-8DE3-953F800196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02" name="Oval 174">
              <a:extLst>
                <a:ext uri="{FF2B5EF4-FFF2-40B4-BE49-F238E27FC236}">
                  <a16:creationId xmlns:a16="http://schemas.microsoft.com/office/drawing/2014/main" id="{BEE4E86A-9C97-4A8E-9D84-5DE9EBF1E5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03" name="Oval 175">
              <a:extLst>
                <a:ext uri="{FF2B5EF4-FFF2-40B4-BE49-F238E27FC236}">
                  <a16:creationId xmlns:a16="http://schemas.microsoft.com/office/drawing/2014/main" id="{79C0B395-BBDD-4E81-BDA8-EA89326550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04" name="Oval 176">
              <a:extLst>
                <a:ext uri="{FF2B5EF4-FFF2-40B4-BE49-F238E27FC236}">
                  <a16:creationId xmlns:a16="http://schemas.microsoft.com/office/drawing/2014/main" id="{BAB1CC0D-C232-477A-8885-B111CCC4EB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05" name="Oval 177">
              <a:extLst>
                <a:ext uri="{FF2B5EF4-FFF2-40B4-BE49-F238E27FC236}">
                  <a16:creationId xmlns:a16="http://schemas.microsoft.com/office/drawing/2014/main" id="{98F13CDF-09E0-4260-8DD4-3A690CFE5D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06" name="Oval 178">
              <a:extLst>
                <a:ext uri="{FF2B5EF4-FFF2-40B4-BE49-F238E27FC236}">
                  <a16:creationId xmlns:a16="http://schemas.microsoft.com/office/drawing/2014/main" id="{38D2DEAE-4AEA-44FA-A88F-846B04E787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07" name="Oval 179">
              <a:extLst>
                <a:ext uri="{FF2B5EF4-FFF2-40B4-BE49-F238E27FC236}">
                  <a16:creationId xmlns:a16="http://schemas.microsoft.com/office/drawing/2014/main" id="{DA44D2A5-302F-40E7-8464-E6C85FBAFA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08" name="Oval 180">
              <a:extLst>
                <a:ext uri="{FF2B5EF4-FFF2-40B4-BE49-F238E27FC236}">
                  <a16:creationId xmlns:a16="http://schemas.microsoft.com/office/drawing/2014/main" id="{3FD739BD-8D10-4AE5-8396-269D29AD49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09" name="Oval 181">
              <a:extLst>
                <a:ext uri="{FF2B5EF4-FFF2-40B4-BE49-F238E27FC236}">
                  <a16:creationId xmlns:a16="http://schemas.microsoft.com/office/drawing/2014/main" id="{7E1DEF66-0FC3-4FA0-A35C-F333B80062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10" name="Oval 182">
              <a:extLst>
                <a:ext uri="{FF2B5EF4-FFF2-40B4-BE49-F238E27FC236}">
                  <a16:creationId xmlns:a16="http://schemas.microsoft.com/office/drawing/2014/main" id="{89B45EEA-481F-4C7A-9F38-112DF3CD11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11" name="Oval 183">
              <a:extLst>
                <a:ext uri="{FF2B5EF4-FFF2-40B4-BE49-F238E27FC236}">
                  <a16:creationId xmlns:a16="http://schemas.microsoft.com/office/drawing/2014/main" id="{EC11C4BE-7A5F-4B1F-9876-7F399E17CA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12" name="Oval 184">
              <a:extLst>
                <a:ext uri="{FF2B5EF4-FFF2-40B4-BE49-F238E27FC236}">
                  <a16:creationId xmlns:a16="http://schemas.microsoft.com/office/drawing/2014/main" id="{5748F7DE-6190-4107-B5F5-D89D9FC6E8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13" name="Oval 185">
              <a:extLst>
                <a:ext uri="{FF2B5EF4-FFF2-40B4-BE49-F238E27FC236}">
                  <a16:creationId xmlns:a16="http://schemas.microsoft.com/office/drawing/2014/main" id="{8CDD73EE-F813-44C1-8ECA-E8096A9CBF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14" name="Oval 186">
              <a:extLst>
                <a:ext uri="{FF2B5EF4-FFF2-40B4-BE49-F238E27FC236}">
                  <a16:creationId xmlns:a16="http://schemas.microsoft.com/office/drawing/2014/main" id="{92BA893D-45C9-4EBB-8544-E134EC51CF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15" name="Oval 187">
              <a:extLst>
                <a:ext uri="{FF2B5EF4-FFF2-40B4-BE49-F238E27FC236}">
                  <a16:creationId xmlns:a16="http://schemas.microsoft.com/office/drawing/2014/main" id="{BCD3E619-901B-4081-B8F2-22D0DC90DF5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16" name="Oval 188">
              <a:extLst>
                <a:ext uri="{FF2B5EF4-FFF2-40B4-BE49-F238E27FC236}">
                  <a16:creationId xmlns:a16="http://schemas.microsoft.com/office/drawing/2014/main" id="{C5A331A3-2F93-4230-9EB6-B1DF8EF247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17" name="Oval 189">
              <a:extLst>
                <a:ext uri="{FF2B5EF4-FFF2-40B4-BE49-F238E27FC236}">
                  <a16:creationId xmlns:a16="http://schemas.microsoft.com/office/drawing/2014/main" id="{919276AA-0B17-4697-8D64-A569A199B2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18" name="Oval 190">
              <a:extLst>
                <a:ext uri="{FF2B5EF4-FFF2-40B4-BE49-F238E27FC236}">
                  <a16:creationId xmlns:a16="http://schemas.microsoft.com/office/drawing/2014/main" id="{2276A8F8-F087-47A6-961D-171E7B5723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19" name="Oval 191">
              <a:extLst>
                <a:ext uri="{FF2B5EF4-FFF2-40B4-BE49-F238E27FC236}">
                  <a16:creationId xmlns:a16="http://schemas.microsoft.com/office/drawing/2014/main" id="{3EF29824-6629-45FC-9A44-C4A035B947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20" name="Oval 192">
              <a:extLst>
                <a:ext uri="{FF2B5EF4-FFF2-40B4-BE49-F238E27FC236}">
                  <a16:creationId xmlns:a16="http://schemas.microsoft.com/office/drawing/2014/main" id="{C7AA3BC7-672D-49E8-99F4-15E0007D58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21" name="Oval 193">
              <a:extLst>
                <a:ext uri="{FF2B5EF4-FFF2-40B4-BE49-F238E27FC236}">
                  <a16:creationId xmlns:a16="http://schemas.microsoft.com/office/drawing/2014/main" id="{95250DD1-8740-4C40-B8C9-CE42950CBA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22" name="Oval 194">
              <a:extLst>
                <a:ext uri="{FF2B5EF4-FFF2-40B4-BE49-F238E27FC236}">
                  <a16:creationId xmlns:a16="http://schemas.microsoft.com/office/drawing/2014/main" id="{4FFA76C4-F2C5-4623-9EED-FA1B5C4AFCF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23" name="Oval 195">
              <a:extLst>
                <a:ext uri="{FF2B5EF4-FFF2-40B4-BE49-F238E27FC236}">
                  <a16:creationId xmlns:a16="http://schemas.microsoft.com/office/drawing/2014/main" id="{628F3C65-D790-4BC0-872B-098A36412C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24" name="Oval 196">
              <a:extLst>
                <a:ext uri="{FF2B5EF4-FFF2-40B4-BE49-F238E27FC236}">
                  <a16:creationId xmlns:a16="http://schemas.microsoft.com/office/drawing/2014/main" id="{DB07F32D-431A-43FB-84D7-C0E93F3E15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25" name="Oval 197">
              <a:extLst>
                <a:ext uri="{FF2B5EF4-FFF2-40B4-BE49-F238E27FC236}">
                  <a16:creationId xmlns:a16="http://schemas.microsoft.com/office/drawing/2014/main" id="{0C14602D-48A2-4549-A7C7-F92EE90888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26" name="Oval 198">
              <a:extLst>
                <a:ext uri="{FF2B5EF4-FFF2-40B4-BE49-F238E27FC236}">
                  <a16:creationId xmlns:a16="http://schemas.microsoft.com/office/drawing/2014/main" id="{8D8F8B4D-9DFB-43D6-9875-E4B136A35C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27" name="Oval 199">
              <a:extLst>
                <a:ext uri="{FF2B5EF4-FFF2-40B4-BE49-F238E27FC236}">
                  <a16:creationId xmlns:a16="http://schemas.microsoft.com/office/drawing/2014/main" id="{00390D07-4822-4B70-B003-00CCD9D6A3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28" name="Oval 200">
              <a:extLst>
                <a:ext uri="{FF2B5EF4-FFF2-40B4-BE49-F238E27FC236}">
                  <a16:creationId xmlns:a16="http://schemas.microsoft.com/office/drawing/2014/main" id="{ED932B69-43F9-4DE2-94F2-8DB2CBD4EB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29" name="Oval 201">
              <a:extLst>
                <a:ext uri="{FF2B5EF4-FFF2-40B4-BE49-F238E27FC236}">
                  <a16:creationId xmlns:a16="http://schemas.microsoft.com/office/drawing/2014/main" id="{EAC7ED03-199C-45BC-A872-69798BAE67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30" name="Oval 202">
              <a:extLst>
                <a:ext uri="{FF2B5EF4-FFF2-40B4-BE49-F238E27FC236}">
                  <a16:creationId xmlns:a16="http://schemas.microsoft.com/office/drawing/2014/main" id="{F2A2D39D-6AF0-4456-B498-A80F800BE8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31" name="Oval 203">
              <a:extLst>
                <a:ext uri="{FF2B5EF4-FFF2-40B4-BE49-F238E27FC236}">
                  <a16:creationId xmlns:a16="http://schemas.microsoft.com/office/drawing/2014/main" id="{3D8600FE-28A7-4FBB-B264-FF1ADE53B5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32" name="Oval 204">
              <a:extLst>
                <a:ext uri="{FF2B5EF4-FFF2-40B4-BE49-F238E27FC236}">
                  <a16:creationId xmlns:a16="http://schemas.microsoft.com/office/drawing/2014/main" id="{38AC362E-BE15-43FC-875F-A5887E4DB3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33" name="Oval 205">
              <a:extLst>
                <a:ext uri="{FF2B5EF4-FFF2-40B4-BE49-F238E27FC236}">
                  <a16:creationId xmlns:a16="http://schemas.microsoft.com/office/drawing/2014/main" id="{B16D3B71-8374-4218-9356-ACED6502018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34" name="Oval 206">
              <a:extLst>
                <a:ext uri="{FF2B5EF4-FFF2-40B4-BE49-F238E27FC236}">
                  <a16:creationId xmlns:a16="http://schemas.microsoft.com/office/drawing/2014/main" id="{11C90735-5CAC-4119-B984-73450CFE62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35" name="Oval 207">
              <a:extLst>
                <a:ext uri="{FF2B5EF4-FFF2-40B4-BE49-F238E27FC236}">
                  <a16:creationId xmlns:a16="http://schemas.microsoft.com/office/drawing/2014/main" id="{689CDE71-DDB5-4C97-A7F9-17A039D0AE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36" name="Oval 208">
              <a:extLst>
                <a:ext uri="{FF2B5EF4-FFF2-40B4-BE49-F238E27FC236}">
                  <a16:creationId xmlns:a16="http://schemas.microsoft.com/office/drawing/2014/main" id="{8D6F7C88-D1C6-47F9-955F-3161D5FD8B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37" name="Oval 209">
              <a:extLst>
                <a:ext uri="{FF2B5EF4-FFF2-40B4-BE49-F238E27FC236}">
                  <a16:creationId xmlns:a16="http://schemas.microsoft.com/office/drawing/2014/main" id="{AB21AED6-F27A-4088-BCBA-28A6860DE9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38" name="Oval 210">
              <a:extLst>
                <a:ext uri="{FF2B5EF4-FFF2-40B4-BE49-F238E27FC236}">
                  <a16:creationId xmlns:a16="http://schemas.microsoft.com/office/drawing/2014/main" id="{6D5213E8-6A54-47D3-A551-1E0E7B2D6F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39" name="Oval 211">
              <a:extLst>
                <a:ext uri="{FF2B5EF4-FFF2-40B4-BE49-F238E27FC236}">
                  <a16:creationId xmlns:a16="http://schemas.microsoft.com/office/drawing/2014/main" id="{BE444734-4A95-48A9-A33E-DE8AE8AD3A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40" name="Oval 212">
              <a:extLst>
                <a:ext uri="{FF2B5EF4-FFF2-40B4-BE49-F238E27FC236}">
                  <a16:creationId xmlns:a16="http://schemas.microsoft.com/office/drawing/2014/main" id="{0CEF8C5F-9213-40ED-9F56-D6E894D624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41" name="Oval 213">
              <a:extLst>
                <a:ext uri="{FF2B5EF4-FFF2-40B4-BE49-F238E27FC236}">
                  <a16:creationId xmlns:a16="http://schemas.microsoft.com/office/drawing/2014/main" id="{14030CC8-7FCA-4A6A-B5CC-ED612C3F66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42" name="Oval 214">
              <a:extLst>
                <a:ext uri="{FF2B5EF4-FFF2-40B4-BE49-F238E27FC236}">
                  <a16:creationId xmlns:a16="http://schemas.microsoft.com/office/drawing/2014/main" id="{B2554418-E12E-4E40-A645-4F48B2992F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43" name="Oval 215">
              <a:extLst>
                <a:ext uri="{FF2B5EF4-FFF2-40B4-BE49-F238E27FC236}">
                  <a16:creationId xmlns:a16="http://schemas.microsoft.com/office/drawing/2014/main" id="{7F121D1C-C1FF-4763-84E3-BB9FC8B71C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44" name="Oval 216">
              <a:extLst>
                <a:ext uri="{FF2B5EF4-FFF2-40B4-BE49-F238E27FC236}">
                  <a16:creationId xmlns:a16="http://schemas.microsoft.com/office/drawing/2014/main" id="{40FD1900-6710-499D-BC6F-9C2E2CAF24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22745" name="Oval 217">
              <a:extLst>
                <a:ext uri="{FF2B5EF4-FFF2-40B4-BE49-F238E27FC236}">
                  <a16:creationId xmlns:a16="http://schemas.microsoft.com/office/drawing/2014/main" id="{8D244F03-A330-4064-8DF8-6AFE3C4438B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</p:grpSp>
      <p:sp>
        <p:nvSpPr>
          <p:cNvPr id="22746" name="Rectangle 218">
            <a:extLst>
              <a:ext uri="{FF2B5EF4-FFF2-40B4-BE49-F238E27FC236}">
                <a16:creationId xmlns:a16="http://schemas.microsoft.com/office/drawing/2014/main" id="{7580B907-60C4-46A0-BC04-C1BC2CEF5F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28815E4-6983-4AC1-9E94-AB87FDF21A5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22747" name="Rectangle 219">
            <a:extLst>
              <a:ext uri="{FF2B5EF4-FFF2-40B4-BE49-F238E27FC236}">
                <a16:creationId xmlns:a16="http://schemas.microsoft.com/office/drawing/2014/main" id="{7806EFE2-9FCE-4917-AF88-6A3747BE50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748" name="Rectangle 220">
            <a:extLst>
              <a:ext uri="{FF2B5EF4-FFF2-40B4-BE49-F238E27FC236}">
                <a16:creationId xmlns:a16="http://schemas.microsoft.com/office/drawing/2014/main" id="{4979BED0-A428-48CB-9FC3-0E095C944E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749" name="Rectangle 221">
            <a:extLst>
              <a:ext uri="{FF2B5EF4-FFF2-40B4-BE49-F238E27FC236}">
                <a16:creationId xmlns:a16="http://schemas.microsoft.com/office/drawing/2014/main" id="{FFECDEEA-10D1-4EF6-B9E5-A5A5711B8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22750" name="Rectangle 222">
            <a:extLst>
              <a:ext uri="{FF2B5EF4-FFF2-40B4-BE49-F238E27FC236}">
                <a16:creationId xmlns:a16="http://schemas.microsoft.com/office/drawing/2014/main" id="{B63249CC-920F-4662-A21A-E06BAC002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A7A08C-3247-4485-9302-BB183D81E6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l-SI" altLang="sl-SI" sz="4800" b="1">
                <a:solidFill>
                  <a:srgbClr val="000000"/>
                </a:solidFill>
                <a:effectLst/>
              </a:rPr>
              <a:t>VAROVANJE </a:t>
            </a:r>
            <a:br>
              <a:rPr lang="sl-SI" altLang="sl-SI" sz="4800" b="1">
                <a:solidFill>
                  <a:srgbClr val="000000"/>
                </a:solidFill>
                <a:effectLst/>
              </a:rPr>
            </a:br>
            <a:br>
              <a:rPr lang="sl-SI" altLang="sl-SI" sz="4800" b="1">
                <a:solidFill>
                  <a:srgbClr val="000000"/>
                </a:solidFill>
                <a:effectLst/>
              </a:rPr>
            </a:br>
            <a:r>
              <a:rPr lang="sl-SI" altLang="sl-SI" sz="4800" b="1">
                <a:solidFill>
                  <a:srgbClr val="000000"/>
                </a:solidFill>
                <a:effectLst/>
              </a:rPr>
              <a:t>BOLNIKOVEGA ZDRAVJA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A9083D2-1519-44A7-A291-83175A6CD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800" b="1">
                <a:solidFill>
                  <a:srgbClr val="000000"/>
                </a:solidFill>
                <a:effectLst/>
              </a:rPr>
              <a:t>ZAMENJAVA ZDRAVIL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A7A93DD-5E87-4D37-B03C-784C70CC9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sl-SI" sz="3600" b="1">
                <a:solidFill>
                  <a:srgbClr val="000000"/>
                </a:solidFill>
                <a:effectLst/>
              </a:rPr>
              <a:t>Če se zgodi, da oskrbovanec zaužije napačno zdravilo, o tem takoj obvestimo zdravnika!</a:t>
            </a:r>
            <a:endParaRPr lang="sl-SI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</a:t>
            </a:r>
          </a:p>
        </p:txBody>
      </p:sp>
      <p:sp>
        <p:nvSpPr>
          <p:cNvPr id="12292" name="AutoShape 6" descr="Z">
            <a:extLst>
              <a:ext uri="{FF2B5EF4-FFF2-40B4-BE49-F238E27FC236}">
                <a16:creationId xmlns:a16="http://schemas.microsoft.com/office/drawing/2014/main" id="{58F0ADD7-A4EB-463B-81A5-A712159643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12293" name="AutoShape 8" descr="Z">
            <a:extLst>
              <a:ext uri="{FF2B5EF4-FFF2-40B4-BE49-F238E27FC236}">
                <a16:creationId xmlns:a16="http://schemas.microsoft.com/office/drawing/2014/main" id="{B1F23662-3865-41B7-A774-E6C3F21408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12294" name="Picture 10" descr="ANd9GcRddY_rbDCfVfDxfd-M0Qv1ixS9fIq3UoQq80qU5lR2k2lguVeu">
            <a:extLst>
              <a:ext uri="{FF2B5EF4-FFF2-40B4-BE49-F238E27FC236}">
                <a16:creationId xmlns:a16="http://schemas.microsoft.com/office/drawing/2014/main" id="{81EE5AEA-36FE-41D8-B812-285F4FCCE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5A6AE"/>
              </a:clrFrom>
              <a:clrTo>
                <a:srgbClr val="05A6A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716338"/>
            <a:ext cx="410527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9621854-460C-4256-B90B-B63531FB9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800" b="1">
                <a:solidFill>
                  <a:srgbClr val="000000"/>
                </a:solidFill>
                <a:effectLst/>
              </a:rPr>
              <a:t>POŽAR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2E94508-C882-4068-A254-0EBF008105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Preprečimo z upoštevanjem pravil o varstvu pri delu, pregledovanjem in vzdrževanjem električnih naprav, ter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prepovedjo  uporabe odprtega ognja (sveče), prepovedjo kajenja, uporabe  kuhalnikov, …</a:t>
            </a:r>
          </a:p>
        </p:txBody>
      </p:sp>
      <p:pic>
        <p:nvPicPr>
          <p:cNvPr id="13316" name="Picture 6" descr="64719701_pozar-ogenj-gasenje-gasilci_show">
            <a:extLst>
              <a:ext uri="{FF2B5EF4-FFF2-40B4-BE49-F238E27FC236}">
                <a16:creationId xmlns:a16="http://schemas.microsoft.com/office/drawing/2014/main" id="{AA38D82A-0684-4AFA-AC2C-C157F1750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292600"/>
            <a:ext cx="360045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FBFE556-7857-48C2-BBDF-2DD02EA4B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000000"/>
                </a:solidFill>
                <a:effectLst/>
              </a:rPr>
              <a:t>ZASTRUPITVE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0167DA-56C3-4A9F-A36E-CBB7BB938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Zastrupitve preprečimo tako, da čistila,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detergente, močna razkužila, zdravila in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druge nevarne snovi shranjujemo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zaklenjene in nedostopne oskrbovancu!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 b="1">
              <a:solidFill>
                <a:srgbClr val="000000"/>
              </a:solidFill>
              <a:effectLst/>
            </a:endParaRPr>
          </a:p>
        </p:txBody>
      </p:sp>
      <p:pic>
        <p:nvPicPr>
          <p:cNvPr id="14340" name="Picture 4" descr="gsasdga">
            <a:extLst>
              <a:ext uri="{FF2B5EF4-FFF2-40B4-BE49-F238E27FC236}">
                <a16:creationId xmlns:a16="http://schemas.microsoft.com/office/drawing/2014/main" id="{DCD1807C-8363-436A-8EE2-B424B218E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076700"/>
            <a:ext cx="23526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57EDF80-5EDF-4938-B417-680C7F03A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000000"/>
                </a:solidFill>
                <a:effectLst/>
              </a:rPr>
              <a:t>SAMOPOŠKODBE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565EA85-7F84-4EFA-8171-223AB4BFD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Preprečujemo z opazovanjem  in stalnim nadzorom oskrbovanca. Pomemben je pogovor in  zagotavljanje psihične varnosti. Ogroženi so predvsem oskrbovanci s prividi, prisluhi,samomorilnimi težnjami – OBVESTIMO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ZDRAVNIKA!!!   </a:t>
            </a:r>
          </a:p>
        </p:txBody>
      </p:sp>
      <p:sp>
        <p:nvSpPr>
          <p:cNvPr id="15364" name="AutoShape 5" descr="2Q==">
            <a:extLst>
              <a:ext uri="{FF2B5EF4-FFF2-40B4-BE49-F238E27FC236}">
                <a16:creationId xmlns:a16="http://schemas.microsoft.com/office/drawing/2014/main" id="{7CB1F8E8-09A1-4BB8-89F2-00182ABEA5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15365" name="AutoShape 7" descr="2Q==">
            <a:extLst>
              <a:ext uri="{FF2B5EF4-FFF2-40B4-BE49-F238E27FC236}">
                <a16:creationId xmlns:a16="http://schemas.microsoft.com/office/drawing/2014/main" id="{713416B8-A194-4328-A868-FC4AC8FADF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15366" name="AutoShape 9" descr="9k=">
            <a:extLst>
              <a:ext uri="{FF2B5EF4-FFF2-40B4-BE49-F238E27FC236}">
                <a16:creationId xmlns:a16="http://schemas.microsoft.com/office/drawing/2014/main" id="{C1C67EC5-63AD-4F99-9F51-4CAAB6A05B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15367" name="Picture 11" descr="634115030040832701_poskodovanje_telesa">
            <a:extLst>
              <a:ext uri="{FF2B5EF4-FFF2-40B4-BE49-F238E27FC236}">
                <a16:creationId xmlns:a16="http://schemas.microsoft.com/office/drawing/2014/main" id="{26632737-76D6-4E02-85D2-C601A649B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581525"/>
            <a:ext cx="3311525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118F51C-8616-4425-A205-15401445B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4000" b="1">
                <a:solidFill>
                  <a:srgbClr val="000000"/>
                </a:solidFill>
                <a:effectLst/>
              </a:rPr>
              <a:t>ZAMENJAVA OSKRBOVANCEV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05EE8C7-1E55-4B17-A804-E6A1CF40D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sz="3600" b="1">
                <a:effectLst/>
              </a:rPr>
              <a:t>Je zlasti problem pri  zmedenih in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sz="3600" b="1">
                <a:effectLst/>
              </a:rPr>
              <a:t>dementnih oskrbovancih.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3600" b="1"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sz="3600" b="1">
                <a:solidFill>
                  <a:srgbClr val="000000"/>
                </a:solidFill>
                <a:effectLst/>
              </a:rPr>
              <a:t>Uporabimo zapestnice ali obeske z podatki oskrbovanca.</a:t>
            </a:r>
            <a:r>
              <a:rPr lang="sl-SI" altLang="sl-SI" sz="3600" b="1">
                <a:effectLst/>
              </a:rPr>
              <a:t> </a:t>
            </a:r>
          </a:p>
        </p:txBody>
      </p:sp>
      <p:pic>
        <p:nvPicPr>
          <p:cNvPr id="16388" name="Picture 7" descr="ANd9GcTGYmz1bDJXS6ad-bnc5WclFUViv1tT-9-ZbThp9fL7Id4SiV80">
            <a:extLst>
              <a:ext uri="{FF2B5EF4-FFF2-40B4-BE49-F238E27FC236}">
                <a16:creationId xmlns:a16="http://schemas.microsoft.com/office/drawing/2014/main" id="{9178DBF9-9DC9-47A7-A617-675C2F03D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614820"/>
              </a:clrFrom>
              <a:clrTo>
                <a:srgbClr val="6148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581525"/>
            <a:ext cx="20161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215BA96-7D32-49AD-818E-645D3FB66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l" eaLnBrk="1" hangingPunct="1">
              <a:defRPr/>
            </a:pPr>
            <a:br>
              <a:rPr lang="sl-SI" sz="4000" b="1"/>
            </a:br>
            <a:br>
              <a:rPr lang="sl-SI" sz="4000" b="1"/>
            </a:br>
            <a:r>
              <a:rPr lang="sl-SI" sz="4000" b="1">
                <a:solidFill>
                  <a:srgbClr val="000000"/>
                </a:solidFill>
                <a:effectLst/>
              </a:rPr>
              <a:t>ZAMENJAVA PREISKOVALNEGA </a:t>
            </a:r>
            <a:br>
              <a:rPr lang="sl-SI" sz="4000" b="1">
                <a:solidFill>
                  <a:srgbClr val="000000"/>
                </a:solidFill>
                <a:effectLst/>
              </a:rPr>
            </a:br>
            <a:r>
              <a:rPr lang="sl-SI" sz="4000" b="1">
                <a:solidFill>
                  <a:srgbClr val="000000"/>
                </a:solidFill>
                <a:effectLst/>
              </a:rPr>
              <a:t>MATERIALA:</a:t>
            </a:r>
            <a:endParaRPr lang="sl-SI" sz="4000">
              <a:solidFill>
                <a:srgbClr val="000000"/>
              </a:solidFill>
              <a:effectLst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E252CE7-2C6C-4166-A6B9-F61F1AE54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565400"/>
            <a:ext cx="8964612" cy="364172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sz="3600" b="1">
                <a:solidFill>
                  <a:srgbClr val="000000"/>
                </a:solidFill>
                <a:effectLst/>
              </a:rPr>
              <a:t>Posledica je lahko napačno zdravljenje oskrbovancev, zato je potrebna velika  previdnost pri jemanju, označevanju in transportu preiskovalnega materiala. </a:t>
            </a:r>
          </a:p>
        </p:txBody>
      </p:sp>
      <p:pic>
        <p:nvPicPr>
          <p:cNvPr id="17412" name="Picture 5" descr="Epruvete">
            <a:extLst>
              <a:ext uri="{FF2B5EF4-FFF2-40B4-BE49-F238E27FC236}">
                <a16:creationId xmlns:a16="http://schemas.microsoft.com/office/drawing/2014/main" id="{64D8DE32-02B5-441F-BDBE-4396FA78A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013325"/>
            <a:ext cx="369411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19D9668-2057-4387-9069-4A1CDAFC5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1018D22-4680-4117-9541-F82E7F14E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endParaRPr lang="sl-SI" dirty="0"/>
          </a:p>
          <a:p>
            <a:pPr marL="0" indent="0" eaLnBrk="1" hangingPunct="1">
              <a:defRPr/>
            </a:pPr>
            <a:endParaRPr lang="sl-SI" dirty="0"/>
          </a:p>
          <a:p>
            <a:pPr marL="0" indent="0" eaLnBrk="1" hangingPunct="1">
              <a:defRPr/>
            </a:pPr>
            <a:endParaRPr lang="sl-SI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sl-SI" dirty="0"/>
              <a:t>               HVALA ZA POZORNOST</a:t>
            </a:r>
            <a:r>
              <a:rPr lang="sl-SI"/>
              <a:t>. 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E12936-598E-4E82-8AA1-A95D8CB5A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5400" b="1">
                <a:effectLst/>
              </a:rPr>
              <a:t>	NAMEN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8CFCB4B-AD18-46E1-89DD-8056B6FE4C0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9144000" cy="4533900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sz="3600" b="1">
                <a:solidFill>
                  <a:srgbClr val="000000"/>
                </a:solidFill>
                <a:effectLst/>
              </a:rPr>
              <a:t>NAMEN CELOVITE OSKRBE OSKRBOVANCA JE ZAGOTAVLJANJE 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3600" b="1">
              <a:solidFill>
                <a:srgbClr val="000000"/>
              </a:solidFill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sl-SI" altLang="sl-SI" sz="3600" b="1">
              <a:solidFill>
                <a:srgbClr val="000000"/>
              </a:solidFill>
              <a:effectLst/>
            </a:endParaRPr>
          </a:p>
          <a:p>
            <a:pPr marL="0" indent="0" eaLnBrk="1" hangingPunct="1"/>
            <a:r>
              <a:rPr lang="sl-SI" altLang="sl-SI" sz="3600" b="1">
                <a:solidFill>
                  <a:srgbClr val="000000"/>
                </a:solidFill>
                <a:effectLst/>
              </a:rPr>
              <a:t>PSIHIČNE</a:t>
            </a:r>
          </a:p>
          <a:p>
            <a:pPr marL="0" indent="0" eaLnBrk="1" hangingPunct="1"/>
            <a:r>
              <a:rPr lang="sl-SI" altLang="sl-SI" sz="3600" b="1">
                <a:solidFill>
                  <a:srgbClr val="000000"/>
                </a:solidFill>
                <a:effectLst/>
              </a:rPr>
              <a:t>FIZIČNE IN </a:t>
            </a:r>
          </a:p>
          <a:p>
            <a:pPr marL="0" indent="0" eaLnBrk="1" hangingPunct="1"/>
            <a:r>
              <a:rPr lang="sl-SI" altLang="sl-SI" sz="3600" b="1">
                <a:solidFill>
                  <a:srgbClr val="000000"/>
                </a:solidFill>
                <a:effectLst/>
              </a:rPr>
              <a:t>SOCIALNE VARNOSTI.</a:t>
            </a:r>
          </a:p>
        </p:txBody>
      </p:sp>
      <p:pic>
        <p:nvPicPr>
          <p:cNvPr id="4100" name="Picture 5" descr="60011747">
            <a:extLst>
              <a:ext uri="{FF2B5EF4-FFF2-40B4-BE49-F238E27FC236}">
                <a16:creationId xmlns:a16="http://schemas.microsoft.com/office/drawing/2014/main" id="{0C21D49A-2E66-4533-967D-5F3D66AC1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997200"/>
            <a:ext cx="385127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F7FE49F-A4BB-4571-83C3-D4DDEE463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 eaLnBrk="1" hangingPunct="1"/>
            <a:r>
              <a:rPr lang="sl-SI" altLang="sl-SI" b="1">
                <a:solidFill>
                  <a:srgbClr val="000000"/>
                </a:solidFill>
                <a:effectLst/>
              </a:rPr>
              <a:t>MOŽNE NEVARNOSTI 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326DA24-FEBF-4186-96C0-659D43057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226050"/>
          </a:xfrm>
        </p:spPr>
        <p:txBody>
          <a:bodyPr/>
          <a:lstStyle/>
          <a:p>
            <a:pPr marL="0" indent="0" eaLnBrk="1" hangingPunct="1"/>
            <a:r>
              <a:rPr lang="sl-SI" altLang="sl-SI" b="1">
                <a:effectLst/>
              </a:rPr>
              <a:t>OKUŽBE</a:t>
            </a:r>
          </a:p>
          <a:p>
            <a:pPr marL="0" indent="0" eaLnBrk="1" hangingPunct="1"/>
            <a:r>
              <a:rPr lang="sl-SI" altLang="sl-SI" b="1">
                <a:effectLst/>
              </a:rPr>
              <a:t>PADCI</a:t>
            </a:r>
          </a:p>
          <a:p>
            <a:pPr marL="0" indent="0" eaLnBrk="1" hangingPunct="1"/>
            <a:r>
              <a:rPr lang="sl-SI" altLang="sl-SI" b="1">
                <a:effectLst/>
              </a:rPr>
              <a:t>UTOPITVE V KADI</a:t>
            </a:r>
          </a:p>
          <a:p>
            <a:pPr marL="0" indent="0" eaLnBrk="1" hangingPunct="1"/>
            <a:r>
              <a:rPr lang="sl-SI" altLang="sl-SI" b="1">
                <a:effectLst/>
              </a:rPr>
              <a:t>ZAMENJAVA ZDRAVIL</a:t>
            </a:r>
          </a:p>
          <a:p>
            <a:pPr marL="0" indent="0" eaLnBrk="1" hangingPunct="1"/>
            <a:r>
              <a:rPr lang="sl-SI" altLang="sl-SI" b="1">
                <a:effectLst/>
              </a:rPr>
              <a:t>POŽAR </a:t>
            </a:r>
          </a:p>
          <a:p>
            <a:pPr marL="0" indent="0" eaLnBrk="1" hangingPunct="1"/>
            <a:r>
              <a:rPr lang="sl-SI" altLang="sl-SI" b="1">
                <a:effectLst/>
              </a:rPr>
              <a:t>ZASTRUPITVE</a:t>
            </a:r>
          </a:p>
          <a:p>
            <a:pPr marL="0" indent="0" eaLnBrk="1" hangingPunct="1"/>
            <a:r>
              <a:rPr lang="sl-SI" altLang="sl-SI" b="1">
                <a:effectLst/>
              </a:rPr>
              <a:t>SAMOPOŠKODBE</a:t>
            </a:r>
          </a:p>
          <a:p>
            <a:pPr marL="0" indent="0" eaLnBrk="1" hangingPunct="1"/>
            <a:r>
              <a:rPr lang="sl-SI" altLang="sl-SI" b="1">
                <a:effectLst/>
              </a:rPr>
              <a:t>ZAMENJAVA OSKRBOVANCEV IN </a:t>
            </a:r>
          </a:p>
          <a:p>
            <a:pPr marL="0" indent="0" eaLnBrk="1" hangingPunct="1"/>
            <a:r>
              <a:rPr lang="sl-SI" altLang="sl-SI" b="1">
                <a:effectLst/>
              </a:rPr>
              <a:t>ZAMENJAVA PREISKOVALNEGA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sz="3600" b="1">
                <a:effectLst/>
              </a:rPr>
              <a:t>  </a:t>
            </a:r>
            <a:r>
              <a:rPr lang="sl-SI" altLang="sl-SI" b="1">
                <a:effectLst/>
              </a:rPr>
              <a:t>MATERIALA</a:t>
            </a:r>
          </a:p>
          <a:p>
            <a:pPr marL="0" indent="0" eaLnBrk="1" hangingPunct="1"/>
            <a:endParaRPr lang="sl-SI" altLang="sl-SI" sz="3600" b="1">
              <a:effectLst/>
            </a:endParaRPr>
          </a:p>
        </p:txBody>
      </p:sp>
      <p:pic>
        <p:nvPicPr>
          <p:cNvPr id="5124" name="Picture 4" descr="prenos">
            <a:extLst>
              <a:ext uri="{FF2B5EF4-FFF2-40B4-BE49-F238E27FC236}">
                <a16:creationId xmlns:a16="http://schemas.microsoft.com/office/drawing/2014/main" id="{8C1F4BDC-0859-4405-AD99-4602BA576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341438"/>
            <a:ext cx="2700338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5CCFE31-6916-4511-8439-3A6D03F9B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b="1"/>
              <a:t>OKUŽBA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7CC95B5-50D4-455E-BF39-1A22DACF8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sl-SI" sz="3600" b="1">
                <a:solidFill>
                  <a:srgbClr val="000000"/>
                </a:solidFill>
                <a:effectLst/>
              </a:rPr>
              <a:t>Okužba je naselitev mikroorganizmov v gostiteljevem telesu, ki se prenašajo po zraku, s krvjo in preko okuženih prenašalcev.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sl-SI" sz="3600" b="1">
              <a:effectLst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sl-SI"/>
          </a:p>
          <a:p>
            <a:pPr marL="0" indent="0" eaLnBrk="1" hangingPunct="1">
              <a:defRPr/>
            </a:pPr>
            <a:endParaRPr lang="sl-SI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sl-SI"/>
          </a:p>
        </p:txBody>
      </p:sp>
      <p:sp>
        <p:nvSpPr>
          <p:cNvPr id="6148" name="AutoShape 7" descr="9k=">
            <a:extLst>
              <a:ext uri="{FF2B5EF4-FFF2-40B4-BE49-F238E27FC236}">
                <a16:creationId xmlns:a16="http://schemas.microsoft.com/office/drawing/2014/main" id="{369072EA-6D63-4D47-A563-DB8BAFCAA1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sp>
        <p:nvSpPr>
          <p:cNvPr id="6149" name="AutoShape 9" descr="9k=">
            <a:extLst>
              <a:ext uri="{FF2B5EF4-FFF2-40B4-BE49-F238E27FC236}">
                <a16:creationId xmlns:a16="http://schemas.microsoft.com/office/drawing/2014/main" id="{64D32FDB-85C0-4C92-B521-78A2835924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  <p:pic>
        <p:nvPicPr>
          <p:cNvPr id="6150" name="Picture 11" descr="bolnisnicne-okuzbe">
            <a:extLst>
              <a:ext uri="{FF2B5EF4-FFF2-40B4-BE49-F238E27FC236}">
                <a16:creationId xmlns:a16="http://schemas.microsoft.com/office/drawing/2014/main" id="{5BC5D4F7-E373-426A-B04C-8ACA6E317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DE0EF"/>
              </a:clrFrom>
              <a:clrTo>
                <a:srgbClr val="DDE0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365625"/>
            <a:ext cx="3960812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A09545E-37EE-4C92-A5C9-BB1FFF16A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000000"/>
                </a:solidFill>
                <a:effectLst/>
              </a:rPr>
              <a:t>Kako preprečujemo okužbe 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E57EAE0-38C8-46F6-A6D7-6A29B6768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3600" b="1">
                <a:solidFill>
                  <a:srgbClr val="000000"/>
                </a:solidFill>
                <a:effectLst/>
              </a:rPr>
              <a:t>Redno razkuževanje in umivanje rok</a:t>
            </a:r>
          </a:p>
          <a:p>
            <a:pPr eaLnBrk="1" hangingPunct="1">
              <a:defRPr/>
            </a:pPr>
            <a:r>
              <a:rPr lang="sl-SI" sz="3600" b="1">
                <a:solidFill>
                  <a:srgbClr val="000000"/>
                </a:solidFill>
                <a:effectLst/>
              </a:rPr>
              <a:t>Izboljšanje negovalnih tehnik </a:t>
            </a:r>
          </a:p>
          <a:p>
            <a:pPr eaLnBrk="1" hangingPunct="1">
              <a:defRPr/>
            </a:pPr>
            <a:r>
              <a:rPr lang="sl-SI" sz="3600" b="1">
                <a:solidFill>
                  <a:srgbClr val="000000"/>
                </a:solidFill>
                <a:effectLst/>
              </a:rPr>
              <a:t>Pravilna raba antibiotikov</a:t>
            </a:r>
          </a:p>
          <a:p>
            <a:pPr eaLnBrk="1" hangingPunct="1">
              <a:defRPr/>
            </a:pPr>
            <a:r>
              <a:rPr lang="sl-SI" sz="3600" b="1">
                <a:solidFill>
                  <a:srgbClr val="000000"/>
                </a:solidFill>
                <a:effectLst/>
              </a:rPr>
              <a:t>Reden nadzor osebja </a:t>
            </a:r>
          </a:p>
          <a:p>
            <a:pPr eaLnBrk="1" hangingPunct="1">
              <a:defRPr/>
            </a:pPr>
            <a:r>
              <a:rPr lang="sl-SI" sz="3600" b="1">
                <a:solidFill>
                  <a:srgbClr val="000000"/>
                </a:solidFill>
                <a:effectLst/>
              </a:rPr>
              <a:t>Izolacija okuženih bolnikov</a:t>
            </a:r>
            <a:r>
              <a:rPr lang="sl-SI">
                <a:effectLst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/>
          </a:p>
        </p:txBody>
      </p:sp>
      <p:pic>
        <p:nvPicPr>
          <p:cNvPr id="7172" name="Picture 4" descr="j">
            <a:extLst>
              <a:ext uri="{FF2B5EF4-FFF2-40B4-BE49-F238E27FC236}">
                <a16:creationId xmlns:a16="http://schemas.microsoft.com/office/drawing/2014/main" id="{8F9F10DE-0CF4-452E-9392-762A58827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FFC"/>
              </a:clrFrom>
              <a:clrTo>
                <a:srgbClr val="FAFF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221163"/>
            <a:ext cx="20526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CEF31CF-CDA0-47A0-9953-B62D1C04C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000000"/>
                </a:solidFill>
                <a:effectLst/>
              </a:rPr>
              <a:t>PADCI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64422C-C0CF-465C-891D-BD53A0E00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48656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sl-SI" sz="3600" b="1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sl-SI" sz="3600" b="1"/>
              <a:t>Padci so najpogostejši vzrok poškodb pri oskrbovancu. </a:t>
            </a:r>
            <a:endParaRPr lang="sl-SI"/>
          </a:p>
        </p:txBody>
      </p:sp>
      <p:pic>
        <p:nvPicPr>
          <p:cNvPr id="8196" name="Picture 4" descr="images">
            <a:extLst>
              <a:ext uri="{FF2B5EF4-FFF2-40B4-BE49-F238E27FC236}">
                <a16:creationId xmlns:a16="http://schemas.microsoft.com/office/drawing/2014/main" id="{B4415279-E588-4C43-91EB-A4EA79A8C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076700"/>
            <a:ext cx="53276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44C02EC-1234-4656-8592-C80E9EF1B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000000"/>
                </a:solidFill>
                <a:effectLst/>
              </a:rPr>
              <a:t>Vzroki: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DEAF030-8ABA-4F46-8D51-BF2076572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sl-SI" altLang="sl-SI" sz="2800" b="1">
                <a:solidFill>
                  <a:srgbClr val="000000"/>
                </a:solidFill>
                <a:effectLst/>
              </a:rPr>
              <a:t>okolje,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sl-SI" altLang="sl-SI" sz="2800" b="1">
                <a:solidFill>
                  <a:srgbClr val="000000"/>
                </a:solidFill>
                <a:effectLst/>
              </a:rPr>
              <a:t>ovire pri gibanju (preproge, neravna tla…)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sl-SI" altLang="sl-SI" sz="2800" b="1">
                <a:solidFill>
                  <a:srgbClr val="000000"/>
                </a:solidFill>
                <a:effectLst/>
              </a:rPr>
              <a:t>psihični vzroki (nemir, zmedenost, strah);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sl-SI" altLang="sl-SI" sz="2800" b="1">
                <a:solidFill>
                  <a:srgbClr val="000000"/>
                </a:solidFill>
                <a:effectLst/>
              </a:rPr>
              <a:t>alkoholni opoj,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sl-SI" altLang="sl-SI" sz="2800" b="1">
                <a:solidFill>
                  <a:srgbClr val="000000"/>
                </a:solidFill>
                <a:effectLst/>
              </a:rPr>
              <a:t>nevrološke motnje (Parkinsonova bolezen);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sl-SI" altLang="sl-SI" sz="2800" b="1">
                <a:solidFill>
                  <a:srgbClr val="000000"/>
                </a:solidFill>
                <a:effectLst/>
              </a:rPr>
              <a:t>zdravila (npr. pomirjevala),...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800" b="1">
              <a:solidFill>
                <a:srgbClr val="000000"/>
              </a:solidFill>
              <a:effectLst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800" b="1">
                <a:effectLst/>
              </a:rPr>
              <a:t>Posledica padcev so lahko hude komplikacije (komplicirani zlomi, krvavitve,.)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D2F42A5-6054-41B9-8CF5-54D2943BD0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solidFill>
                  <a:srgbClr val="000000"/>
                </a:solidFill>
                <a:effectLst/>
              </a:rPr>
              <a:t>Kako preprečimo padce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C37B890-49A5-4717-A395-66327C84C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sl-SI" sz="3600" b="1" dirty="0">
                <a:solidFill>
                  <a:srgbClr val="000000"/>
                </a:solidFill>
                <a:effectLst/>
              </a:rPr>
              <a:t>Padce preprečujemo s stalnim nadzorom oskrbovanca. </a:t>
            </a:r>
          </a:p>
          <a:p>
            <a:pPr marL="0" indent="0" algn="r" eaLnBrk="1" hangingPunct="1">
              <a:buFont typeface="Wingdings" panose="05000000000000000000" pitchFamily="2" charset="2"/>
              <a:buNone/>
              <a:defRPr/>
            </a:pPr>
            <a:r>
              <a:rPr lang="sl-SI" sz="3600" b="1" dirty="0">
                <a:solidFill>
                  <a:srgbClr val="000000"/>
                </a:solidFill>
                <a:effectLst/>
              </a:rPr>
              <a:t>Prostore, kjer se oskrbovanec giblje, opremimo z držali in oprijemalnimi ograjami.</a:t>
            </a:r>
            <a:r>
              <a:rPr lang="sl-SI" sz="3600" b="1" dirty="0"/>
              <a:t> </a:t>
            </a:r>
          </a:p>
        </p:txBody>
      </p:sp>
      <p:pic>
        <p:nvPicPr>
          <p:cNvPr id="10244" name="Picture 6" descr="634914360240377264_upokojenka_nemcija">
            <a:extLst>
              <a:ext uri="{FF2B5EF4-FFF2-40B4-BE49-F238E27FC236}">
                <a16:creationId xmlns:a16="http://schemas.microsoft.com/office/drawing/2014/main" id="{A2C0EB12-05BE-43E6-8C2F-DA2A326D1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1C211D"/>
              </a:clrFrom>
              <a:clrTo>
                <a:srgbClr val="1C211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221163"/>
            <a:ext cx="5472113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6013DE1-0D26-42FB-AD3F-5B9F79D35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b="1">
                <a:solidFill>
                  <a:srgbClr val="000000"/>
                </a:solidFill>
                <a:effectLst/>
              </a:rPr>
              <a:t>UTOPITVE V KADI</a:t>
            </a:r>
            <a:r>
              <a:rPr lang="sl-SI"/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0278983-4ED3-4FA7-B302-FFC62DA15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Preprečimo jih tako, da spremljamo in pomagamo oskrbovancu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pri izvedbi kopanja ali pa poskrbimo, da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0000"/>
                </a:solidFill>
                <a:effectLst/>
              </a:rPr>
              <a:t>smo v neposredni bližini, pri čemer kopalnic NE zaklepamo!</a:t>
            </a:r>
          </a:p>
        </p:txBody>
      </p:sp>
      <p:pic>
        <p:nvPicPr>
          <p:cNvPr id="11268" name="Picture 4" descr="ut">
            <a:extLst>
              <a:ext uri="{FF2B5EF4-FFF2-40B4-BE49-F238E27FC236}">
                <a16:creationId xmlns:a16="http://schemas.microsoft.com/office/drawing/2014/main" id="{6082552C-2A77-4204-9706-7DFC44847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9FF"/>
              </a:clrFrom>
              <a:clrTo>
                <a:srgbClr val="FEF9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25" y="4044950"/>
            <a:ext cx="4321175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gitalne pike">
  <a:themeElements>
    <a:clrScheme name="Digitalne pike 7">
      <a:dk1>
        <a:srgbClr val="007673"/>
      </a:dk1>
      <a:lt1>
        <a:srgbClr val="FFFFFF"/>
      </a:lt1>
      <a:dk2>
        <a:srgbClr val="008080"/>
      </a:dk2>
      <a:lt2>
        <a:srgbClr val="FFFF99"/>
      </a:lt2>
      <a:accent1>
        <a:srgbClr val="33CCCC"/>
      </a:accent1>
      <a:accent2>
        <a:srgbClr val="006462"/>
      </a:accent2>
      <a:accent3>
        <a:srgbClr val="AAC0C0"/>
      </a:accent3>
      <a:accent4>
        <a:srgbClr val="DADADA"/>
      </a:accent4>
      <a:accent5>
        <a:srgbClr val="ADE2E2"/>
      </a:accent5>
      <a:accent6>
        <a:srgbClr val="005A58"/>
      </a:accent6>
      <a:hlink>
        <a:srgbClr val="FFCC00"/>
      </a:hlink>
      <a:folHlink>
        <a:srgbClr val="CC3300"/>
      </a:folHlink>
    </a:clrScheme>
    <a:fontScheme name="Digitalne pik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ne pike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ne pike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ne pike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ne pike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0</TotalTime>
  <Words>341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Digitalne pike</vt:lpstr>
      <vt:lpstr>VAROVANJE   BOLNIKOVEGA ZDRAVJA</vt:lpstr>
      <vt:lpstr> NAMEN</vt:lpstr>
      <vt:lpstr>MOŽNE NEVARNOSTI :</vt:lpstr>
      <vt:lpstr>OKUŽBA</vt:lpstr>
      <vt:lpstr>Kako preprečujemo okužbe :</vt:lpstr>
      <vt:lpstr>PADCI</vt:lpstr>
      <vt:lpstr>Vzroki:</vt:lpstr>
      <vt:lpstr>Kako preprečimo padce</vt:lpstr>
      <vt:lpstr>UTOPITVE V KADI </vt:lpstr>
      <vt:lpstr>ZAMENJAVA ZDRAVIL</vt:lpstr>
      <vt:lpstr>POŽAR</vt:lpstr>
      <vt:lpstr>ZASTRUPITVE</vt:lpstr>
      <vt:lpstr>SAMOPOŠKODBE</vt:lpstr>
      <vt:lpstr>ZAMENJAVA OSKRBOVANCEV</vt:lpstr>
      <vt:lpstr>  ZAMENJAVA PREISKOVALNEGA  MATERIALA: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2019-06-03T09:13:41Z</dcterms:created>
  <dcterms:modified xsi:type="dcterms:W3CDTF">2019-06-03T09:13:41Z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