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E500E14-77CB-48D8-BBF6-BB5D022A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EF23-FC6A-401A-98D1-867D00ADE1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192085D-0337-4DDE-AAAA-1C8542F5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F1421A1-35DE-410F-9776-7CD8D3A6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CF75B-F3D0-4B70-80C2-21E4D91024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58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3A422C8-8220-462F-A2CD-3421E291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32486-1DDA-4FC0-BAA0-A09C28DDA31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E4D2708-DAB1-4083-98BC-A7C761D8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F7B432A-907B-4E3D-AA54-AA66FA99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B4940-A128-4A47-B00D-44DD742B73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516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475D83E-A892-4EC6-9EC9-3444B53EC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B61C-471D-4602-A38B-F29B56F0E6C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FDEDA22-5511-4C69-8484-033E067A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954BD32-D933-4AF3-B9F4-E1C701FB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67479-48AA-45E9-A9B5-84686E17DC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17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9411D12-40AE-4E4C-8D71-6903E6EC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7AFC-08DD-4F29-A624-3AFE468C354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3387D5E-5E14-4058-AAD5-F88FAEE5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988F3C2-2884-4E80-BB89-0783C16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E3E96-A362-4EC3-ACA8-35EC8C62DA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842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B47DF0F-A974-476F-B06F-57778896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9E23-B264-4786-87F5-A988966780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BABE010-2030-49A4-9B41-20A5DC1F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63A9F7D-78B7-4984-AC34-36800422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D0973-50AF-4246-A8DF-F5A3DF5DE4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313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1B4869-71F8-41B2-A91E-B3459383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7172-3CD0-4210-A6B5-5D76902553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613951B-68D6-44DD-9BA2-A94BFF4B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990BC8F-BD6E-49D6-BC32-9DAFE043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287F-7872-4F68-8DB0-DD7591B81E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44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FDA6FA62-A6AE-4935-858E-24EFDBC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AF0B-62EA-42B4-8E6D-516604802C1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4E4E37F-C316-4897-A64D-FB0FA970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5692C31C-AEB6-46CA-8DC8-8C2568DA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40CD0-DED7-4D27-A7B2-B03547866E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79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9064B2C-2672-4CB0-B6BB-A1FF5F30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2382-88B1-459D-8BDC-F19ADD34EA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E003BACA-E77F-4DF7-ACE8-179212E4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AB2BE34-56E1-4857-BF00-76581E35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0650A-47C0-433F-BCBD-2F230FF4E5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523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E6AFB939-61F7-4987-B129-20514C01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95939-67C2-4CCF-A11A-47AC686054A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3FAD21F3-195B-4638-80AA-16B87EC6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0237B738-D3EE-46AD-9CE5-B8C6E275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D2799-8D9E-4B51-9E11-CD6EE1CEE9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91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0616D0A-1AFC-48B4-8254-342925A8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FBAB-C53F-447F-A19C-6F4270F653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99452D5-C0D7-4A6D-A257-6C7F0566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9C24293-B3DB-4DE9-B35E-A777FC0E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882E9-06CC-4038-BB81-7E9C7B0ECB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44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FECA0C3-2367-492B-B963-1123CA82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C8537-DA3B-42E8-A4BC-1B3BDB36D34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2DEECE7-0FF0-4F2D-9B51-82DF43BE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C5F47BF-139F-42E1-A37F-9146A9EC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0125A-AB6F-485B-A4C3-5102599465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369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A5ADBBB-FFC7-4A27-B343-ED3DF55245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62F31EF-E233-4F9D-8D90-A4D3737A9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3DC8699-3D13-4533-BA80-674FF4A9B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51B7C0-B2C6-48EF-9EFA-A362592BF7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7951091-3792-4012-8E30-62E420F42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FFFD740-845D-44E4-8405-733B2C168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33DFB5-F2CC-4058-97D0-94037142EAB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32DE4501-C16B-47C8-9C1E-8A15BBD90F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OKUŽBE KOŽE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5282592B-6F70-47BB-B635-3CFDFEA13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VIRUSNE OKUŽBE KOŽE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2">
            <a:extLst>
              <a:ext uri="{FF2B5EF4-FFF2-40B4-BE49-F238E27FC236}">
                <a16:creationId xmlns:a16="http://schemas.microsoft.com/office/drawing/2014/main" id="{DD23CB17-30F5-4601-9AE0-3B8C63E0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Virus vstopa v telo skozi dihala, tu se razmnožuje. Nato gre v kri in druge organe.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Znaki začetnega stadija so vnetje oči, nosu, sluznice ust, kašelj, vročina, nato sledi izpuščaj. Redko tudi vnetje CŽS.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83CAB0B6-10FE-491A-924B-6B8AD5A0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RUBELA VIRUS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768508D-9B65-40AB-BEA4-26ABA515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Povzroča rdečke, akutno, blago nalezljivo bolezen s spremembami na koži.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Izpuščaj nastane najprej na obrazu, nato po vsem telesu, povečane so bezgavke na zatilju.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Okužba nosečnice povzroči hudo okvaro plodu.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Virus vstopi v plod in ovira delitev celic ploda, nastopi abortus. Lahko pa so prizadeti možgani, žile, sluh, vid = SINDROM KONGENITALNE RUBELE.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2">
            <a:extLst>
              <a:ext uri="{FF2B5EF4-FFF2-40B4-BE49-F238E27FC236}">
                <a16:creationId xmlns:a16="http://schemas.microsoft.com/office/drawing/2014/main" id="{CE22AE8D-C10D-422A-9BD3-0D3F242C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Prenos je kapljičen.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Rdečke preprečujemo s cepljenjem.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Virus vstopi v telo skozi dihala, nato vdira v kri, ki ga raznese v vse organe.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6A4BDA77-6603-4DED-A493-0AB13D0A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HERPES SIMPLEX VIRUS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34D046CB-6646-4AE4-AC1D-5F171EFE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Herpes simplex virus 1 (HSV1) povzroča:</a:t>
            </a:r>
          </a:p>
          <a:p>
            <a:pPr>
              <a:buFontTx/>
              <a:buChar char="-"/>
            </a:pPr>
            <a:r>
              <a:rPr lang="sl-SI" altLang="sl-SI"/>
              <a:t>Labialni herpes</a:t>
            </a:r>
          </a:p>
          <a:p>
            <a:pPr>
              <a:buFontTx/>
              <a:buChar char="-"/>
            </a:pPr>
            <a:r>
              <a:rPr lang="sl-SI" altLang="sl-SI"/>
              <a:t>Herpetični gingivostomatitis</a:t>
            </a:r>
          </a:p>
          <a:p>
            <a:pPr>
              <a:buFontTx/>
              <a:buChar char="-"/>
            </a:pPr>
            <a:r>
              <a:rPr lang="sl-SI" altLang="sl-SI"/>
              <a:t>Keratokonjunktivitis</a:t>
            </a:r>
          </a:p>
          <a:p>
            <a:pPr>
              <a:buFontTx/>
              <a:buChar char="-"/>
            </a:pPr>
            <a:r>
              <a:rPr lang="sl-SI" altLang="sl-SI"/>
              <a:t>Meningoencefalitis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Hrepes simplex virus 2 (HSV2) povzroča: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- Genitalni herpes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73836230-D1C7-4F73-8769-430FF723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Človek se okuži s stikom. HSV vstopa v telo skozi usta, očesno veznico, spolovila. Človek se z virusom okuži med 4. mesecom in 2. letom.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Na mestu, kjer virus vstopi v telo, nastanejo mehurčki polni bistre tekočine, na dnu mehurčka so virusni vključki.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Iz mehurčka nastane krasta, prizadete so lokalne bezgavke, spremembe na koži so kužne.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Okužbi so izpostavljeni otroci, spolno dejavni ljudje, zdravstveni delavci in vsi, ki pridejo v stik s slino in s spolnimi izločki.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grada vsebine 2">
            <a:extLst>
              <a:ext uri="{FF2B5EF4-FFF2-40B4-BE49-F238E27FC236}">
                <a16:creationId xmlns:a16="http://schemas.microsoft.com/office/drawing/2014/main" id="{1354B7B8-A78F-4602-8C28-A0BF3D14D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HSV je latentni virus. V času razmnoževanja v epitelju nekateri virusni delci vstopajo skozi živčne končiče do živčnih celic nevronov in čutnih živčnih ganglijev. Tu se zadržijo dalj časa brez znakov bolezni. Ponovitev sprožijo zunanje okoliščine.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Herpes se ponovi na mestu vstopa.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045C0A61-EDE6-4B44-84E5-36F5B01C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POXVIRUS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EF02515-0914-4DD1-AE2C-F1752EC7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Povzroča črne koze ali variolo.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Smrtnost je bila visoka.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Bolezen so iztrebili z načrtnim cepljenjem.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Vir okužbe je bil človek, prenaša se s kapljicami.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Je karantenska bolezen.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Potek: visoka vročina, utrujenost, mehurčki, kraste.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E29DA26F-516A-4DCB-97D6-930B3254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VIRUS VARICELLA ZOSTER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0E980A-E350-480D-891F-E339666C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Povzroča: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Akutno vročinsko bolezen z izpuščajem NORICE ali VARICELLA.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Vnetje </a:t>
            </a:r>
            <a:r>
              <a:rPr lang="sl-SI" dirty="0" err="1"/>
              <a:t>dorzalnih</a:t>
            </a:r>
            <a:r>
              <a:rPr lang="sl-SI" dirty="0"/>
              <a:t> korenin ali </a:t>
            </a:r>
            <a:r>
              <a:rPr lang="sl-SI" dirty="0" err="1"/>
              <a:t>kranialnih</a:t>
            </a:r>
            <a:r>
              <a:rPr lang="sl-SI" dirty="0"/>
              <a:t> senzoričnih živčnih ganglijev PASAVEC ali ZOSTER.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Zoster</a:t>
            </a:r>
            <a:r>
              <a:rPr lang="sl-SI" dirty="0"/>
              <a:t> se pojavlja posamično, izpuščaj je na koži v obliki pasov tam, kjer jo oživčujejo zadnje korenine obodnih živcev in ganglijev.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2">
            <a:extLst>
              <a:ext uri="{FF2B5EF4-FFF2-40B4-BE49-F238E27FC236}">
                <a16:creationId xmlns:a16="http://schemas.microsoft.com/office/drawing/2014/main" id="{729ECDF5-7561-4600-B9D4-3952463BF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Norice se pojavijo epidemično pri otrocih, pasavec pa posamič pri odraslih.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Virus se širi s kapljicami iz zgornjih dihal, s stikom in prek zraka.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Za preprečevanje bolezni pri ogroženih je na voljo cepivo (norice so za bolnike z motnjami imunosti smrtno nevarne).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Norice prepoznamo po mehurčku na koži, napolnjenem z bistro tekočino, kasneje krasta.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3">
            <a:extLst>
              <a:ext uri="{FF2B5EF4-FFF2-40B4-BE49-F238E27FC236}">
                <a16:creationId xmlns:a16="http://schemas.microsoft.com/office/drawing/2014/main" id="{DD079471-5047-4D4A-BEAE-80B09FB1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PAPILOMA VIRUSI</a:t>
            </a:r>
          </a:p>
        </p:txBody>
      </p:sp>
      <p:sp>
        <p:nvSpPr>
          <p:cNvPr id="9219" name="Ograda vsebine 4">
            <a:extLst>
              <a:ext uri="{FF2B5EF4-FFF2-40B4-BE49-F238E27FC236}">
                <a16:creationId xmlns:a16="http://schemas.microsoft.com/office/drawing/2014/main" id="{C31C373D-B57A-47E9-B7EF-E0DFEF90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Povzročajo bradavičaste spremembe na koži in sluznicah.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Pri otrocih so pogoste bradavice na koži rok. Drugi tipi virusa povzročajo bradavičaste tvorbe na spolovilu, v ustih in na sapnicah.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HPV 16 in 18 povzročata raka na materničnem vratu.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8CDE5E64-F1EA-4A7D-9FEF-EA6DC44F3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MORBILLIVIRUS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034EE5F-D85F-4082-B422-60F306067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Povzroča ošpice, akutno, hudo nalezljivo vročinsko bolezen z rdečkastim konfluirajočim izpuščajem.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Širijo se epidemično.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Prenos je kapljičen.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Bolnike osamimo.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Cepljenje otrok je obvezno. Obolevnost se je odnosno zmanjšala.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Officeova tema</vt:lpstr>
      <vt:lpstr>OKUŽBE KOŽE</vt:lpstr>
      <vt:lpstr>HERPES SIMPLEX VIRUS</vt:lpstr>
      <vt:lpstr>PowerPoint Presentation</vt:lpstr>
      <vt:lpstr>PowerPoint Presentation</vt:lpstr>
      <vt:lpstr>POXVIRUS</vt:lpstr>
      <vt:lpstr>VIRUS VARICELLA ZOSTER</vt:lpstr>
      <vt:lpstr>PowerPoint Presentation</vt:lpstr>
      <vt:lpstr>PAPILOMA VIRUSI</vt:lpstr>
      <vt:lpstr>MORBILLIVIRUS</vt:lpstr>
      <vt:lpstr>PowerPoint Presentation</vt:lpstr>
      <vt:lpstr>RUBELA VIRUS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2019-06-03T09:13:43Z</dcterms:created>
  <dcterms:modified xsi:type="dcterms:W3CDTF">2019-06-03T09:13:43Z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