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D214950E-4E44-4904-B8F1-CEDDEF818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4402E-2F42-4DDC-914F-B59B5D765D2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F5DE505D-92D4-495F-ADB3-635DCC6A2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03289860-93BC-4D63-997C-99C30F6F4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AC3A1-8207-4E9E-9D73-032FC4212CE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82740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1A340DBF-1211-43F4-ADD2-B6B27C96F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BCE6C-6C8B-480B-9866-F2248B21579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BAE08D33-C433-42A2-A4F2-6D87AD359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8ADC01B5-9B83-4DEF-876C-84FBF4794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89261-6899-4FE2-B301-D489613F9D2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77961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A4DEB197-7124-4587-AE6D-16741228C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95F75-EB64-46A0-8D60-3C86956BDA6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B42397B8-DC30-445A-B35F-B75249D88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94C028E9-03C8-4801-A121-B35807AFF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03EDCA-CEAD-4C42-8547-24DD4C91055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29299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6779B175-BA35-4B43-8CD7-B3CA346EF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DB775-1CAB-41EA-86BC-2824795C826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91072488-8F18-4B50-97A7-65D960646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6B747E71-E268-4F06-B5BB-CF56AB36C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130AC-8ED2-465D-A510-1F6DB854AB2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36312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A9A10B2C-678F-4C04-BB0E-FD6F5B167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E2F12-4E36-4B5A-9EE1-68084C48598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9D9BD908-DD67-46C9-A370-580E7A5B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4991940C-63C9-48AE-8452-C7DD970ED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3A014E-A304-47C4-9479-F86CE3DC05C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12570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29FBF260-87CD-48E1-9A08-E4B6C341B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D65DD-B785-4325-89F4-9A25E3FD9DB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65A58E4D-D275-4BE4-AABF-6DD060B26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9F25AEA8-C840-48DD-A701-C720BA11B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94685-122D-435B-B43D-5DB262FD09D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79192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105FCC45-F637-4664-9898-37C7E8B0D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42D84-F9A2-4767-9477-34CB9DD76F9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604C2E35-D3F4-40CF-8DBA-9FEC22C9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0CF51C1D-03F7-4C5C-9838-51A4F9F49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FF25E-5E67-4318-8150-49F6C0989D1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77479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D279D69D-CF14-4BB6-8231-FD7E07FCC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B7FC8-18FD-44A6-9B2B-CACD4655501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6EDC18AA-371F-4EAC-8AA9-915B93C3F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CCFB1D85-6726-44C1-AC4C-760BA7D71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C53E4-91E5-4409-969C-032AEC6A269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64063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963FABAF-8347-46F7-9FC3-84606D11A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05F5D-31F9-4419-A8D8-73D755BF57C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532652C6-3C6F-48AE-98DD-0CAA38BDF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4E964343-63A3-426A-954C-A2EC3BD57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D5037-B3C8-46A1-8D89-9E06E0A52BD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22728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E2DB4311-238B-48FB-B673-6BE3BC36D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C6C32-CBA0-4574-9C62-327F65342FA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5AAB22C4-743A-459B-940A-2299CE92B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B8BF7DDB-8BD1-4296-AC4B-61284099B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A2047-6082-4A68-A097-4D9EC2593C5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44873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13327AD4-D187-41F9-AE1F-060690AC3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282E1-E9D4-4F4D-89F9-269C30E0DB5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E3D96A6B-8DAE-4E36-9A60-41CBABF57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13EFB551-271E-4EFD-A1F5-03C0FEC4F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CB0927-1AF5-4F08-B884-9AB3BB7603D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9199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FFE800E0-E5FC-425D-BB1E-D89E1680279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5DBF86D4-DC4F-47AA-9CE7-6732B5D36B6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4C821DDE-E796-44E7-ACF8-302BFCAFBF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5F475B-F687-48C1-AA5F-A8E24F5BF50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8164D787-62EF-495B-B22F-5C916F41EA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7FCA73ED-AE57-4329-8A03-90B2D19B89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1D96F8A1-DCAD-4CB2-B2B1-812AA4908E78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>
            <a:extLst>
              <a:ext uri="{FF2B5EF4-FFF2-40B4-BE49-F238E27FC236}">
                <a16:creationId xmlns:a16="http://schemas.microsoft.com/office/drawing/2014/main" id="{AA4B19BF-FD26-4472-873C-542684F5E3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/>
              <a:t>VIRUSNE OKUŽBE SPODNJIH DIHAL</a:t>
            </a:r>
          </a:p>
        </p:txBody>
      </p:sp>
      <p:sp>
        <p:nvSpPr>
          <p:cNvPr id="2051" name="Podnaslov 2">
            <a:extLst>
              <a:ext uri="{FF2B5EF4-FFF2-40B4-BE49-F238E27FC236}">
                <a16:creationId xmlns:a16="http://schemas.microsoft.com/office/drawing/2014/main" id="{124F911B-F79F-4118-A96F-DF8975E2C5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altLang="sl-SI">
                <a:solidFill>
                  <a:srgbClr val="FF0000"/>
                </a:solidFill>
              </a:rPr>
              <a:t>VIRUSI INFLUENCE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grada vsebine 2">
            <a:extLst>
              <a:ext uri="{FF2B5EF4-FFF2-40B4-BE49-F238E27FC236}">
                <a16:creationId xmlns:a16="http://schemas.microsoft.com/office/drawing/2014/main" id="{9F8B034D-E39E-4679-AFF8-2E0DF14D5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571500"/>
            <a:ext cx="8258175" cy="5554663"/>
          </a:xfrm>
        </p:spPr>
        <p:txBody>
          <a:bodyPr/>
          <a:lstStyle/>
          <a:p>
            <a:r>
              <a:rPr lang="sl-SI" altLang="sl-SI"/>
              <a:t>Povzročajo influenco ali gripo, vnetje sapnika in sapnic, pljučnico.</a:t>
            </a:r>
          </a:p>
          <a:p>
            <a:r>
              <a:rPr lang="sl-SI" altLang="sl-SI"/>
              <a:t>Bolezenski znaki: bolečine v sklepih, mišičju in vročina.</a:t>
            </a:r>
          </a:p>
          <a:p>
            <a:r>
              <a:rPr lang="sl-SI" altLang="sl-SI"/>
              <a:t>Bolezen je lahko tudi usodna (zaradi okužb z ..)</a:t>
            </a:r>
          </a:p>
          <a:p>
            <a:r>
              <a:rPr lang="sl-SI" altLang="sl-SI"/>
              <a:t>Širi se kapljično, z okuženimi rokami in predmeti, v obliki epidemij in pandemij.</a:t>
            </a:r>
          </a:p>
          <a:p>
            <a:r>
              <a:rPr lang="sl-SI" altLang="sl-SI"/>
              <a:t>Influenca se pojavlja v epidemičnih valovih (A na 3 leta, B na 6 let), bolezen se širi v zmernem pasu v hladnih mesecih.</a:t>
            </a:r>
          </a:p>
          <a:p>
            <a:endParaRPr lang="sl-SI" altLang="sl-SI"/>
          </a:p>
          <a:p>
            <a:endParaRPr lang="sl-SI" altLang="sl-S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grada vsebine 2">
            <a:extLst>
              <a:ext uri="{FF2B5EF4-FFF2-40B4-BE49-F238E27FC236}">
                <a16:creationId xmlns:a16="http://schemas.microsoft.com/office/drawing/2014/main" id="{130273C4-EAAF-4B3C-91CC-389DFDCF1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404813"/>
            <a:ext cx="8291512" cy="5721350"/>
          </a:xfrm>
        </p:spPr>
        <p:txBody>
          <a:bodyPr/>
          <a:lstStyle/>
          <a:p>
            <a:r>
              <a:rPr lang="sl-SI" altLang="sl-SI"/>
              <a:t>Leta 1997 se je v Hong Kongu pojavila </a:t>
            </a:r>
            <a:r>
              <a:rPr lang="sl-SI" altLang="sl-SI">
                <a:solidFill>
                  <a:srgbClr val="FF0000"/>
                </a:solidFill>
              </a:rPr>
              <a:t>PTIČJA INFLUENCA A</a:t>
            </a:r>
            <a:r>
              <a:rPr lang="sl-SI" altLang="sl-SI"/>
              <a:t>, zbolelo je nekaj ljudi, rezervoar virusa so ptice selivke in race, leta 2010 se v Mehiki pojavi </a:t>
            </a:r>
            <a:r>
              <a:rPr lang="sl-SI" altLang="sl-SI">
                <a:solidFill>
                  <a:srgbClr val="FF0000"/>
                </a:solidFill>
              </a:rPr>
              <a:t>PRAŠIČJA INFLUENCA</a:t>
            </a:r>
            <a:r>
              <a:rPr lang="sl-SI" altLang="sl-SI"/>
              <a:t>, ki jo je povzročil virus H1N1, tudi v Sloveniji je zbolelo več ljudi, nekaj jih je umrlo.</a:t>
            </a:r>
          </a:p>
          <a:p>
            <a:pPr>
              <a:buFont typeface="Arial" panose="020B0604020202020204" pitchFamily="34" charset="0"/>
              <a:buNone/>
            </a:pPr>
            <a:endParaRPr lang="sl-SI" altLang="sl-SI"/>
          </a:p>
          <a:p>
            <a:r>
              <a:rPr lang="sl-SI" altLang="sl-SI"/>
              <a:t>Vzroki za nastajanje epidemij in pandemij so genetske nestabilnosti virusov (mutacije).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>
            <a:extLst>
              <a:ext uri="{FF2B5EF4-FFF2-40B4-BE49-F238E27FC236}">
                <a16:creationId xmlns:a16="http://schemas.microsoft.com/office/drawing/2014/main" id="{55249CDD-320C-4D8B-80A0-1F55FF1A5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0000"/>
                </a:solidFill>
              </a:rPr>
              <a:t>VIRUSI PARAINFLUENCE</a:t>
            </a:r>
          </a:p>
        </p:txBody>
      </p:sp>
      <p:sp>
        <p:nvSpPr>
          <p:cNvPr id="5123" name="Ograda vsebine 2">
            <a:extLst>
              <a:ext uri="{FF2B5EF4-FFF2-40B4-BE49-F238E27FC236}">
                <a16:creationId xmlns:a16="http://schemas.microsoft.com/office/drawing/2014/main" id="{1A6D4E7B-70DE-409F-9837-3807C9032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Povzročajo vnetje sapnic in žrela (akutni LARINGOTRAHEOBRONHITIS - krup), ter pljučnico, zlasti pri otrocih.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>
            <a:extLst>
              <a:ext uri="{FF2B5EF4-FFF2-40B4-BE49-F238E27FC236}">
                <a16:creationId xmlns:a16="http://schemas.microsoft.com/office/drawing/2014/main" id="{341674B8-F065-47F7-A12D-CA1C2E8D0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0000"/>
                </a:solidFill>
              </a:rPr>
              <a:t>RESPIRACIJSKI SINCICIJSKI VIRUS</a:t>
            </a:r>
          </a:p>
        </p:txBody>
      </p:sp>
      <p:sp>
        <p:nvSpPr>
          <p:cNvPr id="6147" name="Ograda vsebine 2">
            <a:extLst>
              <a:ext uri="{FF2B5EF4-FFF2-40B4-BE49-F238E27FC236}">
                <a16:creationId xmlns:a16="http://schemas.microsoft.com/office/drawing/2014/main" id="{98D2395A-E492-457B-9EC7-FD5FA5962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Povzroča pljučnico, bronhiolitis pri novorojenčkih in dojenčkih.</a:t>
            </a:r>
          </a:p>
          <a:p>
            <a:r>
              <a:rPr lang="sl-SI" altLang="sl-SI"/>
              <a:t>Virus je nevaren za dojenčke od 6. tedna do 6. meseca starosti.</a:t>
            </a:r>
          </a:p>
          <a:p>
            <a:r>
              <a:rPr lang="sl-SI" altLang="sl-SI"/>
              <a:t>Pojavlja se epidemično, v zimskih mesecih, širi se kapljično, z okuženimi rokami, predmeti, s stikom.</a:t>
            </a:r>
          </a:p>
          <a:p>
            <a:r>
              <a:rPr lang="sl-SI" altLang="sl-SI"/>
              <a:t>Je huda in smrtno nevarna bolezen.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>
            <a:extLst>
              <a:ext uri="{FF2B5EF4-FFF2-40B4-BE49-F238E27FC236}">
                <a16:creationId xmlns:a16="http://schemas.microsoft.com/office/drawing/2014/main" id="{98E6A13D-28DF-4703-84D4-F0498D5B4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FF0000"/>
                </a:solidFill>
              </a:rPr>
              <a:t>KORONAVIRUSI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FF0BF71D-4000-4CEE-88E0-8FF6424E8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So povzročitelji prehladnih obolenj.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Huda pljučnica z možnostjo smrti se je pojavila leta 2002 in 2003 na Kitajskem, bolezen so poimenovali </a:t>
            </a:r>
            <a:r>
              <a:rPr lang="sl-SI" dirty="0">
                <a:solidFill>
                  <a:srgbClr val="FF0000"/>
                </a:solidFill>
              </a:rPr>
              <a:t>SARS</a:t>
            </a:r>
            <a:r>
              <a:rPr lang="sl-SI" dirty="0"/>
              <a:t> (sindrom akutnega oteženega dihanja). Bolniki imajo vročino, kašljajo in težko dihajo, virus okvari </a:t>
            </a:r>
            <a:r>
              <a:rPr lang="sl-SI" dirty="0" err="1"/>
              <a:t>alveole</a:t>
            </a:r>
            <a:r>
              <a:rPr lang="sl-SI" dirty="0"/>
              <a:t>, epitel dihal in migetalke.</a:t>
            </a:r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Zdravstveno osebje ob stiku s SARS-</a:t>
            </a:r>
            <a:r>
              <a:rPr lang="sl-SI" dirty="0" err="1"/>
              <a:t>om</a:t>
            </a:r>
            <a:r>
              <a:rPr lang="sl-SI" dirty="0"/>
              <a:t> uporabi osebna zaščitna sredstva.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284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Officeova tema</vt:lpstr>
      <vt:lpstr>VIRUSNE OKUŽBE SPODNJIH DIHAL</vt:lpstr>
      <vt:lpstr>PowerPoint Presentation</vt:lpstr>
      <vt:lpstr>PowerPoint Presentation</vt:lpstr>
      <vt:lpstr>VIRUSI PARAINFLUENCE</vt:lpstr>
      <vt:lpstr>RESPIRACIJSKI SINCICIJSKI VIRUS</vt:lpstr>
      <vt:lpstr>KORONAVIRUSI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2019-06-03T09:13:43Z</dcterms:created>
  <dcterms:modified xsi:type="dcterms:W3CDTF">2019-06-03T09:13:43Z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