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51483BA-7D4D-4975-A971-9AC42408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1C230-21A5-4F87-A04C-134EF9FE39A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6C3DDEF-9528-4390-A49E-87A4A038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B251C74-0A17-4E17-ABB8-809BC06D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D4F73-7250-4355-B373-0DAD5BD99E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470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29E48F5-1973-4C20-8ADF-C88AFDD5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A7A0-B85E-4FC2-A3DC-F1D2B0D937D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667421C-AA42-4188-B0AC-51D753B4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C644C48-8B5B-41C6-B6B3-713BC98B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95001-3E65-4CEE-A73E-7F33AFE7C2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5563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CE5769B-19BB-4BCD-A4CA-571BB600F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FF081-FF49-4B85-BFCD-88B5BEE7F26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5DEBE7A-6553-40D2-8B1D-E79512C11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3D30A34-D897-4322-ABD5-EA1D85CC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20D8-DB63-4B1E-956B-88F3ADF972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934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7E543D3-1A69-4697-8626-EC5E7BE0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33A4-E9A9-4169-898B-D01273B99F5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F446CFA-E8D6-483B-99E7-C1DB57622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5998C9E-62E1-44B0-95AA-29374FB3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2AF45-31E9-4231-A10E-AB7201E36D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971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3044682-1795-4402-B0AC-D4857249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1F031-5A6B-48FD-B3C7-6207B806736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F09D7B8-A509-46BE-A9A8-1D48A09F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D1ED6F6-33BA-4DAC-A819-53F7B369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FF2A2-5E97-458A-B9B4-15F944E08E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0351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1795A43-E4BE-4F92-BB8D-61A43FC2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62D3-768F-4CF4-94AE-ABB3A5058F8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ED347CD-15E2-47C6-B32C-B1C13D523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E087F3D-6C89-4A15-9CF8-461EED8DC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D2C03-5AEA-467A-A035-E2A24AA15A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978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2C3FBEDB-5367-4850-BF81-3891A2082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32CD5-4E25-4191-998E-A397969225B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67789D56-4180-4107-822A-34A6B0DB0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8722CB6D-CF29-4908-B0E8-B8FC8EDA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36A88-916E-40EB-A4E3-E837461C18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774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963585CB-D4EB-4BCA-B933-F824C69A8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E3395-4120-4DA6-9776-2FCB998D5C0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0A0F2601-ED46-4E7A-B950-3910B83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D8C7FC11-F011-4097-AD05-77DA303D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CF05-193B-46EA-910F-7FFF276478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732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962F19E7-4691-460A-9F88-FF1E405C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9FA1-695B-4FE6-B56B-312AAFD126A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8DA6B492-E6D1-4EF2-9045-304A696C8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BA104037-3A09-4B4F-9872-CF8AB5BA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36EC2-669B-40CD-B54C-9EABDA9515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4628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8ECBD80E-43E1-4CFA-A0B3-F1F0C4BCF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A282D-885E-475F-B6DA-CFD1111235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3FD17E22-75C1-4ACA-9037-3E25C2CF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9A742A8-E221-44E7-8ACA-9D9B9016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65964-DA64-4A97-9147-F143D72D82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00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63F38416-0E67-42C2-A9DC-145F1155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AC5E8-2157-4107-B67B-F01BFABC02F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D0950104-D12B-4303-A900-06303327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2C0C6074-558B-4466-BB5E-BA02E999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C8A96-0C70-43BA-9B30-8CA6ED5C69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435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856725C2-D50C-4B60-8BF5-D3633E2F3B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2723C584-FFFC-422E-8BD3-82EA1F4275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4FFC685-EC67-45D3-B4FF-B38FFBC88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82E9EA-D17B-4F33-B9E2-F919CBFB03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80BEA6D-3342-4559-AA56-D54B3DCA4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581892E-93DF-48F2-8406-A1C506527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881B489-2163-4F70-8361-03AAC2CEDD7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55E328B2-56D6-4814-939D-59550FBD3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VIRUSNE OKUŽBE ZGORNJIH DIHAL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E3FEACA-E9A3-4AE2-AAD0-DBCBA8C1FA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ADENOVIRUSI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59A2A734-F484-4383-8DF1-40630FD48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71563"/>
            <a:ext cx="8115300" cy="5054600"/>
          </a:xfrm>
        </p:spPr>
        <p:txBody>
          <a:bodyPr/>
          <a:lstStyle/>
          <a:p>
            <a:r>
              <a:rPr lang="sl-SI" altLang="sl-SI"/>
              <a:t>Povzročajo: vnetje nebnic, žrela, nosnožrelnega prostora, veznice, pri dojenčkih pa tudi sapnika in pljuč</a:t>
            </a:r>
          </a:p>
          <a:p>
            <a:r>
              <a:rPr lang="sl-SI" altLang="sl-SI"/>
              <a:t>Vir bolezni je človek</a:t>
            </a:r>
          </a:p>
          <a:p>
            <a:r>
              <a:rPr lang="sl-SI" altLang="sl-SI"/>
              <a:t>Prenos; kapljično, s stikom, rokami, onesnaženimi predmeti, tekočinami</a:t>
            </a:r>
          </a:p>
          <a:p>
            <a:r>
              <a:rPr lang="sl-SI" altLang="sl-SI"/>
              <a:t>Dokaz: bris ali izpirek žrela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3E7DAB6B-4877-4CC9-86D4-BD57063AB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RINOVIRUSI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CC4E2B70-2EE8-496F-B4BB-8CEAD4438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Povzročajo: prehlad (sluzav izcedek, kihanje, kašelj, glavobol)</a:t>
            </a:r>
          </a:p>
          <a:p>
            <a:r>
              <a:rPr lang="sl-SI" altLang="sl-SI"/>
              <a:t>Okvarijo zaščitni epitelij z migetalkami</a:t>
            </a:r>
          </a:p>
          <a:p>
            <a:r>
              <a:rPr lang="sl-SI" altLang="sl-SI"/>
              <a:t>Rezervoar je človek</a:t>
            </a:r>
          </a:p>
          <a:p>
            <a:r>
              <a:rPr lang="sl-SI" altLang="sl-SI"/>
              <a:t>Prenos: vdihavanje izločkov, z rokami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Officeova tema</vt:lpstr>
      <vt:lpstr>VIRUSNE OKUŽBE ZGORNJIH DIHAL</vt:lpstr>
      <vt:lpstr>PowerPoint Presentation</vt:lpstr>
      <vt:lpstr>RINOVIRUSI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2019-06-03T09:13:44Z</dcterms:created>
  <dcterms:modified xsi:type="dcterms:W3CDTF">2019-06-03T09:13:44Z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