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1"/>
  </p:sldMasterIdLst>
  <p:notesMasterIdLst>
    <p:notesMasterId r:id="rId10"/>
  </p:notesMasterIdLst>
  <p:sldIdLst>
    <p:sldId id="256" r:id="rId2"/>
    <p:sldId id="257" r:id="rId3"/>
    <p:sldId id="258" r:id="rId4"/>
    <p:sldId id="265" r:id="rId5"/>
    <p:sldId id="259" r:id="rId6"/>
    <p:sldId id="260" r:id="rId7"/>
    <p:sldId id="261" r:id="rId8"/>
    <p:sldId id="262" r:id="rId9"/>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Century Schoolbook" panose="02040604050505020304" pitchFamily="18"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entury Schoolbook" panose="02040604050505020304" pitchFamily="18"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entury Schoolbook" panose="02040604050505020304" pitchFamily="18"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entury Schoolbook" panose="02040604050505020304" pitchFamily="18"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entury Schoolbook" panose="020406040505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entury Schoolbook" panose="020406040505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entury Schoolbook" panose="020406040505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entury Schoolbook" panose="020406040505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entury Schoolbook" panose="020406040505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4" d="100"/>
          <a:sy n="154" d="100"/>
        </p:scale>
        <p:origin x="402" y="1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grada glave 1">
            <a:extLst>
              <a:ext uri="{FF2B5EF4-FFF2-40B4-BE49-F238E27FC236}">
                <a16:creationId xmlns:a16="http://schemas.microsoft.com/office/drawing/2014/main" id="{CB053ADA-1AB9-4849-BC85-D07CADCC53D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sl-SI"/>
          </a:p>
        </p:txBody>
      </p:sp>
      <p:sp>
        <p:nvSpPr>
          <p:cNvPr id="3" name="Ograda datuma 2">
            <a:extLst>
              <a:ext uri="{FF2B5EF4-FFF2-40B4-BE49-F238E27FC236}">
                <a16:creationId xmlns:a16="http://schemas.microsoft.com/office/drawing/2014/main" id="{C7787CF3-5FE4-42EA-9874-23BBD422DC3C}"/>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66CED7D9-525F-404F-990E-8565F07964B4}" type="datetimeFigureOut">
              <a:rPr lang="sl-SI"/>
              <a:pPr>
                <a:defRPr/>
              </a:pPr>
              <a:t>3. 06. 2019</a:t>
            </a:fld>
            <a:endParaRPr lang="sl-SI"/>
          </a:p>
        </p:txBody>
      </p:sp>
      <p:sp>
        <p:nvSpPr>
          <p:cNvPr id="4" name="Ograda stranske slike 3">
            <a:extLst>
              <a:ext uri="{FF2B5EF4-FFF2-40B4-BE49-F238E27FC236}">
                <a16:creationId xmlns:a16="http://schemas.microsoft.com/office/drawing/2014/main" id="{53CF77CC-F7D8-45A2-967F-17984BEB29DA}"/>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sl-SI" noProof="0"/>
          </a:p>
        </p:txBody>
      </p:sp>
      <p:sp>
        <p:nvSpPr>
          <p:cNvPr id="5" name="Ograda opomb 4">
            <a:extLst>
              <a:ext uri="{FF2B5EF4-FFF2-40B4-BE49-F238E27FC236}">
                <a16:creationId xmlns:a16="http://schemas.microsoft.com/office/drawing/2014/main" id="{7920978B-4E54-4AD5-B022-0F28F593EC2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l-SI" noProof="0"/>
              <a:t>Kliknite, če želite urediti sloge besedila matrice</a:t>
            </a:r>
          </a:p>
          <a:p>
            <a:pPr lvl="1"/>
            <a:r>
              <a:rPr lang="sl-SI" noProof="0"/>
              <a:t>Druga raven</a:t>
            </a:r>
          </a:p>
          <a:p>
            <a:pPr lvl="2"/>
            <a:r>
              <a:rPr lang="sl-SI" noProof="0"/>
              <a:t>Tretja raven</a:t>
            </a:r>
          </a:p>
          <a:p>
            <a:pPr lvl="3"/>
            <a:r>
              <a:rPr lang="sl-SI" noProof="0"/>
              <a:t>Četrta raven</a:t>
            </a:r>
          </a:p>
          <a:p>
            <a:pPr lvl="4"/>
            <a:r>
              <a:rPr lang="sl-SI" noProof="0"/>
              <a:t>Peta raven</a:t>
            </a:r>
          </a:p>
        </p:txBody>
      </p:sp>
      <p:sp>
        <p:nvSpPr>
          <p:cNvPr id="6" name="Ograda noge 5">
            <a:extLst>
              <a:ext uri="{FF2B5EF4-FFF2-40B4-BE49-F238E27FC236}">
                <a16:creationId xmlns:a16="http://schemas.microsoft.com/office/drawing/2014/main" id="{497FF6AD-767A-4E0E-BFDA-62E93036853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sl-SI"/>
          </a:p>
        </p:txBody>
      </p:sp>
      <p:sp>
        <p:nvSpPr>
          <p:cNvPr id="7" name="Ograda številke diapozitiva 6">
            <a:extLst>
              <a:ext uri="{FF2B5EF4-FFF2-40B4-BE49-F238E27FC236}">
                <a16:creationId xmlns:a16="http://schemas.microsoft.com/office/drawing/2014/main" id="{3D759F03-97E9-4998-9932-EED12102E1C0}"/>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6D84C068-0976-46AF-81E3-3EDF3B87A2DD}" type="slidenum">
              <a:rPr lang="sl-SI" altLang="sl-SI"/>
              <a:pPr/>
              <a:t>‹#›</a:t>
            </a:fld>
            <a:endParaRPr lang="sl-SI" altLang="sl-SI"/>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sp>
        <p:nvSpPr>
          <p:cNvPr id="4" name="Pravokotnik 14">
            <a:extLst>
              <a:ext uri="{FF2B5EF4-FFF2-40B4-BE49-F238E27FC236}">
                <a16:creationId xmlns:a16="http://schemas.microsoft.com/office/drawing/2014/main" id="{93D125B2-30A4-422E-B81E-B1A66859981D}"/>
              </a:ext>
            </a:extLst>
          </p:cNvPr>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Pravokotnik 16">
            <a:extLst>
              <a:ext uri="{FF2B5EF4-FFF2-40B4-BE49-F238E27FC236}">
                <a16:creationId xmlns:a16="http://schemas.microsoft.com/office/drawing/2014/main" id="{D85EAD36-70E5-4322-ACE6-5B2E1EFBFA89}"/>
              </a:ext>
            </a:extLst>
          </p:cNvPr>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Pravokotnik 17">
            <a:extLst>
              <a:ext uri="{FF2B5EF4-FFF2-40B4-BE49-F238E27FC236}">
                <a16:creationId xmlns:a16="http://schemas.microsoft.com/office/drawing/2014/main" id="{A425BD40-F8BE-4504-9E51-170C1F896126}"/>
              </a:ext>
            </a:extLst>
          </p:cNvPr>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Pravokotnik 18">
            <a:extLst>
              <a:ext uri="{FF2B5EF4-FFF2-40B4-BE49-F238E27FC236}">
                <a16:creationId xmlns:a16="http://schemas.microsoft.com/office/drawing/2014/main" id="{33E7561B-BC35-4FDF-8650-3856A848C299}"/>
              </a:ext>
            </a:extLst>
          </p:cNvPr>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aven konektor 10">
            <a:extLst>
              <a:ext uri="{FF2B5EF4-FFF2-40B4-BE49-F238E27FC236}">
                <a16:creationId xmlns:a16="http://schemas.microsoft.com/office/drawing/2014/main" id="{57464B5F-3087-4DEB-8DBD-C5C6593427EF}"/>
              </a:ext>
            </a:extLst>
          </p:cNvPr>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Raven konektor 17">
            <a:extLst>
              <a:ext uri="{FF2B5EF4-FFF2-40B4-BE49-F238E27FC236}">
                <a16:creationId xmlns:a16="http://schemas.microsoft.com/office/drawing/2014/main" id="{3D797811-C22B-49FE-94AD-8E5B53B5761C}"/>
              </a:ext>
            </a:extLst>
          </p:cNvPr>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Raven konektor 19">
            <a:extLst>
              <a:ext uri="{FF2B5EF4-FFF2-40B4-BE49-F238E27FC236}">
                <a16:creationId xmlns:a16="http://schemas.microsoft.com/office/drawing/2014/main" id="{446ADE79-3E06-4FFC-93BC-FCE98A09872D}"/>
              </a:ext>
            </a:extLst>
          </p:cNvPr>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Raven konektor 15">
            <a:extLst>
              <a:ext uri="{FF2B5EF4-FFF2-40B4-BE49-F238E27FC236}">
                <a16:creationId xmlns:a16="http://schemas.microsoft.com/office/drawing/2014/main" id="{7AD9038D-1D2F-4C0E-8943-B9BE9DDACDFB}"/>
              </a:ext>
            </a:extLst>
          </p:cNvPr>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4" name="Raven konektor 14">
            <a:extLst>
              <a:ext uri="{FF2B5EF4-FFF2-40B4-BE49-F238E27FC236}">
                <a16:creationId xmlns:a16="http://schemas.microsoft.com/office/drawing/2014/main" id="{BF39B7AA-E37F-4B2A-B5E5-C159549DDAE3}"/>
              </a:ext>
            </a:extLst>
          </p:cNvPr>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5" name="Raven konektor 21">
            <a:extLst>
              <a:ext uri="{FF2B5EF4-FFF2-40B4-BE49-F238E27FC236}">
                <a16:creationId xmlns:a16="http://schemas.microsoft.com/office/drawing/2014/main" id="{D16EB048-1E21-4F6C-A527-624E825820A4}"/>
              </a:ext>
            </a:extLst>
          </p:cNvPr>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6" name="Pravokotnik 27">
            <a:extLst>
              <a:ext uri="{FF2B5EF4-FFF2-40B4-BE49-F238E27FC236}">
                <a16:creationId xmlns:a16="http://schemas.microsoft.com/office/drawing/2014/main" id="{E8991E20-FA0C-4BB8-89CD-7DCF7E613FCE}"/>
              </a:ext>
            </a:extLst>
          </p:cNvPr>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Elipsa 28">
            <a:extLst>
              <a:ext uri="{FF2B5EF4-FFF2-40B4-BE49-F238E27FC236}">
                <a16:creationId xmlns:a16="http://schemas.microsoft.com/office/drawing/2014/main" id="{A4873196-A723-4692-95CF-0A4A8584C218}"/>
              </a:ext>
            </a:extLst>
          </p:cNvPr>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Elipsa 29">
            <a:extLst>
              <a:ext uri="{FF2B5EF4-FFF2-40B4-BE49-F238E27FC236}">
                <a16:creationId xmlns:a16="http://schemas.microsoft.com/office/drawing/2014/main" id="{8B3E926A-0E08-4B1E-BF2A-827C299F01C2}"/>
              </a:ext>
            </a:extLst>
          </p:cNvPr>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Elipsa 30">
            <a:extLst>
              <a:ext uri="{FF2B5EF4-FFF2-40B4-BE49-F238E27FC236}">
                <a16:creationId xmlns:a16="http://schemas.microsoft.com/office/drawing/2014/main" id="{2904C700-1024-40B1-A3D1-1832B2ADEEC3}"/>
              </a:ext>
            </a:extLst>
          </p:cNvPr>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Elipsa 31">
            <a:extLst>
              <a:ext uri="{FF2B5EF4-FFF2-40B4-BE49-F238E27FC236}">
                <a16:creationId xmlns:a16="http://schemas.microsoft.com/office/drawing/2014/main" id="{6A966AB9-1301-444A-B5E5-806D03F0049C}"/>
              </a:ext>
            </a:extLst>
          </p:cNvPr>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Elipsa 32">
            <a:extLst>
              <a:ext uri="{FF2B5EF4-FFF2-40B4-BE49-F238E27FC236}">
                <a16:creationId xmlns:a16="http://schemas.microsoft.com/office/drawing/2014/main" id="{5EF0F6F2-F245-4BD3-94DC-DC00BF4FDC53}"/>
              </a:ext>
            </a:extLst>
          </p:cNvPr>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Naslov 7"/>
          <p:cNvSpPr>
            <a:spLocks noGrp="1"/>
          </p:cNvSpPr>
          <p:nvPr>
            <p:ph type="ctrTitle"/>
          </p:nvPr>
        </p:nvSpPr>
        <p:spPr>
          <a:xfrm>
            <a:off x="2286000" y="3124200"/>
            <a:ext cx="6172200" cy="1894362"/>
          </a:xfrm>
        </p:spPr>
        <p:txBody>
          <a:bodyPr/>
          <a:lstStyle>
            <a:lvl1pPr>
              <a:defRPr b="1"/>
            </a:lvl1pPr>
          </a:lstStyle>
          <a:p>
            <a:r>
              <a:rPr lang="sl-SI"/>
              <a:t>Kliknite, če želite urediti slog naslova matrice</a:t>
            </a:r>
            <a:endParaRPr lang="en-US"/>
          </a:p>
        </p:txBody>
      </p:sp>
      <p:sp>
        <p:nvSpPr>
          <p:cNvPr id="9" name="Podnaslov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sl-SI"/>
              <a:t>Kliknite, če želite urediti slog podnaslova matrice</a:t>
            </a:r>
            <a:endParaRPr lang="en-US"/>
          </a:p>
        </p:txBody>
      </p:sp>
      <p:sp>
        <p:nvSpPr>
          <p:cNvPr id="22" name="Ograda datuma 27">
            <a:extLst>
              <a:ext uri="{FF2B5EF4-FFF2-40B4-BE49-F238E27FC236}">
                <a16:creationId xmlns:a16="http://schemas.microsoft.com/office/drawing/2014/main" id="{5C38B18B-59CA-4606-8067-633C52FCB0DD}"/>
              </a:ext>
            </a:extLst>
          </p:cNvPr>
          <p:cNvSpPr>
            <a:spLocks noGrp="1"/>
          </p:cNvSpPr>
          <p:nvPr>
            <p:ph type="dt" sz="half" idx="10"/>
          </p:nvPr>
        </p:nvSpPr>
        <p:spPr bwMode="auto">
          <a:xfrm rot="5400000">
            <a:off x="7764463" y="1174750"/>
            <a:ext cx="2286000" cy="381000"/>
          </a:xfrm>
        </p:spPr>
        <p:txBody>
          <a:bodyPr/>
          <a:lstStyle>
            <a:lvl1pPr>
              <a:defRPr/>
            </a:lvl1pPr>
          </a:lstStyle>
          <a:p>
            <a:pPr>
              <a:defRPr/>
            </a:pPr>
            <a:fld id="{AADB0FC3-7F54-44C8-AEDA-62D6315F290F}" type="datetimeFigureOut">
              <a:rPr lang="sl-SI"/>
              <a:pPr>
                <a:defRPr/>
              </a:pPr>
              <a:t>3. 06. 2019</a:t>
            </a:fld>
            <a:endParaRPr lang="sl-SI"/>
          </a:p>
        </p:txBody>
      </p:sp>
      <p:sp>
        <p:nvSpPr>
          <p:cNvPr id="23" name="Ograda noge 16">
            <a:extLst>
              <a:ext uri="{FF2B5EF4-FFF2-40B4-BE49-F238E27FC236}">
                <a16:creationId xmlns:a16="http://schemas.microsoft.com/office/drawing/2014/main" id="{266BF5C0-7A80-4499-BE32-580218A92F3B}"/>
              </a:ext>
            </a:extLst>
          </p:cNvPr>
          <p:cNvSpPr>
            <a:spLocks noGrp="1"/>
          </p:cNvSpPr>
          <p:nvPr>
            <p:ph type="ftr" sz="quarter" idx="11"/>
          </p:nvPr>
        </p:nvSpPr>
        <p:spPr bwMode="auto">
          <a:xfrm rot="5400000">
            <a:off x="7077076" y="4181475"/>
            <a:ext cx="3657600" cy="384175"/>
          </a:xfrm>
        </p:spPr>
        <p:txBody>
          <a:bodyPr/>
          <a:lstStyle>
            <a:lvl1pPr>
              <a:defRPr/>
            </a:lvl1pPr>
          </a:lstStyle>
          <a:p>
            <a:pPr>
              <a:defRPr/>
            </a:pPr>
            <a:endParaRPr lang="sl-SI"/>
          </a:p>
        </p:txBody>
      </p:sp>
      <p:sp>
        <p:nvSpPr>
          <p:cNvPr id="24" name="Ograda številke diapozitiva 28">
            <a:extLst>
              <a:ext uri="{FF2B5EF4-FFF2-40B4-BE49-F238E27FC236}">
                <a16:creationId xmlns:a16="http://schemas.microsoft.com/office/drawing/2014/main" id="{925199C4-3E53-4D3F-8D03-39BC66BE7D3D}"/>
              </a:ext>
            </a:extLst>
          </p:cNvPr>
          <p:cNvSpPr>
            <a:spLocks noGrp="1"/>
          </p:cNvSpPr>
          <p:nvPr>
            <p:ph type="sldNum" sz="quarter" idx="12"/>
          </p:nvPr>
        </p:nvSpPr>
        <p:spPr bwMode="auto">
          <a:xfrm>
            <a:off x="1325563" y="4929188"/>
            <a:ext cx="609600" cy="517525"/>
          </a:xfrm>
        </p:spPr>
        <p:txBody>
          <a:bodyPr/>
          <a:lstStyle>
            <a:lvl1pPr>
              <a:defRPr/>
            </a:lvl1pPr>
          </a:lstStyle>
          <a:p>
            <a:fld id="{11A26B1A-0503-43E8-BECF-98805F4DB3D9}" type="slidenum">
              <a:rPr lang="sl-SI" altLang="sl-SI"/>
              <a:pPr/>
              <a:t>‹#›</a:t>
            </a:fld>
            <a:endParaRPr lang="sl-SI" altLang="sl-SI"/>
          </a:p>
        </p:txBody>
      </p:sp>
    </p:spTree>
    <p:extLst>
      <p:ext uri="{BB962C8B-B14F-4D97-AF65-F5344CB8AC3E}">
        <p14:creationId xmlns:p14="http://schemas.microsoft.com/office/powerpoint/2010/main" val="320173778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3" name="Ograda navpičnega besedila 2"/>
          <p:cNvSpPr>
            <a:spLocks noGrp="1"/>
          </p:cNvSpPr>
          <p:nvPr>
            <p:ph type="body" orient="vert" idx="1"/>
          </p:nvPr>
        </p:nvSpPr>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13">
            <a:extLst>
              <a:ext uri="{FF2B5EF4-FFF2-40B4-BE49-F238E27FC236}">
                <a16:creationId xmlns:a16="http://schemas.microsoft.com/office/drawing/2014/main" id="{B5AD9C91-0BCB-4D58-A519-D72CF91DD816}"/>
              </a:ext>
            </a:extLst>
          </p:cNvPr>
          <p:cNvSpPr>
            <a:spLocks noGrp="1"/>
          </p:cNvSpPr>
          <p:nvPr>
            <p:ph type="dt" sz="half" idx="10"/>
          </p:nvPr>
        </p:nvSpPr>
        <p:spPr/>
        <p:txBody>
          <a:bodyPr/>
          <a:lstStyle>
            <a:lvl1pPr>
              <a:defRPr/>
            </a:lvl1pPr>
          </a:lstStyle>
          <a:p>
            <a:pPr>
              <a:defRPr/>
            </a:pPr>
            <a:fld id="{91D04BEE-C055-4F20-A45B-9EB8C80FF046}" type="datetimeFigureOut">
              <a:rPr lang="sl-SI"/>
              <a:pPr>
                <a:defRPr/>
              </a:pPr>
              <a:t>3. 06. 2019</a:t>
            </a:fld>
            <a:endParaRPr lang="sl-SI"/>
          </a:p>
        </p:txBody>
      </p:sp>
      <p:sp>
        <p:nvSpPr>
          <p:cNvPr id="5" name="Ograda noge 2">
            <a:extLst>
              <a:ext uri="{FF2B5EF4-FFF2-40B4-BE49-F238E27FC236}">
                <a16:creationId xmlns:a16="http://schemas.microsoft.com/office/drawing/2014/main" id="{D56FD295-0A9E-4A86-8BD3-201BB827B84C}"/>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22">
            <a:extLst>
              <a:ext uri="{FF2B5EF4-FFF2-40B4-BE49-F238E27FC236}">
                <a16:creationId xmlns:a16="http://schemas.microsoft.com/office/drawing/2014/main" id="{0F494506-C0A3-48B1-8F43-8D1EB2C7F671}"/>
              </a:ext>
            </a:extLst>
          </p:cNvPr>
          <p:cNvSpPr>
            <a:spLocks noGrp="1"/>
          </p:cNvSpPr>
          <p:nvPr>
            <p:ph type="sldNum" sz="quarter" idx="12"/>
          </p:nvPr>
        </p:nvSpPr>
        <p:spPr/>
        <p:txBody>
          <a:bodyPr/>
          <a:lstStyle>
            <a:lvl1pPr>
              <a:defRPr/>
            </a:lvl1pPr>
          </a:lstStyle>
          <a:p>
            <a:fld id="{3D341314-1493-4837-AA69-4AFB4120C274}" type="slidenum">
              <a:rPr lang="sl-SI" altLang="sl-SI"/>
              <a:pPr/>
              <a:t>‹#›</a:t>
            </a:fld>
            <a:endParaRPr lang="sl-SI" altLang="sl-SI"/>
          </a:p>
        </p:txBody>
      </p:sp>
    </p:spTree>
    <p:extLst>
      <p:ext uri="{BB962C8B-B14F-4D97-AF65-F5344CB8AC3E}">
        <p14:creationId xmlns:p14="http://schemas.microsoft.com/office/powerpoint/2010/main" val="3463367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9"/>
            <a:ext cx="1676400" cy="5851525"/>
          </a:xfrm>
        </p:spPr>
        <p:txBody>
          <a:bodyPr vert="eaVert"/>
          <a:lstStyle/>
          <a:p>
            <a:r>
              <a:rPr lang="sl-SI"/>
              <a:t>Kliknite, če želite urediti slog naslova matrice</a:t>
            </a:r>
            <a:endParaRPr lang="en-US"/>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13">
            <a:extLst>
              <a:ext uri="{FF2B5EF4-FFF2-40B4-BE49-F238E27FC236}">
                <a16:creationId xmlns:a16="http://schemas.microsoft.com/office/drawing/2014/main" id="{7B80CF7C-0D21-4778-AF31-A66D1C2E54A7}"/>
              </a:ext>
            </a:extLst>
          </p:cNvPr>
          <p:cNvSpPr>
            <a:spLocks noGrp="1"/>
          </p:cNvSpPr>
          <p:nvPr>
            <p:ph type="dt" sz="half" idx="10"/>
          </p:nvPr>
        </p:nvSpPr>
        <p:spPr/>
        <p:txBody>
          <a:bodyPr/>
          <a:lstStyle>
            <a:lvl1pPr>
              <a:defRPr/>
            </a:lvl1pPr>
          </a:lstStyle>
          <a:p>
            <a:pPr>
              <a:defRPr/>
            </a:pPr>
            <a:fld id="{BE2B50E1-7C1C-4B86-9A79-DF97945F6072}" type="datetimeFigureOut">
              <a:rPr lang="sl-SI"/>
              <a:pPr>
                <a:defRPr/>
              </a:pPr>
              <a:t>3. 06. 2019</a:t>
            </a:fld>
            <a:endParaRPr lang="sl-SI"/>
          </a:p>
        </p:txBody>
      </p:sp>
      <p:sp>
        <p:nvSpPr>
          <p:cNvPr id="5" name="Ograda noge 2">
            <a:extLst>
              <a:ext uri="{FF2B5EF4-FFF2-40B4-BE49-F238E27FC236}">
                <a16:creationId xmlns:a16="http://schemas.microsoft.com/office/drawing/2014/main" id="{D821BB59-5A5E-4981-AE3B-4935A25964A0}"/>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22">
            <a:extLst>
              <a:ext uri="{FF2B5EF4-FFF2-40B4-BE49-F238E27FC236}">
                <a16:creationId xmlns:a16="http://schemas.microsoft.com/office/drawing/2014/main" id="{978E69DC-4660-4680-BC1C-0761D5616AA9}"/>
              </a:ext>
            </a:extLst>
          </p:cNvPr>
          <p:cNvSpPr>
            <a:spLocks noGrp="1"/>
          </p:cNvSpPr>
          <p:nvPr>
            <p:ph type="sldNum" sz="quarter" idx="12"/>
          </p:nvPr>
        </p:nvSpPr>
        <p:spPr/>
        <p:txBody>
          <a:bodyPr/>
          <a:lstStyle>
            <a:lvl1pPr>
              <a:defRPr/>
            </a:lvl1pPr>
          </a:lstStyle>
          <a:p>
            <a:fld id="{4C1FD73F-CE57-40E8-BE92-0EF02D00B691}" type="slidenum">
              <a:rPr lang="sl-SI" altLang="sl-SI"/>
              <a:pPr/>
              <a:t>‹#›</a:t>
            </a:fld>
            <a:endParaRPr lang="sl-SI" altLang="sl-SI"/>
          </a:p>
        </p:txBody>
      </p:sp>
    </p:spTree>
    <p:extLst>
      <p:ext uri="{BB962C8B-B14F-4D97-AF65-F5344CB8AC3E}">
        <p14:creationId xmlns:p14="http://schemas.microsoft.com/office/powerpoint/2010/main" val="73784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8" name="Ograda vsebine 7"/>
          <p:cNvSpPr>
            <a:spLocks noGrp="1"/>
          </p:cNvSpPr>
          <p:nvPr>
            <p:ph sz="quarter" idx="1"/>
          </p:nvPr>
        </p:nvSpPr>
        <p:spPr>
          <a:xfrm>
            <a:off x="457200" y="1600200"/>
            <a:ext cx="7467600" cy="4873752"/>
          </a:xfrm>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6">
            <a:extLst>
              <a:ext uri="{FF2B5EF4-FFF2-40B4-BE49-F238E27FC236}">
                <a16:creationId xmlns:a16="http://schemas.microsoft.com/office/drawing/2014/main" id="{A60D02BB-1BA9-44C1-90A2-442A084BE5A3}"/>
              </a:ext>
            </a:extLst>
          </p:cNvPr>
          <p:cNvSpPr>
            <a:spLocks noGrp="1"/>
          </p:cNvSpPr>
          <p:nvPr>
            <p:ph type="dt" sz="half" idx="10"/>
          </p:nvPr>
        </p:nvSpPr>
        <p:spPr/>
        <p:txBody>
          <a:bodyPr rtlCol="0"/>
          <a:lstStyle>
            <a:lvl1pPr>
              <a:defRPr/>
            </a:lvl1pPr>
          </a:lstStyle>
          <a:p>
            <a:pPr>
              <a:defRPr/>
            </a:pPr>
            <a:fld id="{28DDBD38-B890-4AAF-83D9-34F8F9D954B1}" type="datetimeFigureOut">
              <a:rPr lang="sl-SI"/>
              <a:pPr>
                <a:defRPr/>
              </a:pPr>
              <a:t>3. 06. 2019</a:t>
            </a:fld>
            <a:endParaRPr lang="sl-SI"/>
          </a:p>
        </p:txBody>
      </p:sp>
      <p:sp>
        <p:nvSpPr>
          <p:cNvPr id="5" name="Ograda številke diapozitiva 8">
            <a:extLst>
              <a:ext uri="{FF2B5EF4-FFF2-40B4-BE49-F238E27FC236}">
                <a16:creationId xmlns:a16="http://schemas.microsoft.com/office/drawing/2014/main" id="{BC8ACF17-B8BA-449F-9D79-AFD8CE8FC6D1}"/>
              </a:ext>
            </a:extLst>
          </p:cNvPr>
          <p:cNvSpPr>
            <a:spLocks noGrp="1"/>
          </p:cNvSpPr>
          <p:nvPr>
            <p:ph type="sldNum" sz="quarter" idx="11"/>
          </p:nvPr>
        </p:nvSpPr>
        <p:spPr/>
        <p:txBody>
          <a:bodyPr/>
          <a:lstStyle>
            <a:lvl1pPr>
              <a:defRPr/>
            </a:lvl1pPr>
          </a:lstStyle>
          <a:p>
            <a:fld id="{8DC1A1E0-F833-4438-9FDB-826C0B034259}" type="slidenum">
              <a:rPr lang="sl-SI" altLang="sl-SI"/>
              <a:pPr/>
              <a:t>‹#›</a:t>
            </a:fld>
            <a:endParaRPr lang="sl-SI" altLang="sl-SI"/>
          </a:p>
        </p:txBody>
      </p:sp>
      <p:sp>
        <p:nvSpPr>
          <p:cNvPr id="6" name="Ograda noge 9">
            <a:extLst>
              <a:ext uri="{FF2B5EF4-FFF2-40B4-BE49-F238E27FC236}">
                <a16:creationId xmlns:a16="http://schemas.microsoft.com/office/drawing/2014/main" id="{796361A5-7192-4B82-9A38-B595179490DA}"/>
              </a:ext>
            </a:extLst>
          </p:cNvPr>
          <p:cNvSpPr>
            <a:spLocks noGrp="1"/>
          </p:cNvSpPr>
          <p:nvPr>
            <p:ph type="ftr" sz="quarter" idx="12"/>
          </p:nvPr>
        </p:nvSpPr>
        <p:spPr/>
        <p:txBody>
          <a:bodyPr rtlCol="0"/>
          <a:lstStyle>
            <a:lvl1pPr>
              <a:defRPr/>
            </a:lvl1pPr>
          </a:lstStyle>
          <a:p>
            <a:pPr>
              <a:defRPr/>
            </a:pPr>
            <a:endParaRPr lang="sl-SI"/>
          </a:p>
        </p:txBody>
      </p:sp>
    </p:spTree>
    <p:extLst>
      <p:ext uri="{BB962C8B-B14F-4D97-AF65-F5344CB8AC3E}">
        <p14:creationId xmlns:p14="http://schemas.microsoft.com/office/powerpoint/2010/main" val="2619770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bg>
      <p:bgPr>
        <a:solidFill>
          <a:schemeClr val="bg2"/>
        </a:solidFill>
        <a:effectLst/>
      </p:bgPr>
    </p:bg>
    <p:spTree>
      <p:nvGrpSpPr>
        <p:cNvPr id="1" name=""/>
        <p:cNvGrpSpPr/>
        <p:nvPr/>
      </p:nvGrpSpPr>
      <p:grpSpPr>
        <a:xfrm>
          <a:off x="0" y="0"/>
          <a:ext cx="0" cy="0"/>
          <a:chOff x="0" y="0"/>
          <a:chExt cx="0" cy="0"/>
        </a:xfrm>
      </p:grpSpPr>
      <p:sp>
        <p:nvSpPr>
          <p:cNvPr id="4" name="Pravokotnik 14">
            <a:extLst>
              <a:ext uri="{FF2B5EF4-FFF2-40B4-BE49-F238E27FC236}">
                <a16:creationId xmlns:a16="http://schemas.microsoft.com/office/drawing/2014/main" id="{02D8EC5B-19B9-49C1-AC42-1E239F92DC97}"/>
              </a:ext>
            </a:extLst>
          </p:cNvPr>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Pravokotnik 16">
            <a:extLst>
              <a:ext uri="{FF2B5EF4-FFF2-40B4-BE49-F238E27FC236}">
                <a16:creationId xmlns:a16="http://schemas.microsoft.com/office/drawing/2014/main" id="{28AF8732-0297-4D74-8ED5-D73E64C72197}"/>
              </a:ext>
            </a:extLst>
          </p:cNvPr>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Pravokotnik 17">
            <a:extLst>
              <a:ext uri="{FF2B5EF4-FFF2-40B4-BE49-F238E27FC236}">
                <a16:creationId xmlns:a16="http://schemas.microsoft.com/office/drawing/2014/main" id="{0BAA8EE2-59BA-4840-9250-A90A615D111F}"/>
              </a:ext>
            </a:extLst>
          </p:cNvPr>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Pravokotnik 18">
            <a:extLst>
              <a:ext uri="{FF2B5EF4-FFF2-40B4-BE49-F238E27FC236}">
                <a16:creationId xmlns:a16="http://schemas.microsoft.com/office/drawing/2014/main" id="{54238086-91E5-4BE2-AD14-8CD10F96A702}"/>
              </a:ext>
            </a:extLst>
          </p:cNvPr>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aven konektor 12">
            <a:extLst>
              <a:ext uri="{FF2B5EF4-FFF2-40B4-BE49-F238E27FC236}">
                <a16:creationId xmlns:a16="http://schemas.microsoft.com/office/drawing/2014/main" id="{93935BE1-3F0E-4757-9628-76C2303B1A9E}"/>
              </a:ext>
            </a:extLst>
          </p:cNvPr>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Raven konektor 13">
            <a:extLst>
              <a:ext uri="{FF2B5EF4-FFF2-40B4-BE49-F238E27FC236}">
                <a16:creationId xmlns:a16="http://schemas.microsoft.com/office/drawing/2014/main" id="{D79CD97E-0B52-4D8E-9C31-CF8775521AF3}"/>
              </a:ext>
            </a:extLst>
          </p:cNvPr>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Raven konektor 14">
            <a:extLst>
              <a:ext uri="{FF2B5EF4-FFF2-40B4-BE49-F238E27FC236}">
                <a16:creationId xmlns:a16="http://schemas.microsoft.com/office/drawing/2014/main" id="{54321550-1C5E-4C68-A90E-B052E8D887FB}"/>
              </a:ext>
            </a:extLst>
          </p:cNvPr>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Raven konektor 15">
            <a:extLst>
              <a:ext uri="{FF2B5EF4-FFF2-40B4-BE49-F238E27FC236}">
                <a16:creationId xmlns:a16="http://schemas.microsoft.com/office/drawing/2014/main" id="{93612953-291A-4D83-A976-A57ABE453190}"/>
              </a:ext>
            </a:extLst>
          </p:cNvPr>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Raven konektor 16">
            <a:extLst>
              <a:ext uri="{FF2B5EF4-FFF2-40B4-BE49-F238E27FC236}">
                <a16:creationId xmlns:a16="http://schemas.microsoft.com/office/drawing/2014/main" id="{274142D7-D42D-45C8-B81C-DA14A24E6FB6}"/>
              </a:ext>
            </a:extLst>
          </p:cNvPr>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Pravokotnik 26">
            <a:extLst>
              <a:ext uri="{FF2B5EF4-FFF2-40B4-BE49-F238E27FC236}">
                <a16:creationId xmlns:a16="http://schemas.microsoft.com/office/drawing/2014/main" id="{A4DAC9E1-C9A4-4277-8D87-3B7D35F39F98}"/>
              </a:ext>
            </a:extLst>
          </p:cNvPr>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Elipsa 27">
            <a:extLst>
              <a:ext uri="{FF2B5EF4-FFF2-40B4-BE49-F238E27FC236}">
                <a16:creationId xmlns:a16="http://schemas.microsoft.com/office/drawing/2014/main" id="{C24CB0C8-5C27-4522-ABDD-62AF516D7628}"/>
              </a:ext>
            </a:extLst>
          </p:cNvPr>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Elipsa 28">
            <a:extLst>
              <a:ext uri="{FF2B5EF4-FFF2-40B4-BE49-F238E27FC236}">
                <a16:creationId xmlns:a16="http://schemas.microsoft.com/office/drawing/2014/main" id="{E702A69A-1AD8-47D4-AF90-EC88F0217F58}"/>
              </a:ext>
            </a:extLst>
          </p:cNvPr>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Elipsa 29">
            <a:extLst>
              <a:ext uri="{FF2B5EF4-FFF2-40B4-BE49-F238E27FC236}">
                <a16:creationId xmlns:a16="http://schemas.microsoft.com/office/drawing/2014/main" id="{1B6BF0F8-EDF4-4F60-BE10-D40881E91896}"/>
              </a:ext>
            </a:extLst>
          </p:cNvPr>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Elipsa 30">
            <a:extLst>
              <a:ext uri="{FF2B5EF4-FFF2-40B4-BE49-F238E27FC236}">
                <a16:creationId xmlns:a16="http://schemas.microsoft.com/office/drawing/2014/main" id="{6F05B99F-26FB-4CF0-A543-534F32EB0A22}"/>
              </a:ext>
            </a:extLst>
          </p:cNvPr>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Elipsa 31">
            <a:extLst>
              <a:ext uri="{FF2B5EF4-FFF2-40B4-BE49-F238E27FC236}">
                <a16:creationId xmlns:a16="http://schemas.microsoft.com/office/drawing/2014/main" id="{67916164-9921-43B2-9468-10CA58487042}"/>
              </a:ext>
            </a:extLst>
          </p:cNvPr>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Raven konektor 25">
            <a:extLst>
              <a:ext uri="{FF2B5EF4-FFF2-40B4-BE49-F238E27FC236}">
                <a16:creationId xmlns:a16="http://schemas.microsoft.com/office/drawing/2014/main" id="{27CE9847-2439-408D-87C8-28D34B25899C}"/>
              </a:ext>
            </a:extLst>
          </p:cNvPr>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Naslov 1"/>
          <p:cNvSpPr>
            <a:spLocks noGrp="1"/>
          </p:cNvSpPr>
          <p:nvPr>
            <p:ph type="title"/>
          </p:nvPr>
        </p:nvSpPr>
        <p:spPr>
          <a:xfrm>
            <a:off x="2286000" y="2895600"/>
            <a:ext cx="6172200" cy="2053590"/>
          </a:xfrm>
        </p:spPr>
        <p:txBody>
          <a:bodyPr/>
          <a:lstStyle>
            <a:lvl1pPr algn="l">
              <a:buNone/>
              <a:defRPr sz="3000" b="1" cap="small" baseline="0"/>
            </a:lvl1pPr>
          </a:lstStyle>
          <a:p>
            <a:r>
              <a:rPr lang="sl-SI"/>
              <a:t>Kliknite, če želite urediti slog naslova matrice</a:t>
            </a:r>
            <a:endParaRPr lang="en-US"/>
          </a:p>
        </p:txBody>
      </p:sp>
      <p:sp>
        <p:nvSpPr>
          <p:cNvPr id="3" name="Ograda besedila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sl-SI"/>
              <a:t>Kliknite, če želite urediti sloge besedila matrice</a:t>
            </a:r>
          </a:p>
        </p:txBody>
      </p:sp>
      <p:sp>
        <p:nvSpPr>
          <p:cNvPr id="20" name="Ograda datuma 3">
            <a:extLst>
              <a:ext uri="{FF2B5EF4-FFF2-40B4-BE49-F238E27FC236}">
                <a16:creationId xmlns:a16="http://schemas.microsoft.com/office/drawing/2014/main" id="{1F1AE027-2C6C-4606-9D19-808C818697EA}"/>
              </a:ext>
            </a:extLst>
          </p:cNvPr>
          <p:cNvSpPr>
            <a:spLocks noGrp="1"/>
          </p:cNvSpPr>
          <p:nvPr>
            <p:ph type="dt" sz="half" idx="10"/>
          </p:nvPr>
        </p:nvSpPr>
        <p:spPr bwMode="auto">
          <a:xfrm rot="5400000">
            <a:off x="7762875" y="1169988"/>
            <a:ext cx="2286000" cy="381000"/>
          </a:xfrm>
        </p:spPr>
        <p:txBody>
          <a:bodyPr/>
          <a:lstStyle>
            <a:lvl1pPr>
              <a:defRPr/>
            </a:lvl1pPr>
          </a:lstStyle>
          <a:p>
            <a:pPr>
              <a:defRPr/>
            </a:pPr>
            <a:fld id="{083D1390-3B7E-42CF-84FB-8157BE1038EC}" type="datetimeFigureOut">
              <a:rPr lang="sl-SI"/>
              <a:pPr>
                <a:defRPr/>
              </a:pPr>
              <a:t>3. 06. 2019</a:t>
            </a:fld>
            <a:endParaRPr lang="sl-SI"/>
          </a:p>
        </p:txBody>
      </p:sp>
      <p:sp>
        <p:nvSpPr>
          <p:cNvPr id="21" name="Ograda noge 4">
            <a:extLst>
              <a:ext uri="{FF2B5EF4-FFF2-40B4-BE49-F238E27FC236}">
                <a16:creationId xmlns:a16="http://schemas.microsoft.com/office/drawing/2014/main" id="{0EC45C40-8298-403D-835A-940957D0CD26}"/>
              </a:ext>
            </a:extLst>
          </p:cNvPr>
          <p:cNvSpPr>
            <a:spLocks noGrp="1"/>
          </p:cNvSpPr>
          <p:nvPr>
            <p:ph type="ftr" sz="quarter" idx="11"/>
          </p:nvPr>
        </p:nvSpPr>
        <p:spPr bwMode="auto">
          <a:xfrm rot="5400000">
            <a:off x="7077076" y="4178300"/>
            <a:ext cx="3657600" cy="384175"/>
          </a:xfrm>
        </p:spPr>
        <p:txBody>
          <a:bodyPr/>
          <a:lstStyle>
            <a:lvl1pPr>
              <a:defRPr/>
            </a:lvl1pPr>
          </a:lstStyle>
          <a:p>
            <a:pPr>
              <a:defRPr/>
            </a:pPr>
            <a:endParaRPr lang="sl-SI"/>
          </a:p>
        </p:txBody>
      </p:sp>
      <p:sp>
        <p:nvSpPr>
          <p:cNvPr id="22" name="Ograda številke diapozitiva 5">
            <a:extLst>
              <a:ext uri="{FF2B5EF4-FFF2-40B4-BE49-F238E27FC236}">
                <a16:creationId xmlns:a16="http://schemas.microsoft.com/office/drawing/2014/main" id="{0BB2FBDF-71FD-4D90-A514-9D6CEF078819}"/>
              </a:ext>
            </a:extLst>
          </p:cNvPr>
          <p:cNvSpPr>
            <a:spLocks noGrp="1"/>
          </p:cNvSpPr>
          <p:nvPr>
            <p:ph type="sldNum" sz="quarter" idx="12"/>
          </p:nvPr>
        </p:nvSpPr>
        <p:spPr bwMode="auto">
          <a:xfrm>
            <a:off x="1339850" y="4929188"/>
            <a:ext cx="609600" cy="517525"/>
          </a:xfrm>
        </p:spPr>
        <p:txBody>
          <a:bodyPr/>
          <a:lstStyle>
            <a:lvl1pPr>
              <a:defRPr/>
            </a:lvl1pPr>
          </a:lstStyle>
          <a:p>
            <a:fld id="{17A913F4-1A72-4CE3-B478-9494B6DD0221}" type="slidenum">
              <a:rPr lang="sl-SI" altLang="sl-SI"/>
              <a:pPr/>
              <a:t>‹#›</a:t>
            </a:fld>
            <a:endParaRPr lang="sl-SI" altLang="sl-SI"/>
          </a:p>
        </p:txBody>
      </p:sp>
    </p:spTree>
    <p:extLst>
      <p:ext uri="{BB962C8B-B14F-4D97-AF65-F5344CB8AC3E}">
        <p14:creationId xmlns:p14="http://schemas.microsoft.com/office/powerpoint/2010/main" val="394070267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9" name="Ograda vsebine 8"/>
          <p:cNvSpPr>
            <a:spLocks noGrp="1"/>
          </p:cNvSpPr>
          <p:nvPr>
            <p:ph sz="quarter" idx="1"/>
          </p:nvPr>
        </p:nvSpPr>
        <p:spPr>
          <a:xfrm>
            <a:off x="457200" y="1600200"/>
            <a:ext cx="3657600" cy="4572000"/>
          </a:xfrm>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11" name="Ograda vsebine 10"/>
          <p:cNvSpPr>
            <a:spLocks noGrp="1"/>
          </p:cNvSpPr>
          <p:nvPr>
            <p:ph sz="quarter" idx="2"/>
          </p:nvPr>
        </p:nvSpPr>
        <p:spPr>
          <a:xfrm>
            <a:off x="4270248" y="1600200"/>
            <a:ext cx="3657600" cy="4572000"/>
          </a:xfrm>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Ograda datuma 13">
            <a:extLst>
              <a:ext uri="{FF2B5EF4-FFF2-40B4-BE49-F238E27FC236}">
                <a16:creationId xmlns:a16="http://schemas.microsoft.com/office/drawing/2014/main" id="{E8BF0560-E782-4C40-A41E-13F4467B0463}"/>
              </a:ext>
            </a:extLst>
          </p:cNvPr>
          <p:cNvSpPr>
            <a:spLocks noGrp="1"/>
          </p:cNvSpPr>
          <p:nvPr>
            <p:ph type="dt" sz="half" idx="10"/>
          </p:nvPr>
        </p:nvSpPr>
        <p:spPr/>
        <p:txBody>
          <a:bodyPr/>
          <a:lstStyle>
            <a:lvl1pPr>
              <a:defRPr/>
            </a:lvl1pPr>
          </a:lstStyle>
          <a:p>
            <a:pPr>
              <a:defRPr/>
            </a:pPr>
            <a:fld id="{759F8DDA-01AA-48E2-9724-D44B8E5BCAB4}" type="datetimeFigureOut">
              <a:rPr lang="sl-SI"/>
              <a:pPr>
                <a:defRPr/>
              </a:pPr>
              <a:t>3. 06. 2019</a:t>
            </a:fld>
            <a:endParaRPr lang="sl-SI"/>
          </a:p>
        </p:txBody>
      </p:sp>
      <p:sp>
        <p:nvSpPr>
          <p:cNvPr id="6" name="Ograda noge 2">
            <a:extLst>
              <a:ext uri="{FF2B5EF4-FFF2-40B4-BE49-F238E27FC236}">
                <a16:creationId xmlns:a16="http://schemas.microsoft.com/office/drawing/2014/main" id="{335C50E6-28D4-43AA-95D9-DAFF1154FF03}"/>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22">
            <a:extLst>
              <a:ext uri="{FF2B5EF4-FFF2-40B4-BE49-F238E27FC236}">
                <a16:creationId xmlns:a16="http://schemas.microsoft.com/office/drawing/2014/main" id="{6C79B37E-4D1B-4252-B071-1D848DCFBC34}"/>
              </a:ext>
            </a:extLst>
          </p:cNvPr>
          <p:cNvSpPr>
            <a:spLocks noGrp="1"/>
          </p:cNvSpPr>
          <p:nvPr>
            <p:ph type="sldNum" sz="quarter" idx="12"/>
          </p:nvPr>
        </p:nvSpPr>
        <p:spPr/>
        <p:txBody>
          <a:bodyPr/>
          <a:lstStyle>
            <a:lvl1pPr>
              <a:defRPr/>
            </a:lvl1pPr>
          </a:lstStyle>
          <a:p>
            <a:fld id="{C1D56F6B-3FED-46DC-BFE4-224F480A0880}" type="slidenum">
              <a:rPr lang="sl-SI" altLang="sl-SI"/>
              <a:pPr/>
              <a:t>‹#›</a:t>
            </a:fld>
            <a:endParaRPr lang="sl-SI" altLang="sl-SI"/>
          </a:p>
        </p:txBody>
      </p:sp>
    </p:spTree>
    <p:extLst>
      <p:ext uri="{BB962C8B-B14F-4D97-AF65-F5344CB8AC3E}">
        <p14:creationId xmlns:p14="http://schemas.microsoft.com/office/powerpoint/2010/main" val="3616046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7543800" cy="1143000"/>
          </a:xfrm>
        </p:spPr>
        <p:txBody>
          <a:bodyPr/>
          <a:lstStyle>
            <a:lvl1pPr>
              <a:defRPr/>
            </a:lvl1pPr>
          </a:lstStyle>
          <a:p>
            <a:r>
              <a:rPr lang="sl-SI"/>
              <a:t>Kliknite, če želite urediti slog naslova matrice</a:t>
            </a:r>
            <a:endParaRPr lang="en-US"/>
          </a:p>
        </p:txBody>
      </p:sp>
      <p:sp>
        <p:nvSpPr>
          <p:cNvPr id="11" name="Ograda vsebine 10"/>
          <p:cNvSpPr>
            <a:spLocks noGrp="1"/>
          </p:cNvSpPr>
          <p:nvPr>
            <p:ph sz="quarter" idx="2"/>
          </p:nvPr>
        </p:nvSpPr>
        <p:spPr>
          <a:xfrm>
            <a:off x="457200" y="2362200"/>
            <a:ext cx="3657600" cy="3886200"/>
          </a:xfrm>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13" name="Ograda vsebine 12"/>
          <p:cNvSpPr>
            <a:spLocks noGrp="1"/>
          </p:cNvSpPr>
          <p:nvPr>
            <p:ph sz="quarter" idx="4"/>
          </p:nvPr>
        </p:nvSpPr>
        <p:spPr>
          <a:xfrm>
            <a:off x="4371975" y="2362200"/>
            <a:ext cx="3657600" cy="3886200"/>
          </a:xfrm>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12" name="Ograda besedila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sl-SI"/>
              <a:t>Kliknite, če želite urediti sloge besedila matrice</a:t>
            </a:r>
          </a:p>
        </p:txBody>
      </p:sp>
      <p:sp>
        <p:nvSpPr>
          <p:cNvPr id="14" name="Ograda besedila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sl-SI"/>
              <a:t>Kliknite, če želite urediti sloge besedila matrice</a:t>
            </a:r>
          </a:p>
        </p:txBody>
      </p:sp>
      <p:sp>
        <p:nvSpPr>
          <p:cNvPr id="7" name="Ograda datuma 13">
            <a:extLst>
              <a:ext uri="{FF2B5EF4-FFF2-40B4-BE49-F238E27FC236}">
                <a16:creationId xmlns:a16="http://schemas.microsoft.com/office/drawing/2014/main" id="{6CE5B8F5-CCF0-4B80-A24E-3619820F8ABD}"/>
              </a:ext>
            </a:extLst>
          </p:cNvPr>
          <p:cNvSpPr>
            <a:spLocks noGrp="1"/>
          </p:cNvSpPr>
          <p:nvPr>
            <p:ph type="dt" sz="half" idx="10"/>
          </p:nvPr>
        </p:nvSpPr>
        <p:spPr/>
        <p:txBody>
          <a:bodyPr/>
          <a:lstStyle>
            <a:lvl1pPr>
              <a:defRPr/>
            </a:lvl1pPr>
          </a:lstStyle>
          <a:p>
            <a:pPr>
              <a:defRPr/>
            </a:pPr>
            <a:fld id="{8E023DF1-064E-4615-ADB6-96C2FB69461D}" type="datetimeFigureOut">
              <a:rPr lang="sl-SI"/>
              <a:pPr>
                <a:defRPr/>
              </a:pPr>
              <a:t>3. 06. 2019</a:t>
            </a:fld>
            <a:endParaRPr lang="sl-SI"/>
          </a:p>
        </p:txBody>
      </p:sp>
      <p:sp>
        <p:nvSpPr>
          <p:cNvPr id="8" name="Ograda noge 2">
            <a:extLst>
              <a:ext uri="{FF2B5EF4-FFF2-40B4-BE49-F238E27FC236}">
                <a16:creationId xmlns:a16="http://schemas.microsoft.com/office/drawing/2014/main" id="{957851CD-9A35-4476-AB9A-D1E75A29BED3}"/>
              </a:ext>
            </a:extLst>
          </p:cNvPr>
          <p:cNvSpPr>
            <a:spLocks noGrp="1"/>
          </p:cNvSpPr>
          <p:nvPr>
            <p:ph type="ftr" sz="quarter" idx="11"/>
          </p:nvPr>
        </p:nvSpPr>
        <p:spPr/>
        <p:txBody>
          <a:bodyPr/>
          <a:lstStyle>
            <a:lvl1pPr>
              <a:defRPr/>
            </a:lvl1pPr>
          </a:lstStyle>
          <a:p>
            <a:pPr>
              <a:defRPr/>
            </a:pPr>
            <a:endParaRPr lang="sl-SI"/>
          </a:p>
        </p:txBody>
      </p:sp>
      <p:sp>
        <p:nvSpPr>
          <p:cNvPr id="9" name="Ograda številke diapozitiva 22">
            <a:extLst>
              <a:ext uri="{FF2B5EF4-FFF2-40B4-BE49-F238E27FC236}">
                <a16:creationId xmlns:a16="http://schemas.microsoft.com/office/drawing/2014/main" id="{393EA6BE-1259-499F-8A92-A46CDEBD8486}"/>
              </a:ext>
            </a:extLst>
          </p:cNvPr>
          <p:cNvSpPr>
            <a:spLocks noGrp="1"/>
          </p:cNvSpPr>
          <p:nvPr>
            <p:ph type="sldNum" sz="quarter" idx="12"/>
          </p:nvPr>
        </p:nvSpPr>
        <p:spPr/>
        <p:txBody>
          <a:bodyPr/>
          <a:lstStyle>
            <a:lvl1pPr>
              <a:defRPr/>
            </a:lvl1pPr>
          </a:lstStyle>
          <a:p>
            <a:fld id="{B36DD853-E8AD-43E7-B884-E4E3452B081E}" type="slidenum">
              <a:rPr lang="sl-SI" altLang="sl-SI"/>
              <a:pPr/>
              <a:t>‹#›</a:t>
            </a:fld>
            <a:endParaRPr lang="sl-SI" altLang="sl-SI"/>
          </a:p>
        </p:txBody>
      </p:sp>
    </p:spTree>
    <p:extLst>
      <p:ext uri="{BB962C8B-B14F-4D97-AF65-F5344CB8AC3E}">
        <p14:creationId xmlns:p14="http://schemas.microsoft.com/office/powerpoint/2010/main" val="4156999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3" name="Ograda datuma 5">
            <a:extLst>
              <a:ext uri="{FF2B5EF4-FFF2-40B4-BE49-F238E27FC236}">
                <a16:creationId xmlns:a16="http://schemas.microsoft.com/office/drawing/2014/main" id="{1D9BE436-AE0D-4803-AC29-94D432B3FB4B}"/>
              </a:ext>
            </a:extLst>
          </p:cNvPr>
          <p:cNvSpPr>
            <a:spLocks noGrp="1"/>
          </p:cNvSpPr>
          <p:nvPr>
            <p:ph type="dt" sz="half" idx="10"/>
          </p:nvPr>
        </p:nvSpPr>
        <p:spPr/>
        <p:txBody>
          <a:bodyPr rtlCol="0"/>
          <a:lstStyle>
            <a:lvl1pPr>
              <a:defRPr/>
            </a:lvl1pPr>
          </a:lstStyle>
          <a:p>
            <a:pPr>
              <a:defRPr/>
            </a:pPr>
            <a:fld id="{8A9C0674-24F0-4A41-A1E3-774F3A9C3B4D}" type="datetimeFigureOut">
              <a:rPr lang="sl-SI"/>
              <a:pPr>
                <a:defRPr/>
              </a:pPr>
              <a:t>3. 06. 2019</a:t>
            </a:fld>
            <a:endParaRPr lang="sl-SI"/>
          </a:p>
        </p:txBody>
      </p:sp>
      <p:sp>
        <p:nvSpPr>
          <p:cNvPr id="4" name="Ograda številke diapozitiva 6">
            <a:extLst>
              <a:ext uri="{FF2B5EF4-FFF2-40B4-BE49-F238E27FC236}">
                <a16:creationId xmlns:a16="http://schemas.microsoft.com/office/drawing/2014/main" id="{1AA0227B-3A18-4F8C-A542-54D35C36D2CD}"/>
              </a:ext>
            </a:extLst>
          </p:cNvPr>
          <p:cNvSpPr>
            <a:spLocks noGrp="1"/>
          </p:cNvSpPr>
          <p:nvPr>
            <p:ph type="sldNum" sz="quarter" idx="11"/>
          </p:nvPr>
        </p:nvSpPr>
        <p:spPr/>
        <p:txBody>
          <a:bodyPr/>
          <a:lstStyle>
            <a:lvl1pPr>
              <a:defRPr/>
            </a:lvl1pPr>
          </a:lstStyle>
          <a:p>
            <a:fld id="{C6180186-EA6F-42FA-B9FD-90F83790629D}" type="slidenum">
              <a:rPr lang="sl-SI" altLang="sl-SI"/>
              <a:pPr/>
              <a:t>‹#›</a:t>
            </a:fld>
            <a:endParaRPr lang="sl-SI" altLang="sl-SI"/>
          </a:p>
        </p:txBody>
      </p:sp>
      <p:sp>
        <p:nvSpPr>
          <p:cNvPr id="5" name="Ograda noge 7">
            <a:extLst>
              <a:ext uri="{FF2B5EF4-FFF2-40B4-BE49-F238E27FC236}">
                <a16:creationId xmlns:a16="http://schemas.microsoft.com/office/drawing/2014/main" id="{8F2CEA91-D808-4E6C-BB8E-425700FB2EC4}"/>
              </a:ext>
            </a:extLst>
          </p:cNvPr>
          <p:cNvSpPr>
            <a:spLocks noGrp="1"/>
          </p:cNvSpPr>
          <p:nvPr>
            <p:ph type="ftr" sz="quarter" idx="12"/>
          </p:nvPr>
        </p:nvSpPr>
        <p:spPr/>
        <p:txBody>
          <a:bodyPr rtlCol="0"/>
          <a:lstStyle>
            <a:lvl1pPr>
              <a:defRPr/>
            </a:lvl1pPr>
          </a:lstStyle>
          <a:p>
            <a:pPr>
              <a:defRPr/>
            </a:pPr>
            <a:endParaRPr lang="sl-SI"/>
          </a:p>
        </p:txBody>
      </p:sp>
    </p:spTree>
    <p:extLst>
      <p:ext uri="{BB962C8B-B14F-4D97-AF65-F5344CB8AC3E}">
        <p14:creationId xmlns:p14="http://schemas.microsoft.com/office/powerpoint/2010/main" val="2195006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3">
            <a:extLst>
              <a:ext uri="{FF2B5EF4-FFF2-40B4-BE49-F238E27FC236}">
                <a16:creationId xmlns:a16="http://schemas.microsoft.com/office/drawing/2014/main" id="{3500BA4B-D79A-44E5-9987-03245A933BDA}"/>
              </a:ext>
            </a:extLst>
          </p:cNvPr>
          <p:cNvSpPr>
            <a:spLocks noGrp="1"/>
          </p:cNvSpPr>
          <p:nvPr>
            <p:ph type="dt" sz="half" idx="10"/>
          </p:nvPr>
        </p:nvSpPr>
        <p:spPr/>
        <p:txBody>
          <a:bodyPr/>
          <a:lstStyle>
            <a:lvl1pPr>
              <a:defRPr/>
            </a:lvl1pPr>
          </a:lstStyle>
          <a:p>
            <a:pPr>
              <a:defRPr/>
            </a:pPr>
            <a:fld id="{0A90B6D3-E0DC-4D1E-9AB5-9FE63FD225A3}" type="datetimeFigureOut">
              <a:rPr lang="sl-SI"/>
              <a:pPr>
                <a:defRPr/>
              </a:pPr>
              <a:t>3. 06. 2019</a:t>
            </a:fld>
            <a:endParaRPr lang="sl-SI"/>
          </a:p>
        </p:txBody>
      </p:sp>
      <p:sp>
        <p:nvSpPr>
          <p:cNvPr id="3" name="Ograda noge 2">
            <a:extLst>
              <a:ext uri="{FF2B5EF4-FFF2-40B4-BE49-F238E27FC236}">
                <a16:creationId xmlns:a16="http://schemas.microsoft.com/office/drawing/2014/main" id="{B7CE49C3-852C-4986-941E-5CF190213933}"/>
              </a:ext>
            </a:extLst>
          </p:cNvPr>
          <p:cNvSpPr>
            <a:spLocks noGrp="1"/>
          </p:cNvSpPr>
          <p:nvPr>
            <p:ph type="ftr" sz="quarter" idx="11"/>
          </p:nvPr>
        </p:nvSpPr>
        <p:spPr/>
        <p:txBody>
          <a:bodyPr/>
          <a:lstStyle>
            <a:lvl1pPr>
              <a:defRPr/>
            </a:lvl1pPr>
          </a:lstStyle>
          <a:p>
            <a:pPr>
              <a:defRPr/>
            </a:pPr>
            <a:endParaRPr lang="sl-SI"/>
          </a:p>
        </p:txBody>
      </p:sp>
      <p:sp>
        <p:nvSpPr>
          <p:cNvPr id="4" name="Ograda številke diapozitiva 22">
            <a:extLst>
              <a:ext uri="{FF2B5EF4-FFF2-40B4-BE49-F238E27FC236}">
                <a16:creationId xmlns:a16="http://schemas.microsoft.com/office/drawing/2014/main" id="{19657E25-6844-4569-8293-C6C3B2DB0AA4}"/>
              </a:ext>
            </a:extLst>
          </p:cNvPr>
          <p:cNvSpPr>
            <a:spLocks noGrp="1"/>
          </p:cNvSpPr>
          <p:nvPr>
            <p:ph type="sldNum" sz="quarter" idx="12"/>
          </p:nvPr>
        </p:nvSpPr>
        <p:spPr/>
        <p:txBody>
          <a:bodyPr/>
          <a:lstStyle>
            <a:lvl1pPr>
              <a:defRPr/>
            </a:lvl1pPr>
          </a:lstStyle>
          <a:p>
            <a:fld id="{9BA62B91-789E-4156-8D22-6321E932FB9F}" type="slidenum">
              <a:rPr lang="sl-SI" altLang="sl-SI"/>
              <a:pPr/>
              <a:t>‹#›</a:t>
            </a:fld>
            <a:endParaRPr lang="sl-SI" altLang="sl-SI"/>
          </a:p>
        </p:txBody>
      </p:sp>
    </p:spTree>
    <p:extLst>
      <p:ext uri="{BB962C8B-B14F-4D97-AF65-F5344CB8AC3E}">
        <p14:creationId xmlns:p14="http://schemas.microsoft.com/office/powerpoint/2010/main" val="531697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1_Naslov in vsebina">
    <p:spTree>
      <p:nvGrpSpPr>
        <p:cNvPr id="1" name=""/>
        <p:cNvGrpSpPr/>
        <p:nvPr/>
      </p:nvGrpSpPr>
      <p:grpSpPr>
        <a:xfrm>
          <a:off x="0" y="0"/>
          <a:ext cx="0" cy="0"/>
          <a:chOff x="0" y="0"/>
          <a:chExt cx="0" cy="0"/>
        </a:xfrm>
      </p:grpSpPr>
      <p:sp>
        <p:nvSpPr>
          <p:cNvPr id="5" name="Raven konektor 9">
            <a:extLst>
              <a:ext uri="{FF2B5EF4-FFF2-40B4-BE49-F238E27FC236}">
                <a16:creationId xmlns:a16="http://schemas.microsoft.com/office/drawing/2014/main" id="{D8729D0A-5399-470C-A2C3-6B3644FC828C}"/>
              </a:ext>
            </a:extLst>
          </p:cNvPr>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6" name="Raven konektor 7">
            <a:extLst>
              <a:ext uri="{FF2B5EF4-FFF2-40B4-BE49-F238E27FC236}">
                <a16:creationId xmlns:a16="http://schemas.microsoft.com/office/drawing/2014/main" id="{6733CA5F-DB37-449C-94D1-781A2BBB14F9}"/>
              </a:ext>
            </a:extLst>
          </p:cNvPr>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7" name="Raven konektor 8">
            <a:extLst>
              <a:ext uri="{FF2B5EF4-FFF2-40B4-BE49-F238E27FC236}">
                <a16:creationId xmlns:a16="http://schemas.microsoft.com/office/drawing/2014/main" id="{22F4B882-7829-4D7E-9641-9554184746E4}"/>
              </a:ext>
            </a:extLst>
          </p:cNvPr>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8" name="Raven konektor 10">
            <a:extLst>
              <a:ext uri="{FF2B5EF4-FFF2-40B4-BE49-F238E27FC236}">
                <a16:creationId xmlns:a16="http://schemas.microsoft.com/office/drawing/2014/main" id="{8F5BE976-DD24-4610-8E06-BACDC29632D0}"/>
              </a:ext>
            </a:extLst>
          </p:cNvPr>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9" name="Pravokotnik 19">
            <a:extLst>
              <a:ext uri="{FF2B5EF4-FFF2-40B4-BE49-F238E27FC236}">
                <a16:creationId xmlns:a16="http://schemas.microsoft.com/office/drawing/2014/main" id="{EAEE2070-8A03-430D-A156-84B876F8AFBA}"/>
              </a:ext>
            </a:extLst>
          </p:cNvPr>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aven konektor 12">
            <a:extLst>
              <a:ext uri="{FF2B5EF4-FFF2-40B4-BE49-F238E27FC236}">
                <a16:creationId xmlns:a16="http://schemas.microsoft.com/office/drawing/2014/main" id="{D4ED1C2F-C919-4AE4-B967-DCB92F85D922}"/>
              </a:ext>
            </a:extLst>
          </p:cNvPr>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11" name="Elipsa 23">
            <a:extLst>
              <a:ext uri="{FF2B5EF4-FFF2-40B4-BE49-F238E27FC236}">
                <a16:creationId xmlns:a16="http://schemas.microsoft.com/office/drawing/2014/main" id="{A326D4AA-6038-48BC-B08F-5BDD5D8059A1}"/>
              </a:ext>
            </a:extLst>
          </p:cNvPr>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Naslov 1"/>
          <p:cNvSpPr>
            <a:spLocks noGrp="1"/>
          </p:cNvSpPr>
          <p:nvPr>
            <p:ph type="title"/>
          </p:nvPr>
        </p:nvSpPr>
        <p:spPr>
          <a:xfrm rot="5400000">
            <a:off x="3371850" y="3200400"/>
            <a:ext cx="6309360" cy="457200"/>
          </a:xfrm>
        </p:spPr>
        <p:txBody>
          <a:bodyPr/>
          <a:lstStyle>
            <a:lvl1pPr algn="l">
              <a:buNone/>
              <a:defRPr sz="2000" b="1" cap="small" baseline="0"/>
            </a:lvl1pPr>
          </a:lstStyle>
          <a:p>
            <a:r>
              <a:rPr lang="sl-SI"/>
              <a:t>Kliknite, če želite urediti slog naslova matrice</a:t>
            </a:r>
            <a:endParaRPr lang="en-US"/>
          </a:p>
        </p:txBody>
      </p:sp>
      <p:sp>
        <p:nvSpPr>
          <p:cNvPr id="3" name="Ograda besedila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sl-SI"/>
              <a:t>Kliknite, če želite urediti sloge besedila matrice</a:t>
            </a:r>
          </a:p>
        </p:txBody>
      </p:sp>
      <p:sp>
        <p:nvSpPr>
          <p:cNvPr id="18" name="Ograda vsebine 17"/>
          <p:cNvSpPr>
            <a:spLocks noGrp="1"/>
          </p:cNvSpPr>
          <p:nvPr>
            <p:ph sz="quarter" idx="1"/>
          </p:nvPr>
        </p:nvSpPr>
        <p:spPr>
          <a:xfrm>
            <a:off x="304800" y="274320"/>
            <a:ext cx="5638800" cy="6327648"/>
          </a:xfrm>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12" name="Ograda datuma 20">
            <a:extLst>
              <a:ext uri="{FF2B5EF4-FFF2-40B4-BE49-F238E27FC236}">
                <a16:creationId xmlns:a16="http://schemas.microsoft.com/office/drawing/2014/main" id="{5B01BF4A-D63B-426C-9877-382C8D52A3EA}"/>
              </a:ext>
            </a:extLst>
          </p:cNvPr>
          <p:cNvSpPr>
            <a:spLocks noGrp="1"/>
          </p:cNvSpPr>
          <p:nvPr>
            <p:ph type="dt" sz="half" idx="10"/>
          </p:nvPr>
        </p:nvSpPr>
        <p:spPr/>
        <p:txBody>
          <a:bodyPr rtlCol="0"/>
          <a:lstStyle>
            <a:lvl1pPr>
              <a:defRPr/>
            </a:lvl1pPr>
          </a:lstStyle>
          <a:p>
            <a:pPr>
              <a:defRPr/>
            </a:pPr>
            <a:fld id="{EC5037B0-8FD8-41F9-8BD1-1292E37FC8C0}" type="datetimeFigureOut">
              <a:rPr lang="sl-SI"/>
              <a:pPr>
                <a:defRPr/>
              </a:pPr>
              <a:t>3. 06. 2019</a:t>
            </a:fld>
            <a:endParaRPr lang="sl-SI"/>
          </a:p>
        </p:txBody>
      </p:sp>
      <p:sp>
        <p:nvSpPr>
          <p:cNvPr id="13" name="Ograda številke diapozitiva 21">
            <a:extLst>
              <a:ext uri="{FF2B5EF4-FFF2-40B4-BE49-F238E27FC236}">
                <a16:creationId xmlns:a16="http://schemas.microsoft.com/office/drawing/2014/main" id="{F0107A6F-AC16-4BCA-B300-D90D142C8E40}"/>
              </a:ext>
            </a:extLst>
          </p:cNvPr>
          <p:cNvSpPr>
            <a:spLocks noGrp="1"/>
          </p:cNvSpPr>
          <p:nvPr>
            <p:ph type="sldNum" sz="quarter" idx="11"/>
          </p:nvPr>
        </p:nvSpPr>
        <p:spPr/>
        <p:txBody>
          <a:bodyPr/>
          <a:lstStyle>
            <a:lvl1pPr>
              <a:defRPr/>
            </a:lvl1pPr>
          </a:lstStyle>
          <a:p>
            <a:fld id="{5F298B30-42F5-42A4-B463-1AC9CE7A08D7}" type="slidenum">
              <a:rPr lang="sl-SI" altLang="sl-SI"/>
              <a:pPr/>
              <a:t>‹#›</a:t>
            </a:fld>
            <a:endParaRPr lang="sl-SI" altLang="sl-SI"/>
          </a:p>
        </p:txBody>
      </p:sp>
      <p:sp>
        <p:nvSpPr>
          <p:cNvPr id="14" name="Ograda noge 22">
            <a:extLst>
              <a:ext uri="{FF2B5EF4-FFF2-40B4-BE49-F238E27FC236}">
                <a16:creationId xmlns:a16="http://schemas.microsoft.com/office/drawing/2014/main" id="{AD271E0D-B232-4B37-BDFB-379A43244D5B}"/>
              </a:ext>
            </a:extLst>
          </p:cNvPr>
          <p:cNvSpPr>
            <a:spLocks noGrp="1"/>
          </p:cNvSpPr>
          <p:nvPr>
            <p:ph type="ftr" sz="quarter" idx="12"/>
          </p:nvPr>
        </p:nvSpPr>
        <p:spPr/>
        <p:txBody>
          <a:bodyPr rtlCol="0"/>
          <a:lstStyle>
            <a:lvl1pPr>
              <a:defRPr/>
            </a:lvl1pPr>
          </a:lstStyle>
          <a:p>
            <a:pPr>
              <a:defRPr/>
            </a:pPr>
            <a:endParaRPr lang="sl-SI"/>
          </a:p>
        </p:txBody>
      </p:sp>
    </p:spTree>
    <p:extLst>
      <p:ext uri="{BB962C8B-B14F-4D97-AF65-F5344CB8AC3E}">
        <p14:creationId xmlns:p14="http://schemas.microsoft.com/office/powerpoint/2010/main" val="109628276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5" name="Raven konektor 8">
            <a:extLst>
              <a:ext uri="{FF2B5EF4-FFF2-40B4-BE49-F238E27FC236}">
                <a16:creationId xmlns:a16="http://schemas.microsoft.com/office/drawing/2014/main" id="{6863A9AA-3011-474D-8A77-DDA7FA29F782}"/>
              </a:ext>
            </a:extLst>
          </p:cNvPr>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Elipsa 16">
            <a:extLst>
              <a:ext uri="{FF2B5EF4-FFF2-40B4-BE49-F238E27FC236}">
                <a16:creationId xmlns:a16="http://schemas.microsoft.com/office/drawing/2014/main" id="{6662EB02-EF7C-44D1-97C6-E7553ED3B4E0}"/>
              </a:ext>
            </a:extLst>
          </p:cNvPr>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aven konektor 9">
            <a:extLst>
              <a:ext uri="{FF2B5EF4-FFF2-40B4-BE49-F238E27FC236}">
                <a16:creationId xmlns:a16="http://schemas.microsoft.com/office/drawing/2014/main" id="{82F09291-CAF1-4A6A-A57A-B39E95FF4E03}"/>
              </a:ext>
            </a:extLst>
          </p:cNvPr>
          <p:cNvSpPr>
            <a:spLocks noChangeShapeType="1"/>
          </p:cNvSpPr>
          <p:nvPr/>
        </p:nvSpPr>
        <p:spPr bwMode="auto">
          <a:xfrm>
            <a:off x="89916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8" name="Pravokotnik 18">
            <a:extLst>
              <a:ext uri="{FF2B5EF4-FFF2-40B4-BE49-F238E27FC236}">
                <a16:creationId xmlns:a16="http://schemas.microsoft.com/office/drawing/2014/main" id="{6C031D20-A6A6-493F-AC4A-5EB59D6BF364}"/>
              </a:ext>
            </a:extLst>
          </p:cNvPr>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aven konektor 11">
            <a:extLst>
              <a:ext uri="{FF2B5EF4-FFF2-40B4-BE49-F238E27FC236}">
                <a16:creationId xmlns:a16="http://schemas.microsoft.com/office/drawing/2014/main" id="{8EA2BD75-3067-4BCD-96A8-9CC64D47B0E2}"/>
              </a:ext>
            </a:extLst>
          </p:cNvPr>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10" name="Raven konektor 18">
            <a:extLst>
              <a:ext uri="{FF2B5EF4-FFF2-40B4-BE49-F238E27FC236}">
                <a16:creationId xmlns:a16="http://schemas.microsoft.com/office/drawing/2014/main" id="{4D030BD8-6254-4E52-A1AB-DE77E32D5451}"/>
              </a:ext>
            </a:extLst>
          </p:cNvPr>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1" name="Raven konektor 19">
            <a:extLst>
              <a:ext uri="{FF2B5EF4-FFF2-40B4-BE49-F238E27FC236}">
                <a16:creationId xmlns:a16="http://schemas.microsoft.com/office/drawing/2014/main" id="{B9874208-2B68-4024-B01B-A0851C753B73}"/>
              </a:ext>
            </a:extLst>
          </p:cNvPr>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2" name="Naslov 1"/>
          <p:cNvSpPr>
            <a:spLocks noGrp="1"/>
          </p:cNvSpPr>
          <p:nvPr>
            <p:ph type="title"/>
          </p:nvPr>
        </p:nvSpPr>
        <p:spPr>
          <a:xfrm rot="5400000">
            <a:off x="3350133" y="3200400"/>
            <a:ext cx="6309360" cy="457200"/>
          </a:xfrm>
        </p:spPr>
        <p:txBody>
          <a:bodyPr/>
          <a:lstStyle>
            <a:lvl1pPr algn="l">
              <a:buNone/>
              <a:defRPr sz="2000" b="1"/>
            </a:lvl1pPr>
          </a:lstStyle>
          <a:p>
            <a:r>
              <a:rPr lang="sl-SI"/>
              <a:t>Kliknite, če želite urediti slog naslova matrice</a:t>
            </a:r>
            <a:endParaRPr lang="en-US"/>
          </a:p>
        </p:txBody>
      </p:sp>
      <p:sp>
        <p:nvSpPr>
          <p:cNvPr id="3" name="Ograda slik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sl-SI" noProof="0"/>
              <a:t>Kliknite ikono, če želite dodati sliko</a:t>
            </a:r>
            <a:endParaRPr lang="en-US" noProof="0" dirty="0"/>
          </a:p>
        </p:txBody>
      </p:sp>
      <p:sp>
        <p:nvSpPr>
          <p:cNvPr id="4" name="Ograda besedila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sl-SI"/>
              <a:t>Kliknite, če želite urediti sloge besedila matrice</a:t>
            </a:r>
          </a:p>
        </p:txBody>
      </p:sp>
      <p:sp>
        <p:nvSpPr>
          <p:cNvPr id="12" name="Ograda datuma 16">
            <a:extLst>
              <a:ext uri="{FF2B5EF4-FFF2-40B4-BE49-F238E27FC236}">
                <a16:creationId xmlns:a16="http://schemas.microsoft.com/office/drawing/2014/main" id="{A313BE32-4938-414E-8311-3443B2BC85B5}"/>
              </a:ext>
            </a:extLst>
          </p:cNvPr>
          <p:cNvSpPr>
            <a:spLocks noGrp="1"/>
          </p:cNvSpPr>
          <p:nvPr>
            <p:ph type="dt" sz="half" idx="10"/>
          </p:nvPr>
        </p:nvSpPr>
        <p:spPr/>
        <p:txBody>
          <a:bodyPr rtlCol="0"/>
          <a:lstStyle>
            <a:lvl1pPr>
              <a:defRPr/>
            </a:lvl1pPr>
          </a:lstStyle>
          <a:p>
            <a:pPr>
              <a:defRPr/>
            </a:pPr>
            <a:fld id="{1150F8F2-FB00-4411-B9F4-96542D54B029}" type="datetimeFigureOut">
              <a:rPr lang="sl-SI"/>
              <a:pPr>
                <a:defRPr/>
              </a:pPr>
              <a:t>3. 06. 2019</a:t>
            </a:fld>
            <a:endParaRPr lang="sl-SI"/>
          </a:p>
        </p:txBody>
      </p:sp>
      <p:sp>
        <p:nvSpPr>
          <p:cNvPr id="13" name="Ograda številke diapozitiva 17">
            <a:extLst>
              <a:ext uri="{FF2B5EF4-FFF2-40B4-BE49-F238E27FC236}">
                <a16:creationId xmlns:a16="http://schemas.microsoft.com/office/drawing/2014/main" id="{17B80C17-8C35-4E1A-B87D-3B5347FEAC74}"/>
              </a:ext>
            </a:extLst>
          </p:cNvPr>
          <p:cNvSpPr>
            <a:spLocks noGrp="1"/>
          </p:cNvSpPr>
          <p:nvPr>
            <p:ph type="sldNum" sz="quarter" idx="11"/>
          </p:nvPr>
        </p:nvSpPr>
        <p:spPr/>
        <p:txBody>
          <a:bodyPr/>
          <a:lstStyle>
            <a:lvl1pPr>
              <a:defRPr/>
            </a:lvl1pPr>
          </a:lstStyle>
          <a:p>
            <a:fld id="{7C786272-581F-4567-95EE-ABE544949005}" type="slidenum">
              <a:rPr lang="sl-SI" altLang="sl-SI"/>
              <a:pPr/>
              <a:t>‹#›</a:t>
            </a:fld>
            <a:endParaRPr lang="sl-SI" altLang="sl-SI"/>
          </a:p>
        </p:txBody>
      </p:sp>
      <p:sp>
        <p:nvSpPr>
          <p:cNvPr id="14" name="Ograda noge 20">
            <a:extLst>
              <a:ext uri="{FF2B5EF4-FFF2-40B4-BE49-F238E27FC236}">
                <a16:creationId xmlns:a16="http://schemas.microsoft.com/office/drawing/2014/main" id="{BB41DFA4-75C8-4276-919F-96A6693231A3}"/>
              </a:ext>
            </a:extLst>
          </p:cNvPr>
          <p:cNvSpPr>
            <a:spLocks noGrp="1"/>
          </p:cNvSpPr>
          <p:nvPr>
            <p:ph type="ftr" sz="quarter" idx="12"/>
          </p:nvPr>
        </p:nvSpPr>
        <p:spPr/>
        <p:txBody>
          <a:bodyPr rtlCol="0"/>
          <a:lstStyle>
            <a:lvl1pPr>
              <a:defRPr/>
            </a:lvl1pPr>
          </a:lstStyle>
          <a:p>
            <a:pPr>
              <a:defRPr/>
            </a:pPr>
            <a:endParaRPr lang="sl-SI"/>
          </a:p>
        </p:txBody>
      </p:sp>
    </p:spTree>
    <p:extLst>
      <p:ext uri="{BB962C8B-B14F-4D97-AF65-F5344CB8AC3E}">
        <p14:creationId xmlns:p14="http://schemas.microsoft.com/office/powerpoint/2010/main" val="1580628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aven konektor 15">
            <a:extLst>
              <a:ext uri="{FF2B5EF4-FFF2-40B4-BE49-F238E27FC236}">
                <a16:creationId xmlns:a16="http://schemas.microsoft.com/office/drawing/2014/main" id="{5BFEAFFD-B2DE-4FEE-8A7C-EA8FAFA8E213}"/>
              </a:ext>
            </a:extLst>
          </p:cNvPr>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2" name="Ograda naslova 21">
            <a:extLst>
              <a:ext uri="{FF2B5EF4-FFF2-40B4-BE49-F238E27FC236}">
                <a16:creationId xmlns:a16="http://schemas.microsoft.com/office/drawing/2014/main" id="{0DAA9CB5-042C-4624-A3B2-6E8DA88F7AB2}"/>
              </a:ext>
            </a:extLst>
          </p:cNvPr>
          <p:cNvSpPr>
            <a:spLocks noGrp="1"/>
          </p:cNvSpPr>
          <p:nvPr>
            <p:ph type="title"/>
          </p:nvPr>
        </p:nvSpPr>
        <p:spPr>
          <a:xfrm>
            <a:off x="457200" y="274638"/>
            <a:ext cx="7467600" cy="1143000"/>
          </a:xfrm>
          <a:prstGeom prst="rect">
            <a:avLst/>
          </a:prstGeom>
        </p:spPr>
        <p:txBody>
          <a:bodyPr vert="horz" anchor="b">
            <a:normAutofit/>
          </a:bodyPr>
          <a:lstStyle/>
          <a:p>
            <a:r>
              <a:rPr lang="sl-SI"/>
              <a:t>Kliknite, če želite urediti slog naslova matrice</a:t>
            </a:r>
            <a:endParaRPr lang="en-US"/>
          </a:p>
        </p:txBody>
      </p:sp>
      <p:sp>
        <p:nvSpPr>
          <p:cNvPr id="1028" name="Ograda besedila 12">
            <a:extLst>
              <a:ext uri="{FF2B5EF4-FFF2-40B4-BE49-F238E27FC236}">
                <a16:creationId xmlns:a16="http://schemas.microsoft.com/office/drawing/2014/main" id="{D5CE2A8D-F7F6-48DE-8580-9EA0B1F8DAC7}"/>
              </a:ext>
            </a:extLst>
          </p:cNvPr>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endParaRPr lang="en-US" altLang="sl-SI"/>
          </a:p>
        </p:txBody>
      </p:sp>
      <p:sp>
        <p:nvSpPr>
          <p:cNvPr id="14" name="Ograda datuma 13">
            <a:extLst>
              <a:ext uri="{FF2B5EF4-FFF2-40B4-BE49-F238E27FC236}">
                <a16:creationId xmlns:a16="http://schemas.microsoft.com/office/drawing/2014/main" id="{31EBEBF2-A51C-43E1-91B7-F09F9E125310}"/>
              </a:ext>
            </a:extLst>
          </p:cNvPr>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smtClean="0">
                <a:solidFill>
                  <a:schemeClr val="tx2"/>
                </a:solidFill>
                <a:latin typeface="+mn-lt"/>
                <a:cs typeface="+mn-cs"/>
              </a:defRPr>
            </a:lvl1pPr>
          </a:lstStyle>
          <a:p>
            <a:pPr>
              <a:defRPr/>
            </a:pPr>
            <a:fld id="{830E4CE6-1E83-48B7-A725-90118D10A25F}" type="datetimeFigureOut">
              <a:rPr lang="sl-SI"/>
              <a:pPr>
                <a:defRPr/>
              </a:pPr>
              <a:t>3. 06. 2019</a:t>
            </a:fld>
            <a:endParaRPr lang="sl-SI"/>
          </a:p>
        </p:txBody>
      </p:sp>
      <p:sp>
        <p:nvSpPr>
          <p:cNvPr id="3" name="Ograda noge 2">
            <a:extLst>
              <a:ext uri="{FF2B5EF4-FFF2-40B4-BE49-F238E27FC236}">
                <a16:creationId xmlns:a16="http://schemas.microsoft.com/office/drawing/2014/main" id="{FC1606E0-F266-4EF5-BE67-F16D249B3EE8}"/>
              </a:ext>
            </a:extLst>
          </p:cNvPr>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endParaRPr lang="sl-SI"/>
          </a:p>
        </p:txBody>
      </p:sp>
      <p:sp>
        <p:nvSpPr>
          <p:cNvPr id="7" name="Raven konektor 6">
            <a:extLst>
              <a:ext uri="{FF2B5EF4-FFF2-40B4-BE49-F238E27FC236}">
                <a16:creationId xmlns:a16="http://schemas.microsoft.com/office/drawing/2014/main" id="{2F1F85C6-FFEE-41CE-AF1F-4A424914E596}"/>
              </a:ext>
            </a:extLst>
          </p:cNvPr>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32" name="Raven konektor 8">
            <a:extLst>
              <a:ext uri="{FF2B5EF4-FFF2-40B4-BE49-F238E27FC236}">
                <a16:creationId xmlns:a16="http://schemas.microsoft.com/office/drawing/2014/main" id="{1B9041BC-25D1-4BE7-876A-BFC434232A4A}"/>
              </a:ext>
            </a:extLst>
          </p:cNvPr>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10" name="Pravokotnik 9">
            <a:extLst>
              <a:ext uri="{FF2B5EF4-FFF2-40B4-BE49-F238E27FC236}">
                <a16:creationId xmlns:a16="http://schemas.microsoft.com/office/drawing/2014/main" id="{C6347056-63CD-41D2-A54C-0B0E1C63ABA7}"/>
              </a:ext>
            </a:extLst>
          </p:cNvPr>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4" name="Raven konektor 10">
            <a:extLst>
              <a:ext uri="{FF2B5EF4-FFF2-40B4-BE49-F238E27FC236}">
                <a16:creationId xmlns:a16="http://schemas.microsoft.com/office/drawing/2014/main" id="{F897C4C1-7C1C-4B8F-9E48-1279C8537F05}"/>
              </a:ext>
            </a:extLst>
          </p:cNvPr>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12" name="Elipsa 11">
            <a:extLst>
              <a:ext uri="{FF2B5EF4-FFF2-40B4-BE49-F238E27FC236}">
                <a16:creationId xmlns:a16="http://schemas.microsoft.com/office/drawing/2014/main" id="{B488EAE2-6DDA-4112-BD4D-B3BE8596C74B}"/>
              </a:ext>
            </a:extLst>
          </p:cNvPr>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Ograda številke diapozitiva 22">
            <a:extLst>
              <a:ext uri="{FF2B5EF4-FFF2-40B4-BE49-F238E27FC236}">
                <a16:creationId xmlns:a16="http://schemas.microsoft.com/office/drawing/2014/main" id="{E104D002-FBA0-4FC3-A86B-C75641C6F267}"/>
              </a:ext>
            </a:extLst>
          </p:cNvPr>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prstTxWarp prst="textNoShape">
              <a:avLst/>
            </a:prstTxWarp>
          </a:bodyPr>
          <a:lstStyle>
            <a:lvl1pPr algn="ctr">
              <a:defRPr sz="1400" b="1">
                <a:solidFill>
                  <a:srgbClr val="FFFFFF"/>
                </a:solidFill>
              </a:defRPr>
            </a:lvl1pPr>
          </a:lstStyle>
          <a:p>
            <a:fld id="{A67AB357-57E2-448A-9597-6A06E1A36018}"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78" r:id="rId4"/>
    <p:sldLayoutId id="2147483679" r:id="rId5"/>
    <p:sldLayoutId id="2147483686" r:id="rId6"/>
    <p:sldLayoutId id="2147483680" r:id="rId7"/>
    <p:sldLayoutId id="2147483687" r:id="rId8"/>
    <p:sldLayoutId id="2147483688" r:id="rId9"/>
    <p:sldLayoutId id="2147483681" r:id="rId10"/>
    <p:sldLayoutId id="2147483682" r:id="rId11"/>
  </p:sldLayoutIdLst>
  <p:txStyles>
    <p:titleStyle>
      <a:lvl1pPr algn="l" rtl="0" fontAlgn="base">
        <a:spcBef>
          <a:spcPct val="0"/>
        </a:spcBef>
        <a:spcAft>
          <a:spcPct val="0"/>
        </a:spcAft>
        <a:defRPr sz="3000" kern="1200" cap="small">
          <a:solidFill>
            <a:schemeClr val="tx2"/>
          </a:solidFill>
          <a:latin typeface="+mj-lt"/>
          <a:ea typeface="+mj-ea"/>
          <a:cs typeface="+mj-cs"/>
        </a:defRPr>
      </a:lvl1pPr>
      <a:lvl2pPr algn="l" rtl="0" fontAlgn="base">
        <a:spcBef>
          <a:spcPct val="0"/>
        </a:spcBef>
        <a:spcAft>
          <a:spcPct val="0"/>
        </a:spcAft>
        <a:defRPr sz="3000">
          <a:solidFill>
            <a:schemeClr val="tx2"/>
          </a:solidFill>
          <a:latin typeface="Century Schoolbook" panose="02040604050505020304" pitchFamily="18" charset="0"/>
        </a:defRPr>
      </a:lvl2pPr>
      <a:lvl3pPr algn="l" rtl="0" fontAlgn="base">
        <a:spcBef>
          <a:spcPct val="0"/>
        </a:spcBef>
        <a:spcAft>
          <a:spcPct val="0"/>
        </a:spcAft>
        <a:defRPr sz="3000">
          <a:solidFill>
            <a:schemeClr val="tx2"/>
          </a:solidFill>
          <a:latin typeface="Century Schoolbook" panose="02040604050505020304" pitchFamily="18" charset="0"/>
        </a:defRPr>
      </a:lvl3pPr>
      <a:lvl4pPr algn="l" rtl="0" fontAlgn="base">
        <a:spcBef>
          <a:spcPct val="0"/>
        </a:spcBef>
        <a:spcAft>
          <a:spcPct val="0"/>
        </a:spcAft>
        <a:defRPr sz="3000">
          <a:solidFill>
            <a:schemeClr val="tx2"/>
          </a:solidFill>
          <a:latin typeface="Century Schoolbook" panose="02040604050505020304" pitchFamily="18" charset="0"/>
        </a:defRPr>
      </a:lvl4pPr>
      <a:lvl5pPr algn="l" rtl="0" fontAlgn="base">
        <a:spcBef>
          <a:spcPct val="0"/>
        </a:spcBef>
        <a:spcAft>
          <a:spcPct val="0"/>
        </a:spcAft>
        <a:defRPr sz="3000">
          <a:solidFill>
            <a:schemeClr val="tx2"/>
          </a:solidFill>
          <a:latin typeface="Century Schoolbook" panose="02040604050505020304" pitchFamily="18" charset="0"/>
        </a:defRPr>
      </a:lvl5pPr>
      <a:lvl6pPr marL="457200" algn="l" rtl="0" fontAlgn="base">
        <a:spcBef>
          <a:spcPct val="0"/>
        </a:spcBef>
        <a:spcAft>
          <a:spcPct val="0"/>
        </a:spcAft>
        <a:defRPr sz="3000">
          <a:solidFill>
            <a:schemeClr val="tx2"/>
          </a:solidFill>
          <a:latin typeface="Century Schoolbook" panose="02040604050505020304" pitchFamily="18" charset="0"/>
        </a:defRPr>
      </a:lvl6pPr>
      <a:lvl7pPr marL="914400" algn="l" rtl="0" fontAlgn="base">
        <a:spcBef>
          <a:spcPct val="0"/>
        </a:spcBef>
        <a:spcAft>
          <a:spcPct val="0"/>
        </a:spcAft>
        <a:defRPr sz="3000">
          <a:solidFill>
            <a:schemeClr val="tx2"/>
          </a:solidFill>
          <a:latin typeface="Century Schoolbook" panose="02040604050505020304" pitchFamily="18" charset="0"/>
        </a:defRPr>
      </a:lvl7pPr>
      <a:lvl8pPr marL="1371600" algn="l" rtl="0" fontAlgn="base">
        <a:spcBef>
          <a:spcPct val="0"/>
        </a:spcBef>
        <a:spcAft>
          <a:spcPct val="0"/>
        </a:spcAft>
        <a:defRPr sz="3000">
          <a:solidFill>
            <a:schemeClr val="tx2"/>
          </a:solidFill>
          <a:latin typeface="Century Schoolbook" panose="02040604050505020304" pitchFamily="18" charset="0"/>
        </a:defRPr>
      </a:lvl8pPr>
      <a:lvl9pPr marL="1828800" algn="l" rtl="0" fontAlgn="base">
        <a:spcBef>
          <a:spcPct val="0"/>
        </a:spcBef>
        <a:spcAft>
          <a:spcPct val="0"/>
        </a:spcAft>
        <a:defRPr sz="3000">
          <a:solidFill>
            <a:schemeClr val="tx2"/>
          </a:solidFill>
          <a:latin typeface="Century Schoolbook" panose="02040604050505020304" pitchFamily="18" charset="0"/>
        </a:defRPr>
      </a:lvl9pPr>
    </p:titleStyle>
    <p:bodyStyle>
      <a:lvl1pPr marL="273050" indent="-273050" algn="l" rtl="0" fontAlgn="base">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fontAlgn="base">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fontAlgn="base">
        <a:spcBef>
          <a:spcPct val="20000"/>
        </a:spcBef>
        <a:spcAft>
          <a:spcPct val="0"/>
        </a:spcAft>
        <a:buClr>
          <a:srgbClr val="6FB833"/>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fontAlgn="base">
        <a:spcBef>
          <a:spcPct val="20000"/>
        </a:spcBef>
        <a:spcAft>
          <a:spcPct val="0"/>
        </a:spcAft>
        <a:buClr>
          <a:srgbClr val="C0E5AF"/>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fontAlgn="base">
        <a:spcBef>
          <a:spcPct val="20000"/>
        </a:spcBef>
        <a:spcAft>
          <a:spcPct val="0"/>
        </a:spcAft>
        <a:buClr>
          <a:srgbClr val="F3AABE"/>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youtube.com/watch?v=hlCxjL7pN6c&amp;feature=player_embedded" TargetMode="Externa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Podnaslov 2">
            <a:extLst>
              <a:ext uri="{FF2B5EF4-FFF2-40B4-BE49-F238E27FC236}">
                <a16:creationId xmlns:a16="http://schemas.microsoft.com/office/drawing/2014/main" id="{6D299C97-0225-4D17-B05F-9968D50D2850}"/>
              </a:ext>
            </a:extLst>
          </p:cNvPr>
          <p:cNvSpPr>
            <a:spLocks noGrp="1"/>
          </p:cNvSpPr>
          <p:nvPr>
            <p:ph type="subTitle" idx="1"/>
          </p:nvPr>
        </p:nvSpPr>
        <p:spPr>
          <a:xfrm>
            <a:off x="1258888" y="4941888"/>
            <a:ext cx="6400800" cy="1752600"/>
          </a:xfrm>
        </p:spPr>
        <p:txBody>
          <a:bodyPr/>
          <a:lstStyle/>
          <a:p>
            <a:r>
              <a:rPr lang="sl-SI" altLang="sl-SI"/>
              <a:t>Ljubljana</a:t>
            </a:r>
            <a:r>
              <a:rPr lang="sl-SI" altLang="sl-SI" dirty="0"/>
              <a:t>, Junij </a:t>
            </a:r>
          </a:p>
        </p:txBody>
      </p:sp>
      <p:sp>
        <p:nvSpPr>
          <p:cNvPr id="8195" name="PoljeZBesedilom 6">
            <a:extLst>
              <a:ext uri="{FF2B5EF4-FFF2-40B4-BE49-F238E27FC236}">
                <a16:creationId xmlns:a16="http://schemas.microsoft.com/office/drawing/2014/main" id="{FEDB4BDC-4AF9-48F4-832A-3CFFEE49C209}"/>
              </a:ext>
            </a:extLst>
          </p:cNvPr>
          <p:cNvSpPr txBox="1">
            <a:spLocks noChangeArrowheads="1"/>
          </p:cNvSpPr>
          <p:nvPr/>
        </p:nvSpPr>
        <p:spPr bwMode="auto">
          <a:xfrm>
            <a:off x="1835150" y="836613"/>
            <a:ext cx="5257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fontAlgn="base">
              <a:spcBef>
                <a:spcPct val="0"/>
              </a:spcBef>
              <a:spcAft>
                <a:spcPct val="0"/>
              </a:spcAft>
              <a:defRPr>
                <a:solidFill>
                  <a:schemeClr val="tx1"/>
                </a:solidFill>
                <a:latin typeface="Century Schoolbook" panose="02040604050505020304" pitchFamily="18" charset="0"/>
              </a:defRPr>
            </a:lvl6pPr>
            <a:lvl7pPr marL="2971800" indent="-228600" fontAlgn="base">
              <a:spcBef>
                <a:spcPct val="0"/>
              </a:spcBef>
              <a:spcAft>
                <a:spcPct val="0"/>
              </a:spcAft>
              <a:defRPr>
                <a:solidFill>
                  <a:schemeClr val="tx1"/>
                </a:solidFill>
                <a:latin typeface="Century Schoolbook" panose="02040604050505020304" pitchFamily="18" charset="0"/>
              </a:defRPr>
            </a:lvl7pPr>
            <a:lvl8pPr marL="3429000" indent="-228600" fontAlgn="base">
              <a:spcBef>
                <a:spcPct val="0"/>
              </a:spcBef>
              <a:spcAft>
                <a:spcPct val="0"/>
              </a:spcAft>
              <a:defRPr>
                <a:solidFill>
                  <a:schemeClr val="tx1"/>
                </a:solidFill>
                <a:latin typeface="Century Schoolbook" panose="02040604050505020304" pitchFamily="18" charset="0"/>
              </a:defRPr>
            </a:lvl8pPr>
            <a:lvl9pPr marL="3886200" indent="-228600" fontAlgn="base">
              <a:spcBef>
                <a:spcPct val="0"/>
              </a:spcBef>
              <a:spcAft>
                <a:spcPct val="0"/>
              </a:spcAft>
              <a:defRPr>
                <a:solidFill>
                  <a:schemeClr val="tx1"/>
                </a:solidFill>
                <a:latin typeface="Century Schoolbook" panose="02040604050505020304" pitchFamily="18" charset="0"/>
              </a:defRPr>
            </a:lvl9pPr>
          </a:lstStyle>
          <a:p>
            <a:r>
              <a:rPr lang="sl-SI" altLang="sl-SI" dirty="0"/>
              <a:t>Srednja šola za gostinstvo in turizem Ljubljana</a:t>
            </a:r>
          </a:p>
        </p:txBody>
      </p:sp>
      <p:pic>
        <p:nvPicPr>
          <p:cNvPr id="8" name="Slika 7" descr="logo_vectorized.png">
            <a:extLst>
              <a:ext uri="{FF2B5EF4-FFF2-40B4-BE49-F238E27FC236}">
                <a16:creationId xmlns:a16="http://schemas.microsoft.com/office/drawing/2014/main" id="{6036AB93-DC78-4DD4-97F5-B572FF30BCB2}"/>
              </a:ext>
            </a:extLst>
          </p:cNvPr>
          <p:cNvPicPr>
            <a:picLocks noChangeAspect="1"/>
          </p:cNvPicPr>
          <p:nvPr/>
        </p:nvPicPr>
        <p:blipFill>
          <a:blip r:embed="rId2" cstate="print"/>
          <a:stretch>
            <a:fillRect/>
          </a:stretch>
        </p:blipFill>
        <p:spPr>
          <a:xfrm>
            <a:off x="1907704" y="1268759"/>
            <a:ext cx="804690" cy="8640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Pravokotnik 12">
            <a:extLst>
              <a:ext uri="{FF2B5EF4-FFF2-40B4-BE49-F238E27FC236}">
                <a16:creationId xmlns:a16="http://schemas.microsoft.com/office/drawing/2014/main" id="{33CDB332-46F9-4696-B0EC-C56153023204}"/>
              </a:ext>
            </a:extLst>
          </p:cNvPr>
          <p:cNvSpPr/>
          <p:nvPr/>
        </p:nvSpPr>
        <p:spPr>
          <a:xfrm>
            <a:off x="2267744" y="2780929"/>
            <a:ext cx="6120680" cy="1323439"/>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sl-SI" sz="8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KROMPIR</a:t>
            </a:r>
          </a:p>
        </p:txBody>
      </p:sp>
    </p:spTree>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0490A67-5C32-40A0-BE6B-BA91A650265B}"/>
              </a:ext>
            </a:extLst>
          </p:cNvPr>
          <p:cNvSpPr>
            <a:spLocks noGrp="1"/>
          </p:cNvSpPr>
          <p:nvPr>
            <p:ph type="title"/>
          </p:nvPr>
        </p:nvSpPr>
        <p:spPr/>
        <p:txBody>
          <a:bodyPr/>
          <a:lstStyle/>
          <a:p>
            <a:pPr fontAlgn="auto">
              <a:spcAft>
                <a:spcPts val="0"/>
              </a:spcAft>
              <a:defRPr/>
            </a:pPr>
            <a:r>
              <a:rPr lang="sl-SI" dirty="0"/>
              <a:t>Uvod</a:t>
            </a:r>
          </a:p>
        </p:txBody>
      </p:sp>
      <p:sp>
        <p:nvSpPr>
          <p:cNvPr id="9219" name="Ograda vsebine 2">
            <a:extLst>
              <a:ext uri="{FF2B5EF4-FFF2-40B4-BE49-F238E27FC236}">
                <a16:creationId xmlns:a16="http://schemas.microsoft.com/office/drawing/2014/main" id="{F5642DC2-59AC-4853-9026-2DFE17CB4DFC}"/>
              </a:ext>
            </a:extLst>
          </p:cNvPr>
          <p:cNvSpPr>
            <a:spLocks noGrp="1"/>
          </p:cNvSpPr>
          <p:nvPr>
            <p:ph sz="quarter" idx="1"/>
          </p:nvPr>
        </p:nvSpPr>
        <p:spPr>
          <a:xfrm>
            <a:off x="457200" y="1600200"/>
            <a:ext cx="7467600" cy="4873625"/>
          </a:xfrm>
        </p:spPr>
        <p:txBody>
          <a:bodyPr/>
          <a:lstStyle/>
          <a:p>
            <a:r>
              <a:rPr lang="sl-SI" altLang="sl-SI"/>
              <a:t>Zgodovina krompirja</a:t>
            </a:r>
          </a:p>
          <a:p>
            <a:r>
              <a:rPr lang="sl-SI" altLang="sl-SI"/>
              <a:t>Vrste krompirja</a:t>
            </a:r>
          </a:p>
          <a:p>
            <a:r>
              <a:rPr lang="sl-SI" altLang="sl-SI"/>
              <a:t>Zdravilni učinki</a:t>
            </a:r>
          </a:p>
          <a:p>
            <a:r>
              <a:rPr lang="sl-SI" altLang="sl-SI"/>
              <a:t>Uporaba v gostinstvu</a:t>
            </a:r>
          </a:p>
          <a:p>
            <a:r>
              <a:rPr lang="sl-SI" altLang="sl-SI"/>
              <a:t>Zanimivosti</a:t>
            </a:r>
          </a:p>
        </p:txBody>
      </p:sp>
      <p:pic>
        <p:nvPicPr>
          <p:cNvPr id="1028" name="Picture 4">
            <a:extLst>
              <a:ext uri="{FF2B5EF4-FFF2-40B4-BE49-F238E27FC236}">
                <a16:creationId xmlns:a16="http://schemas.microsoft.com/office/drawing/2014/main" id="{E5A37F70-88B2-4874-A778-92FFFEAF6AC4}"/>
              </a:ext>
            </a:extLst>
          </p:cNvPr>
          <p:cNvPicPr>
            <a:picLocks noChangeAspect="1" noChangeArrowheads="1"/>
          </p:cNvPicPr>
          <p:nvPr/>
        </p:nvPicPr>
        <p:blipFill>
          <a:blip r:embed="rId2" cstate="print"/>
          <a:srcRect/>
          <a:stretch>
            <a:fillRect/>
          </a:stretch>
        </p:blipFill>
        <p:spPr bwMode="auto">
          <a:xfrm>
            <a:off x="4355976" y="1412776"/>
            <a:ext cx="3497146" cy="23346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0" name="Picture 2">
            <a:extLst>
              <a:ext uri="{FF2B5EF4-FFF2-40B4-BE49-F238E27FC236}">
                <a16:creationId xmlns:a16="http://schemas.microsoft.com/office/drawing/2014/main" id="{656D804E-EB21-4D4E-BF65-583D3D4F2F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4076700"/>
            <a:ext cx="2820988"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Ograda številke diapozitiva 5">
            <a:extLst>
              <a:ext uri="{FF2B5EF4-FFF2-40B4-BE49-F238E27FC236}">
                <a16:creationId xmlns:a16="http://schemas.microsoft.com/office/drawing/2014/main" id="{0BAF968F-95B3-485E-90C6-3304A8879A4E}"/>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fontAlgn="base">
              <a:spcBef>
                <a:spcPct val="0"/>
              </a:spcBef>
              <a:spcAft>
                <a:spcPct val="0"/>
              </a:spcAft>
              <a:defRPr>
                <a:solidFill>
                  <a:schemeClr val="tx1"/>
                </a:solidFill>
                <a:latin typeface="Century Schoolbook" panose="02040604050505020304" pitchFamily="18" charset="0"/>
              </a:defRPr>
            </a:lvl6pPr>
            <a:lvl7pPr marL="2971800" indent="-228600" fontAlgn="base">
              <a:spcBef>
                <a:spcPct val="0"/>
              </a:spcBef>
              <a:spcAft>
                <a:spcPct val="0"/>
              </a:spcAft>
              <a:defRPr>
                <a:solidFill>
                  <a:schemeClr val="tx1"/>
                </a:solidFill>
                <a:latin typeface="Century Schoolbook" panose="02040604050505020304" pitchFamily="18" charset="0"/>
              </a:defRPr>
            </a:lvl7pPr>
            <a:lvl8pPr marL="3429000" indent="-228600" fontAlgn="base">
              <a:spcBef>
                <a:spcPct val="0"/>
              </a:spcBef>
              <a:spcAft>
                <a:spcPct val="0"/>
              </a:spcAft>
              <a:defRPr>
                <a:solidFill>
                  <a:schemeClr val="tx1"/>
                </a:solidFill>
                <a:latin typeface="Century Schoolbook" panose="02040604050505020304" pitchFamily="18" charset="0"/>
              </a:defRPr>
            </a:lvl8pPr>
            <a:lvl9pPr marL="3886200" indent="-228600" fontAlgn="base">
              <a:spcBef>
                <a:spcPct val="0"/>
              </a:spcBef>
              <a:spcAft>
                <a:spcPct val="0"/>
              </a:spcAft>
              <a:defRPr>
                <a:solidFill>
                  <a:schemeClr val="tx1"/>
                </a:solidFill>
                <a:latin typeface="Century Schoolbook" panose="02040604050505020304" pitchFamily="18" charset="0"/>
              </a:defRPr>
            </a:lvl9pPr>
          </a:lstStyle>
          <a:p>
            <a:fld id="{EBC8139C-0F7D-4D1A-B6A8-AE098DDBD271}" type="slidenum">
              <a:rPr lang="sl-SI" altLang="sl-SI">
                <a:solidFill>
                  <a:srgbClr val="FFFFFF"/>
                </a:solidFill>
              </a:rPr>
              <a:pPr/>
              <a:t>2</a:t>
            </a:fld>
            <a:endParaRPr lang="sl-SI" altLang="sl-SI">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plus(in)">
                                      <p:cBhvr>
                                        <p:cTn id="7" dur="2000"/>
                                        <p:tgtEl>
                                          <p:spTgt spid="10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1000" fill="hold"/>
                                        <p:tgtEl>
                                          <p:spTgt spid="2050"/>
                                        </p:tgtEl>
                                        <p:attrNameLst>
                                          <p:attrName>ppt_w</p:attrName>
                                        </p:attrNameLst>
                                      </p:cBhvr>
                                      <p:tavLst>
                                        <p:tav tm="0">
                                          <p:val>
                                            <p:strVal val="#ppt_w*0.70"/>
                                          </p:val>
                                        </p:tav>
                                        <p:tav tm="100000">
                                          <p:val>
                                            <p:strVal val="#ppt_w"/>
                                          </p:val>
                                        </p:tav>
                                      </p:tavLst>
                                    </p:anim>
                                    <p:anim calcmode="lin" valueType="num">
                                      <p:cBhvr>
                                        <p:cTn id="13" dur="1000" fill="hold"/>
                                        <p:tgtEl>
                                          <p:spTgt spid="2050"/>
                                        </p:tgtEl>
                                        <p:attrNameLst>
                                          <p:attrName>ppt_h</p:attrName>
                                        </p:attrNameLst>
                                      </p:cBhvr>
                                      <p:tavLst>
                                        <p:tav tm="0">
                                          <p:val>
                                            <p:strVal val="#ppt_h"/>
                                          </p:val>
                                        </p:tav>
                                        <p:tav tm="100000">
                                          <p:val>
                                            <p:strVal val="#ppt_h"/>
                                          </p:val>
                                        </p:tav>
                                      </p:tavLst>
                                    </p:anim>
                                    <p:animEffect transition="in" filter="fade">
                                      <p:cBhvr>
                                        <p:cTn id="14"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9FE92F7-CB02-479F-97FC-BD62B502818E}"/>
              </a:ext>
            </a:extLst>
          </p:cNvPr>
          <p:cNvSpPr>
            <a:spLocks noGrp="1"/>
          </p:cNvSpPr>
          <p:nvPr>
            <p:ph type="title"/>
          </p:nvPr>
        </p:nvSpPr>
        <p:spPr/>
        <p:txBody>
          <a:bodyPr/>
          <a:lstStyle/>
          <a:p>
            <a:pPr fontAlgn="auto">
              <a:spcAft>
                <a:spcPts val="0"/>
              </a:spcAft>
              <a:defRPr/>
            </a:pPr>
            <a:r>
              <a:rPr lang="sl-SI" dirty="0"/>
              <a:t>Zgodovina krompirja</a:t>
            </a:r>
          </a:p>
        </p:txBody>
      </p:sp>
      <p:sp>
        <p:nvSpPr>
          <p:cNvPr id="10243" name="Ograda vsebine 4">
            <a:extLst>
              <a:ext uri="{FF2B5EF4-FFF2-40B4-BE49-F238E27FC236}">
                <a16:creationId xmlns:a16="http://schemas.microsoft.com/office/drawing/2014/main" id="{7E3743EB-D0D5-4118-ACDF-75956087E418}"/>
              </a:ext>
            </a:extLst>
          </p:cNvPr>
          <p:cNvSpPr>
            <a:spLocks noGrp="1"/>
          </p:cNvSpPr>
          <p:nvPr>
            <p:ph sz="quarter" idx="1"/>
          </p:nvPr>
        </p:nvSpPr>
        <p:spPr>
          <a:xfrm>
            <a:off x="468313" y="1628775"/>
            <a:ext cx="7467600" cy="4873625"/>
          </a:xfrm>
        </p:spPr>
        <p:txBody>
          <a:bodyPr/>
          <a:lstStyle/>
          <a:p>
            <a:r>
              <a:rPr lang="sl-SI" altLang="sl-SI" sz="2100"/>
              <a:t>Iz Južne Amerike ga je Prinesel Krištof Kolumb</a:t>
            </a:r>
          </a:p>
          <a:p>
            <a:r>
              <a:rPr lang="sl-SI" altLang="sl-SI" sz="2100"/>
              <a:t>V naše kraje je prišel v času Avstrijske monarhije</a:t>
            </a:r>
          </a:p>
          <a:p>
            <a:r>
              <a:rPr lang="sl-SI" altLang="sl-SI" sz="2100"/>
              <a:t>Krompir je ukazala saditi Marija Terezija</a:t>
            </a:r>
          </a:p>
          <a:p>
            <a:endParaRPr lang="sl-SI" altLang="sl-SI" sz="2100"/>
          </a:p>
        </p:txBody>
      </p:sp>
      <p:pic>
        <p:nvPicPr>
          <p:cNvPr id="2059" name="Picture 11">
            <a:extLst>
              <a:ext uri="{FF2B5EF4-FFF2-40B4-BE49-F238E27FC236}">
                <a16:creationId xmlns:a16="http://schemas.microsoft.com/office/drawing/2014/main" id="{0BDD0B2A-717C-48E9-A3D2-8DA4937A392D}"/>
              </a:ext>
            </a:extLst>
          </p:cNvPr>
          <p:cNvPicPr>
            <a:picLocks noChangeAspect="1" noChangeArrowheads="1"/>
          </p:cNvPicPr>
          <p:nvPr/>
        </p:nvPicPr>
        <p:blipFill>
          <a:blip r:embed="rId2" cstate="print"/>
          <a:srcRect/>
          <a:stretch>
            <a:fillRect/>
          </a:stretch>
        </p:blipFill>
        <p:spPr bwMode="auto">
          <a:xfrm>
            <a:off x="4139952" y="3356992"/>
            <a:ext cx="3226358" cy="228352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2060" name="Picture 12">
            <a:extLst>
              <a:ext uri="{FF2B5EF4-FFF2-40B4-BE49-F238E27FC236}">
                <a16:creationId xmlns:a16="http://schemas.microsoft.com/office/drawing/2014/main" id="{5BD63D52-F441-4017-B5DD-F60EED1A7134}"/>
              </a:ext>
            </a:extLst>
          </p:cNvPr>
          <p:cNvPicPr>
            <a:picLocks noChangeAspect="1" noChangeArrowheads="1"/>
          </p:cNvPicPr>
          <p:nvPr/>
        </p:nvPicPr>
        <p:blipFill>
          <a:blip r:embed="rId3" cstate="print"/>
          <a:srcRect/>
          <a:stretch>
            <a:fillRect/>
          </a:stretch>
        </p:blipFill>
        <p:spPr bwMode="auto">
          <a:xfrm>
            <a:off x="755576" y="3501008"/>
            <a:ext cx="3048000" cy="2114550"/>
          </a:xfrm>
          <a:prstGeom prst="rect">
            <a:avLst/>
          </a:prstGeom>
          <a:ln>
            <a:noFill/>
          </a:ln>
          <a:effectLst>
            <a:softEdge rad="112500"/>
          </a:effectLst>
        </p:spPr>
      </p:pic>
      <p:sp>
        <p:nvSpPr>
          <p:cNvPr id="10246" name="Ograda številke diapozitiva 5">
            <a:extLst>
              <a:ext uri="{FF2B5EF4-FFF2-40B4-BE49-F238E27FC236}">
                <a16:creationId xmlns:a16="http://schemas.microsoft.com/office/drawing/2014/main" id="{DE63B6FB-CEA6-40D3-82C7-8EEE2F1DC2A0}"/>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fontAlgn="base">
              <a:spcBef>
                <a:spcPct val="0"/>
              </a:spcBef>
              <a:spcAft>
                <a:spcPct val="0"/>
              </a:spcAft>
              <a:defRPr>
                <a:solidFill>
                  <a:schemeClr val="tx1"/>
                </a:solidFill>
                <a:latin typeface="Century Schoolbook" panose="02040604050505020304" pitchFamily="18" charset="0"/>
              </a:defRPr>
            </a:lvl6pPr>
            <a:lvl7pPr marL="2971800" indent="-228600" fontAlgn="base">
              <a:spcBef>
                <a:spcPct val="0"/>
              </a:spcBef>
              <a:spcAft>
                <a:spcPct val="0"/>
              </a:spcAft>
              <a:defRPr>
                <a:solidFill>
                  <a:schemeClr val="tx1"/>
                </a:solidFill>
                <a:latin typeface="Century Schoolbook" panose="02040604050505020304" pitchFamily="18" charset="0"/>
              </a:defRPr>
            </a:lvl7pPr>
            <a:lvl8pPr marL="3429000" indent="-228600" fontAlgn="base">
              <a:spcBef>
                <a:spcPct val="0"/>
              </a:spcBef>
              <a:spcAft>
                <a:spcPct val="0"/>
              </a:spcAft>
              <a:defRPr>
                <a:solidFill>
                  <a:schemeClr val="tx1"/>
                </a:solidFill>
                <a:latin typeface="Century Schoolbook" panose="02040604050505020304" pitchFamily="18" charset="0"/>
              </a:defRPr>
            </a:lvl8pPr>
            <a:lvl9pPr marL="3886200" indent="-228600" fontAlgn="base">
              <a:spcBef>
                <a:spcPct val="0"/>
              </a:spcBef>
              <a:spcAft>
                <a:spcPct val="0"/>
              </a:spcAft>
              <a:defRPr>
                <a:solidFill>
                  <a:schemeClr val="tx1"/>
                </a:solidFill>
                <a:latin typeface="Century Schoolbook" panose="02040604050505020304" pitchFamily="18" charset="0"/>
              </a:defRPr>
            </a:lvl9pPr>
          </a:lstStyle>
          <a:p>
            <a:fld id="{97F5C9DD-6A9C-45B5-B92C-E4110FEA38C9}" type="slidenum">
              <a:rPr lang="sl-SI" altLang="sl-SI">
                <a:solidFill>
                  <a:srgbClr val="FFFFFF"/>
                </a:solidFill>
              </a:rPr>
              <a:pPr/>
              <a:t>3</a:t>
            </a:fld>
            <a:endParaRPr lang="sl-SI" altLang="sl-SI">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2060"/>
                                        </p:tgtEl>
                                        <p:attrNameLst>
                                          <p:attrName>style.visibility</p:attrName>
                                        </p:attrNameLst>
                                      </p:cBhvr>
                                      <p:to>
                                        <p:strVal val="visible"/>
                                      </p:to>
                                    </p:set>
                                    <p:animEffect transition="in" filter="fade">
                                      <p:cBhvr>
                                        <p:cTn id="7" dur="1000"/>
                                        <p:tgtEl>
                                          <p:spTgt spid="2060"/>
                                        </p:tgtEl>
                                      </p:cBhvr>
                                    </p:animEffect>
                                    <p:anim calcmode="lin" valueType="num">
                                      <p:cBhvr>
                                        <p:cTn id="8" dur="1000" fill="hold"/>
                                        <p:tgtEl>
                                          <p:spTgt spid="2060"/>
                                        </p:tgtEl>
                                        <p:attrNameLst>
                                          <p:attrName>ppt_x</p:attrName>
                                        </p:attrNameLst>
                                      </p:cBhvr>
                                      <p:tavLst>
                                        <p:tav tm="0">
                                          <p:val>
                                            <p:strVal val="#ppt_x"/>
                                          </p:val>
                                        </p:tav>
                                        <p:tav tm="100000">
                                          <p:val>
                                            <p:strVal val="#ppt_x"/>
                                          </p:val>
                                        </p:tav>
                                      </p:tavLst>
                                    </p:anim>
                                    <p:anim calcmode="lin" valueType="num">
                                      <p:cBhvr>
                                        <p:cTn id="9" dur="1000" fill="hold"/>
                                        <p:tgtEl>
                                          <p:spTgt spid="206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2059"/>
                                        </p:tgtEl>
                                        <p:attrNameLst>
                                          <p:attrName>style.visibility</p:attrName>
                                        </p:attrNameLst>
                                      </p:cBhvr>
                                      <p:to>
                                        <p:strVal val="visible"/>
                                      </p:to>
                                    </p:set>
                                    <p:anim calcmode="lin" valueType="num">
                                      <p:cBhvr additive="base">
                                        <p:cTn id="14" dur="500" fill="hold"/>
                                        <p:tgtEl>
                                          <p:spTgt spid="2059"/>
                                        </p:tgtEl>
                                        <p:attrNameLst>
                                          <p:attrName>ppt_x</p:attrName>
                                        </p:attrNameLst>
                                      </p:cBhvr>
                                      <p:tavLst>
                                        <p:tav tm="0">
                                          <p:val>
                                            <p:strVal val="#ppt_x"/>
                                          </p:val>
                                        </p:tav>
                                        <p:tav tm="100000">
                                          <p:val>
                                            <p:strVal val="#ppt_x"/>
                                          </p:val>
                                        </p:tav>
                                      </p:tavLst>
                                    </p:anim>
                                    <p:anim calcmode="lin" valueType="num">
                                      <p:cBhvr additive="base">
                                        <p:cTn id="15" dur="500" fill="hold"/>
                                        <p:tgtEl>
                                          <p:spTgt spid="20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EF6DB6F-3701-4716-8988-24DA09F06CBA}"/>
              </a:ext>
            </a:extLst>
          </p:cNvPr>
          <p:cNvSpPr>
            <a:spLocks noGrp="1"/>
          </p:cNvSpPr>
          <p:nvPr>
            <p:ph type="title"/>
          </p:nvPr>
        </p:nvSpPr>
        <p:spPr/>
        <p:txBody>
          <a:bodyPr/>
          <a:lstStyle/>
          <a:p>
            <a:pPr fontAlgn="auto">
              <a:spcAft>
                <a:spcPts val="0"/>
              </a:spcAft>
              <a:defRPr/>
            </a:pPr>
            <a:r>
              <a:rPr lang="sl-SI" dirty="0"/>
              <a:t>Vrste krompirja</a:t>
            </a:r>
          </a:p>
        </p:txBody>
      </p:sp>
      <p:sp>
        <p:nvSpPr>
          <p:cNvPr id="11267" name="Ograda vsebine 2">
            <a:extLst>
              <a:ext uri="{FF2B5EF4-FFF2-40B4-BE49-F238E27FC236}">
                <a16:creationId xmlns:a16="http://schemas.microsoft.com/office/drawing/2014/main" id="{25D9439F-7431-4CB7-8540-B2736501736C}"/>
              </a:ext>
            </a:extLst>
          </p:cNvPr>
          <p:cNvSpPr>
            <a:spLocks noGrp="1"/>
          </p:cNvSpPr>
          <p:nvPr>
            <p:ph sz="quarter" idx="1"/>
          </p:nvPr>
        </p:nvSpPr>
        <p:spPr>
          <a:xfrm>
            <a:off x="457200" y="1600200"/>
            <a:ext cx="7467600" cy="4873625"/>
          </a:xfrm>
        </p:spPr>
        <p:txBody>
          <a:bodyPr/>
          <a:lstStyle/>
          <a:p>
            <a:r>
              <a:rPr lang="sl-SI" altLang="sl-SI"/>
              <a:t>Danes poznamo preko 3000 vrst krompirja</a:t>
            </a:r>
          </a:p>
          <a:p>
            <a:r>
              <a:rPr lang="sl-SI" altLang="sl-SI"/>
              <a:t>Bele, rumene, rožnate, rdeče barve…</a:t>
            </a:r>
          </a:p>
        </p:txBody>
      </p:sp>
      <p:pic>
        <p:nvPicPr>
          <p:cNvPr id="3075" name="Picture 3">
            <a:extLst>
              <a:ext uri="{FF2B5EF4-FFF2-40B4-BE49-F238E27FC236}">
                <a16:creationId xmlns:a16="http://schemas.microsoft.com/office/drawing/2014/main" id="{739B5CF4-402A-43CC-8949-7872E9B383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863" y="3644900"/>
            <a:ext cx="13684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Slika 4">
            <a:extLst>
              <a:ext uri="{FF2B5EF4-FFF2-40B4-BE49-F238E27FC236}">
                <a16:creationId xmlns:a16="http://schemas.microsoft.com/office/drawing/2014/main" id="{7C44A99B-8052-49CC-96BC-73C2784DEC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2852738"/>
            <a:ext cx="3357562" cy="225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Slika 5">
            <a:extLst>
              <a:ext uri="{FF2B5EF4-FFF2-40B4-BE49-F238E27FC236}">
                <a16:creationId xmlns:a16="http://schemas.microsoft.com/office/drawing/2014/main" id="{0FC3D8B5-AA50-49FB-B233-D7944CF842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2565400"/>
            <a:ext cx="4572000" cy="325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a:extLst>
              <a:ext uri="{FF2B5EF4-FFF2-40B4-BE49-F238E27FC236}">
                <a16:creationId xmlns:a16="http://schemas.microsoft.com/office/drawing/2014/main" id="{A7CF494F-130C-4040-80BB-688E7AF5BB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3800" y="2781300"/>
            <a:ext cx="3449638"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Ograda številke diapozitiva 7">
            <a:extLst>
              <a:ext uri="{FF2B5EF4-FFF2-40B4-BE49-F238E27FC236}">
                <a16:creationId xmlns:a16="http://schemas.microsoft.com/office/drawing/2014/main" id="{B505C758-29CE-42A8-9481-855B6ED343EB}"/>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fontAlgn="base">
              <a:spcBef>
                <a:spcPct val="0"/>
              </a:spcBef>
              <a:spcAft>
                <a:spcPct val="0"/>
              </a:spcAft>
              <a:defRPr>
                <a:solidFill>
                  <a:schemeClr val="tx1"/>
                </a:solidFill>
                <a:latin typeface="Century Schoolbook" panose="02040604050505020304" pitchFamily="18" charset="0"/>
              </a:defRPr>
            </a:lvl6pPr>
            <a:lvl7pPr marL="2971800" indent="-228600" fontAlgn="base">
              <a:spcBef>
                <a:spcPct val="0"/>
              </a:spcBef>
              <a:spcAft>
                <a:spcPct val="0"/>
              </a:spcAft>
              <a:defRPr>
                <a:solidFill>
                  <a:schemeClr val="tx1"/>
                </a:solidFill>
                <a:latin typeface="Century Schoolbook" panose="02040604050505020304" pitchFamily="18" charset="0"/>
              </a:defRPr>
            </a:lvl7pPr>
            <a:lvl8pPr marL="3429000" indent="-228600" fontAlgn="base">
              <a:spcBef>
                <a:spcPct val="0"/>
              </a:spcBef>
              <a:spcAft>
                <a:spcPct val="0"/>
              </a:spcAft>
              <a:defRPr>
                <a:solidFill>
                  <a:schemeClr val="tx1"/>
                </a:solidFill>
                <a:latin typeface="Century Schoolbook" panose="02040604050505020304" pitchFamily="18" charset="0"/>
              </a:defRPr>
            </a:lvl8pPr>
            <a:lvl9pPr marL="3886200" indent="-228600" fontAlgn="base">
              <a:spcBef>
                <a:spcPct val="0"/>
              </a:spcBef>
              <a:spcAft>
                <a:spcPct val="0"/>
              </a:spcAft>
              <a:defRPr>
                <a:solidFill>
                  <a:schemeClr val="tx1"/>
                </a:solidFill>
                <a:latin typeface="Century Schoolbook" panose="02040604050505020304" pitchFamily="18" charset="0"/>
              </a:defRPr>
            </a:lvl9pPr>
          </a:lstStyle>
          <a:p>
            <a:fld id="{3FCC8CEF-1AF9-48A5-97CD-50AF32ACA3E9}" type="slidenum">
              <a:rPr lang="sl-SI" altLang="sl-SI">
                <a:solidFill>
                  <a:srgbClr val="FFFFFF"/>
                </a:solidFill>
              </a:rPr>
              <a:pPr/>
              <a:t>4</a:t>
            </a:fld>
            <a:endParaRPr lang="sl-SI" altLang="sl-SI">
              <a:solidFill>
                <a:srgbClr val="FFFFFF"/>
              </a:solidFill>
            </a:endParaRPr>
          </a:p>
        </p:txBody>
      </p:sp>
      <p:sp>
        <p:nvSpPr>
          <p:cNvPr id="9" name="Sonce 8">
            <a:extLst>
              <a:ext uri="{FF2B5EF4-FFF2-40B4-BE49-F238E27FC236}">
                <a16:creationId xmlns:a16="http://schemas.microsoft.com/office/drawing/2014/main" id="{7CF1316F-006F-4CBF-9F25-68982A9C1F46}"/>
              </a:ext>
            </a:extLst>
          </p:cNvPr>
          <p:cNvSpPr/>
          <p:nvPr/>
        </p:nvSpPr>
        <p:spPr>
          <a:xfrm>
            <a:off x="395536" y="260648"/>
            <a:ext cx="576064" cy="504056"/>
          </a:xfrm>
          <a:prstGeom prst="sun">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sl-SI"/>
          </a:p>
        </p:txBody>
      </p:sp>
      <p:sp>
        <p:nvSpPr>
          <p:cNvPr id="10" name="Sonce 9">
            <a:extLst>
              <a:ext uri="{FF2B5EF4-FFF2-40B4-BE49-F238E27FC236}">
                <a16:creationId xmlns:a16="http://schemas.microsoft.com/office/drawing/2014/main" id="{754D8D0C-A71F-4EC6-826E-AC9ADF27D3B0}"/>
              </a:ext>
            </a:extLst>
          </p:cNvPr>
          <p:cNvSpPr/>
          <p:nvPr/>
        </p:nvSpPr>
        <p:spPr>
          <a:xfrm>
            <a:off x="7956376" y="404664"/>
            <a:ext cx="576064" cy="504056"/>
          </a:xfrm>
          <a:prstGeom prst="sun">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sl-SI"/>
          </a:p>
        </p:txBody>
      </p:sp>
      <p:sp>
        <p:nvSpPr>
          <p:cNvPr id="11" name="Sonce 10">
            <a:extLst>
              <a:ext uri="{FF2B5EF4-FFF2-40B4-BE49-F238E27FC236}">
                <a16:creationId xmlns:a16="http://schemas.microsoft.com/office/drawing/2014/main" id="{0FB3CEEC-B275-4A59-98D5-A96D596A8DF7}"/>
              </a:ext>
            </a:extLst>
          </p:cNvPr>
          <p:cNvSpPr/>
          <p:nvPr/>
        </p:nvSpPr>
        <p:spPr>
          <a:xfrm>
            <a:off x="7092280" y="404664"/>
            <a:ext cx="576064" cy="504056"/>
          </a:xfrm>
          <a:prstGeom prst="sun">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sl-SI"/>
          </a:p>
        </p:txBody>
      </p:sp>
      <p:sp>
        <p:nvSpPr>
          <p:cNvPr id="12" name="Sonce 11">
            <a:extLst>
              <a:ext uri="{FF2B5EF4-FFF2-40B4-BE49-F238E27FC236}">
                <a16:creationId xmlns:a16="http://schemas.microsoft.com/office/drawing/2014/main" id="{4CDBAECA-AFA6-4413-80E0-AFEC4D214D4D}"/>
              </a:ext>
            </a:extLst>
          </p:cNvPr>
          <p:cNvSpPr/>
          <p:nvPr/>
        </p:nvSpPr>
        <p:spPr>
          <a:xfrm>
            <a:off x="6228184" y="404664"/>
            <a:ext cx="576064" cy="504056"/>
          </a:xfrm>
          <a:prstGeom prst="sun">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sl-SI"/>
          </a:p>
        </p:txBody>
      </p:sp>
      <p:sp>
        <p:nvSpPr>
          <p:cNvPr id="13" name="Sonce 12">
            <a:extLst>
              <a:ext uri="{FF2B5EF4-FFF2-40B4-BE49-F238E27FC236}">
                <a16:creationId xmlns:a16="http://schemas.microsoft.com/office/drawing/2014/main" id="{74E766DF-C989-444B-929B-11017AC3B2FE}"/>
              </a:ext>
            </a:extLst>
          </p:cNvPr>
          <p:cNvSpPr/>
          <p:nvPr/>
        </p:nvSpPr>
        <p:spPr>
          <a:xfrm>
            <a:off x="5364088" y="404664"/>
            <a:ext cx="576064" cy="504056"/>
          </a:xfrm>
          <a:prstGeom prst="sun">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sl-SI"/>
          </a:p>
        </p:txBody>
      </p:sp>
      <p:sp>
        <p:nvSpPr>
          <p:cNvPr id="14" name="Sonce 13">
            <a:extLst>
              <a:ext uri="{FF2B5EF4-FFF2-40B4-BE49-F238E27FC236}">
                <a16:creationId xmlns:a16="http://schemas.microsoft.com/office/drawing/2014/main" id="{1E541DBB-5B53-46A8-8C24-B9062A6B75A8}"/>
              </a:ext>
            </a:extLst>
          </p:cNvPr>
          <p:cNvSpPr/>
          <p:nvPr/>
        </p:nvSpPr>
        <p:spPr>
          <a:xfrm>
            <a:off x="4572000" y="332656"/>
            <a:ext cx="576064" cy="504056"/>
          </a:xfrm>
          <a:prstGeom prst="sun">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sl-SI"/>
          </a:p>
        </p:txBody>
      </p:sp>
      <p:sp>
        <p:nvSpPr>
          <p:cNvPr id="15" name="Sonce 14">
            <a:extLst>
              <a:ext uri="{FF2B5EF4-FFF2-40B4-BE49-F238E27FC236}">
                <a16:creationId xmlns:a16="http://schemas.microsoft.com/office/drawing/2014/main" id="{DC466B96-D592-4693-BFCA-93EEE32549D3}"/>
              </a:ext>
            </a:extLst>
          </p:cNvPr>
          <p:cNvSpPr/>
          <p:nvPr/>
        </p:nvSpPr>
        <p:spPr>
          <a:xfrm>
            <a:off x="3707904" y="332656"/>
            <a:ext cx="576064" cy="504056"/>
          </a:xfrm>
          <a:prstGeom prst="sun">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sl-SI"/>
          </a:p>
        </p:txBody>
      </p:sp>
      <p:sp>
        <p:nvSpPr>
          <p:cNvPr id="16" name="Sonce 15">
            <a:extLst>
              <a:ext uri="{FF2B5EF4-FFF2-40B4-BE49-F238E27FC236}">
                <a16:creationId xmlns:a16="http://schemas.microsoft.com/office/drawing/2014/main" id="{9C5218A9-5A6D-4DF9-AEFF-DFC1197FE9BD}"/>
              </a:ext>
            </a:extLst>
          </p:cNvPr>
          <p:cNvSpPr/>
          <p:nvPr/>
        </p:nvSpPr>
        <p:spPr>
          <a:xfrm>
            <a:off x="2771800" y="332656"/>
            <a:ext cx="576064" cy="504056"/>
          </a:xfrm>
          <a:prstGeom prst="sun">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sl-SI"/>
          </a:p>
        </p:txBody>
      </p:sp>
      <p:sp>
        <p:nvSpPr>
          <p:cNvPr id="17" name="Sonce 16">
            <a:extLst>
              <a:ext uri="{FF2B5EF4-FFF2-40B4-BE49-F238E27FC236}">
                <a16:creationId xmlns:a16="http://schemas.microsoft.com/office/drawing/2014/main" id="{3F38BEBF-054F-4AC9-A43A-A6E00A811546}"/>
              </a:ext>
            </a:extLst>
          </p:cNvPr>
          <p:cNvSpPr/>
          <p:nvPr/>
        </p:nvSpPr>
        <p:spPr>
          <a:xfrm>
            <a:off x="2051720" y="404664"/>
            <a:ext cx="576064" cy="504056"/>
          </a:xfrm>
          <a:prstGeom prst="sun">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sl-SI"/>
          </a:p>
        </p:txBody>
      </p:sp>
      <p:sp>
        <p:nvSpPr>
          <p:cNvPr id="18" name="Sonce 17">
            <a:extLst>
              <a:ext uri="{FF2B5EF4-FFF2-40B4-BE49-F238E27FC236}">
                <a16:creationId xmlns:a16="http://schemas.microsoft.com/office/drawing/2014/main" id="{899E69E3-62F3-4CAF-8A0E-4A5370E5E2B3}"/>
              </a:ext>
            </a:extLst>
          </p:cNvPr>
          <p:cNvSpPr/>
          <p:nvPr/>
        </p:nvSpPr>
        <p:spPr>
          <a:xfrm>
            <a:off x="1187624" y="332656"/>
            <a:ext cx="576064" cy="504056"/>
          </a:xfrm>
          <a:prstGeom prst="sun">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sl-SI"/>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 calcmode="lin" valueType="num">
                                      <p:cBhvr additive="base">
                                        <p:cTn id="12" dur="500" fill="hold"/>
                                        <p:tgtEl>
                                          <p:spTgt spid="3075"/>
                                        </p:tgtEl>
                                        <p:attrNameLst>
                                          <p:attrName>ppt_x</p:attrName>
                                        </p:attrNameLst>
                                      </p:cBhvr>
                                      <p:tavLst>
                                        <p:tav tm="0">
                                          <p:val>
                                            <p:strVal val="#ppt_x"/>
                                          </p:val>
                                        </p:tav>
                                        <p:tav tm="100000">
                                          <p:val>
                                            <p:strVal val="#ppt_x"/>
                                          </p:val>
                                        </p:tav>
                                      </p:tavLst>
                                    </p:anim>
                                    <p:anim calcmode="lin" valueType="num">
                                      <p:cBhvr additive="base">
                                        <p:cTn id="13"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800" decel="100000"/>
                                        <p:tgtEl>
                                          <p:spTgt spid="6"/>
                                        </p:tgtEl>
                                      </p:cBhvr>
                                    </p:animEffect>
                                    <p:anim calcmode="lin" valueType="num">
                                      <p:cBhvr>
                                        <p:cTn id="19" dur="800" decel="100000" fill="hold"/>
                                        <p:tgtEl>
                                          <p:spTgt spid="6"/>
                                        </p:tgtEl>
                                        <p:attrNameLst>
                                          <p:attrName>style.rotation</p:attrName>
                                        </p:attrNameLst>
                                      </p:cBhvr>
                                      <p:tavLst>
                                        <p:tav tm="0">
                                          <p:val>
                                            <p:fltVal val="-90"/>
                                          </p:val>
                                        </p:tav>
                                        <p:tav tm="100000">
                                          <p:val>
                                            <p:fltVal val="0"/>
                                          </p:val>
                                        </p:tav>
                                      </p:tavLst>
                                    </p:anim>
                                    <p:anim calcmode="lin" valueType="num">
                                      <p:cBhvr>
                                        <p:cTn id="20" dur="800" decel="100000" fill="hold"/>
                                        <p:tgtEl>
                                          <p:spTgt spid="6"/>
                                        </p:tgtEl>
                                        <p:attrNameLst>
                                          <p:attrName>ppt_x</p:attrName>
                                        </p:attrNameLst>
                                      </p:cBhvr>
                                      <p:tavLst>
                                        <p:tav tm="0">
                                          <p:val>
                                            <p:strVal val="#ppt_x+0.4"/>
                                          </p:val>
                                        </p:tav>
                                        <p:tav tm="100000">
                                          <p:val>
                                            <p:strVal val="#ppt_x-0.05"/>
                                          </p:val>
                                        </p:tav>
                                      </p:tavLst>
                                    </p:anim>
                                    <p:anim calcmode="lin" valueType="num">
                                      <p:cBhvr>
                                        <p:cTn id="21" dur="800" decel="100000" fill="hold"/>
                                        <p:tgtEl>
                                          <p:spTgt spid="6"/>
                                        </p:tgtEl>
                                        <p:attrNameLst>
                                          <p:attrName>ppt_y</p:attrName>
                                        </p:attrNameLst>
                                      </p:cBhvr>
                                      <p:tavLst>
                                        <p:tav tm="0">
                                          <p:val>
                                            <p:strVal val="#ppt_y-0.4"/>
                                          </p:val>
                                        </p:tav>
                                        <p:tav tm="100000">
                                          <p:val>
                                            <p:strVal val="#ppt_y+0.1"/>
                                          </p:val>
                                        </p:tav>
                                      </p:tavLst>
                                    </p:anim>
                                    <p:anim calcmode="lin" valueType="num">
                                      <p:cBhvr>
                                        <p:cTn id="22"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3"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 calcmode="lin" valueType="num">
                                      <p:cBhvr>
                                        <p:cTn id="28" dur="500" fill="hold"/>
                                        <p:tgtEl>
                                          <p:spTgt spid="1026"/>
                                        </p:tgtEl>
                                        <p:attrNameLst>
                                          <p:attrName>ppt_w</p:attrName>
                                        </p:attrNameLst>
                                      </p:cBhvr>
                                      <p:tavLst>
                                        <p:tav tm="0">
                                          <p:val>
                                            <p:fltVal val="0"/>
                                          </p:val>
                                        </p:tav>
                                        <p:tav tm="100000">
                                          <p:val>
                                            <p:strVal val="#ppt_w"/>
                                          </p:val>
                                        </p:tav>
                                      </p:tavLst>
                                    </p:anim>
                                    <p:anim calcmode="lin" valueType="num">
                                      <p:cBhvr>
                                        <p:cTn id="29" dur="500" fill="hold"/>
                                        <p:tgtEl>
                                          <p:spTgt spid="1026"/>
                                        </p:tgtEl>
                                        <p:attrNameLst>
                                          <p:attrName>ppt_h</p:attrName>
                                        </p:attrNameLst>
                                      </p:cBhvr>
                                      <p:tavLst>
                                        <p:tav tm="0">
                                          <p:val>
                                            <p:fltVal val="0"/>
                                          </p:val>
                                        </p:tav>
                                        <p:tav tm="100000">
                                          <p:val>
                                            <p:strVal val="#ppt_h"/>
                                          </p:val>
                                        </p:tav>
                                      </p:tavLst>
                                    </p:anim>
                                    <p:animEffect transition="in" filter="fade">
                                      <p:cBhvr>
                                        <p:cTn id="3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0EB6B69-AC74-4ECB-B436-AB956F6DE635}"/>
              </a:ext>
            </a:extLst>
          </p:cNvPr>
          <p:cNvSpPr>
            <a:spLocks noGrp="1"/>
          </p:cNvSpPr>
          <p:nvPr>
            <p:ph type="title"/>
          </p:nvPr>
        </p:nvSpPr>
        <p:spPr/>
        <p:txBody>
          <a:bodyPr/>
          <a:lstStyle/>
          <a:p>
            <a:pPr fontAlgn="auto">
              <a:spcAft>
                <a:spcPts val="0"/>
              </a:spcAft>
              <a:defRPr/>
            </a:pPr>
            <a:r>
              <a:rPr lang="sl-SI" dirty="0"/>
              <a:t>Zdravilni učinki</a:t>
            </a:r>
          </a:p>
        </p:txBody>
      </p:sp>
      <p:sp>
        <p:nvSpPr>
          <p:cNvPr id="12291" name="Ograda vsebine 2">
            <a:extLst>
              <a:ext uri="{FF2B5EF4-FFF2-40B4-BE49-F238E27FC236}">
                <a16:creationId xmlns:a16="http://schemas.microsoft.com/office/drawing/2014/main" id="{A80D0EEA-21CD-4A29-A524-84F983E494BF}"/>
              </a:ext>
            </a:extLst>
          </p:cNvPr>
          <p:cNvSpPr>
            <a:spLocks noGrp="1"/>
          </p:cNvSpPr>
          <p:nvPr>
            <p:ph sz="quarter" idx="1"/>
          </p:nvPr>
        </p:nvSpPr>
        <p:spPr>
          <a:xfrm>
            <a:off x="457200" y="1600200"/>
            <a:ext cx="7467600" cy="4873625"/>
          </a:xfrm>
        </p:spPr>
        <p:txBody>
          <a:bodyPr/>
          <a:lstStyle/>
          <a:p>
            <a:r>
              <a:rPr lang="sl-SI" altLang="sl-SI"/>
              <a:t>Krompir se uporablja za nego kože, upliva na delovanje možganov, če ješ krompir je man možnosti da dobiš ledvične kamne,…</a:t>
            </a:r>
          </a:p>
          <a:p>
            <a:r>
              <a:rPr lang="sl-SI" altLang="sl-SI"/>
              <a:t>Krompirjev sok je dober za zdravljenje opeklin, težav na koži, prask, izvinov, razjed ter tumorjev</a:t>
            </a:r>
          </a:p>
          <a:p>
            <a:pPr>
              <a:buFont typeface="Wingdings" panose="05000000000000000000" pitchFamily="2" charset="2"/>
              <a:buNone/>
            </a:pPr>
            <a:endParaRPr lang="sl-SI" altLang="sl-SI"/>
          </a:p>
        </p:txBody>
      </p:sp>
      <p:pic>
        <p:nvPicPr>
          <p:cNvPr id="3075" name="Picture 3">
            <a:extLst>
              <a:ext uri="{FF2B5EF4-FFF2-40B4-BE49-F238E27FC236}">
                <a16:creationId xmlns:a16="http://schemas.microsoft.com/office/drawing/2014/main" id="{185E2D51-C193-46EF-894E-B3743941BF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3644900"/>
            <a:ext cx="44577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a:extLst>
              <a:ext uri="{FF2B5EF4-FFF2-40B4-BE49-F238E27FC236}">
                <a16:creationId xmlns:a16="http://schemas.microsoft.com/office/drawing/2014/main" id="{394199B4-4D90-451C-8D19-1BF594DF24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2852738"/>
            <a:ext cx="495300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Ograda številke diapozitiva 8">
            <a:extLst>
              <a:ext uri="{FF2B5EF4-FFF2-40B4-BE49-F238E27FC236}">
                <a16:creationId xmlns:a16="http://schemas.microsoft.com/office/drawing/2014/main" id="{A6CFA72F-7838-4593-B906-8ECF27E9D8F0}"/>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fontAlgn="base">
              <a:spcBef>
                <a:spcPct val="0"/>
              </a:spcBef>
              <a:spcAft>
                <a:spcPct val="0"/>
              </a:spcAft>
              <a:defRPr>
                <a:solidFill>
                  <a:schemeClr val="tx1"/>
                </a:solidFill>
                <a:latin typeface="Century Schoolbook" panose="02040604050505020304" pitchFamily="18" charset="0"/>
              </a:defRPr>
            </a:lvl6pPr>
            <a:lvl7pPr marL="2971800" indent="-228600" fontAlgn="base">
              <a:spcBef>
                <a:spcPct val="0"/>
              </a:spcBef>
              <a:spcAft>
                <a:spcPct val="0"/>
              </a:spcAft>
              <a:defRPr>
                <a:solidFill>
                  <a:schemeClr val="tx1"/>
                </a:solidFill>
                <a:latin typeface="Century Schoolbook" panose="02040604050505020304" pitchFamily="18" charset="0"/>
              </a:defRPr>
            </a:lvl7pPr>
            <a:lvl8pPr marL="3429000" indent="-228600" fontAlgn="base">
              <a:spcBef>
                <a:spcPct val="0"/>
              </a:spcBef>
              <a:spcAft>
                <a:spcPct val="0"/>
              </a:spcAft>
              <a:defRPr>
                <a:solidFill>
                  <a:schemeClr val="tx1"/>
                </a:solidFill>
                <a:latin typeface="Century Schoolbook" panose="02040604050505020304" pitchFamily="18" charset="0"/>
              </a:defRPr>
            </a:lvl8pPr>
            <a:lvl9pPr marL="3886200" indent="-228600" fontAlgn="base">
              <a:spcBef>
                <a:spcPct val="0"/>
              </a:spcBef>
              <a:spcAft>
                <a:spcPct val="0"/>
              </a:spcAft>
              <a:defRPr>
                <a:solidFill>
                  <a:schemeClr val="tx1"/>
                </a:solidFill>
                <a:latin typeface="Century Schoolbook" panose="02040604050505020304" pitchFamily="18" charset="0"/>
              </a:defRPr>
            </a:lvl9pPr>
          </a:lstStyle>
          <a:p>
            <a:fld id="{9015E75D-F4B0-41C8-A187-F693DABE61C9}" type="slidenum">
              <a:rPr lang="sl-SI" altLang="sl-SI">
                <a:solidFill>
                  <a:srgbClr val="FFFFFF"/>
                </a:solidFill>
              </a:rPr>
              <a:pPr/>
              <a:t>5</a:t>
            </a:fld>
            <a:endParaRPr lang="sl-SI" altLang="sl-SI">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p:cTn id="7" dur="500" decel="50000" fill="hold">
                                          <p:stCondLst>
                                            <p:cond delay="0"/>
                                          </p:stCondLst>
                                        </p:cTn>
                                        <p:tgtEl>
                                          <p:spTgt spid="307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7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75"/>
                                        </p:tgtEl>
                                        <p:attrNameLst>
                                          <p:attrName>ppt_w</p:attrName>
                                        </p:attrNameLst>
                                      </p:cBhvr>
                                      <p:tavLst>
                                        <p:tav tm="0">
                                          <p:val>
                                            <p:strVal val="#ppt_w*.05"/>
                                          </p:val>
                                        </p:tav>
                                        <p:tav tm="100000">
                                          <p:val>
                                            <p:strVal val="#ppt_w"/>
                                          </p:val>
                                        </p:tav>
                                      </p:tavLst>
                                    </p:anim>
                                    <p:anim calcmode="lin" valueType="num">
                                      <p:cBhvr>
                                        <p:cTn id="10" dur="1000" fill="hold"/>
                                        <p:tgtEl>
                                          <p:spTgt spid="307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7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7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7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7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3078"/>
                                        </p:tgtEl>
                                        <p:attrNameLst>
                                          <p:attrName>style.visibility</p:attrName>
                                        </p:attrNameLst>
                                      </p:cBhvr>
                                      <p:to>
                                        <p:strVal val="visible"/>
                                      </p:to>
                                    </p:set>
                                    <p:anim calcmode="lin" valueType="num">
                                      <p:cBhvr>
                                        <p:cTn id="19" dur="500" fill="hold"/>
                                        <p:tgtEl>
                                          <p:spTgt spid="3078"/>
                                        </p:tgtEl>
                                        <p:attrNameLst>
                                          <p:attrName>ppt_w</p:attrName>
                                        </p:attrNameLst>
                                      </p:cBhvr>
                                      <p:tavLst>
                                        <p:tav tm="0">
                                          <p:val>
                                            <p:fltVal val="0"/>
                                          </p:val>
                                        </p:tav>
                                        <p:tav tm="100000">
                                          <p:val>
                                            <p:strVal val="#ppt_w"/>
                                          </p:val>
                                        </p:tav>
                                      </p:tavLst>
                                    </p:anim>
                                    <p:anim calcmode="lin" valueType="num">
                                      <p:cBhvr>
                                        <p:cTn id="20" dur="500" fill="hold"/>
                                        <p:tgtEl>
                                          <p:spTgt spid="3078"/>
                                        </p:tgtEl>
                                        <p:attrNameLst>
                                          <p:attrName>ppt_h</p:attrName>
                                        </p:attrNameLst>
                                      </p:cBhvr>
                                      <p:tavLst>
                                        <p:tav tm="0">
                                          <p:val>
                                            <p:fltVal val="0"/>
                                          </p:val>
                                        </p:tav>
                                        <p:tav tm="100000">
                                          <p:val>
                                            <p:strVal val="#ppt_h"/>
                                          </p:val>
                                        </p:tav>
                                      </p:tavLst>
                                    </p:anim>
                                    <p:animEffect transition="in" filter="fade">
                                      <p:cBhvr>
                                        <p:cTn id="21"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2309B0F-3C85-46A4-A695-79A2F485D6A7}"/>
              </a:ext>
            </a:extLst>
          </p:cNvPr>
          <p:cNvSpPr>
            <a:spLocks noGrp="1"/>
          </p:cNvSpPr>
          <p:nvPr>
            <p:ph type="title"/>
          </p:nvPr>
        </p:nvSpPr>
        <p:spPr/>
        <p:txBody>
          <a:bodyPr/>
          <a:lstStyle/>
          <a:p>
            <a:pPr fontAlgn="auto">
              <a:spcAft>
                <a:spcPts val="0"/>
              </a:spcAft>
              <a:defRPr/>
            </a:pPr>
            <a:r>
              <a:rPr lang="sl-SI" dirty="0"/>
              <a:t>Uporaba v gostinstvu</a:t>
            </a:r>
          </a:p>
        </p:txBody>
      </p:sp>
      <p:sp>
        <p:nvSpPr>
          <p:cNvPr id="13315" name="Ograda vsebine 2">
            <a:extLst>
              <a:ext uri="{FF2B5EF4-FFF2-40B4-BE49-F238E27FC236}">
                <a16:creationId xmlns:a16="http://schemas.microsoft.com/office/drawing/2014/main" id="{28A8556C-9E13-4DC3-9795-E22AED95E010}"/>
              </a:ext>
            </a:extLst>
          </p:cNvPr>
          <p:cNvSpPr>
            <a:spLocks noGrp="1"/>
          </p:cNvSpPr>
          <p:nvPr>
            <p:ph sz="quarter" idx="1"/>
          </p:nvPr>
        </p:nvSpPr>
        <p:spPr>
          <a:xfrm>
            <a:off x="457200" y="1600200"/>
            <a:ext cx="7467600" cy="4873625"/>
          </a:xfrm>
        </p:spPr>
        <p:txBody>
          <a:bodyPr/>
          <a:lstStyle/>
          <a:p>
            <a:r>
              <a:rPr lang="sl-SI" altLang="sl-SI"/>
              <a:t>Krompir se pripravlja na zelo različne načine lahko ga kuhamo, pečemo, cvremo, blanširamo in še mnogo drugih stvari. Krompir je odlična priloga k mnogim jedem.</a:t>
            </a:r>
          </a:p>
          <a:p>
            <a:pPr>
              <a:buFont typeface="Wingdings" panose="05000000000000000000" pitchFamily="2" charset="2"/>
              <a:buNone/>
            </a:pPr>
            <a:endParaRPr lang="sl-SI" altLang="sl-SI"/>
          </a:p>
        </p:txBody>
      </p:sp>
      <p:pic>
        <p:nvPicPr>
          <p:cNvPr id="4099" name="Picture 3">
            <a:extLst>
              <a:ext uri="{FF2B5EF4-FFF2-40B4-BE49-F238E27FC236}">
                <a16:creationId xmlns:a16="http://schemas.microsoft.com/office/drawing/2014/main" id="{2E8C590F-461F-4971-965B-ADFEB3D665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3284538"/>
            <a:ext cx="2667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a:extLst>
              <a:ext uri="{FF2B5EF4-FFF2-40B4-BE49-F238E27FC236}">
                <a16:creationId xmlns:a16="http://schemas.microsoft.com/office/drawing/2014/main" id="{B17AB016-4712-4F1A-B3C5-D0B5B2E14B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3213100"/>
            <a:ext cx="27114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a:extLst>
              <a:ext uri="{FF2B5EF4-FFF2-40B4-BE49-F238E27FC236}">
                <a16:creationId xmlns:a16="http://schemas.microsoft.com/office/drawing/2014/main" id="{C2CCECB4-2549-4E1C-B83B-E175603700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2349500"/>
            <a:ext cx="5343525"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a:extLst>
              <a:ext uri="{FF2B5EF4-FFF2-40B4-BE49-F238E27FC236}">
                <a16:creationId xmlns:a16="http://schemas.microsoft.com/office/drawing/2014/main" id="{75E04C30-C8AA-41D4-BF28-1C48F1D660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675" y="2420938"/>
            <a:ext cx="4962525"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a:extLst>
              <a:ext uri="{FF2B5EF4-FFF2-40B4-BE49-F238E27FC236}">
                <a16:creationId xmlns:a16="http://schemas.microsoft.com/office/drawing/2014/main" id="{FABE43DD-1BBC-4183-885B-68594A70E8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0" y="1916113"/>
            <a:ext cx="5054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Ograda številke diapozitiva 9">
            <a:extLst>
              <a:ext uri="{FF2B5EF4-FFF2-40B4-BE49-F238E27FC236}">
                <a16:creationId xmlns:a16="http://schemas.microsoft.com/office/drawing/2014/main" id="{00B525C4-8EB6-4559-9FEC-8128A9BD1FEC}"/>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fontAlgn="base">
              <a:spcBef>
                <a:spcPct val="0"/>
              </a:spcBef>
              <a:spcAft>
                <a:spcPct val="0"/>
              </a:spcAft>
              <a:defRPr>
                <a:solidFill>
                  <a:schemeClr val="tx1"/>
                </a:solidFill>
                <a:latin typeface="Century Schoolbook" panose="02040604050505020304" pitchFamily="18" charset="0"/>
              </a:defRPr>
            </a:lvl6pPr>
            <a:lvl7pPr marL="2971800" indent="-228600" fontAlgn="base">
              <a:spcBef>
                <a:spcPct val="0"/>
              </a:spcBef>
              <a:spcAft>
                <a:spcPct val="0"/>
              </a:spcAft>
              <a:defRPr>
                <a:solidFill>
                  <a:schemeClr val="tx1"/>
                </a:solidFill>
                <a:latin typeface="Century Schoolbook" panose="02040604050505020304" pitchFamily="18" charset="0"/>
              </a:defRPr>
            </a:lvl7pPr>
            <a:lvl8pPr marL="3429000" indent="-228600" fontAlgn="base">
              <a:spcBef>
                <a:spcPct val="0"/>
              </a:spcBef>
              <a:spcAft>
                <a:spcPct val="0"/>
              </a:spcAft>
              <a:defRPr>
                <a:solidFill>
                  <a:schemeClr val="tx1"/>
                </a:solidFill>
                <a:latin typeface="Century Schoolbook" panose="02040604050505020304" pitchFamily="18" charset="0"/>
              </a:defRPr>
            </a:lvl8pPr>
            <a:lvl9pPr marL="3886200" indent="-228600" fontAlgn="base">
              <a:spcBef>
                <a:spcPct val="0"/>
              </a:spcBef>
              <a:spcAft>
                <a:spcPct val="0"/>
              </a:spcAft>
              <a:defRPr>
                <a:solidFill>
                  <a:schemeClr val="tx1"/>
                </a:solidFill>
                <a:latin typeface="Century Schoolbook" panose="02040604050505020304" pitchFamily="18" charset="0"/>
              </a:defRPr>
            </a:lvl9pPr>
          </a:lstStyle>
          <a:p>
            <a:fld id="{A6A16C49-C10F-4711-9DDF-9F2D4BD87516}" type="slidenum">
              <a:rPr lang="sl-SI" altLang="sl-SI">
                <a:solidFill>
                  <a:srgbClr val="FFFFFF"/>
                </a:solidFill>
              </a:rPr>
              <a:pPr/>
              <a:t>6</a:t>
            </a:fld>
            <a:endParaRPr lang="sl-SI" altLang="sl-SI">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100"/>
                                        <p:tgtEl>
                                          <p:spTgt spid="4099"/>
                                        </p:tgtEl>
                                      </p:cBhvr>
                                    </p:animEffect>
                                    <p:anim calcmode="lin" valueType="num">
                                      <p:cBhvr>
                                        <p:cTn id="8" dur="400" fill="hold"/>
                                        <p:tgtEl>
                                          <p:spTgt spid="4099"/>
                                        </p:tgtEl>
                                        <p:attrNameLst>
                                          <p:attrName>ppt_x</p:attrName>
                                        </p:attrNameLst>
                                      </p:cBhvr>
                                      <p:tavLst>
                                        <p:tav tm="0">
                                          <p:val>
                                            <p:strVal val="#ppt_x"/>
                                          </p:val>
                                        </p:tav>
                                        <p:tav tm="100000">
                                          <p:val>
                                            <p:strVal val="#ppt_x"/>
                                          </p:val>
                                        </p:tav>
                                      </p:tavLst>
                                    </p:anim>
                                    <p:anim calcmode="lin" valueType="num">
                                      <p:cBhvr>
                                        <p:cTn id="9" dur="400" fill="hold"/>
                                        <p:tgtEl>
                                          <p:spTgt spid="4099"/>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09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09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0" presetClass="entr" presetSubtype="0" decel="100000" fill="hold" nodeType="clickEffect">
                                  <p:stCondLst>
                                    <p:cond delay="0"/>
                                  </p:stCondLst>
                                  <p:childTnLst>
                                    <p:set>
                                      <p:cBhvr>
                                        <p:cTn id="15" dur="1" fill="hold">
                                          <p:stCondLst>
                                            <p:cond delay="0"/>
                                          </p:stCondLst>
                                        </p:cTn>
                                        <p:tgtEl>
                                          <p:spTgt spid="4100"/>
                                        </p:tgtEl>
                                        <p:attrNameLst>
                                          <p:attrName>style.visibility</p:attrName>
                                        </p:attrNameLst>
                                      </p:cBhvr>
                                      <p:to>
                                        <p:strVal val="visible"/>
                                      </p:to>
                                    </p:set>
                                    <p:anim calcmode="lin" valueType="num">
                                      <p:cBhvr>
                                        <p:cTn id="16" dur="1000" fill="hold"/>
                                        <p:tgtEl>
                                          <p:spTgt spid="4100"/>
                                        </p:tgtEl>
                                        <p:attrNameLst>
                                          <p:attrName>ppt_w</p:attrName>
                                        </p:attrNameLst>
                                      </p:cBhvr>
                                      <p:tavLst>
                                        <p:tav tm="0">
                                          <p:val>
                                            <p:strVal val="#ppt_w+.3"/>
                                          </p:val>
                                        </p:tav>
                                        <p:tav tm="100000">
                                          <p:val>
                                            <p:strVal val="#ppt_w"/>
                                          </p:val>
                                        </p:tav>
                                      </p:tavLst>
                                    </p:anim>
                                    <p:anim calcmode="lin" valueType="num">
                                      <p:cBhvr>
                                        <p:cTn id="17" dur="1000" fill="hold"/>
                                        <p:tgtEl>
                                          <p:spTgt spid="4100"/>
                                        </p:tgtEl>
                                        <p:attrNameLst>
                                          <p:attrName>ppt_h</p:attrName>
                                        </p:attrNameLst>
                                      </p:cBhvr>
                                      <p:tavLst>
                                        <p:tav tm="0">
                                          <p:val>
                                            <p:strVal val="#ppt_h"/>
                                          </p:val>
                                        </p:tav>
                                        <p:tav tm="100000">
                                          <p:val>
                                            <p:strVal val="#ppt_h"/>
                                          </p:val>
                                        </p:tav>
                                      </p:tavLst>
                                    </p:anim>
                                    <p:animEffect transition="in" filter="fade">
                                      <p:cBhvr>
                                        <p:cTn id="18" dur="1000"/>
                                        <p:tgtEl>
                                          <p:spTgt spid="410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7" presetClass="entr" presetSubtype="0" fill="hold" nodeType="clickEffect">
                                  <p:stCondLst>
                                    <p:cond delay="0"/>
                                  </p:stCondLst>
                                  <p:childTnLst>
                                    <p:set>
                                      <p:cBhvr>
                                        <p:cTn id="22" dur="1" fill="hold">
                                          <p:stCondLst>
                                            <p:cond delay="0"/>
                                          </p:stCondLst>
                                        </p:cTn>
                                        <p:tgtEl>
                                          <p:spTgt spid="4101"/>
                                        </p:tgtEl>
                                        <p:attrNameLst>
                                          <p:attrName>style.visibility</p:attrName>
                                        </p:attrNameLst>
                                      </p:cBhvr>
                                      <p:to>
                                        <p:strVal val="visible"/>
                                      </p:to>
                                    </p:set>
                                    <p:animEffect transition="in" filter="fade">
                                      <p:cBhvr>
                                        <p:cTn id="23" dur="1000"/>
                                        <p:tgtEl>
                                          <p:spTgt spid="4101"/>
                                        </p:tgtEl>
                                      </p:cBhvr>
                                    </p:animEffect>
                                    <p:anim calcmode="lin" valueType="num">
                                      <p:cBhvr>
                                        <p:cTn id="24" dur="1000" fill="hold"/>
                                        <p:tgtEl>
                                          <p:spTgt spid="4101"/>
                                        </p:tgtEl>
                                        <p:attrNameLst>
                                          <p:attrName>ppt_x</p:attrName>
                                        </p:attrNameLst>
                                      </p:cBhvr>
                                      <p:tavLst>
                                        <p:tav tm="0">
                                          <p:val>
                                            <p:strVal val="#ppt_x"/>
                                          </p:val>
                                        </p:tav>
                                        <p:tav tm="100000">
                                          <p:val>
                                            <p:strVal val="#ppt_x"/>
                                          </p:val>
                                        </p:tav>
                                      </p:tavLst>
                                    </p:anim>
                                    <p:anim calcmode="lin" valueType="num">
                                      <p:cBhvr>
                                        <p:cTn id="25" dur="1000" fill="hold"/>
                                        <p:tgtEl>
                                          <p:spTgt spid="4101"/>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4102"/>
                                        </p:tgtEl>
                                        <p:attrNameLst>
                                          <p:attrName>style.visibility</p:attrName>
                                        </p:attrNameLst>
                                      </p:cBhvr>
                                      <p:to>
                                        <p:strVal val="visible"/>
                                      </p:to>
                                    </p:set>
                                    <p:animEffect transition="in" filter="blinds(horizontal)">
                                      <p:cBhvr>
                                        <p:cTn id="30" dur="500"/>
                                        <p:tgtEl>
                                          <p:spTgt spid="410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ntr" presetSubtype="10" fill="hold" nodeType="clickEffect">
                                  <p:stCondLst>
                                    <p:cond delay="0"/>
                                  </p:stCondLst>
                                  <p:childTnLst>
                                    <p:set>
                                      <p:cBhvr>
                                        <p:cTn id="34" dur="1" fill="hold">
                                          <p:stCondLst>
                                            <p:cond delay="0"/>
                                          </p:stCondLst>
                                        </p:cTn>
                                        <p:tgtEl>
                                          <p:spTgt spid="4103"/>
                                        </p:tgtEl>
                                        <p:attrNameLst>
                                          <p:attrName>style.visibility</p:attrName>
                                        </p:attrNameLst>
                                      </p:cBhvr>
                                      <p:to>
                                        <p:strVal val="visible"/>
                                      </p:to>
                                    </p:set>
                                    <p:animEffect transition="in" filter="checkerboard(across)">
                                      <p:cBhvr>
                                        <p:cTn id="35" dur="5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7F2F007-B693-4E8F-8CBB-58F5E9D40B84}"/>
              </a:ext>
            </a:extLst>
          </p:cNvPr>
          <p:cNvSpPr>
            <a:spLocks noGrp="1"/>
          </p:cNvSpPr>
          <p:nvPr>
            <p:ph type="title"/>
          </p:nvPr>
        </p:nvSpPr>
        <p:spPr/>
        <p:txBody>
          <a:bodyPr/>
          <a:lstStyle/>
          <a:p>
            <a:pPr fontAlgn="auto">
              <a:spcAft>
                <a:spcPts val="0"/>
              </a:spcAft>
              <a:defRPr/>
            </a:pPr>
            <a:r>
              <a:rPr lang="sl-SI" dirty="0"/>
              <a:t>Pridelovanje krompirja</a:t>
            </a:r>
          </a:p>
        </p:txBody>
      </p:sp>
      <p:sp>
        <p:nvSpPr>
          <p:cNvPr id="14339" name="Ograda vsebine 2">
            <a:extLst>
              <a:ext uri="{FF2B5EF4-FFF2-40B4-BE49-F238E27FC236}">
                <a16:creationId xmlns:a16="http://schemas.microsoft.com/office/drawing/2014/main" id="{C5E52727-7D09-4BDF-8AE1-13B9B00BE5B4}"/>
              </a:ext>
            </a:extLst>
          </p:cNvPr>
          <p:cNvSpPr>
            <a:spLocks noGrp="1"/>
          </p:cNvSpPr>
          <p:nvPr>
            <p:ph sz="quarter" idx="1"/>
          </p:nvPr>
        </p:nvSpPr>
        <p:spPr>
          <a:xfrm>
            <a:off x="457200" y="1600200"/>
            <a:ext cx="7467600" cy="4873625"/>
          </a:xfrm>
        </p:spPr>
        <p:txBody>
          <a:bodyPr/>
          <a:lstStyle/>
          <a:p>
            <a:r>
              <a:rPr lang="sl-SI" altLang="sl-SI"/>
              <a:t>Krompir se posadi pomladi, ko rastlina pride iz zemlje jo je treba okopati nato ko je rastlina pred cvetenjem jo osujemo  ter ko je dovolj velik ga izkopljemo ter poberemo.</a:t>
            </a:r>
          </a:p>
          <a:p>
            <a:r>
              <a:rPr lang="sl-SI" altLang="sl-SI"/>
              <a:t>http://</a:t>
            </a:r>
            <a:r>
              <a:rPr lang="sl-SI" altLang="sl-SI">
                <a:hlinkClick r:id="rId2"/>
              </a:rPr>
              <a:t>www.youtube.com/watch?v=hlCxjL7pN6c&amp;feature=player_embedded#at=159</a:t>
            </a:r>
            <a:endParaRPr lang="sl-SI" altLang="sl-SI"/>
          </a:p>
        </p:txBody>
      </p:sp>
      <p:sp>
        <p:nvSpPr>
          <p:cNvPr id="14340" name="Ograda številke diapozitiva 3">
            <a:extLst>
              <a:ext uri="{FF2B5EF4-FFF2-40B4-BE49-F238E27FC236}">
                <a16:creationId xmlns:a16="http://schemas.microsoft.com/office/drawing/2014/main" id="{298E1F0D-B2C7-454B-868C-3F61F570463A}"/>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fontAlgn="base">
              <a:spcBef>
                <a:spcPct val="0"/>
              </a:spcBef>
              <a:spcAft>
                <a:spcPct val="0"/>
              </a:spcAft>
              <a:defRPr>
                <a:solidFill>
                  <a:schemeClr val="tx1"/>
                </a:solidFill>
                <a:latin typeface="Century Schoolbook" panose="02040604050505020304" pitchFamily="18" charset="0"/>
              </a:defRPr>
            </a:lvl6pPr>
            <a:lvl7pPr marL="2971800" indent="-228600" fontAlgn="base">
              <a:spcBef>
                <a:spcPct val="0"/>
              </a:spcBef>
              <a:spcAft>
                <a:spcPct val="0"/>
              </a:spcAft>
              <a:defRPr>
                <a:solidFill>
                  <a:schemeClr val="tx1"/>
                </a:solidFill>
                <a:latin typeface="Century Schoolbook" panose="02040604050505020304" pitchFamily="18" charset="0"/>
              </a:defRPr>
            </a:lvl7pPr>
            <a:lvl8pPr marL="3429000" indent="-228600" fontAlgn="base">
              <a:spcBef>
                <a:spcPct val="0"/>
              </a:spcBef>
              <a:spcAft>
                <a:spcPct val="0"/>
              </a:spcAft>
              <a:defRPr>
                <a:solidFill>
                  <a:schemeClr val="tx1"/>
                </a:solidFill>
                <a:latin typeface="Century Schoolbook" panose="02040604050505020304" pitchFamily="18" charset="0"/>
              </a:defRPr>
            </a:lvl8pPr>
            <a:lvl9pPr marL="3886200" indent="-228600" fontAlgn="base">
              <a:spcBef>
                <a:spcPct val="0"/>
              </a:spcBef>
              <a:spcAft>
                <a:spcPct val="0"/>
              </a:spcAft>
              <a:defRPr>
                <a:solidFill>
                  <a:schemeClr val="tx1"/>
                </a:solidFill>
                <a:latin typeface="Century Schoolbook" panose="02040604050505020304" pitchFamily="18" charset="0"/>
              </a:defRPr>
            </a:lvl9pPr>
          </a:lstStyle>
          <a:p>
            <a:fld id="{332E1A6C-EEB2-4DAD-8DDA-C3ED238F8878}" type="slidenum">
              <a:rPr lang="sl-SI" altLang="sl-SI">
                <a:solidFill>
                  <a:srgbClr val="FFFFFF"/>
                </a:solidFill>
              </a:rPr>
              <a:pPr/>
              <a:t>7</a:t>
            </a:fld>
            <a:endParaRPr lang="sl-SI" altLang="sl-SI">
              <a:solidFill>
                <a:srgbClr val="FFFFFF"/>
              </a:solidFill>
            </a:endParaRPr>
          </a:p>
        </p:txBody>
      </p:sp>
      <p:pic>
        <p:nvPicPr>
          <p:cNvPr id="5122" name="Picture 2">
            <a:extLst>
              <a:ext uri="{FF2B5EF4-FFF2-40B4-BE49-F238E27FC236}">
                <a16:creationId xmlns:a16="http://schemas.microsoft.com/office/drawing/2014/main" id="{E2DD5405-06D0-42C9-A6CE-43FBB1DC12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4221163"/>
            <a:ext cx="51054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a:extLst>
              <a:ext uri="{FF2B5EF4-FFF2-40B4-BE49-F238E27FC236}">
                <a16:creationId xmlns:a16="http://schemas.microsoft.com/office/drawing/2014/main" id="{E00F9DDD-E19E-4170-B923-3A1ABA772D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2511425"/>
            <a:ext cx="5016500" cy="376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a:extLst>
              <a:ext uri="{FF2B5EF4-FFF2-40B4-BE49-F238E27FC236}">
                <a16:creationId xmlns:a16="http://schemas.microsoft.com/office/drawing/2014/main" id="{AAB49251-8407-495E-9BA6-831C417198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3357563"/>
            <a:ext cx="38100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Scale>
                                      <p:cBhvr>
                                        <p:cTn id="7" dur="1000" decel="50000" fill="hold">
                                          <p:stCondLst>
                                            <p:cond delay="0"/>
                                          </p:stCondLst>
                                        </p:cTn>
                                        <p:tgtEl>
                                          <p:spTgt spid="51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122"/>
                                        </p:tgtEl>
                                        <p:attrNameLst>
                                          <p:attrName>ppt_x</p:attrName>
                                          <p:attrName>ppt_y</p:attrName>
                                        </p:attrNameLst>
                                      </p:cBhvr>
                                    </p:animMotion>
                                    <p:animEffect transition="in" filter="fade">
                                      <p:cBhvr>
                                        <p:cTn id="9" dur="1000"/>
                                        <p:tgtEl>
                                          <p:spTgt spid="512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5123"/>
                                        </p:tgtEl>
                                        <p:attrNameLst>
                                          <p:attrName>style.visibility</p:attrName>
                                        </p:attrNameLst>
                                      </p:cBhvr>
                                      <p:to>
                                        <p:strVal val="visible"/>
                                      </p:to>
                                    </p:set>
                                    <p:anim calcmode="lin" valueType="num">
                                      <p:cBhvr>
                                        <p:cTn id="14" dur="1000" fill="hold"/>
                                        <p:tgtEl>
                                          <p:spTgt spid="5123"/>
                                        </p:tgtEl>
                                        <p:attrNameLst>
                                          <p:attrName>ppt_w</p:attrName>
                                        </p:attrNameLst>
                                      </p:cBhvr>
                                      <p:tavLst>
                                        <p:tav tm="0">
                                          <p:val>
                                            <p:strVal val="#ppt_w+.3"/>
                                          </p:val>
                                        </p:tav>
                                        <p:tav tm="100000">
                                          <p:val>
                                            <p:strVal val="#ppt_w"/>
                                          </p:val>
                                        </p:tav>
                                      </p:tavLst>
                                    </p:anim>
                                    <p:anim calcmode="lin" valueType="num">
                                      <p:cBhvr>
                                        <p:cTn id="15" dur="1000" fill="hold"/>
                                        <p:tgtEl>
                                          <p:spTgt spid="5123"/>
                                        </p:tgtEl>
                                        <p:attrNameLst>
                                          <p:attrName>ppt_h</p:attrName>
                                        </p:attrNameLst>
                                      </p:cBhvr>
                                      <p:tavLst>
                                        <p:tav tm="0">
                                          <p:val>
                                            <p:strVal val="#ppt_h"/>
                                          </p:val>
                                        </p:tav>
                                        <p:tav tm="100000">
                                          <p:val>
                                            <p:strVal val="#ppt_h"/>
                                          </p:val>
                                        </p:tav>
                                      </p:tavLst>
                                    </p:anim>
                                    <p:animEffect transition="in" filter="fade">
                                      <p:cBhvr>
                                        <p:cTn id="16" dur="1000"/>
                                        <p:tgtEl>
                                          <p:spTgt spid="512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nodeType="clickEffect">
                                  <p:stCondLst>
                                    <p:cond delay="0"/>
                                  </p:stCondLst>
                                  <p:childTnLst>
                                    <p:set>
                                      <p:cBhvr>
                                        <p:cTn id="20" dur="1" fill="hold">
                                          <p:stCondLst>
                                            <p:cond delay="0"/>
                                          </p:stCondLst>
                                        </p:cTn>
                                        <p:tgtEl>
                                          <p:spTgt spid="5124"/>
                                        </p:tgtEl>
                                        <p:attrNameLst>
                                          <p:attrName>style.visibility</p:attrName>
                                        </p:attrNameLst>
                                      </p:cBhvr>
                                      <p:to>
                                        <p:strVal val="visible"/>
                                      </p:to>
                                    </p:set>
                                    <p:animEffect transition="in" filter="checkerboard(across)">
                                      <p:cBhvr>
                                        <p:cTn id="21"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6E951E8-4399-4FBF-B763-D01E91DBF18E}"/>
              </a:ext>
            </a:extLst>
          </p:cNvPr>
          <p:cNvSpPr>
            <a:spLocks noGrp="1"/>
          </p:cNvSpPr>
          <p:nvPr>
            <p:ph type="title"/>
          </p:nvPr>
        </p:nvSpPr>
        <p:spPr/>
        <p:txBody>
          <a:bodyPr/>
          <a:lstStyle/>
          <a:p>
            <a:pPr fontAlgn="auto">
              <a:spcAft>
                <a:spcPts val="0"/>
              </a:spcAft>
              <a:defRPr/>
            </a:pPr>
            <a:r>
              <a:rPr lang="sl-SI" dirty="0"/>
              <a:t>Zaključek</a:t>
            </a:r>
          </a:p>
        </p:txBody>
      </p:sp>
      <p:sp>
        <p:nvSpPr>
          <p:cNvPr id="15363" name="Ograda vsebine 2">
            <a:extLst>
              <a:ext uri="{FF2B5EF4-FFF2-40B4-BE49-F238E27FC236}">
                <a16:creationId xmlns:a16="http://schemas.microsoft.com/office/drawing/2014/main" id="{84CCEA3C-3292-4BD1-B1AD-9588DE5D2B48}"/>
              </a:ext>
            </a:extLst>
          </p:cNvPr>
          <p:cNvSpPr>
            <a:spLocks noGrp="1"/>
          </p:cNvSpPr>
          <p:nvPr>
            <p:ph sz="quarter" idx="1"/>
          </p:nvPr>
        </p:nvSpPr>
        <p:spPr>
          <a:xfrm>
            <a:off x="457200" y="1600200"/>
            <a:ext cx="7467600" cy="4873625"/>
          </a:xfrm>
        </p:spPr>
        <p:txBody>
          <a:bodyPr/>
          <a:lstStyle/>
          <a:p>
            <a:r>
              <a:rPr lang="sl-SI" altLang="sl-SI"/>
              <a:t>Naučil sem se</a:t>
            </a:r>
            <a:r>
              <a:rPr lang="sl-SI" altLang="sl-SI" b="1"/>
              <a:t> </a:t>
            </a:r>
            <a:r>
              <a:rPr lang="sl-SI" altLang="sl-SI"/>
              <a:t>veliko zanimivosti o krompirju, veliko sem že vedel saj doma pridelamo veliko krompirja in ostale zelenjave. Presenetilo me je to da je krompir tako zdrav saj sem ugotovil, da preprečuje nastanek veliko bolezni. Za ustni vir sem povprašal mojega očeta saj ve veliko o njem, povedal mi je nekaj različnih vrst krompirja ter značilnosti zanje.</a:t>
            </a:r>
            <a:endParaRPr lang="sl-SI" altLang="sl-SI" b="1"/>
          </a:p>
          <a:p>
            <a:endParaRPr lang="sl-SI" altLang="sl-SI"/>
          </a:p>
        </p:txBody>
      </p:sp>
      <p:sp>
        <p:nvSpPr>
          <p:cNvPr id="15364" name="Ograda številke diapozitiva 3">
            <a:extLst>
              <a:ext uri="{FF2B5EF4-FFF2-40B4-BE49-F238E27FC236}">
                <a16:creationId xmlns:a16="http://schemas.microsoft.com/office/drawing/2014/main" id="{23A4672D-3998-4777-B581-DAFE9CF6F5FC}"/>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fontAlgn="base">
              <a:spcBef>
                <a:spcPct val="0"/>
              </a:spcBef>
              <a:spcAft>
                <a:spcPct val="0"/>
              </a:spcAft>
              <a:defRPr>
                <a:solidFill>
                  <a:schemeClr val="tx1"/>
                </a:solidFill>
                <a:latin typeface="Century Schoolbook" panose="02040604050505020304" pitchFamily="18" charset="0"/>
              </a:defRPr>
            </a:lvl6pPr>
            <a:lvl7pPr marL="2971800" indent="-228600" fontAlgn="base">
              <a:spcBef>
                <a:spcPct val="0"/>
              </a:spcBef>
              <a:spcAft>
                <a:spcPct val="0"/>
              </a:spcAft>
              <a:defRPr>
                <a:solidFill>
                  <a:schemeClr val="tx1"/>
                </a:solidFill>
                <a:latin typeface="Century Schoolbook" panose="02040604050505020304" pitchFamily="18" charset="0"/>
              </a:defRPr>
            </a:lvl7pPr>
            <a:lvl8pPr marL="3429000" indent="-228600" fontAlgn="base">
              <a:spcBef>
                <a:spcPct val="0"/>
              </a:spcBef>
              <a:spcAft>
                <a:spcPct val="0"/>
              </a:spcAft>
              <a:defRPr>
                <a:solidFill>
                  <a:schemeClr val="tx1"/>
                </a:solidFill>
                <a:latin typeface="Century Schoolbook" panose="02040604050505020304" pitchFamily="18" charset="0"/>
              </a:defRPr>
            </a:lvl8pPr>
            <a:lvl9pPr marL="3886200" indent="-228600" fontAlgn="base">
              <a:spcBef>
                <a:spcPct val="0"/>
              </a:spcBef>
              <a:spcAft>
                <a:spcPct val="0"/>
              </a:spcAft>
              <a:defRPr>
                <a:solidFill>
                  <a:schemeClr val="tx1"/>
                </a:solidFill>
                <a:latin typeface="Century Schoolbook" panose="02040604050505020304" pitchFamily="18" charset="0"/>
              </a:defRPr>
            </a:lvl9pPr>
          </a:lstStyle>
          <a:p>
            <a:fld id="{09F3BA07-7722-4F7A-93FC-3F28F0FE9D45}" type="slidenum">
              <a:rPr lang="sl-SI" altLang="sl-SI">
                <a:solidFill>
                  <a:srgbClr val="FFFFFF"/>
                </a:solidFill>
              </a:rPr>
              <a:pPr/>
              <a:t>8</a:t>
            </a:fld>
            <a:endParaRPr lang="sl-SI" altLang="sl-SI">
              <a:solidFill>
                <a:srgbClr val="FFFFFF"/>
              </a:solidFill>
            </a:endParaRPr>
          </a:p>
        </p:txBody>
      </p:sp>
      <p:pic>
        <p:nvPicPr>
          <p:cNvPr id="6147" name="Picture 3">
            <a:extLst>
              <a:ext uri="{FF2B5EF4-FFF2-40B4-BE49-F238E27FC236}">
                <a16:creationId xmlns:a16="http://schemas.microsoft.com/office/drawing/2014/main" id="{3E476CAD-EBD9-4149-A80E-91FB98C758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4221163"/>
            <a:ext cx="240665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p:cTn id="7" dur="500" fill="hold"/>
                                        <p:tgtEl>
                                          <p:spTgt spid="6147"/>
                                        </p:tgtEl>
                                        <p:attrNameLst>
                                          <p:attrName>ppt_w</p:attrName>
                                        </p:attrNameLst>
                                      </p:cBhvr>
                                      <p:tavLst>
                                        <p:tav tm="0">
                                          <p:val>
                                            <p:strVal val="#ppt_w*0.05"/>
                                          </p:val>
                                        </p:tav>
                                        <p:tav tm="100000">
                                          <p:val>
                                            <p:strVal val="#ppt_w"/>
                                          </p:val>
                                        </p:tav>
                                      </p:tavLst>
                                    </p:anim>
                                    <p:anim calcmode="lin" valueType="num">
                                      <p:cBhvr>
                                        <p:cTn id="8" dur="500" fill="hold"/>
                                        <p:tgtEl>
                                          <p:spTgt spid="6147"/>
                                        </p:tgtEl>
                                        <p:attrNameLst>
                                          <p:attrName>ppt_h</p:attrName>
                                        </p:attrNameLst>
                                      </p:cBhvr>
                                      <p:tavLst>
                                        <p:tav tm="0">
                                          <p:val>
                                            <p:strVal val="#ppt_h"/>
                                          </p:val>
                                        </p:tav>
                                        <p:tav tm="100000">
                                          <p:val>
                                            <p:strVal val="#ppt_h"/>
                                          </p:val>
                                        </p:tav>
                                      </p:tavLst>
                                    </p:anim>
                                    <p:anim calcmode="lin" valueType="num">
                                      <p:cBhvr>
                                        <p:cTn id="9" dur="500" fill="hold"/>
                                        <p:tgtEl>
                                          <p:spTgt spid="6147"/>
                                        </p:tgtEl>
                                        <p:attrNameLst>
                                          <p:attrName>ppt_x</p:attrName>
                                        </p:attrNameLst>
                                      </p:cBhvr>
                                      <p:tavLst>
                                        <p:tav tm="0">
                                          <p:val>
                                            <p:strVal val="#ppt_x-.2"/>
                                          </p:val>
                                        </p:tav>
                                        <p:tav tm="100000">
                                          <p:val>
                                            <p:strVal val="#ppt_x"/>
                                          </p:val>
                                        </p:tav>
                                      </p:tavLst>
                                    </p:anim>
                                    <p:anim calcmode="lin" valueType="num">
                                      <p:cBhvr>
                                        <p:cTn id="10" dur="500" fill="hold"/>
                                        <p:tgtEl>
                                          <p:spTgt spid="6147"/>
                                        </p:tgtEl>
                                        <p:attrNameLst>
                                          <p:attrName>ppt_y</p:attrName>
                                        </p:attrNameLst>
                                      </p:cBhvr>
                                      <p:tavLst>
                                        <p:tav tm="0">
                                          <p:val>
                                            <p:strVal val="#ppt_y"/>
                                          </p:val>
                                        </p:tav>
                                        <p:tav tm="100000">
                                          <p:val>
                                            <p:strVal val="#ppt_y"/>
                                          </p:val>
                                        </p:tav>
                                      </p:tavLst>
                                    </p:anim>
                                    <p:animEffect transition="in" filter="fade">
                                      <p:cBhvr>
                                        <p:cTn id="11"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ltana">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Altan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ltan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docProps/app.xml><?xml version="1.0" encoding="utf-8"?>
<Properties xmlns="http://schemas.openxmlformats.org/officeDocument/2006/extended-properties" xmlns:vt="http://schemas.openxmlformats.org/officeDocument/2006/docPropsVTypes">
  <Template>Oriel</Template>
  <TotalTime>0</TotalTime>
  <Words>270</Words>
  <Application>Microsoft Office PowerPoint</Application>
  <PresentationFormat>On-screen Show (4:3)</PresentationFormat>
  <Paragraphs>33</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Calibri</vt:lpstr>
      <vt:lpstr>Century Schoolbook</vt:lpstr>
      <vt:lpstr>Wingdings</vt:lpstr>
      <vt:lpstr>Wingdings 2</vt:lpstr>
      <vt:lpstr>Altana</vt:lpstr>
      <vt:lpstr>PowerPoint Presentation</vt:lpstr>
      <vt:lpstr>Uvod</vt:lpstr>
      <vt:lpstr>Zgodovina krompirja</vt:lpstr>
      <vt:lpstr>Vrste krompirja</vt:lpstr>
      <vt:lpstr>Zdravilni učinki</vt:lpstr>
      <vt:lpstr>Uporaba v gostinstvu</vt:lpstr>
      <vt:lpstr>Pridelovanje krompirja</vt:lpstr>
      <vt:lpstr>Zaključek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2019-06-03T09:13:49Z</dcterms:created>
  <dcterms:modified xsi:type="dcterms:W3CDTF">2019-06-03T09:13:49Z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