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8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76D13EED-D2ED-4FFA-9617-4C278A9F3C54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7DE70183-83B1-4266-B324-292C86C10DF6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22D94E9-C474-478D-BF63-2233F86EBD02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7CBD5A67-8D00-443E-8551-8A348E0DE0F3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CAF36B19-6EB6-4890-AD60-E56C2E096756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8ABCFC97-AEA5-45AF-9744-26B98B3C5740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3D7C8AA5-329A-4902-8902-FED8E0DC0AC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235A2A1B-D408-4F7C-8557-9F947E363E72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>
              <a:extLst>
                <a:ext uri="{FF2B5EF4-FFF2-40B4-BE49-F238E27FC236}">
                  <a16:creationId xmlns:a16="http://schemas.microsoft.com/office/drawing/2014/main" id="{BE0779C7-F18F-41D4-A80A-F8C30C2285AF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5DA804A-12FA-41BB-BECB-B26016599AD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60E1ACAA-E406-43C2-B3DC-C5B391C37127}"/>
                </a:ext>
              </a:extLst>
            </p:cNvPr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3E44BD77-EF9C-46C8-9C2E-AA74BA312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63DBC-D7A4-4137-A988-9A7158E36096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1C0E7F7-155C-4B45-B9A2-A0ADE83A2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68162F4-706A-43D6-BB96-36A0D8F5C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205BB-AF33-430A-81B7-6A1065B090B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9708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82883-B987-446B-B39A-FFC41F14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2251C-FF23-4C94-9D11-E2CBB144FC61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531D5-EE8B-464F-BE6A-BD82CA36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7EF6A-AFB7-4235-A660-047FFDAE0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C1179-867D-4678-BDB9-7D5E2245D16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927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1055E013-2C18-4437-B4CC-827175201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sl-SI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9EF297AF-CE0B-45FD-99B0-BA783EA29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sl-SI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6BA4334-C5A9-4DE6-9F9B-9D0AE095BA9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9ACD-29BD-4FE0-B890-98D62AF7D38C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59B45AB-460F-40EE-9C31-5F23A76450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84EB4B4-CD5A-4B9A-88B4-A97F18299BC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E67FC2B-CAC8-4ADF-9D04-0945BC6125A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14720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3592A-7806-4B95-A21F-1407FF9C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0473-3900-4BC1-A3AD-BA4D019637C1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EFDA1-26BE-4BAE-99FD-B5E3A01E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CC834-9605-4ABD-BAD6-F6DAFEB1A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C7848-42F6-4F9A-8B3F-A9FE4B93446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43100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55480964-8C00-44F2-847A-4E9B61788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sl-SI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E3C6617F-BC1A-4992-8398-81F513E31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sl-SI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8E39BB2-E281-4073-A0D5-26F06150D7A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ABE20-ADD5-4C78-91B9-53B4F167F3CD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2A2C66F-DD8D-460C-BEAB-B532C2A6FB8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44F068-417E-4447-B71C-3B6FC135AF4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E6120E0-3FDD-4566-9D2C-443007C473A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205241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767802B-786B-4E2E-B6E5-D82299A1EC2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45D7B-C39A-42B0-A238-C4F590ADD8E3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035E52D-0A42-4EA7-8C21-1AC390BBF95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D023CD-26E9-4287-8302-5786F69449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12DC0EF-0A17-4B6A-BC1A-2F52E56723B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951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FF7B2-CCD6-4EEE-AC0B-BC82F5F4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BC119-9634-40F7-A01A-7CF604F7EA7C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5A59B-D781-4C10-9692-88E11B10D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7284F-E55F-4288-9D65-F9FF5D1E7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F1492-F92B-4D05-ADAA-16875896DA2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845596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21E55-2A0D-4B4C-86FD-FEF1EF143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03C87-2992-4AEC-9517-BE5CDC8C59A8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9089F-8FBB-4ACA-844B-A8F5BACB9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14B8E-0960-4906-8EFD-52E070CA6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BA5BF-F43E-4D21-8A11-6B93EF1F95F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91883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AAD82-C1F6-4972-8306-80F4728BB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45BC-4E44-4117-92DC-EBCE4FFBC612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DB70D-C957-4B06-A34F-64FB95C1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00AC9-D2DE-472A-BCBA-BFC9AFDF9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D13F4-C6C6-4D0A-89BD-FDB927092EB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6211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BCFD2-5B1E-4460-9B6B-043B385AA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E2509-B5E2-41FD-8324-078B260EDDD2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2FFF2-8CF2-4B88-BD8F-39E909502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D0113-87DE-4813-9CD8-EA7BFEF01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FE18A-5617-4BB2-97FC-73A12D55717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74602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7841FA-CEA7-4726-817C-81878C50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0EA5-005A-4F90-9017-BA83CE7C0279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FFEA0F-E01F-455C-9F02-4776C12F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4460EB-E31F-42F2-9576-C02A0104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9D924-BB2A-4E3F-A7CA-05514915D96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7135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0AF98F-482C-40F9-9673-E63028A6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2C425-ECF6-4533-B84E-252C9BF2AD0A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22D039-32A5-4ABA-9C41-B29F28A86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FE4185C-27A0-4F1C-AA65-E401B5BE7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C8383-F9C2-4225-93B2-09669BD1FBE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90594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8A4AEF-5D10-4AEC-813C-B8C60CC5F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EB41-2A88-44D5-9C6B-26428E8D2442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371967-2246-43C8-B388-A82996F8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FAEBBE0-8733-423F-BE4F-BF35692B0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E6FF5-02A1-41C7-8F1D-D287B647588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1195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6CA367-23A0-4F89-9D50-82D12BE05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1A644-BBAE-4D83-8789-3ACB313A3CB9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E836AA0-4782-438A-9FB8-F26F7D4D4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1F319D-736D-4B30-9A28-E9ED4CE94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9B33A-BA5C-4511-B2BA-83AA49D0FB1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0654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F6A583-C0E1-40AE-83C2-5FDD3FF45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A4FC2-CD77-4B0A-A967-5EB9089B3839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60DB0F-F06E-466F-8CAC-862C4C0BA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C75DF-B5B0-4B95-A9BF-F04D3261B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E4F92-2697-4918-BFE8-1432D716FF1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2083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00D8CA-06E9-4B8D-A6DA-435B776D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704B0-C3FF-4614-9885-0FCB91BCEFD1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0B8CE81-EEF1-422F-B07D-D6558B03A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BB30BE-002E-4B4C-80EA-61C708B41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405DA-D8FC-48F5-BA9D-B45604E6891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9618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>
            <a:extLst>
              <a:ext uri="{FF2B5EF4-FFF2-40B4-BE49-F238E27FC236}">
                <a16:creationId xmlns:a16="http://schemas.microsoft.com/office/drawing/2014/main" id="{20AB07A1-193F-436B-8C4C-49E2628BB765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BB353BB-F198-4264-BC8B-6F09A93BCDC2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213C013-FAE2-4551-98CA-ED5085AE1057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AFA4F8C7-8C9E-40D3-A4D9-37F4ABFE70F4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3B4B98CB-01E5-434B-9A19-FB77E56142EE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5D11837B-E01D-426C-A187-1B3A2574B3AC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5A97FA5E-1166-4B0C-9962-0E4E731195C7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CCB04CFD-0CA6-4083-A97B-72276FC23FAA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80133155-FBDA-4365-93E5-EF0C087A68D5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1C2C47B4-A401-4591-AA6B-AB6DF04ADFD4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CEE66322-F82E-4616-8087-EC6A3BBE036E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73FAF099-F6B3-4681-9D82-85A977B56F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 naslova matrice</a:t>
            </a:r>
            <a:endParaRPr lang="en-US" altLang="sl-SI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4BBC332F-5D26-4699-9D82-4C68CA4CFA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F2CBC-2B32-4593-A281-14B45A615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02CAF3-9F47-4E9D-B1A6-058514DC2666}" type="datetimeFigureOut">
              <a:rPr lang="en-US"/>
              <a:pPr>
                <a:defRPr/>
              </a:pPr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BE19B-597E-41B4-A4BA-9BFB02DAE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78A27-CDE9-40A2-AFD3-62E2DAE9F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CDC471-5697-4C5A-B9CC-9E59DA6785F0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5" r:id="rId11"/>
    <p:sldLayoutId id="2147483680" r:id="rId12"/>
    <p:sldLayoutId id="2147483686" r:id="rId13"/>
    <p:sldLayoutId id="2147483681" r:id="rId14"/>
    <p:sldLayoutId id="2147483682" r:id="rId15"/>
    <p:sldLayoutId id="2147483683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E8DBB841-AF39-4BAC-9E21-7F2EE2171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1863725"/>
            <a:ext cx="8445500" cy="2187575"/>
          </a:xfrm>
        </p:spPr>
        <p:txBody>
          <a:bodyPr/>
          <a:lstStyle/>
          <a:p>
            <a:pPr algn="ctr"/>
            <a:r>
              <a:rPr lang="sl-SI" altLang="sl-SI"/>
              <a:t>ABSOLUTIZEM- DRŽAVA, TO SEM JAZ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5C14872-E2F8-4E97-B26D-8D79B7C60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1788" y="4559300"/>
            <a:ext cx="7767637" cy="2100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l-SI" sz="2800" dirty="0"/>
              <a:t>FRANCIJA- EN VLADAR IN OSEMNAJST MILIJONOV PREBIVALCEV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Gladko</vt:lpstr>
      <vt:lpstr>ABSOLUTIZEM- DRŽAVA, TO SEM JAZ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2019-06-03T09:14:00Z</dcterms:created>
  <dcterms:modified xsi:type="dcterms:W3CDTF">2019-06-03T09:14:00Z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