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7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84C2AB6-7202-4779-9D4C-6694DCD156A1}"/>
              </a:ext>
            </a:extLst>
          </p:cNvPr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4484A17-2A76-4AA0-9EB5-983B50162BA0}"/>
              </a:ext>
            </a:extLst>
          </p:cNvPr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CC7119A5-5B2C-484D-8940-AA5C07F54E09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72DBF045-F443-4377-8D69-58D2841AD18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9ECCCC6B-A2EC-47A0-85B5-8AE928B45B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EE97720-D84E-4593-B81A-80213D9B9111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22D3E-F5C8-47ED-AC92-AFAC13CA0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74A1D0-84C6-4CA9-A092-EA634A9BB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107D8-3680-4EFC-BDE3-6D0E9FAD8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93F27-6F9E-4398-B532-429192142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44C59-1872-4F89-BCE8-782891C7C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526E3-8CEB-409E-943E-64371155A01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3930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C2AC8-33E8-4263-A47C-1A83453E4B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4C859C-6030-40E0-8137-93A579DAD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7BF0B-ACAF-4AC8-AA23-2C581866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55188-DD7D-4162-BAD2-6FFC06369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12B15-6227-46D3-B772-E3006A3D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0B9BE-C2D9-4C2E-9616-FDDFD613701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8714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CB691-43E7-46A6-8500-CC67E4453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7B598-309B-42DE-8F01-7FA3536DE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5F140-BC42-4904-A029-6F3BF424B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D2E96-2289-43CD-9BF8-D4567D82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1596C-C17C-4542-8344-D8C5C8998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0B10C-6AE6-43BD-BF35-BBBEA558277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7827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3300E-27AB-4DD6-852D-0F6497C73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3C5B6-CD53-4489-9210-D92C54667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9F762-1C37-47A5-84C3-110A00143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2D3EE-BF75-41F6-A021-9E1448BA4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FA6E0-24A1-48BF-9885-1E6D657E3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158E4-44C9-41AE-AD1A-97ED456ABAE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0339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62F11-2598-49DC-8506-09E4594D1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98594-37D4-4BF9-90DE-FCD6A5903A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2099A9-5052-4285-9100-7AA43B866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86857-142A-4884-BE58-C7D259450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050B2-AF85-40BD-9B3B-F77B92D6A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C404F4-7155-4F3A-8DBC-8878C84A9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C46A2-BB8E-45FD-9F58-A528B79BD21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9764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4269E-7248-47F0-89B0-2CA25C08C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F7A4D-3957-49BB-9180-EE78194F3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22720-76BA-4968-A937-0246EB566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56A6A6-8903-431B-8F3D-E1D78129D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95C346-A0DA-4BE7-B49E-FB4B7A1A58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111700-86F5-4A9B-A789-622F7633B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2FF3E0-6F5A-4BFB-B4F4-A0585EB20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D85CA1-C12C-4C3C-B30F-29881C4D5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CBF1B-7B51-484D-8715-9AFAF758C3E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2078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9A4A9-138F-44F9-B79C-BCFB1B0C1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792EA0-E63F-4DB2-9B6E-60570B011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044F24-D8E7-47BB-9304-0F50204F8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AD00EE-9142-4369-95B1-8EF29919D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51DEA-DB8F-49B4-A04D-67DE1D7769B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3356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E110E0-9350-40CE-9097-056DFD148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B73BC0-A4BD-479D-AD11-849588E6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251C93-9850-4D74-9019-298525FE9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633FE-1644-4C1E-AB33-C7ED578DF19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4819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22F73-2098-4DCD-AA40-131053E1D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ACEF9-FBE9-477B-A425-9B906BF56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D2563-EF41-49BC-8FD1-364127837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6F0C1F-1A03-40E1-9CA2-240B4A317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7FA6DC-81BB-4003-8C1D-C480D2BEE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E59566-F128-4FDB-9325-D341D21D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D8A0F-D51A-4638-B3E7-0490D8401F4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020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38E10-AFD2-4121-823D-CD6E351EE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2AF4FF-E5F9-48AC-88B9-76FD2E76F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CA271-DF8A-412C-9B91-13DB71B6E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66E31-9F35-4067-AE12-E11D5BB4F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5F171-40AB-4BFD-B41B-91F29F117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79343-3321-47B1-A59C-4A00D6C7E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A4D59-23C9-4C4D-AA5C-8979259347E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7559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9D42DD2-6E23-496D-9C90-6148C6ABF19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48297EA-2C8F-43E7-873B-152BC7BE9B0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0E1BA525-0832-4A3B-A939-FECF8631FDD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BC11354B-6C72-41EB-A50B-2BDFA3D3F5C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98D53348-12CC-4698-A0CB-A9B627A5D3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FDDF4A2-3DED-4E9C-9C3F-991286D06403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10BFA16-EEFF-4378-A6CB-1D4149897993}"/>
              </a:ext>
            </a:extLst>
          </p:cNvPr>
          <p:cNvSpPr>
            <a:spLocks noGrp="1" noRot="1" noChangeArrowheads="1"/>
          </p:cNvSpPr>
          <p:nvPr>
            <p:ph type="ctrTitle"/>
          </p:nvPr>
        </p:nvSpPr>
        <p:spPr>
          <a:xfrm>
            <a:off x="684213" y="0"/>
            <a:ext cx="7772400" cy="1470025"/>
          </a:xfrm>
        </p:spPr>
        <p:txBody>
          <a:bodyPr/>
          <a:lstStyle/>
          <a:p>
            <a:r>
              <a:rPr lang="sl-SI" altLang="sl-SI" sz="6000">
                <a:latin typeface="Algerian" panose="04020705040A02060702" pitchFamily="82" charset="0"/>
              </a:rPr>
              <a:t>ALEKSANDER VELIKI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E4B63D5-092B-4796-BC9A-D39A75284E18}"/>
              </a:ext>
            </a:extLst>
          </p:cNvPr>
          <p:cNvSpPr>
            <a:spLocks noGrp="1" noRot="1" noChangeArrowheads="1"/>
          </p:cNvSpPr>
          <p:nvPr>
            <p:ph type="subTitle" idx="1"/>
          </p:nvPr>
        </p:nvSpPr>
        <p:spPr>
          <a:xfrm>
            <a:off x="323850" y="2924175"/>
            <a:ext cx="8280400" cy="3217863"/>
          </a:xfrm>
        </p:spPr>
        <p:txBody>
          <a:bodyPr/>
          <a:lstStyle/>
          <a:p>
            <a:pPr algn="l"/>
            <a:endParaRPr lang="sl-SI" altLang="sl-SI" sz="36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l"/>
            <a:r>
              <a:rPr lang="sl-SI" altLang="sl-SI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Predmet: Zgodovina</a:t>
            </a:r>
          </a:p>
          <a:p>
            <a:pPr algn="l"/>
            <a:endParaRPr lang="sl-SI" altLang="sl-SI" sz="36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30A557D-6E27-4777-8C69-BF8746E8FD9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Algerian" panose="04020705040A02060702" pitchFamily="82" charset="0"/>
              </a:rPr>
              <a:t>UVOD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5F62603-DDCE-4962-8694-6DA446AAFD3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latin typeface="Calibri" panose="020F0502020204030204" pitchFamily="34" charset="0"/>
              </a:rPr>
              <a:t>Midva vam bova predstavila film o Aleksandru velikem, ki je nastal leta 2004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3FACF78-E603-4459-9A16-3661A301044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Algerian" panose="04020705040A02060702" pitchFamily="82" charset="0"/>
              </a:rPr>
              <a:t>Čas, kraj in prostor</a:t>
            </a:r>
            <a:r>
              <a:rPr lang="sl-SI" altLang="sl-SI"/>
              <a:t>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DF87EEB-6B29-45C2-8D04-4D21B668F3D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Film se dogaja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blaki">
  <a:themeElements>
    <a:clrScheme name="Oblaki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Obla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blaki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aki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aki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aki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aki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aki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aki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aki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aki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0</TotalTime>
  <Words>28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Algerian</vt:lpstr>
      <vt:lpstr>Arial</vt:lpstr>
      <vt:lpstr>Calibri</vt:lpstr>
      <vt:lpstr>Wingdings</vt:lpstr>
      <vt:lpstr>Oblaki</vt:lpstr>
      <vt:lpstr>ALEKSANDER VELIKI</vt:lpstr>
      <vt:lpstr>UVOD</vt:lpstr>
      <vt:lpstr>Čas, kraj in prostor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2019-06-03T09:14:02Z</dcterms:created>
  <dcterms:modified xsi:type="dcterms:W3CDTF">2019-06-03T09:14:02Z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