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24C9-4FD9-4208-9F97-1924E1999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2C3A3-E74D-4630-AC36-3D656272B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DC2B-6376-4403-8726-40723489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1FCDC-52C6-4AB9-9435-E03F12CB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3FE6-8B3A-478F-BD65-275B82D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098A2-ABFE-4176-9D34-DB0C9ED592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6265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83C4-F233-4896-8090-D5C17119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D20A6-ADF5-4CB6-8783-F69548904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02835-6692-4654-88BB-6F647F28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D6D70-D62C-4B13-89D1-577CEE8D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8674-74E5-4FC5-AC4A-36B93E11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0338D-CD00-45D0-BFE3-508F6EC947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35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5F493-0F61-4FDA-93CA-D0E890E6D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132C-B96E-414B-A3ED-726D69E21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B73D-5787-4E8B-9E80-1CB0BB23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A4F0-5A71-4E69-A53F-6B25B8EF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99A7-4BE2-43D7-ABD5-EF9CF51C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8FEB-B33F-46C1-BA46-B97F82720C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56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6791-E41F-45D7-AC3D-10DBFB9D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F99BC-9758-4B19-B873-40C68134FA1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D3537-9BF7-44BF-8C7A-B7F6D209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D91F7-E6DA-4052-8C7D-F9761688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49245-65A7-4480-8659-7954AE1A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ED873-9982-4C35-89C7-4E0512FB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868555-1117-4FF6-BF16-495F5923D0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068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315C-85C5-409E-8FF7-88FA07D0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64CED-0197-4D03-858B-56D8AF105C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EE750-3CE1-4562-AE98-55687223B04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BE29E-8DEB-451B-8A20-19BDA6F8D4F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2C2123-8A53-4192-BA15-42B707C2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8641B-B738-4A11-833B-74567653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149AA2-6BF7-42C9-8CC8-F83648E0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3CA9C6-77AF-4CDD-A59A-A62D93C935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15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5BE2-95DF-4946-888A-DD590B87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ADA0-4A7E-48B8-8642-2DC6E8EBD7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F806B-0D5B-4C2A-89C1-F4FEA42A4ED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F4783-F40A-4304-8EA1-680589737CD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D879F1-6BA0-41EC-96A3-418647FA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EC5552-2FFB-4E87-9516-F4961E75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C6BF00-6F86-49DF-88A3-C227D677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258F54-D4DF-4730-A5EB-54F21A7919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841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E5C2-77A9-4507-9D4C-941E17D3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F3D2-F1E6-4FB1-A2D3-176470A52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CF4BE-45B8-4FC4-8D0E-3F74B46C8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3CE2E-5FDB-4A27-BD93-A4557F5C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4E245-1D24-4528-AFE1-FDF833C4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76E22-A46B-4D20-9293-C59437FE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E6FC5B-4BBE-4368-8860-02CB59E685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743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5E9D-AD1B-4F64-9E61-5F2D5D93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ED30-BC09-48AB-8CFC-343C3EFF5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0C89-20FA-479F-83C6-20AE46B27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D274F-62B0-4E00-B544-04AC31A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CB8C6-5A1E-4783-AC60-5C4B7A92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726C-509A-4037-B061-BAF44934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3FEBAD-C78C-41AF-AD9F-2DBFD5094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852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7A69-0D8C-45CF-AB07-CB2EC53B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FCA7-87C5-48F1-8A2C-AABAA4D03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B5A1-9591-4EA0-91D5-4AF3597C979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75B4CB-645B-46C9-9CBF-17ECF58E93C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37B599-F46C-41E7-B712-8F0AFB1F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79E38-D6AD-49DE-847C-AAAA1643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0D4F2E-6367-4498-9DDB-B9F2957D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AA205B-375A-4E1C-A399-19740C26BD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439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3395-6162-4585-95CB-9A3B907A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0B145-7B47-4D0F-BBFD-5E7F972E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889-F5EE-49B9-BA97-662352A1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C4E68-308D-46F6-B567-D0AC5D1C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50306-E3AE-41FC-B831-54410E4A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EEC50-07A6-4F1E-9DB5-DDD8696E12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56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1D35-2198-427C-BB30-2E3AC4EE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604BF-7F15-48D7-8488-EA3381B7E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7497-99EE-431C-9DE4-8698FE36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6C14-DEA3-4F16-A8ED-5C3D07AD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3A5D-7B04-4626-980D-A7A480E4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6B9C-9F2A-457E-A3D7-2459E3AB6A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64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0102-645A-4552-AEC2-BB406E20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DE70-1D04-42ED-83DF-51B60FC7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D35E7-FBB9-4AC3-A759-49941899C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5B4C7-EADA-4F3F-9ACB-129AD570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FD301-476D-4055-B697-20AF9E77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09C93-4B88-43CC-994C-025C346A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5392-D457-40E0-908B-C080EDC19D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536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88F0-4559-4D15-85F0-04AE41CA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D60A-16AE-48B4-9726-B021A1F8D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345DB-9440-4FDD-927A-D64FAE1FE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BEC77-1ECD-4EB4-AD19-D18CB1793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36613-978D-499B-BDE8-D7C6880EA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E4E80-7DA1-45E0-8A9B-990CCEEA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FB445-E311-4504-8FE3-79C3B75D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7ED1E-825F-4A95-AA80-EE98F64B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DF118-A9C5-4FC4-820C-11D9C521DE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651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18F9-188A-45CB-896D-11191E39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B85CE-BEEB-4AE8-A745-DA370C65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53D63-A3A8-4B20-BC86-AD37C24D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894ED-43DA-4664-B902-8BEC5497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7051-C835-48D2-A7CB-FEA52105DC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982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1B057-7F53-4A50-BEEB-F588FC71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0045F-A21C-443E-B634-B2AAF4E0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BA409-3F09-4A47-A248-77F0E7F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09BB4-C0D3-4D79-B9AE-8BC095A24C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494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CB9D-F7F4-4EFC-8EA0-861453F8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ADEC-7A61-419A-8171-B887D62C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47646-4352-497C-82B3-9DFC185D7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7B86E-67EE-4C77-8C72-FA8D6C68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7E8CE-34AE-4A99-AB1F-61380F57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D54CA-AB84-4BEF-9E7B-8C8954A4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2C19-923F-459F-A44A-7A2A1F9E8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852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743B-90B9-4654-B102-B920E115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6DC8E-E6A6-4FA5-8366-2865AECAF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39CCB-5F5C-490E-940F-DD7E6412C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9FEAE-CD0E-451A-852F-E86AF8B8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F9C19-0EFD-4205-BA3B-BF661CBC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E21AA-9B38-45DC-80AB-AB9325F8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C87A-A96B-4F92-8DD3-16CA15FDF6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75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57AF03-9BC9-4899-AF0F-D17A63C3A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0111C6-7173-4A67-9B9A-67D0229B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6C049F-735C-4C15-B853-33F0CF0813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AC777F-6332-4C1E-ACE1-AEC41609AB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23A512-A300-49D0-9EF5-7C0898A238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0801BC-B90D-415B-A781-C4AE211AB5C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2CA942-86DC-4804-B595-2E5931B5C6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br>
              <a:rPr lang="sl-SI" altLang="sl-SI" sz="4000"/>
            </a:br>
            <a:r>
              <a:rPr lang="sl-SI" altLang="sl-SI" sz="4800" u="sng"/>
              <a:t>Marija Antoinetta</a:t>
            </a:r>
            <a:r>
              <a:rPr lang="sl-SI" altLang="sl-SI" sz="40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>
            <a:extLst>
              <a:ext uri="{FF2B5EF4-FFF2-40B4-BE49-F238E27FC236}">
                <a16:creationId xmlns:a16="http://schemas.microsoft.com/office/drawing/2014/main" id="{F49179C6-7C12-4B6C-8FB9-34024FA9B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34050"/>
            <a:ext cx="9144000" cy="5365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            </a:t>
            </a:r>
            <a:r>
              <a:rPr lang="sl-SI" altLang="sl-SI" sz="2400"/>
              <a:t>mali Trianon                                    umetno podeželje</a:t>
            </a:r>
          </a:p>
        </p:txBody>
      </p:sp>
      <p:pic>
        <p:nvPicPr>
          <p:cNvPr id="22536" name="Picture 8" descr="trianon2">
            <a:extLst>
              <a:ext uri="{FF2B5EF4-FFF2-40B4-BE49-F238E27FC236}">
                <a16:creationId xmlns:a16="http://schemas.microsoft.com/office/drawing/2014/main" id="{524C70E7-C7A0-4626-AA6C-ACE57A8C4D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775" y="0"/>
            <a:ext cx="7251700" cy="544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9" name="Picture 11" descr="Versailles11">
            <a:extLst>
              <a:ext uri="{FF2B5EF4-FFF2-40B4-BE49-F238E27FC236}">
                <a16:creationId xmlns:a16="http://schemas.microsoft.com/office/drawing/2014/main" id="{A22392A6-29FB-428F-9E14-888C5BCAF59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0"/>
            <a:ext cx="3814763" cy="544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7C4BACDF-FB41-48ED-931C-F432B45785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 sz="2800"/>
          </a:p>
          <a:p>
            <a:r>
              <a:rPr lang="sl-SI" altLang="sl-SI" sz="2800"/>
              <a:t>Brat Marije Antoinette Jožef II.</a:t>
            </a:r>
          </a:p>
          <a:p>
            <a:endParaRPr lang="sl-SI" altLang="sl-SI" sz="2800"/>
          </a:p>
          <a:p>
            <a:r>
              <a:rPr lang="sl-SI" altLang="sl-SI" sz="2800"/>
              <a:t>Leta 1777 jo obišče na dvoru s 3. nameni</a:t>
            </a:r>
          </a:p>
        </p:txBody>
      </p:sp>
      <p:pic>
        <p:nvPicPr>
          <p:cNvPr id="25607" name="Picture 7" descr="200px-Joseph_II">
            <a:extLst>
              <a:ext uri="{FF2B5EF4-FFF2-40B4-BE49-F238E27FC236}">
                <a16:creationId xmlns:a16="http://schemas.microsoft.com/office/drawing/2014/main" id="{763BB56D-1BD0-4CB3-AA46-8F3477719E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3052763" cy="638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>
            <a:extLst>
              <a:ext uri="{FF2B5EF4-FFF2-40B4-BE49-F238E27FC236}">
                <a16:creationId xmlns:a16="http://schemas.microsoft.com/office/drawing/2014/main" id="{06F14DED-99F9-4DD6-988B-AAE2119C50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  </a:t>
            </a:r>
            <a:r>
              <a:rPr lang="sl-SI" altLang="sl-SI" sz="2400"/>
              <a:t>19. 12. 1778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rojena madame Royale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29. 11. 1780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smrt Marije Terezije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22. 10. 1781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rojstvo Ludvika Jožefa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 27. 3. 1785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 rojen bodoči Ludvik XVII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  9. 7. 1786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   rojstvo Zofije Beatrix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/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</p:txBody>
      </p:sp>
      <p:pic>
        <p:nvPicPr>
          <p:cNvPr id="27658" name="Picture 10" descr="5_jpg">
            <a:extLst>
              <a:ext uri="{FF2B5EF4-FFF2-40B4-BE49-F238E27FC236}">
                <a16:creationId xmlns:a16="http://schemas.microsoft.com/office/drawing/2014/main" id="{BDA7CA9D-3BEE-4CA3-876F-403630244C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404813"/>
            <a:ext cx="4027488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>
            <a:extLst>
              <a:ext uri="{FF2B5EF4-FFF2-40B4-BE49-F238E27FC236}">
                <a16:creationId xmlns:a16="http://schemas.microsoft.com/office/drawing/2014/main" id="{96336274-6C17-45B9-9F8E-85971DD462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508500"/>
            <a:ext cx="4038600" cy="5365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Grad Palais Royal</a:t>
            </a: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A7A87F33-51ED-4C01-A93C-7319AB2383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4984750"/>
            <a:ext cx="4038600" cy="1873250"/>
          </a:xfrm>
        </p:spPr>
        <p:txBody>
          <a:bodyPr/>
          <a:lstStyle/>
          <a:p>
            <a:r>
              <a:rPr lang="sl-SI" altLang="sl-SI" sz="2400"/>
              <a:t>Grad Bellevue</a:t>
            </a:r>
          </a:p>
          <a:p>
            <a:r>
              <a:rPr lang="sl-SI" altLang="sl-SI" sz="2400"/>
              <a:t>Grad Palais Royal            (vojvoda Orleanski)</a:t>
            </a:r>
          </a:p>
          <a:p>
            <a:r>
              <a:rPr lang="sl-SI" altLang="sl-SI" sz="2400"/>
              <a:t>Grof Provansalski</a:t>
            </a:r>
          </a:p>
        </p:txBody>
      </p:sp>
      <p:pic>
        <p:nvPicPr>
          <p:cNvPr id="30729" name="Picture 9" descr="PalaisRoyal1">
            <a:extLst>
              <a:ext uri="{FF2B5EF4-FFF2-40B4-BE49-F238E27FC236}">
                <a16:creationId xmlns:a16="http://schemas.microsoft.com/office/drawing/2014/main" id="{5C045681-D6BE-4606-9056-52DA152E183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43663" cy="430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3" name="Rectangle 13">
            <a:extLst>
              <a:ext uri="{FF2B5EF4-FFF2-40B4-BE49-F238E27FC236}">
                <a16:creationId xmlns:a16="http://schemas.microsoft.com/office/drawing/2014/main" id="{132A7498-0B5F-4DFF-9A86-B4C8519A6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463" y="4149725"/>
            <a:ext cx="3538537" cy="777875"/>
          </a:xfrm>
        </p:spPr>
        <p:txBody>
          <a:bodyPr/>
          <a:lstStyle/>
          <a:p>
            <a:r>
              <a:rPr lang="sl-SI" altLang="sl-SI" sz="2400"/>
              <a:t>                                   </a:t>
            </a:r>
            <a:r>
              <a:rPr lang="sl-SI" altLang="sl-SI" sz="2800"/>
              <a:t>Nasprotniki</a:t>
            </a:r>
            <a:r>
              <a:rPr lang="sl-SI" altLang="sl-SI" sz="2400"/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9" name="Picture 17" descr="love3 vrtnica">
            <a:extLst>
              <a:ext uri="{FF2B5EF4-FFF2-40B4-BE49-F238E27FC236}">
                <a16:creationId xmlns:a16="http://schemas.microsoft.com/office/drawing/2014/main" id="{817F7201-3922-4F75-B8EC-4129ACA55C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735263"/>
            <a:ext cx="2520950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2" name="Picture 20" descr="180px-Hans_Axel_von_Fersen">
            <a:extLst>
              <a:ext uri="{FF2B5EF4-FFF2-40B4-BE49-F238E27FC236}">
                <a16:creationId xmlns:a16="http://schemas.microsoft.com/office/drawing/2014/main" id="{1D72D156-330B-407D-B600-DFFD5C16D7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3924300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3" name="Picture 21" descr="marie antoinette 1">
            <a:extLst>
              <a:ext uri="{FF2B5EF4-FFF2-40B4-BE49-F238E27FC236}">
                <a16:creationId xmlns:a16="http://schemas.microsoft.com/office/drawing/2014/main" id="{ED3E767F-77FF-41B6-97E5-C85D6129BE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975" y="1412875"/>
            <a:ext cx="3248025" cy="470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10">
            <a:extLst>
              <a:ext uri="{FF2B5EF4-FFF2-40B4-BE49-F238E27FC236}">
                <a16:creationId xmlns:a16="http://schemas.microsoft.com/office/drawing/2014/main" id="{B44EDDFA-AF36-48BF-A6C1-F67B163D86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6321425"/>
            <a:ext cx="4038600" cy="5365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             Temple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77AB3B3B-4108-430E-9F4F-2F21EF5914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13. 8. 1792 – </a:t>
            </a:r>
          </a:p>
          <a:p>
            <a:pPr>
              <a:buFontTx/>
              <a:buNone/>
            </a:pPr>
            <a:r>
              <a:rPr lang="sl-SI" altLang="sl-SI" sz="2400"/>
              <a:t>    prevoz kraljeve družine v Temple</a:t>
            </a:r>
          </a:p>
        </p:txBody>
      </p:sp>
      <p:pic>
        <p:nvPicPr>
          <p:cNvPr id="35848" name="Picture 8" descr="temple-paris-p">
            <a:extLst>
              <a:ext uri="{FF2B5EF4-FFF2-40B4-BE49-F238E27FC236}">
                <a16:creationId xmlns:a16="http://schemas.microsoft.com/office/drawing/2014/main" id="{E31933F3-0774-4D9E-9EAE-5FF2EE90ED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27500" cy="619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>
            <a:extLst>
              <a:ext uri="{FF2B5EF4-FFF2-40B4-BE49-F238E27FC236}">
                <a16:creationId xmlns:a16="http://schemas.microsoft.com/office/drawing/2014/main" id="{1C0354DB-BA01-491F-9AD8-B1F337E602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76700"/>
            <a:ext cx="4038600" cy="2049463"/>
          </a:xfrm>
        </p:spPr>
        <p:txBody>
          <a:bodyPr/>
          <a:lstStyle/>
          <a:p>
            <a:endParaRPr lang="sl-SI" altLang="sl-SI" sz="2400"/>
          </a:p>
          <a:p>
            <a:r>
              <a:rPr lang="sl-SI" altLang="sl-SI" sz="2400"/>
              <a:t>Prostor v katerem naj bi Marija Antoinetta prebila zadnje dni svojega življenja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5BEB43A0-B7B7-420E-BEA9-3C9B04916D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60350"/>
            <a:ext cx="4038600" cy="3168650"/>
          </a:xfrm>
        </p:spPr>
        <p:txBody>
          <a:bodyPr/>
          <a:lstStyle/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3. 10. 1793 – </a:t>
            </a:r>
          </a:p>
          <a:p>
            <a:pPr>
              <a:buFontTx/>
              <a:buNone/>
            </a:pPr>
            <a:r>
              <a:rPr lang="sl-SI" altLang="sl-SI" sz="2400"/>
              <a:t>    odhod v Conciergerie</a:t>
            </a:r>
          </a:p>
        </p:txBody>
      </p:sp>
      <p:pic>
        <p:nvPicPr>
          <p:cNvPr id="38920" name="Picture 8" descr="800px-Conciergerie_(Paris)">
            <a:extLst>
              <a:ext uri="{FF2B5EF4-FFF2-40B4-BE49-F238E27FC236}">
                <a16:creationId xmlns:a16="http://schemas.microsoft.com/office/drawing/2014/main" id="{533015BC-F85F-43DA-97BD-FEECDEBF0B3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348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1" name="Picture 9" descr="paris-rajko-13">
            <a:extLst>
              <a:ext uri="{FF2B5EF4-FFF2-40B4-BE49-F238E27FC236}">
                <a16:creationId xmlns:a16="http://schemas.microsoft.com/office/drawing/2014/main" id="{5EA026F6-A785-4440-9197-C28041B2096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89325"/>
            <a:ext cx="4500562" cy="336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>
            <a:extLst>
              <a:ext uri="{FF2B5EF4-FFF2-40B4-BE49-F238E27FC236}">
                <a16:creationId xmlns:a16="http://schemas.microsoft.com/office/drawing/2014/main" id="{E14AE0C6-EE2C-49B8-924C-FBFAAEFA76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373688"/>
            <a:ext cx="8075612" cy="9683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16. 10. 1793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400"/>
              <a:t>    Marija Antoinetta tik pred usmrtitvijo</a:t>
            </a:r>
          </a:p>
        </p:txBody>
      </p:sp>
      <p:pic>
        <p:nvPicPr>
          <p:cNvPr id="44039" name="Picture 7" descr="Marie_Antoinette_Execution">
            <a:extLst>
              <a:ext uri="{FF2B5EF4-FFF2-40B4-BE49-F238E27FC236}">
                <a16:creationId xmlns:a16="http://schemas.microsoft.com/office/drawing/2014/main" id="{0BD39E78-C92B-4A2C-A071-F5C16DCBC4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76250"/>
            <a:ext cx="8064500" cy="509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79F02B89-33F9-43F1-901B-9464802338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endParaRPr lang="sl-SI" altLang="sl-SI" sz="2800"/>
          </a:p>
          <a:p>
            <a:r>
              <a:rPr lang="sl-SI" altLang="sl-SI" sz="2800"/>
              <a:t>2. november 1755 – 16. oktober 1793</a:t>
            </a:r>
          </a:p>
          <a:p>
            <a:r>
              <a:rPr lang="sl-SI" altLang="sl-SI" sz="2800"/>
              <a:t>Marija Antonija Jožefa Ivana Habsburško-Lotarinška </a:t>
            </a:r>
          </a:p>
          <a:p>
            <a:endParaRPr lang="sl-SI" altLang="sl-SI" sz="2800"/>
          </a:p>
        </p:txBody>
      </p:sp>
      <p:pic>
        <p:nvPicPr>
          <p:cNvPr id="3080" name="Picture 8" descr="521px-Marie-Antoinette;_koningin_der_Fransen">
            <a:extLst>
              <a:ext uri="{FF2B5EF4-FFF2-40B4-BE49-F238E27FC236}">
                <a16:creationId xmlns:a16="http://schemas.microsoft.com/office/drawing/2014/main" id="{D304A12D-D21A-4654-B25A-07DE7AB58B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908050"/>
            <a:ext cx="4252912" cy="489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>
            <a:extLst>
              <a:ext uri="{FF2B5EF4-FFF2-40B4-BE49-F238E27FC236}">
                <a16:creationId xmlns:a16="http://schemas.microsoft.com/office/drawing/2014/main" id="{4E944574-681C-4563-A00F-AE6BABC4EC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229225"/>
            <a:ext cx="8064500" cy="100806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     Franc I. Štefan Lotarinški</a:t>
            </a:r>
            <a:r>
              <a:rPr lang="sl-SI" altLang="sl-SI" sz="2000" b="1"/>
              <a:t>             </a:t>
            </a:r>
            <a:r>
              <a:rPr lang="sl-SI" altLang="sl-SI" sz="2400"/>
              <a:t>Marija Terezija</a:t>
            </a:r>
            <a:r>
              <a:rPr lang="sl-SI" altLang="sl-SI" sz="2800"/>
              <a:t> </a:t>
            </a:r>
          </a:p>
        </p:txBody>
      </p:sp>
      <p:pic>
        <p:nvPicPr>
          <p:cNvPr id="4104" name="Picture 8" descr="250px-Kaiserin_Maria_Theresia_(HRR)">
            <a:extLst>
              <a:ext uri="{FF2B5EF4-FFF2-40B4-BE49-F238E27FC236}">
                <a16:creationId xmlns:a16="http://schemas.microsoft.com/office/drawing/2014/main" id="{6681553D-F962-48DD-B2B3-B45C0CFAB19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425" y="692150"/>
            <a:ext cx="3425825" cy="4249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 descr="220px-Frans_I_von_Habsburg">
            <a:extLst>
              <a:ext uri="{FF2B5EF4-FFF2-40B4-BE49-F238E27FC236}">
                <a16:creationId xmlns:a16="http://schemas.microsoft.com/office/drawing/2014/main" id="{5FA2DB0A-0A00-411F-B6EC-B9C9F9C1778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692150"/>
            <a:ext cx="316865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00D1408D-7F25-4B0C-8A5E-920E331292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5661025"/>
            <a:ext cx="4038600" cy="6096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      Schönbrunn</a:t>
            </a:r>
          </a:p>
        </p:txBody>
      </p:sp>
      <p:pic>
        <p:nvPicPr>
          <p:cNvPr id="5131" name="Picture 11" descr="Schonbrunn_v">
            <a:extLst>
              <a:ext uri="{FF2B5EF4-FFF2-40B4-BE49-F238E27FC236}">
                <a16:creationId xmlns:a16="http://schemas.microsoft.com/office/drawing/2014/main" id="{02D83A64-53FE-40A7-8484-BE2B0682A2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7632700" cy="5002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marie_23">
            <a:extLst>
              <a:ext uri="{FF2B5EF4-FFF2-40B4-BE49-F238E27FC236}">
                <a16:creationId xmlns:a16="http://schemas.microsoft.com/office/drawing/2014/main" id="{1E72072C-110F-453C-8D62-7FD7834587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2987675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5" name="Rectangle 11">
            <a:extLst>
              <a:ext uri="{FF2B5EF4-FFF2-40B4-BE49-F238E27FC236}">
                <a16:creationId xmlns:a16="http://schemas.microsoft.com/office/drawing/2014/main" id="{76E0CC69-ED36-4184-80BA-6FF5E9B233A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258888" y="5300663"/>
            <a:ext cx="7427912" cy="8255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  Marija Antoinetta                    Ludvik XVI.</a:t>
            </a:r>
            <a:r>
              <a:rPr lang="sl-SI" altLang="sl-SI" sz="2800"/>
              <a:t> </a:t>
            </a:r>
          </a:p>
        </p:txBody>
      </p:sp>
      <p:pic>
        <p:nvPicPr>
          <p:cNvPr id="6158" name="Picture 14" descr="louis_xvi__show">
            <a:extLst>
              <a:ext uri="{FF2B5EF4-FFF2-40B4-BE49-F238E27FC236}">
                <a16:creationId xmlns:a16="http://schemas.microsoft.com/office/drawing/2014/main" id="{3BE752CA-8ABB-4FF8-95C9-93924789477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92150"/>
            <a:ext cx="314325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E69CE353-9D93-4F0B-9EAA-6DC089CBA3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l-SI" altLang="sl-SI" sz="2800"/>
          </a:p>
          <a:p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        19. april 1770 - </a:t>
            </a:r>
          </a:p>
          <a:p>
            <a:pPr>
              <a:buFontTx/>
              <a:buNone/>
            </a:pPr>
            <a:r>
              <a:rPr lang="sl-SI" altLang="sl-SI" sz="2800"/>
              <a:t>   poroka v Avguštinski        </a:t>
            </a:r>
          </a:p>
          <a:p>
            <a:pPr>
              <a:buFontTx/>
              <a:buNone/>
            </a:pPr>
            <a:r>
              <a:rPr lang="sl-SI" altLang="sl-SI" sz="2800"/>
              <a:t>            cerkvi</a:t>
            </a:r>
          </a:p>
        </p:txBody>
      </p:sp>
      <p:pic>
        <p:nvPicPr>
          <p:cNvPr id="14344" name="Picture 8" descr="{84255292-28e1-eee1-fe8f-6f96d2a3268d}">
            <a:extLst>
              <a:ext uri="{FF2B5EF4-FFF2-40B4-BE49-F238E27FC236}">
                <a16:creationId xmlns:a16="http://schemas.microsoft.com/office/drawing/2014/main" id="{D8EF0167-BBF3-4A3C-852B-8C2932C270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76250"/>
            <a:ext cx="4064000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>
            <a:extLst>
              <a:ext uri="{FF2B5EF4-FFF2-40B4-BE49-F238E27FC236}">
                <a16:creationId xmlns:a16="http://schemas.microsoft.com/office/drawing/2014/main" id="{D3B57DD9-EA63-406D-B3D3-B5A7C631FFB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124075" y="5229225"/>
            <a:ext cx="5910263" cy="1328738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       </a:t>
            </a:r>
            <a:r>
              <a:rPr lang="sl-SI" altLang="sl-SI" sz="2400"/>
              <a:t>16. maj 1770 – </a:t>
            </a:r>
          </a:p>
          <a:p>
            <a:pPr>
              <a:buFontTx/>
              <a:buNone/>
            </a:pPr>
            <a:r>
              <a:rPr lang="sl-SI" altLang="sl-SI" sz="2400"/>
              <a:t>       poroka v Versaillesu</a:t>
            </a:r>
          </a:p>
        </p:txBody>
      </p:sp>
      <p:pic>
        <p:nvPicPr>
          <p:cNvPr id="16392" name="Picture 8" descr="gradinile-versailles-paris-franta-373">
            <a:extLst>
              <a:ext uri="{FF2B5EF4-FFF2-40B4-BE49-F238E27FC236}">
                <a16:creationId xmlns:a16="http://schemas.microsoft.com/office/drawing/2014/main" id="{43691BE1-91A6-463C-BB41-AB68C064582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04813"/>
            <a:ext cx="7056437" cy="47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>
            <a:extLst>
              <a:ext uri="{FF2B5EF4-FFF2-40B4-BE49-F238E27FC236}">
                <a16:creationId xmlns:a16="http://schemas.microsoft.com/office/drawing/2014/main" id="{76B81D6B-87F1-476C-B974-744CB71525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2349500"/>
            <a:ext cx="3178175" cy="21875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</a:t>
            </a:r>
            <a:r>
              <a:rPr lang="sl-SI" altLang="sl-SI" sz="2400"/>
              <a:t>Vse kar si mlada dama želi ni združljivo s položajem kraljične</a:t>
            </a:r>
          </a:p>
        </p:txBody>
      </p:sp>
      <p:pic>
        <p:nvPicPr>
          <p:cNvPr id="18443" name="Picture 11" descr="3334d">
            <a:extLst>
              <a:ext uri="{FF2B5EF4-FFF2-40B4-BE49-F238E27FC236}">
                <a16:creationId xmlns:a16="http://schemas.microsoft.com/office/drawing/2014/main" id="{AB036483-EB72-43BB-B493-E5997B2DF6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4930775" cy="333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BBF0729B-D746-4ED6-BF88-6B64C8D460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</a:t>
            </a:r>
          </a:p>
          <a:p>
            <a:pPr>
              <a:buFontTx/>
              <a:buNone/>
            </a:pPr>
            <a:r>
              <a:rPr lang="sl-SI" altLang="sl-SI" sz="2800"/>
              <a:t>    10. maj 1774 – </a:t>
            </a:r>
          </a:p>
          <a:p>
            <a:pPr>
              <a:buFontTx/>
              <a:buNone/>
            </a:pPr>
            <a:r>
              <a:rPr lang="sl-SI" altLang="sl-SI" sz="2800"/>
              <a:t>   smrt Ludvika XV.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r>
              <a:rPr lang="sl-SI" altLang="sl-SI" sz="2800"/>
              <a:t>   “O Bog, bodi nama varuh in zaščitnik, veliko premlada sva, da bi vladala.”</a:t>
            </a:r>
          </a:p>
        </p:txBody>
      </p:sp>
      <p:pic>
        <p:nvPicPr>
          <p:cNvPr id="20487" name="Picture 7" descr="ludvik-xv-7">
            <a:extLst>
              <a:ext uri="{FF2B5EF4-FFF2-40B4-BE49-F238E27FC236}">
                <a16:creationId xmlns:a16="http://schemas.microsoft.com/office/drawing/2014/main" id="{3631B01C-0759-4D33-9C37-2D0662B9E5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41438"/>
            <a:ext cx="3735387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 Marija Antoinetta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Nasprotniki: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2019-06-03T09:14:04Z</dcterms:created>
  <dcterms:modified xsi:type="dcterms:W3CDTF">2019-06-03T09:14:04Z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