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1pPr>
    <a:lvl2pPr marL="4572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2pPr>
    <a:lvl3pPr marL="9144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3pPr>
    <a:lvl4pPr marL="13716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4pPr>
    <a:lvl5pPr marL="18288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CBA3D19A-AE26-4FF9-AA0B-72AB9E110394}"/>
              </a:ext>
            </a:extLst>
          </p:cNvPr>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5" name="Freeform 9">
            <a:extLst>
              <a:ext uri="{FF2B5EF4-FFF2-40B4-BE49-F238E27FC236}">
                <a16:creationId xmlns:a16="http://schemas.microsoft.com/office/drawing/2014/main" id="{A079CB0E-9B48-45E5-A4D8-CFE5BB8A08D1}"/>
              </a:ext>
            </a:extLst>
          </p:cNvPr>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6" name="Freeform 10">
            <a:extLst>
              <a:ext uri="{FF2B5EF4-FFF2-40B4-BE49-F238E27FC236}">
                <a16:creationId xmlns:a16="http://schemas.microsoft.com/office/drawing/2014/main" id="{BD9A446B-852F-4EB1-9BE5-BA2B7F73B3CC}"/>
              </a:ext>
            </a:extLst>
          </p:cNvPr>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7" name="Rectangle 6">
            <a:extLst>
              <a:ext uri="{FF2B5EF4-FFF2-40B4-BE49-F238E27FC236}">
                <a16:creationId xmlns:a16="http://schemas.microsoft.com/office/drawing/2014/main" id="{F6761D17-AF24-4792-BF75-C9D2BA9A1C2B}"/>
              </a:ext>
            </a:extLst>
          </p:cNvPr>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2">
            <a:extLst>
              <a:ext uri="{FF2B5EF4-FFF2-40B4-BE49-F238E27FC236}">
                <a16:creationId xmlns:a16="http://schemas.microsoft.com/office/drawing/2014/main" id="{E10A4CA4-062D-44BB-98A1-A41AF844464F}"/>
              </a:ext>
            </a:extLst>
          </p:cNvPr>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sl-SI"/>
              <a:t>Uredite slog naslova matrice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9" name="Date Placeholder 3">
            <a:extLst>
              <a:ext uri="{FF2B5EF4-FFF2-40B4-BE49-F238E27FC236}">
                <a16:creationId xmlns:a16="http://schemas.microsoft.com/office/drawing/2014/main" id="{4C49059B-107C-48ED-B0A6-43B2E1134E6E}"/>
              </a:ext>
            </a:extLst>
          </p:cNvPr>
          <p:cNvSpPr>
            <a:spLocks noGrp="1"/>
          </p:cNvSpPr>
          <p:nvPr>
            <p:ph type="dt" sz="half" idx="10"/>
          </p:nvPr>
        </p:nvSpPr>
        <p:spPr/>
        <p:txBody>
          <a:bodyPr/>
          <a:lstStyle>
            <a:lvl1pPr>
              <a:defRPr/>
            </a:lvl1pPr>
          </a:lstStyle>
          <a:p>
            <a:pPr>
              <a:defRPr/>
            </a:pPr>
            <a:fld id="{0983FB75-53A6-4C73-90EF-2181B78C4A74}" type="datetimeFigureOut">
              <a:rPr lang="sl-SI"/>
              <a:pPr>
                <a:defRPr/>
              </a:pPr>
              <a:t>3. 06. 2019</a:t>
            </a:fld>
            <a:endParaRPr lang="sl-SI"/>
          </a:p>
        </p:txBody>
      </p:sp>
      <p:sp>
        <p:nvSpPr>
          <p:cNvPr id="10" name="Footer Placeholder 4">
            <a:extLst>
              <a:ext uri="{FF2B5EF4-FFF2-40B4-BE49-F238E27FC236}">
                <a16:creationId xmlns:a16="http://schemas.microsoft.com/office/drawing/2014/main" id="{97308FA8-DAD9-4670-B569-E08B40745658}"/>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5">
            <a:extLst>
              <a:ext uri="{FF2B5EF4-FFF2-40B4-BE49-F238E27FC236}">
                <a16:creationId xmlns:a16="http://schemas.microsoft.com/office/drawing/2014/main" id="{A4CCF44A-37FB-4DF8-949D-84B1C3DCE07E}"/>
              </a:ext>
            </a:extLst>
          </p:cNvPr>
          <p:cNvSpPr>
            <a:spLocks noGrp="1"/>
          </p:cNvSpPr>
          <p:nvPr>
            <p:ph type="sldNum" sz="quarter" idx="12"/>
          </p:nvPr>
        </p:nvSpPr>
        <p:spPr/>
        <p:txBody>
          <a:bodyPr>
            <a:normAutofit/>
          </a:bodyPr>
          <a:lstStyle>
            <a:lvl1pPr>
              <a:defRPr/>
            </a:lvl1pPr>
          </a:lstStyle>
          <a:p>
            <a:fld id="{6D80EA9C-1014-4BAC-9691-3DB224AC7B2D}" type="slidenum">
              <a:rPr lang="sl-SI" altLang="sl-SI"/>
              <a:pPr/>
              <a:t>‹#›</a:t>
            </a:fld>
            <a:endParaRPr lang="sl-SI" altLang="sl-SI"/>
          </a:p>
        </p:txBody>
      </p:sp>
    </p:spTree>
    <p:extLst>
      <p:ext uri="{BB962C8B-B14F-4D97-AF65-F5344CB8AC3E}">
        <p14:creationId xmlns:p14="http://schemas.microsoft.com/office/powerpoint/2010/main" val="49364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7680C6CD-C55D-493F-BE6F-7499EECD688A}"/>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81D611E9-0880-43C5-8A4C-B31B3BDC7FC3}"/>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10">
            <a:extLst>
              <a:ext uri="{FF2B5EF4-FFF2-40B4-BE49-F238E27FC236}">
                <a16:creationId xmlns:a16="http://schemas.microsoft.com/office/drawing/2014/main" id="{B215B884-AA31-49BF-9647-1DC29B5BFB79}"/>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1">
            <a:extLst>
              <a:ext uri="{FF2B5EF4-FFF2-40B4-BE49-F238E27FC236}">
                <a16:creationId xmlns:a16="http://schemas.microsoft.com/office/drawing/2014/main" id="{3DD0A4D0-92D6-4D49-A899-2D662AA81AA0}"/>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Date Placeholder 3">
            <a:extLst>
              <a:ext uri="{FF2B5EF4-FFF2-40B4-BE49-F238E27FC236}">
                <a16:creationId xmlns:a16="http://schemas.microsoft.com/office/drawing/2014/main" id="{4D58430C-395C-4DDB-AD07-B28190F4E707}"/>
              </a:ext>
            </a:extLst>
          </p:cNvPr>
          <p:cNvSpPr>
            <a:spLocks noGrp="1"/>
          </p:cNvSpPr>
          <p:nvPr>
            <p:ph type="dt" sz="half" idx="10"/>
          </p:nvPr>
        </p:nvSpPr>
        <p:spPr/>
        <p:txBody>
          <a:bodyPr/>
          <a:lstStyle>
            <a:lvl1pPr>
              <a:defRPr/>
            </a:lvl1pPr>
          </a:lstStyle>
          <a:p>
            <a:pPr>
              <a:defRPr/>
            </a:pPr>
            <a:fld id="{27EBF414-79C0-4151-8776-380A89375C35}" type="datetimeFigureOut">
              <a:rPr lang="sl-SI"/>
              <a:pPr>
                <a:defRPr/>
              </a:pPr>
              <a:t>3. 06. 2019</a:t>
            </a:fld>
            <a:endParaRPr lang="sl-SI"/>
          </a:p>
        </p:txBody>
      </p:sp>
      <p:sp>
        <p:nvSpPr>
          <p:cNvPr id="9" name="Footer Placeholder 4">
            <a:extLst>
              <a:ext uri="{FF2B5EF4-FFF2-40B4-BE49-F238E27FC236}">
                <a16:creationId xmlns:a16="http://schemas.microsoft.com/office/drawing/2014/main" id="{AB573D4A-4AC4-440E-93FF-1B8A98AD3652}"/>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65ACC7CA-DF1C-48C3-BED8-FDA0A2D8C08B}"/>
              </a:ext>
            </a:extLst>
          </p:cNvPr>
          <p:cNvSpPr>
            <a:spLocks noGrp="1"/>
          </p:cNvSpPr>
          <p:nvPr>
            <p:ph type="sldNum" sz="quarter" idx="12"/>
          </p:nvPr>
        </p:nvSpPr>
        <p:spPr/>
        <p:txBody>
          <a:bodyPr/>
          <a:lstStyle>
            <a:lvl1pPr>
              <a:defRPr/>
            </a:lvl1pPr>
          </a:lstStyle>
          <a:p>
            <a:fld id="{DB202865-A5BC-417B-A5AB-BAD0D3EF8AB6}" type="slidenum">
              <a:rPr lang="sl-SI" altLang="sl-SI"/>
              <a:pPr/>
              <a:t>‹#›</a:t>
            </a:fld>
            <a:endParaRPr lang="sl-SI" altLang="sl-SI"/>
          </a:p>
        </p:txBody>
      </p:sp>
    </p:spTree>
    <p:extLst>
      <p:ext uri="{BB962C8B-B14F-4D97-AF65-F5344CB8AC3E}">
        <p14:creationId xmlns:p14="http://schemas.microsoft.com/office/powerpoint/2010/main" val="253066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91BA559D-1646-481A-9C3F-4E945955EF3B}"/>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BF755766-79FC-46EF-ADA2-286F2D3F733F}"/>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10">
            <a:extLst>
              <a:ext uri="{FF2B5EF4-FFF2-40B4-BE49-F238E27FC236}">
                <a16:creationId xmlns:a16="http://schemas.microsoft.com/office/drawing/2014/main" id="{A335A3C6-9597-4D7D-997D-30AA84F5C5FE}"/>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1">
            <a:extLst>
              <a:ext uri="{FF2B5EF4-FFF2-40B4-BE49-F238E27FC236}">
                <a16:creationId xmlns:a16="http://schemas.microsoft.com/office/drawing/2014/main" id="{102301BA-5030-40E2-9B04-CF401BA49D77}"/>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Date Placeholder 3">
            <a:extLst>
              <a:ext uri="{FF2B5EF4-FFF2-40B4-BE49-F238E27FC236}">
                <a16:creationId xmlns:a16="http://schemas.microsoft.com/office/drawing/2014/main" id="{4377C1ED-111D-4442-9170-42508A72F584}"/>
              </a:ext>
            </a:extLst>
          </p:cNvPr>
          <p:cNvSpPr>
            <a:spLocks noGrp="1"/>
          </p:cNvSpPr>
          <p:nvPr>
            <p:ph type="dt" sz="half" idx="10"/>
          </p:nvPr>
        </p:nvSpPr>
        <p:spPr/>
        <p:txBody>
          <a:bodyPr/>
          <a:lstStyle>
            <a:lvl1pPr>
              <a:defRPr/>
            </a:lvl1pPr>
          </a:lstStyle>
          <a:p>
            <a:pPr>
              <a:defRPr/>
            </a:pPr>
            <a:fld id="{2FAD41B0-786D-4621-84D8-8B71EAE201C8}" type="datetimeFigureOut">
              <a:rPr lang="sl-SI"/>
              <a:pPr>
                <a:defRPr/>
              </a:pPr>
              <a:t>3. 06. 2019</a:t>
            </a:fld>
            <a:endParaRPr lang="sl-SI"/>
          </a:p>
        </p:txBody>
      </p:sp>
      <p:sp>
        <p:nvSpPr>
          <p:cNvPr id="9" name="Footer Placeholder 4">
            <a:extLst>
              <a:ext uri="{FF2B5EF4-FFF2-40B4-BE49-F238E27FC236}">
                <a16:creationId xmlns:a16="http://schemas.microsoft.com/office/drawing/2014/main" id="{5FBDE5C0-21A4-4C86-9D5A-025F478992B8}"/>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4E1979C5-8661-44F9-BF2C-7F72DB6CB0E5}"/>
              </a:ext>
            </a:extLst>
          </p:cNvPr>
          <p:cNvSpPr>
            <a:spLocks noGrp="1"/>
          </p:cNvSpPr>
          <p:nvPr>
            <p:ph type="sldNum" sz="quarter" idx="12"/>
          </p:nvPr>
        </p:nvSpPr>
        <p:spPr/>
        <p:txBody>
          <a:bodyPr/>
          <a:lstStyle>
            <a:lvl1pPr>
              <a:defRPr/>
            </a:lvl1pPr>
          </a:lstStyle>
          <a:p>
            <a:fld id="{AB09AFE4-C3DB-42C2-B495-D497838D3733}" type="slidenum">
              <a:rPr lang="sl-SI" altLang="sl-SI"/>
              <a:pPr/>
              <a:t>‹#›</a:t>
            </a:fld>
            <a:endParaRPr lang="sl-SI" altLang="sl-SI"/>
          </a:p>
        </p:txBody>
      </p:sp>
    </p:spTree>
    <p:extLst>
      <p:ext uri="{BB962C8B-B14F-4D97-AF65-F5344CB8AC3E}">
        <p14:creationId xmlns:p14="http://schemas.microsoft.com/office/powerpoint/2010/main" val="284751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42A1FE4A-43C5-4F47-811E-0D1DBA18FEF8}"/>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A43D1570-9B9B-4F74-A7CC-D50DF9E95DEE}"/>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10">
            <a:extLst>
              <a:ext uri="{FF2B5EF4-FFF2-40B4-BE49-F238E27FC236}">
                <a16:creationId xmlns:a16="http://schemas.microsoft.com/office/drawing/2014/main" id="{3679227C-67BB-403D-8661-A9C0955F3E8B}"/>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1">
            <a:extLst>
              <a:ext uri="{FF2B5EF4-FFF2-40B4-BE49-F238E27FC236}">
                <a16:creationId xmlns:a16="http://schemas.microsoft.com/office/drawing/2014/main" id="{8AF6AAF5-9709-445B-8503-8E5EAC8DA867}"/>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a:xfrm>
            <a:off x="685800" y="1600201"/>
            <a:ext cx="7772400" cy="37338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Date Placeholder 3">
            <a:extLst>
              <a:ext uri="{FF2B5EF4-FFF2-40B4-BE49-F238E27FC236}">
                <a16:creationId xmlns:a16="http://schemas.microsoft.com/office/drawing/2014/main" id="{57F492B3-5A01-499E-995B-9D1EBACA83E2}"/>
              </a:ext>
            </a:extLst>
          </p:cNvPr>
          <p:cNvSpPr>
            <a:spLocks noGrp="1"/>
          </p:cNvSpPr>
          <p:nvPr>
            <p:ph type="dt" sz="half" idx="10"/>
          </p:nvPr>
        </p:nvSpPr>
        <p:spPr/>
        <p:txBody>
          <a:bodyPr/>
          <a:lstStyle>
            <a:lvl1pPr>
              <a:defRPr/>
            </a:lvl1pPr>
          </a:lstStyle>
          <a:p>
            <a:pPr>
              <a:defRPr/>
            </a:pPr>
            <a:fld id="{8D866D0D-5AD7-4347-82FB-6B232F23B849}" type="datetimeFigureOut">
              <a:rPr lang="sl-SI"/>
              <a:pPr>
                <a:defRPr/>
              </a:pPr>
              <a:t>3. 06. 2019</a:t>
            </a:fld>
            <a:endParaRPr lang="sl-SI"/>
          </a:p>
        </p:txBody>
      </p:sp>
      <p:sp>
        <p:nvSpPr>
          <p:cNvPr id="9" name="Footer Placeholder 4">
            <a:extLst>
              <a:ext uri="{FF2B5EF4-FFF2-40B4-BE49-F238E27FC236}">
                <a16:creationId xmlns:a16="http://schemas.microsoft.com/office/drawing/2014/main" id="{A966CA28-C140-49F2-9944-A8D68F32F53A}"/>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3D2ED63A-C374-45B1-AFE1-2FBCB7BAEF1A}"/>
              </a:ext>
            </a:extLst>
          </p:cNvPr>
          <p:cNvSpPr>
            <a:spLocks noGrp="1"/>
          </p:cNvSpPr>
          <p:nvPr>
            <p:ph type="sldNum" sz="quarter" idx="12"/>
          </p:nvPr>
        </p:nvSpPr>
        <p:spPr/>
        <p:txBody>
          <a:bodyPr/>
          <a:lstStyle>
            <a:lvl1pPr>
              <a:defRPr/>
            </a:lvl1pPr>
          </a:lstStyle>
          <a:p>
            <a:fld id="{CFD575E4-209C-48F1-8DE4-623A2BFFA8DD}" type="slidenum">
              <a:rPr lang="sl-SI" altLang="sl-SI"/>
              <a:pPr/>
              <a:t>‹#›</a:t>
            </a:fld>
            <a:endParaRPr lang="sl-SI" altLang="sl-SI"/>
          </a:p>
        </p:txBody>
      </p:sp>
    </p:spTree>
    <p:extLst>
      <p:ext uri="{BB962C8B-B14F-4D97-AF65-F5344CB8AC3E}">
        <p14:creationId xmlns:p14="http://schemas.microsoft.com/office/powerpoint/2010/main" val="13115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73B718D6-E796-4A66-AB42-044B41A92E22}"/>
              </a:ext>
            </a:extLst>
          </p:cNvPr>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5051C347-36D8-45AA-8BFF-51BDE920A3A9}"/>
              </a:ext>
            </a:extLst>
          </p:cNvPr>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10">
            <a:extLst>
              <a:ext uri="{FF2B5EF4-FFF2-40B4-BE49-F238E27FC236}">
                <a16:creationId xmlns:a16="http://schemas.microsoft.com/office/drawing/2014/main" id="{9D537251-32EB-48C6-9B5B-A794280C4DCC}"/>
              </a:ext>
            </a:extLst>
          </p:cNvPr>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50DC31E6-FF49-40CD-9F1B-9CF3C6CA27EC}"/>
              </a:ext>
            </a:extLst>
          </p:cNvPr>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2">
            <a:extLst>
              <a:ext uri="{FF2B5EF4-FFF2-40B4-BE49-F238E27FC236}">
                <a16:creationId xmlns:a16="http://schemas.microsoft.com/office/drawing/2014/main" id="{F8590EBB-6D10-42E6-9F7A-B6BA38B6D645}"/>
              </a:ext>
            </a:extLst>
          </p:cNvPr>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sl-SI"/>
              <a:t>Uredite slog naslova matrice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9" name="Date Placeholder 3">
            <a:extLst>
              <a:ext uri="{FF2B5EF4-FFF2-40B4-BE49-F238E27FC236}">
                <a16:creationId xmlns:a16="http://schemas.microsoft.com/office/drawing/2014/main" id="{EE4A6C17-263E-4C11-A78A-E09EC03831EC}"/>
              </a:ext>
            </a:extLst>
          </p:cNvPr>
          <p:cNvSpPr>
            <a:spLocks noGrp="1"/>
          </p:cNvSpPr>
          <p:nvPr>
            <p:ph type="dt" sz="half" idx="10"/>
          </p:nvPr>
        </p:nvSpPr>
        <p:spPr/>
        <p:txBody>
          <a:bodyPr/>
          <a:lstStyle>
            <a:lvl1pPr>
              <a:defRPr/>
            </a:lvl1pPr>
          </a:lstStyle>
          <a:p>
            <a:pPr>
              <a:defRPr/>
            </a:pPr>
            <a:fld id="{75044A0E-2CFD-465F-888D-5AD2F406940D}" type="datetimeFigureOut">
              <a:rPr lang="sl-SI"/>
              <a:pPr>
                <a:defRPr/>
              </a:pPr>
              <a:t>3. 06. 2019</a:t>
            </a:fld>
            <a:endParaRPr lang="sl-SI"/>
          </a:p>
        </p:txBody>
      </p:sp>
      <p:sp>
        <p:nvSpPr>
          <p:cNvPr id="10" name="Footer Placeholder 4">
            <a:extLst>
              <a:ext uri="{FF2B5EF4-FFF2-40B4-BE49-F238E27FC236}">
                <a16:creationId xmlns:a16="http://schemas.microsoft.com/office/drawing/2014/main" id="{E4DB0A4B-0E62-45B3-8F8C-22C7A5376E9A}"/>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5">
            <a:extLst>
              <a:ext uri="{FF2B5EF4-FFF2-40B4-BE49-F238E27FC236}">
                <a16:creationId xmlns:a16="http://schemas.microsoft.com/office/drawing/2014/main" id="{C880F5A2-54AC-49D7-BE20-24436E4716B8}"/>
              </a:ext>
            </a:extLst>
          </p:cNvPr>
          <p:cNvSpPr>
            <a:spLocks noGrp="1"/>
          </p:cNvSpPr>
          <p:nvPr>
            <p:ph type="sldNum" sz="quarter" idx="12"/>
          </p:nvPr>
        </p:nvSpPr>
        <p:spPr/>
        <p:txBody>
          <a:bodyPr/>
          <a:lstStyle>
            <a:lvl1pPr>
              <a:defRPr/>
            </a:lvl1pPr>
          </a:lstStyle>
          <a:p>
            <a:fld id="{109F74C4-956C-4552-855F-C78F0791D6A1}" type="slidenum">
              <a:rPr lang="sl-SI" altLang="sl-SI"/>
              <a:pPr/>
              <a:t>‹#›</a:t>
            </a:fld>
            <a:endParaRPr lang="sl-SI" altLang="sl-SI"/>
          </a:p>
        </p:txBody>
      </p:sp>
    </p:spTree>
    <p:extLst>
      <p:ext uri="{BB962C8B-B14F-4D97-AF65-F5344CB8AC3E}">
        <p14:creationId xmlns:p14="http://schemas.microsoft.com/office/powerpoint/2010/main" val="317641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Freeform 8">
            <a:extLst>
              <a:ext uri="{FF2B5EF4-FFF2-40B4-BE49-F238E27FC236}">
                <a16:creationId xmlns:a16="http://schemas.microsoft.com/office/drawing/2014/main" id="{6DBE00C2-F1C5-473D-A5BB-49087ECE7734}"/>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a:extLst>
              <a:ext uri="{FF2B5EF4-FFF2-40B4-BE49-F238E27FC236}">
                <a16:creationId xmlns:a16="http://schemas.microsoft.com/office/drawing/2014/main" id="{231634ED-2A64-44FB-9532-C56122C8B9DB}"/>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0">
            <a:extLst>
              <a:ext uri="{FF2B5EF4-FFF2-40B4-BE49-F238E27FC236}">
                <a16:creationId xmlns:a16="http://schemas.microsoft.com/office/drawing/2014/main" id="{B3E3ACD2-E5DA-4125-BA4E-58BD14111115}"/>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1">
            <a:extLst>
              <a:ext uri="{FF2B5EF4-FFF2-40B4-BE49-F238E27FC236}">
                <a16:creationId xmlns:a16="http://schemas.microsoft.com/office/drawing/2014/main" id="{0A903B7C-9CC1-4E3D-A4F0-792DF85F70F2}"/>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sl-SI"/>
              <a:t>Uredite slog naslova matrice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9" name="Date Placeholder 4">
            <a:extLst>
              <a:ext uri="{FF2B5EF4-FFF2-40B4-BE49-F238E27FC236}">
                <a16:creationId xmlns:a16="http://schemas.microsoft.com/office/drawing/2014/main" id="{1CBEF84C-F996-445A-9321-B48617D89A4C}"/>
              </a:ext>
            </a:extLst>
          </p:cNvPr>
          <p:cNvSpPr>
            <a:spLocks noGrp="1"/>
          </p:cNvSpPr>
          <p:nvPr>
            <p:ph type="dt" sz="half" idx="15"/>
          </p:nvPr>
        </p:nvSpPr>
        <p:spPr/>
        <p:txBody>
          <a:bodyPr/>
          <a:lstStyle>
            <a:lvl1pPr>
              <a:defRPr/>
            </a:lvl1pPr>
          </a:lstStyle>
          <a:p>
            <a:pPr>
              <a:defRPr/>
            </a:pPr>
            <a:fld id="{F9B31982-DEB5-4305-B0A2-4D0E24EA3935}" type="datetimeFigureOut">
              <a:rPr lang="sl-SI"/>
              <a:pPr>
                <a:defRPr/>
              </a:pPr>
              <a:t>3. 06. 2019</a:t>
            </a:fld>
            <a:endParaRPr lang="sl-SI"/>
          </a:p>
        </p:txBody>
      </p:sp>
      <p:sp>
        <p:nvSpPr>
          <p:cNvPr id="10" name="Footer Placeholder 5">
            <a:extLst>
              <a:ext uri="{FF2B5EF4-FFF2-40B4-BE49-F238E27FC236}">
                <a16:creationId xmlns:a16="http://schemas.microsoft.com/office/drawing/2014/main" id="{D5BE01D1-68B1-40BB-BBB5-C0F557B72DDC}"/>
              </a:ext>
            </a:extLst>
          </p:cNvPr>
          <p:cNvSpPr>
            <a:spLocks noGrp="1"/>
          </p:cNvSpPr>
          <p:nvPr>
            <p:ph type="ftr" sz="quarter" idx="16"/>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7BA7C636-631E-4D7B-B333-91F6082114E7}"/>
              </a:ext>
            </a:extLst>
          </p:cNvPr>
          <p:cNvSpPr>
            <a:spLocks noGrp="1"/>
          </p:cNvSpPr>
          <p:nvPr>
            <p:ph type="sldNum" sz="quarter" idx="17"/>
          </p:nvPr>
        </p:nvSpPr>
        <p:spPr/>
        <p:txBody>
          <a:bodyPr/>
          <a:lstStyle>
            <a:lvl1pPr>
              <a:defRPr/>
            </a:lvl1pPr>
          </a:lstStyle>
          <a:p>
            <a:fld id="{972E6597-5B03-4116-A3FC-A89A758B8601}" type="slidenum">
              <a:rPr lang="sl-SI" altLang="sl-SI"/>
              <a:pPr/>
              <a:t>‹#›</a:t>
            </a:fld>
            <a:endParaRPr lang="sl-SI" altLang="sl-SI"/>
          </a:p>
        </p:txBody>
      </p:sp>
    </p:spTree>
    <p:extLst>
      <p:ext uri="{BB962C8B-B14F-4D97-AF65-F5344CB8AC3E}">
        <p14:creationId xmlns:p14="http://schemas.microsoft.com/office/powerpoint/2010/main" val="93596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7" name="Freeform 8">
            <a:extLst>
              <a:ext uri="{FF2B5EF4-FFF2-40B4-BE49-F238E27FC236}">
                <a16:creationId xmlns:a16="http://schemas.microsoft.com/office/drawing/2014/main" id="{5BA8D6D6-9535-4D6D-9E50-9B1D9E16A081}"/>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9">
            <a:extLst>
              <a:ext uri="{FF2B5EF4-FFF2-40B4-BE49-F238E27FC236}">
                <a16:creationId xmlns:a16="http://schemas.microsoft.com/office/drawing/2014/main" id="{3D00DE88-7F88-4F9F-95BC-63CA6F8ECD0F}"/>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10">
            <a:extLst>
              <a:ext uri="{FF2B5EF4-FFF2-40B4-BE49-F238E27FC236}">
                <a16:creationId xmlns:a16="http://schemas.microsoft.com/office/drawing/2014/main" id="{2137C6FC-E79E-439B-B320-BB0161B93AF9}"/>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11">
            <a:extLst>
              <a:ext uri="{FF2B5EF4-FFF2-40B4-BE49-F238E27FC236}">
                <a16:creationId xmlns:a16="http://schemas.microsoft.com/office/drawing/2014/main" id="{9B2A91EF-C270-433B-9FEF-7DD7A70FC759}"/>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5" name="Content Placeholder 14"/>
          <p:cNvSpPr>
            <a:spLocks noGrp="1"/>
          </p:cNvSpPr>
          <p:nvPr>
            <p:ph sz="quarter" idx="13"/>
          </p:nvPr>
        </p:nvSpPr>
        <p:spPr>
          <a:xfrm>
            <a:off x="685800" y="2209800"/>
            <a:ext cx="3657600" cy="32004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Date Placeholder 6">
            <a:extLst>
              <a:ext uri="{FF2B5EF4-FFF2-40B4-BE49-F238E27FC236}">
                <a16:creationId xmlns:a16="http://schemas.microsoft.com/office/drawing/2014/main" id="{D298CE28-FBFA-4B2D-AA07-B0BF3EB73696}"/>
              </a:ext>
            </a:extLst>
          </p:cNvPr>
          <p:cNvSpPr>
            <a:spLocks noGrp="1"/>
          </p:cNvSpPr>
          <p:nvPr>
            <p:ph type="dt" sz="half" idx="15"/>
          </p:nvPr>
        </p:nvSpPr>
        <p:spPr/>
        <p:txBody>
          <a:bodyPr/>
          <a:lstStyle>
            <a:lvl1pPr>
              <a:defRPr/>
            </a:lvl1pPr>
          </a:lstStyle>
          <a:p>
            <a:pPr>
              <a:defRPr/>
            </a:pPr>
            <a:fld id="{ED3CC55F-0D16-42E4-9C88-4C740C94BF7A}" type="datetimeFigureOut">
              <a:rPr lang="sl-SI"/>
              <a:pPr>
                <a:defRPr/>
              </a:pPr>
              <a:t>3. 06. 2019</a:t>
            </a:fld>
            <a:endParaRPr lang="sl-SI"/>
          </a:p>
        </p:txBody>
      </p:sp>
      <p:sp>
        <p:nvSpPr>
          <p:cNvPr id="12" name="Footer Placeholder 7">
            <a:extLst>
              <a:ext uri="{FF2B5EF4-FFF2-40B4-BE49-F238E27FC236}">
                <a16:creationId xmlns:a16="http://schemas.microsoft.com/office/drawing/2014/main" id="{AAD58D35-13DB-4D2D-B997-7B92F615A545}"/>
              </a:ext>
            </a:extLst>
          </p:cNvPr>
          <p:cNvSpPr>
            <a:spLocks noGrp="1"/>
          </p:cNvSpPr>
          <p:nvPr>
            <p:ph type="ftr" sz="quarter" idx="16"/>
          </p:nvPr>
        </p:nvSpPr>
        <p:spPr/>
        <p:txBody>
          <a:bodyPr/>
          <a:lstStyle>
            <a:lvl1pPr>
              <a:defRPr/>
            </a:lvl1pPr>
          </a:lstStyle>
          <a:p>
            <a:pPr>
              <a:defRPr/>
            </a:pPr>
            <a:endParaRPr lang="sl-SI"/>
          </a:p>
        </p:txBody>
      </p:sp>
      <p:sp>
        <p:nvSpPr>
          <p:cNvPr id="13" name="Slide Number Placeholder 8">
            <a:extLst>
              <a:ext uri="{FF2B5EF4-FFF2-40B4-BE49-F238E27FC236}">
                <a16:creationId xmlns:a16="http://schemas.microsoft.com/office/drawing/2014/main" id="{929C2DFF-F845-4AF4-ABB5-E1F4D87A0912}"/>
              </a:ext>
            </a:extLst>
          </p:cNvPr>
          <p:cNvSpPr>
            <a:spLocks noGrp="1"/>
          </p:cNvSpPr>
          <p:nvPr>
            <p:ph type="sldNum" sz="quarter" idx="17"/>
          </p:nvPr>
        </p:nvSpPr>
        <p:spPr/>
        <p:txBody>
          <a:bodyPr/>
          <a:lstStyle>
            <a:lvl1pPr>
              <a:defRPr/>
            </a:lvl1pPr>
          </a:lstStyle>
          <a:p>
            <a:fld id="{D0DF6B58-274F-4268-BBCB-9AB3EC935A10}" type="slidenum">
              <a:rPr lang="sl-SI" altLang="sl-SI"/>
              <a:pPr/>
              <a:t>‹#›</a:t>
            </a:fld>
            <a:endParaRPr lang="sl-SI" altLang="sl-SI"/>
          </a:p>
        </p:txBody>
      </p:sp>
    </p:spTree>
    <p:extLst>
      <p:ext uri="{BB962C8B-B14F-4D97-AF65-F5344CB8AC3E}">
        <p14:creationId xmlns:p14="http://schemas.microsoft.com/office/powerpoint/2010/main" val="347169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D665107-E61E-48A9-8DF6-3D2DE6F09940}"/>
              </a:ext>
            </a:extLst>
          </p:cNvPr>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9">
            <a:extLst>
              <a:ext uri="{FF2B5EF4-FFF2-40B4-BE49-F238E27FC236}">
                <a16:creationId xmlns:a16="http://schemas.microsoft.com/office/drawing/2014/main" id="{0DA26928-FB55-465A-A3FF-E41A4121F6CD}"/>
              </a:ext>
            </a:extLst>
          </p:cNvPr>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0">
            <a:extLst>
              <a:ext uri="{FF2B5EF4-FFF2-40B4-BE49-F238E27FC236}">
                <a16:creationId xmlns:a16="http://schemas.microsoft.com/office/drawing/2014/main" id="{A8A6DF9C-DDDB-476A-8D60-6BD55583A8FD}"/>
              </a:ext>
            </a:extLst>
          </p:cNvPr>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11">
            <a:extLst>
              <a:ext uri="{FF2B5EF4-FFF2-40B4-BE49-F238E27FC236}">
                <a16:creationId xmlns:a16="http://schemas.microsoft.com/office/drawing/2014/main" id="{1236ADF8-57E8-4A6A-8F8D-D1F77E4F1E43}"/>
              </a:ext>
            </a:extLst>
          </p:cNvPr>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sl-SI"/>
              <a:t>Uredite slog naslova matrice</a:t>
            </a:r>
            <a:endParaRPr lang="en-US"/>
          </a:p>
        </p:txBody>
      </p:sp>
      <p:sp>
        <p:nvSpPr>
          <p:cNvPr id="7" name="Date Placeholder 2">
            <a:extLst>
              <a:ext uri="{FF2B5EF4-FFF2-40B4-BE49-F238E27FC236}">
                <a16:creationId xmlns:a16="http://schemas.microsoft.com/office/drawing/2014/main" id="{E5EC8D35-FEC4-4EEF-A37F-84ADCEDF801F}"/>
              </a:ext>
            </a:extLst>
          </p:cNvPr>
          <p:cNvSpPr>
            <a:spLocks noGrp="1"/>
          </p:cNvSpPr>
          <p:nvPr>
            <p:ph type="dt" sz="half" idx="10"/>
          </p:nvPr>
        </p:nvSpPr>
        <p:spPr/>
        <p:txBody>
          <a:bodyPr/>
          <a:lstStyle>
            <a:lvl1pPr>
              <a:defRPr/>
            </a:lvl1pPr>
          </a:lstStyle>
          <a:p>
            <a:pPr>
              <a:defRPr/>
            </a:pPr>
            <a:fld id="{F7E8911F-87CD-4E01-BB4C-44C06316392A}" type="datetimeFigureOut">
              <a:rPr lang="sl-SI"/>
              <a:pPr>
                <a:defRPr/>
              </a:pPr>
              <a:t>3. 06. 2019</a:t>
            </a:fld>
            <a:endParaRPr lang="sl-SI"/>
          </a:p>
        </p:txBody>
      </p:sp>
      <p:sp>
        <p:nvSpPr>
          <p:cNvPr id="8" name="Footer Placeholder 3">
            <a:extLst>
              <a:ext uri="{FF2B5EF4-FFF2-40B4-BE49-F238E27FC236}">
                <a16:creationId xmlns:a16="http://schemas.microsoft.com/office/drawing/2014/main" id="{C4F00E1B-5BB6-4461-9666-162B7DC10D21}"/>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4">
            <a:extLst>
              <a:ext uri="{FF2B5EF4-FFF2-40B4-BE49-F238E27FC236}">
                <a16:creationId xmlns:a16="http://schemas.microsoft.com/office/drawing/2014/main" id="{1A0110CA-C121-4355-9575-9875EE111809}"/>
              </a:ext>
            </a:extLst>
          </p:cNvPr>
          <p:cNvSpPr>
            <a:spLocks noGrp="1"/>
          </p:cNvSpPr>
          <p:nvPr>
            <p:ph type="sldNum" sz="quarter" idx="12"/>
          </p:nvPr>
        </p:nvSpPr>
        <p:spPr/>
        <p:txBody>
          <a:bodyPr/>
          <a:lstStyle>
            <a:lvl1pPr>
              <a:defRPr/>
            </a:lvl1pPr>
          </a:lstStyle>
          <a:p>
            <a:fld id="{9E06865B-7D06-48C8-8976-463E7BE56871}" type="slidenum">
              <a:rPr lang="sl-SI" altLang="sl-SI"/>
              <a:pPr/>
              <a:t>‹#›</a:t>
            </a:fld>
            <a:endParaRPr lang="sl-SI" altLang="sl-SI"/>
          </a:p>
        </p:txBody>
      </p:sp>
    </p:spTree>
    <p:extLst>
      <p:ext uri="{BB962C8B-B14F-4D97-AF65-F5344CB8AC3E}">
        <p14:creationId xmlns:p14="http://schemas.microsoft.com/office/powerpoint/2010/main" val="24705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Freeform 8">
            <a:extLst>
              <a:ext uri="{FF2B5EF4-FFF2-40B4-BE49-F238E27FC236}">
                <a16:creationId xmlns:a16="http://schemas.microsoft.com/office/drawing/2014/main" id="{FCB2A0AB-F011-4958-A182-36FAC6AF6A89}"/>
              </a:ext>
            </a:extLst>
          </p:cNvPr>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9">
            <a:extLst>
              <a:ext uri="{FF2B5EF4-FFF2-40B4-BE49-F238E27FC236}">
                <a16:creationId xmlns:a16="http://schemas.microsoft.com/office/drawing/2014/main" id="{891A604C-FDCC-4622-935A-EFD4603C6D47}"/>
              </a:ext>
            </a:extLst>
          </p:cNvPr>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10">
            <a:extLst>
              <a:ext uri="{FF2B5EF4-FFF2-40B4-BE49-F238E27FC236}">
                <a16:creationId xmlns:a16="http://schemas.microsoft.com/office/drawing/2014/main" id="{B691DFAA-EBB9-4E9F-9829-88E2C6C336BB}"/>
              </a:ext>
            </a:extLst>
          </p:cNvPr>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1">
            <a:extLst>
              <a:ext uri="{FF2B5EF4-FFF2-40B4-BE49-F238E27FC236}">
                <a16:creationId xmlns:a16="http://schemas.microsoft.com/office/drawing/2014/main" id="{11F5E23F-FA82-4800-A568-C530EBC2B240}"/>
              </a:ext>
            </a:extLst>
          </p:cNvPr>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ate Placeholder 1">
            <a:extLst>
              <a:ext uri="{FF2B5EF4-FFF2-40B4-BE49-F238E27FC236}">
                <a16:creationId xmlns:a16="http://schemas.microsoft.com/office/drawing/2014/main" id="{93F06742-E9FA-4414-BEFF-1A0EBC3A4B54}"/>
              </a:ext>
            </a:extLst>
          </p:cNvPr>
          <p:cNvSpPr>
            <a:spLocks noGrp="1"/>
          </p:cNvSpPr>
          <p:nvPr>
            <p:ph type="dt" sz="half" idx="10"/>
          </p:nvPr>
        </p:nvSpPr>
        <p:spPr/>
        <p:txBody>
          <a:bodyPr/>
          <a:lstStyle>
            <a:lvl1pPr>
              <a:defRPr/>
            </a:lvl1pPr>
          </a:lstStyle>
          <a:p>
            <a:pPr>
              <a:defRPr/>
            </a:pPr>
            <a:fld id="{0DEB244C-20C7-4C8E-97DA-60ABE64913E4}" type="datetimeFigureOut">
              <a:rPr lang="sl-SI"/>
              <a:pPr>
                <a:defRPr/>
              </a:pPr>
              <a:t>3. 06. 2019</a:t>
            </a:fld>
            <a:endParaRPr lang="sl-SI"/>
          </a:p>
        </p:txBody>
      </p:sp>
      <p:sp>
        <p:nvSpPr>
          <p:cNvPr id="7" name="Footer Placeholder 2">
            <a:extLst>
              <a:ext uri="{FF2B5EF4-FFF2-40B4-BE49-F238E27FC236}">
                <a16:creationId xmlns:a16="http://schemas.microsoft.com/office/drawing/2014/main" id="{B7D7E182-1066-4700-83C2-C8B5950E0723}"/>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3">
            <a:extLst>
              <a:ext uri="{FF2B5EF4-FFF2-40B4-BE49-F238E27FC236}">
                <a16:creationId xmlns:a16="http://schemas.microsoft.com/office/drawing/2014/main" id="{C0FED0B0-6183-492F-BEC6-1FABCD9E60A6}"/>
              </a:ext>
            </a:extLst>
          </p:cNvPr>
          <p:cNvSpPr>
            <a:spLocks noGrp="1"/>
          </p:cNvSpPr>
          <p:nvPr>
            <p:ph type="sldNum" sz="quarter" idx="12"/>
          </p:nvPr>
        </p:nvSpPr>
        <p:spPr/>
        <p:txBody>
          <a:bodyPr/>
          <a:lstStyle>
            <a:lvl1pPr>
              <a:defRPr/>
            </a:lvl1pPr>
          </a:lstStyle>
          <a:p>
            <a:fld id="{6F37FF73-4962-45E2-8338-7FFE532E23EA}" type="slidenum">
              <a:rPr lang="sl-SI" altLang="sl-SI"/>
              <a:pPr/>
              <a:t>‹#›</a:t>
            </a:fld>
            <a:endParaRPr lang="sl-SI" altLang="sl-SI"/>
          </a:p>
        </p:txBody>
      </p:sp>
    </p:spTree>
    <p:extLst>
      <p:ext uri="{BB962C8B-B14F-4D97-AF65-F5344CB8AC3E}">
        <p14:creationId xmlns:p14="http://schemas.microsoft.com/office/powerpoint/2010/main" val="230871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Freeform 8">
            <a:extLst>
              <a:ext uri="{FF2B5EF4-FFF2-40B4-BE49-F238E27FC236}">
                <a16:creationId xmlns:a16="http://schemas.microsoft.com/office/drawing/2014/main" id="{61D2F863-12CF-4D3E-AE2B-691A5D567BEF}"/>
              </a:ext>
            </a:extLst>
          </p:cNvPr>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a:extLst>
              <a:ext uri="{FF2B5EF4-FFF2-40B4-BE49-F238E27FC236}">
                <a16:creationId xmlns:a16="http://schemas.microsoft.com/office/drawing/2014/main" id="{5E7BA3C3-3D63-4818-9474-23AAB4783B19}"/>
              </a:ext>
            </a:extLst>
          </p:cNvPr>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0">
            <a:extLst>
              <a:ext uri="{FF2B5EF4-FFF2-40B4-BE49-F238E27FC236}">
                <a16:creationId xmlns:a16="http://schemas.microsoft.com/office/drawing/2014/main" id="{ADFAF2CB-12CC-4BB4-9686-CB8EF385002D}"/>
              </a:ext>
            </a:extLst>
          </p:cNvPr>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1">
            <a:extLst>
              <a:ext uri="{FF2B5EF4-FFF2-40B4-BE49-F238E27FC236}">
                <a16:creationId xmlns:a16="http://schemas.microsoft.com/office/drawing/2014/main" id="{1C873CF1-2FCF-411C-AF44-00BC17008148}"/>
              </a:ext>
            </a:extLst>
          </p:cNvPr>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sl-SI"/>
              <a:t>Uredite slog naslova matrice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sl-SI"/>
              <a:t>Uredite sloge besedila matrice</a:t>
            </a:r>
          </a:p>
        </p:txBody>
      </p:sp>
      <p:sp>
        <p:nvSpPr>
          <p:cNvPr id="9" name="Date Placeholder 4">
            <a:extLst>
              <a:ext uri="{FF2B5EF4-FFF2-40B4-BE49-F238E27FC236}">
                <a16:creationId xmlns:a16="http://schemas.microsoft.com/office/drawing/2014/main" id="{87225F16-F523-4515-98AF-774F67EDB83F}"/>
              </a:ext>
            </a:extLst>
          </p:cNvPr>
          <p:cNvSpPr>
            <a:spLocks noGrp="1"/>
          </p:cNvSpPr>
          <p:nvPr>
            <p:ph type="dt" sz="half" idx="15"/>
          </p:nvPr>
        </p:nvSpPr>
        <p:spPr/>
        <p:txBody>
          <a:bodyPr/>
          <a:lstStyle>
            <a:lvl1pPr>
              <a:defRPr/>
            </a:lvl1pPr>
          </a:lstStyle>
          <a:p>
            <a:pPr>
              <a:defRPr/>
            </a:pPr>
            <a:fld id="{42B7CC80-F885-44EE-9559-1CD30E58F441}" type="datetimeFigureOut">
              <a:rPr lang="sl-SI"/>
              <a:pPr>
                <a:defRPr/>
              </a:pPr>
              <a:t>3. 06. 2019</a:t>
            </a:fld>
            <a:endParaRPr lang="sl-SI"/>
          </a:p>
        </p:txBody>
      </p:sp>
      <p:sp>
        <p:nvSpPr>
          <p:cNvPr id="10" name="Footer Placeholder 5">
            <a:extLst>
              <a:ext uri="{FF2B5EF4-FFF2-40B4-BE49-F238E27FC236}">
                <a16:creationId xmlns:a16="http://schemas.microsoft.com/office/drawing/2014/main" id="{41BEEA87-8413-4796-8BA5-9B11EEBF8992}"/>
              </a:ext>
            </a:extLst>
          </p:cNvPr>
          <p:cNvSpPr>
            <a:spLocks noGrp="1"/>
          </p:cNvSpPr>
          <p:nvPr>
            <p:ph type="ftr" sz="quarter" idx="16"/>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F97717B8-D8D9-411F-BBFC-A50362C23009}"/>
              </a:ext>
            </a:extLst>
          </p:cNvPr>
          <p:cNvSpPr>
            <a:spLocks noGrp="1"/>
          </p:cNvSpPr>
          <p:nvPr>
            <p:ph type="sldNum" sz="quarter" idx="17"/>
          </p:nvPr>
        </p:nvSpPr>
        <p:spPr/>
        <p:txBody>
          <a:bodyPr/>
          <a:lstStyle>
            <a:lvl1pPr>
              <a:defRPr/>
            </a:lvl1pPr>
          </a:lstStyle>
          <a:p>
            <a:fld id="{3A73A3DB-3416-473C-833F-5EC0154D8E84}" type="slidenum">
              <a:rPr lang="sl-SI" altLang="sl-SI"/>
              <a:pPr/>
              <a:t>‹#›</a:t>
            </a:fld>
            <a:endParaRPr lang="sl-SI" altLang="sl-SI"/>
          </a:p>
        </p:txBody>
      </p:sp>
    </p:spTree>
    <p:extLst>
      <p:ext uri="{BB962C8B-B14F-4D97-AF65-F5344CB8AC3E}">
        <p14:creationId xmlns:p14="http://schemas.microsoft.com/office/powerpoint/2010/main" val="263965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Freeform 8">
            <a:extLst>
              <a:ext uri="{FF2B5EF4-FFF2-40B4-BE49-F238E27FC236}">
                <a16:creationId xmlns:a16="http://schemas.microsoft.com/office/drawing/2014/main" id="{3A388922-3725-4B76-8A37-B27BE5B13574}"/>
              </a:ext>
            </a:extLst>
          </p:cNvPr>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a:extLst>
              <a:ext uri="{FF2B5EF4-FFF2-40B4-BE49-F238E27FC236}">
                <a16:creationId xmlns:a16="http://schemas.microsoft.com/office/drawing/2014/main" id="{FC52D170-0D17-48AC-9349-4334EC6AB386}"/>
              </a:ext>
            </a:extLst>
          </p:cNvPr>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0">
            <a:extLst>
              <a:ext uri="{FF2B5EF4-FFF2-40B4-BE49-F238E27FC236}">
                <a16:creationId xmlns:a16="http://schemas.microsoft.com/office/drawing/2014/main" id="{127A3CD4-8DB3-4CB5-84F1-29274EC787E8}"/>
              </a:ext>
            </a:extLst>
          </p:cNvPr>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1">
            <a:extLst>
              <a:ext uri="{FF2B5EF4-FFF2-40B4-BE49-F238E27FC236}">
                <a16:creationId xmlns:a16="http://schemas.microsoft.com/office/drawing/2014/main" id="{540BDDF4-2FD9-418C-BF69-82715AA24EA0}"/>
              </a:ext>
            </a:extLst>
          </p:cNvPr>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sl-SI"/>
              <a:t>Uredite slog naslova matrice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sl-SI"/>
              <a:t>Uredite sloge besedila matrice</a:t>
            </a:r>
          </a:p>
        </p:txBody>
      </p:sp>
      <p:sp>
        <p:nvSpPr>
          <p:cNvPr id="9" name="Date Placeholder 4">
            <a:extLst>
              <a:ext uri="{FF2B5EF4-FFF2-40B4-BE49-F238E27FC236}">
                <a16:creationId xmlns:a16="http://schemas.microsoft.com/office/drawing/2014/main" id="{3EA5982F-7399-4FAF-861E-4C861BA6C336}"/>
              </a:ext>
            </a:extLst>
          </p:cNvPr>
          <p:cNvSpPr>
            <a:spLocks noGrp="1"/>
          </p:cNvSpPr>
          <p:nvPr>
            <p:ph type="dt" sz="half" idx="15"/>
          </p:nvPr>
        </p:nvSpPr>
        <p:spPr/>
        <p:txBody>
          <a:bodyPr/>
          <a:lstStyle>
            <a:lvl1pPr>
              <a:defRPr/>
            </a:lvl1pPr>
          </a:lstStyle>
          <a:p>
            <a:pPr>
              <a:defRPr/>
            </a:pPr>
            <a:fld id="{68236349-9DD0-47E0-B559-29B9665AECE0}" type="datetimeFigureOut">
              <a:rPr lang="sl-SI"/>
              <a:pPr>
                <a:defRPr/>
              </a:pPr>
              <a:t>3. 06. 2019</a:t>
            </a:fld>
            <a:endParaRPr lang="sl-SI"/>
          </a:p>
        </p:txBody>
      </p:sp>
      <p:sp>
        <p:nvSpPr>
          <p:cNvPr id="10" name="Footer Placeholder 5">
            <a:extLst>
              <a:ext uri="{FF2B5EF4-FFF2-40B4-BE49-F238E27FC236}">
                <a16:creationId xmlns:a16="http://schemas.microsoft.com/office/drawing/2014/main" id="{3B9362C3-F17F-4F0F-A48C-BD414EF37182}"/>
              </a:ext>
            </a:extLst>
          </p:cNvPr>
          <p:cNvSpPr>
            <a:spLocks noGrp="1"/>
          </p:cNvSpPr>
          <p:nvPr>
            <p:ph type="ftr" sz="quarter" idx="16"/>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F5A836FD-68B2-4F1D-8468-A589ADFE572D}"/>
              </a:ext>
            </a:extLst>
          </p:cNvPr>
          <p:cNvSpPr>
            <a:spLocks noGrp="1"/>
          </p:cNvSpPr>
          <p:nvPr>
            <p:ph type="sldNum" sz="quarter" idx="17"/>
          </p:nvPr>
        </p:nvSpPr>
        <p:spPr/>
        <p:txBody>
          <a:bodyPr/>
          <a:lstStyle>
            <a:lvl1pPr>
              <a:defRPr/>
            </a:lvl1pPr>
          </a:lstStyle>
          <a:p>
            <a:fld id="{AC18BD00-5892-4DBF-87DC-0EDBF37B8FF1}" type="slidenum">
              <a:rPr lang="sl-SI" altLang="sl-SI"/>
              <a:pPr/>
              <a:t>‹#›</a:t>
            </a:fld>
            <a:endParaRPr lang="sl-SI" altLang="sl-SI"/>
          </a:p>
        </p:txBody>
      </p:sp>
    </p:spTree>
    <p:extLst>
      <p:ext uri="{BB962C8B-B14F-4D97-AF65-F5344CB8AC3E}">
        <p14:creationId xmlns:p14="http://schemas.microsoft.com/office/powerpoint/2010/main" val="43513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C91E2DB-74EE-4B0A-A3C5-D56A922B5CDF}"/>
              </a:ext>
            </a:extLst>
          </p:cNvPr>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a:extLst>
              <a:ext uri="{FF2B5EF4-FFF2-40B4-BE49-F238E27FC236}">
                <a16:creationId xmlns:a16="http://schemas.microsoft.com/office/drawing/2014/main" id="{1A699A7F-87C8-4D8D-A0F8-07F469BB0B4A}"/>
              </a:ext>
            </a:extLst>
          </p:cNvPr>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sl-SI"/>
              <a:t>Uredite slog naslova matrice</a:t>
            </a:r>
            <a:endParaRPr lang="en-US" dirty="0"/>
          </a:p>
        </p:txBody>
      </p:sp>
      <p:sp>
        <p:nvSpPr>
          <p:cNvPr id="1030" name="Text Placeholder 2">
            <a:extLst>
              <a:ext uri="{FF2B5EF4-FFF2-40B4-BE49-F238E27FC236}">
                <a16:creationId xmlns:a16="http://schemas.microsoft.com/office/drawing/2014/main" id="{C2F2F962-ECE6-40E8-A40F-CBAAF759BBB8}"/>
              </a:ext>
            </a:extLst>
          </p:cNvPr>
          <p:cNvSpPr>
            <a:spLocks noGrp="1"/>
          </p:cNvSpPr>
          <p:nvPr>
            <p:ph type="body" idx="1"/>
          </p:nvPr>
        </p:nvSpPr>
        <p:spPr bwMode="auto">
          <a:xfrm>
            <a:off x="685800" y="16002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68BA7194-94FB-40AD-8427-F4C7258091B7}"/>
              </a:ext>
            </a:extLst>
          </p:cNvPr>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fontAlgn="auto">
              <a:spcBef>
                <a:spcPts val="0"/>
              </a:spcBef>
              <a:spcAft>
                <a:spcPts val="0"/>
              </a:spcAft>
              <a:defRPr lang="en-US" sz="900" kern="1200" cap="all" spc="110" baseline="0" smtClean="0">
                <a:solidFill>
                  <a:srgbClr val="4D4D4D"/>
                </a:solidFill>
                <a:latin typeface="+mn-lt"/>
                <a:ea typeface="+mn-ea"/>
                <a:cs typeface="+mn-cs"/>
              </a:defRPr>
            </a:lvl1pPr>
          </a:lstStyle>
          <a:p>
            <a:pPr>
              <a:defRPr/>
            </a:pPr>
            <a:fld id="{F6282121-4C27-43FC-B559-2314E682E2E1}" type="datetimeFigureOut">
              <a:rPr lang="sl-SI"/>
              <a:pPr>
                <a:defRPr/>
              </a:pPr>
              <a:t>3. 06. 2019</a:t>
            </a:fld>
            <a:endParaRPr lang="sl-SI"/>
          </a:p>
        </p:txBody>
      </p:sp>
      <p:sp>
        <p:nvSpPr>
          <p:cNvPr id="5" name="Footer Placeholder 4">
            <a:extLst>
              <a:ext uri="{FF2B5EF4-FFF2-40B4-BE49-F238E27FC236}">
                <a16:creationId xmlns:a16="http://schemas.microsoft.com/office/drawing/2014/main" id="{E80D764F-FADC-44DC-9B39-3C0250FFB17E}"/>
              </a:ext>
            </a:extLst>
          </p:cNvPr>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fontAlgn="auto">
              <a:spcBef>
                <a:spcPts val="0"/>
              </a:spcBef>
              <a:spcAft>
                <a:spcPts val="0"/>
              </a:spcAft>
              <a:defRPr sz="900" cap="all" spc="110" baseline="0">
                <a:solidFill>
                  <a:srgbClr val="4D4D4D"/>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681244B5-64D8-422B-B4D9-297BAB0D3B0B}"/>
              </a:ext>
            </a:extLst>
          </p:cNvPr>
          <p:cNvSpPr>
            <a:spLocks noGrp="1"/>
          </p:cNvSpPr>
          <p:nvPr>
            <p:ph type="sldNum" sz="quarter" idx="4"/>
          </p:nvPr>
        </p:nvSpPr>
        <p:spPr>
          <a:xfrm>
            <a:off x="8458200" y="6416675"/>
            <a:ext cx="457200" cy="365125"/>
          </a:xfrm>
          <a:prstGeom prst="rect">
            <a:avLst/>
          </a:prstGeom>
        </p:spPr>
        <p:txBody>
          <a:bodyPr vert="horz" wrap="square" lIns="0" tIns="45720" rIns="0" bIns="0" numCol="1" anchor="b" anchorCtr="0" compatLnSpc="1">
            <a:prstTxWarp prst="textNoShape">
              <a:avLst/>
            </a:prstTxWarp>
          </a:bodyPr>
          <a:lstStyle>
            <a:lvl1pPr algn="r">
              <a:defRPr sz="1100" b="1">
                <a:solidFill>
                  <a:srgbClr val="4D4D4D"/>
                </a:solidFill>
              </a:defRPr>
            </a:lvl1pPr>
          </a:lstStyle>
          <a:p>
            <a:fld id="{7A1CBA45-56F1-4573-88E9-C83BF71DD311}"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fontAlgn="base">
        <a:spcBef>
          <a:spcPct val="0"/>
        </a:spcBef>
        <a:spcAft>
          <a:spcPct val="0"/>
        </a:spcAft>
        <a:defRPr sz="3600" kern="1200" cap="all">
          <a:solidFill>
            <a:schemeClr val="tx1"/>
          </a:solidFill>
          <a:latin typeface="+mj-lt"/>
          <a:ea typeface="+mj-ea"/>
          <a:cs typeface="+mj-cs"/>
        </a:defRPr>
      </a:lvl1pPr>
      <a:lvl2pPr algn="l" rtl="0" fontAlgn="base">
        <a:spcBef>
          <a:spcPct val="0"/>
        </a:spcBef>
        <a:spcAft>
          <a:spcPct val="0"/>
        </a:spcAft>
        <a:defRPr sz="3600">
          <a:solidFill>
            <a:schemeClr val="tx1"/>
          </a:solidFill>
          <a:latin typeface="Gill Sans MT" panose="020B0502020104020203" pitchFamily="34" charset="-18"/>
        </a:defRPr>
      </a:lvl2pPr>
      <a:lvl3pPr algn="l" rtl="0" fontAlgn="base">
        <a:spcBef>
          <a:spcPct val="0"/>
        </a:spcBef>
        <a:spcAft>
          <a:spcPct val="0"/>
        </a:spcAft>
        <a:defRPr sz="3600">
          <a:solidFill>
            <a:schemeClr val="tx1"/>
          </a:solidFill>
          <a:latin typeface="Gill Sans MT" panose="020B0502020104020203" pitchFamily="34" charset="-18"/>
        </a:defRPr>
      </a:lvl3pPr>
      <a:lvl4pPr algn="l" rtl="0" fontAlgn="base">
        <a:spcBef>
          <a:spcPct val="0"/>
        </a:spcBef>
        <a:spcAft>
          <a:spcPct val="0"/>
        </a:spcAft>
        <a:defRPr sz="3600">
          <a:solidFill>
            <a:schemeClr val="tx1"/>
          </a:solidFill>
          <a:latin typeface="Gill Sans MT" panose="020B0502020104020203" pitchFamily="34" charset="-18"/>
        </a:defRPr>
      </a:lvl4pPr>
      <a:lvl5pPr algn="l" rtl="0" fontAlgn="base">
        <a:spcBef>
          <a:spcPct val="0"/>
        </a:spcBef>
        <a:spcAft>
          <a:spcPct val="0"/>
        </a:spcAft>
        <a:defRPr sz="3600">
          <a:solidFill>
            <a:schemeClr val="tx1"/>
          </a:solidFill>
          <a:latin typeface="Gill Sans MT" panose="020B0502020104020203" pitchFamily="34" charset="-1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ts val="700"/>
        </a:spcBef>
        <a:spcAft>
          <a:spcPct val="0"/>
        </a:spcAft>
        <a:buClr>
          <a:schemeClr val="accent1"/>
        </a:buClr>
        <a:buSzPct val="85000"/>
        <a:buFont typeface="Wingdings 3" panose="05040102010807070707" pitchFamily="18" charset="2"/>
        <a:buChar char=""/>
        <a:defRPr sz="2000" kern="1200">
          <a:solidFill>
            <a:schemeClr val="tx1"/>
          </a:solidFill>
          <a:latin typeface="+mn-lt"/>
          <a:ea typeface="+mn-ea"/>
          <a:cs typeface="+mn-cs"/>
        </a:defRPr>
      </a:lvl1pPr>
      <a:lvl2pPr marL="742950" indent="-273050" algn="l" rtl="0" fontAlgn="base">
        <a:spcBef>
          <a:spcPts val="700"/>
        </a:spcBef>
        <a:spcAft>
          <a:spcPct val="0"/>
        </a:spcAft>
        <a:buClr>
          <a:schemeClr val="accent1"/>
        </a:buClr>
        <a:buSzPct val="85000"/>
        <a:buFont typeface="Wingdings 3" panose="05040102010807070707" pitchFamily="18" charset="2"/>
        <a:buChar char=""/>
        <a:defRPr sz="1600" kern="1200">
          <a:solidFill>
            <a:schemeClr val="tx1"/>
          </a:solidFill>
          <a:latin typeface="+mn-lt"/>
          <a:ea typeface="+mn-ea"/>
          <a:cs typeface="+mn-cs"/>
        </a:defRPr>
      </a:lvl2pPr>
      <a:lvl3pPr marL="1143000" indent="-273050" algn="l" rtl="0" fontAlgn="base">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3pPr>
      <a:lvl4pPr marL="1600200" indent="-273050" algn="l" rtl="0" fontAlgn="base">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4pPr>
      <a:lvl5pPr marL="2057400" indent="-273050" algn="l" rtl="0" fontAlgn="base">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O-kbpruz_Lc" TargetMode="External"/><Relationship Id="rId2" Type="http://schemas.openxmlformats.org/officeDocument/2006/relationships/hyperlink" Target="http://www.youtube.com/watch?v=AC6CWDyCYsc"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EC584F-6870-4BEE-B396-E288D67BA11B}"/>
              </a:ext>
            </a:extLst>
          </p:cNvPr>
          <p:cNvSpPr>
            <a:spLocks noGrp="1"/>
          </p:cNvSpPr>
          <p:nvPr>
            <p:ph type="ctrTitle"/>
          </p:nvPr>
        </p:nvSpPr>
        <p:spPr>
          <a:xfrm>
            <a:off x="395288" y="823913"/>
            <a:ext cx="8064500" cy="1511300"/>
          </a:xfrm>
        </p:spPr>
        <p:txBody>
          <a:bodyPr>
            <a:noAutofit/>
          </a:bodyPr>
          <a:lstStyle/>
          <a:p>
            <a:pPr algn="ctr" fontAlgn="auto">
              <a:spcAft>
                <a:spcPts val="0"/>
              </a:spcAft>
              <a:defRPr/>
            </a:pPr>
            <a:r>
              <a:rPr lang="sl-SI" sz="9600" dirty="0">
                <a:latin typeface="Cataneo BT" pitchFamily="66" charset="0"/>
              </a:rPr>
              <a:t>ATILA</a:t>
            </a:r>
          </a:p>
        </p:txBody>
      </p:sp>
      <p:sp>
        <p:nvSpPr>
          <p:cNvPr id="13315" name="Podnaslov 2">
            <a:extLst>
              <a:ext uri="{FF2B5EF4-FFF2-40B4-BE49-F238E27FC236}">
                <a16:creationId xmlns:a16="http://schemas.microsoft.com/office/drawing/2014/main" id="{696CA03F-1F0C-4A6A-BC9E-DF7DD2480894}"/>
              </a:ext>
            </a:extLst>
          </p:cNvPr>
          <p:cNvSpPr>
            <a:spLocks noGrp="1"/>
          </p:cNvSpPr>
          <p:nvPr>
            <p:ph type="subTitle" idx="1"/>
          </p:nvPr>
        </p:nvSpPr>
        <p:spPr>
          <a:xfrm>
            <a:off x="4356100" y="3789363"/>
            <a:ext cx="4618038" cy="1439862"/>
          </a:xfrm>
        </p:spPr>
        <p:txBody>
          <a:bodyPr/>
          <a:lstStyle/>
          <a:p>
            <a:endParaRPr lang="sl-SI" altLang="sl-SI" sz="2400">
              <a:latin typeface="Arial Black" panose="020B0A04020102020204" pitchFamily="34" charset="0"/>
            </a:endParaRPr>
          </a:p>
          <a:p>
            <a:r>
              <a:rPr lang="sl-SI" altLang="sl-SI" sz="2400">
                <a:latin typeface="Arial Black" panose="020B0A04020102020204" pitchFamily="34" charset="0"/>
              </a:rPr>
              <a:t>Predmet</a:t>
            </a:r>
            <a:r>
              <a:rPr lang="sl-SI" altLang="sl-SI" sz="2400" dirty="0">
                <a:latin typeface="Arial Black" panose="020B0A04020102020204" pitchFamily="34" charset="0"/>
              </a:rPr>
              <a:t>: Zgodovina</a:t>
            </a:r>
          </a:p>
          <a:p>
            <a:endParaRPr lang="sl-SI" altLang="sl-SI" sz="2400" dirty="0">
              <a:latin typeface="Arial Black" panose="020B0A04020102020204" pitchFamily="34" charset="0"/>
            </a:endParaRPr>
          </a:p>
        </p:txBody>
      </p:sp>
      <p:sp>
        <p:nvSpPr>
          <p:cNvPr id="13316" name="PoljeZBesedilom 3">
            <a:extLst>
              <a:ext uri="{FF2B5EF4-FFF2-40B4-BE49-F238E27FC236}">
                <a16:creationId xmlns:a16="http://schemas.microsoft.com/office/drawing/2014/main" id="{0A2ABD2F-08F5-4011-BBD4-4B4813ECB247}"/>
              </a:ext>
            </a:extLst>
          </p:cNvPr>
          <p:cNvSpPr txBox="1">
            <a:spLocks noChangeArrowheads="1"/>
          </p:cNvSpPr>
          <p:nvPr/>
        </p:nvSpPr>
        <p:spPr bwMode="auto">
          <a:xfrm>
            <a:off x="533400" y="2039938"/>
            <a:ext cx="806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pPr algn="ctr"/>
            <a:r>
              <a:rPr lang="sl-SI" altLang="sl-SI" sz="3200">
                <a:latin typeface="Cataneo BT"/>
              </a:rPr>
              <a:t>˝Bič božji˝</a:t>
            </a:r>
          </a:p>
        </p:txBody>
      </p:sp>
      <p:pic>
        <p:nvPicPr>
          <p:cNvPr id="13317" name="Slika 5">
            <a:extLst>
              <a:ext uri="{FF2B5EF4-FFF2-40B4-BE49-F238E27FC236}">
                <a16:creationId xmlns:a16="http://schemas.microsoft.com/office/drawing/2014/main" id="{F05E3E38-5CB3-4E1D-B2F6-6DEDACC8D1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781300"/>
            <a:ext cx="223202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D3217D7A-04E3-4CAA-9DAD-F982152F6E0B}"/>
              </a:ext>
            </a:extLst>
          </p:cNvPr>
          <p:cNvSpPr>
            <a:spLocks noGrp="1"/>
          </p:cNvSpPr>
          <p:nvPr>
            <p:ph idx="1"/>
          </p:nvPr>
        </p:nvSpPr>
        <p:spPr>
          <a:xfrm>
            <a:off x="684213" y="1557338"/>
            <a:ext cx="5543550" cy="4319587"/>
          </a:xfrm>
        </p:spPr>
        <p:txBody>
          <a:bodyPr rtlCol="0">
            <a:normAutofit/>
          </a:bodyPr>
          <a:lstStyle/>
          <a:p>
            <a:pPr marL="68580" indent="0" fontAlgn="auto">
              <a:spcAft>
                <a:spcPts val="0"/>
              </a:spcAft>
              <a:buFont typeface="Wingdings 3" panose="05040102010807070707" pitchFamily="18" charset="2"/>
              <a:buNone/>
              <a:defRPr/>
            </a:pPr>
            <a:r>
              <a:rPr lang="sl-SI" sz="2400" dirty="0"/>
              <a:t> …(po slovensko ˝očka˝) je bil zadnji in najmogočnejši hunski poglavar</a:t>
            </a:r>
          </a:p>
          <a:p>
            <a:pPr indent="-274320" fontAlgn="auto">
              <a:spcAft>
                <a:spcPts val="0"/>
              </a:spcAft>
              <a:defRPr/>
            </a:pPr>
            <a:r>
              <a:rPr lang="sl-SI" sz="2100" dirty="0"/>
              <a:t>Rodil se je okrog leta 406 in pri 28 letih postal hunski poglavar</a:t>
            </a:r>
          </a:p>
          <a:p>
            <a:pPr indent="-274320" fontAlgn="auto">
              <a:spcAft>
                <a:spcPts val="0"/>
              </a:spcAft>
              <a:defRPr/>
            </a:pPr>
            <a:r>
              <a:rPr lang="sl-SI" sz="2100" dirty="0"/>
              <a:t>Bil je sin </a:t>
            </a:r>
            <a:r>
              <a:rPr lang="sl-SI" sz="2100" dirty="0" err="1"/>
              <a:t>Mudzuka</a:t>
            </a:r>
            <a:r>
              <a:rPr lang="sl-SI" sz="2100" dirty="0"/>
              <a:t>-hunskega princa in brat Bleda</a:t>
            </a:r>
          </a:p>
          <a:p>
            <a:pPr indent="-274320" fontAlgn="auto">
              <a:spcAft>
                <a:spcPts val="0"/>
              </a:spcAft>
              <a:defRPr/>
            </a:pPr>
            <a:r>
              <a:rPr lang="sl-SI" sz="2100" dirty="0"/>
              <a:t>Zaradi njegove krutosti so ga imenovali ˝Bič božji˝ oziroma ˝Šiba božja˝</a:t>
            </a:r>
          </a:p>
          <a:p>
            <a:pPr indent="-274320" fontAlgn="auto">
              <a:spcAft>
                <a:spcPts val="0"/>
              </a:spcAft>
              <a:defRPr/>
            </a:pPr>
            <a:r>
              <a:rPr lang="sl-SI" sz="2100" dirty="0"/>
              <a:t>Umrl je leta 453. Umrl naj bi po poročni zabavi (poročil se je z </a:t>
            </a:r>
            <a:r>
              <a:rPr lang="sl-SI" sz="2100" dirty="0" err="1"/>
              <a:t>Krimhildo</a:t>
            </a:r>
            <a:r>
              <a:rPr lang="sl-SI" sz="2100" dirty="0"/>
              <a:t>), saj se je zaradi </a:t>
            </a:r>
            <a:r>
              <a:rPr lang="sl-SI" sz="2100" dirty="0" err="1"/>
              <a:t>krvavljenja</a:t>
            </a:r>
            <a:r>
              <a:rPr lang="sl-SI" sz="2100" dirty="0"/>
              <a:t> iz nosu zadušil </a:t>
            </a:r>
          </a:p>
        </p:txBody>
      </p:sp>
      <p:sp>
        <p:nvSpPr>
          <p:cNvPr id="14339" name="PoljeZBesedilom 4">
            <a:extLst>
              <a:ext uri="{FF2B5EF4-FFF2-40B4-BE49-F238E27FC236}">
                <a16:creationId xmlns:a16="http://schemas.microsoft.com/office/drawing/2014/main" id="{9570B1B3-55FA-46A9-A1EE-B1F1D05AD937}"/>
              </a:ext>
            </a:extLst>
          </p:cNvPr>
          <p:cNvSpPr txBox="1">
            <a:spLocks noChangeArrowheads="1"/>
          </p:cNvSpPr>
          <p:nvPr/>
        </p:nvSpPr>
        <p:spPr bwMode="auto">
          <a:xfrm>
            <a:off x="684213" y="333375"/>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pPr algn="ctr"/>
            <a:r>
              <a:rPr lang="sl-SI" altLang="sl-SI" sz="7200"/>
              <a:t>ATILA…</a:t>
            </a:r>
          </a:p>
        </p:txBody>
      </p:sp>
      <p:pic>
        <p:nvPicPr>
          <p:cNvPr id="14340" name="Slika 5">
            <a:extLst>
              <a:ext uri="{FF2B5EF4-FFF2-40B4-BE49-F238E27FC236}">
                <a16:creationId xmlns:a16="http://schemas.microsoft.com/office/drawing/2014/main" id="{C213D578-950B-4B6D-B74D-B225DCA3E1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2349500"/>
            <a:ext cx="143986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C42F31-6701-4145-B7A9-4B882F7946EF}"/>
              </a:ext>
            </a:extLst>
          </p:cNvPr>
          <p:cNvSpPr>
            <a:spLocks noGrp="1"/>
          </p:cNvSpPr>
          <p:nvPr>
            <p:ph type="title"/>
          </p:nvPr>
        </p:nvSpPr>
        <p:spPr/>
        <p:txBody>
          <a:bodyPr>
            <a:noAutofit/>
          </a:bodyPr>
          <a:lstStyle/>
          <a:p>
            <a:pPr algn="ctr" fontAlgn="auto">
              <a:spcAft>
                <a:spcPts val="0"/>
              </a:spcAft>
              <a:defRPr/>
            </a:pPr>
            <a:r>
              <a:rPr lang="sl-SI" sz="7200" dirty="0"/>
              <a:t>OTROŠTVO</a:t>
            </a:r>
          </a:p>
        </p:txBody>
      </p:sp>
      <p:sp>
        <p:nvSpPr>
          <p:cNvPr id="15363" name="Ograda vsebine 2">
            <a:extLst>
              <a:ext uri="{FF2B5EF4-FFF2-40B4-BE49-F238E27FC236}">
                <a16:creationId xmlns:a16="http://schemas.microsoft.com/office/drawing/2014/main" id="{50006498-47DD-40A6-AC44-0C6FB033BF61}"/>
              </a:ext>
            </a:extLst>
          </p:cNvPr>
          <p:cNvSpPr>
            <a:spLocks noGrp="1"/>
          </p:cNvSpPr>
          <p:nvPr>
            <p:ph idx="1"/>
          </p:nvPr>
        </p:nvSpPr>
        <p:spPr>
          <a:xfrm>
            <a:off x="685800" y="1600200"/>
            <a:ext cx="7772400" cy="3733800"/>
          </a:xfrm>
        </p:spPr>
        <p:txBody>
          <a:bodyPr/>
          <a:lstStyle/>
          <a:p>
            <a:r>
              <a:rPr lang="sl-SI" altLang="sl-SI" sz="2300"/>
              <a:t>Oče mu je umrl ko je bil še čisto majhen</a:t>
            </a:r>
          </a:p>
          <a:p>
            <a:r>
              <a:rPr lang="sl-SI" altLang="sl-SI" sz="2300"/>
              <a:t>Konja naj bi se naučil jahati še preden je shodil in to brez pomoči</a:t>
            </a:r>
          </a:p>
          <a:p>
            <a:r>
              <a:rPr lang="pl-PL" altLang="sl-SI" sz="2300"/>
              <a:t>Pri petem letu starosti pa je že znal streljati z lokom</a:t>
            </a:r>
          </a:p>
          <a:p>
            <a:r>
              <a:rPr lang="pl-PL" altLang="sl-SI" sz="2300"/>
              <a:t>V začetku petega stoletja je njegov stric podpisal mirovno pogodbo z rimsko državo</a:t>
            </a:r>
          </a:p>
          <a:p>
            <a:r>
              <a:rPr lang="sl-SI" altLang="sl-SI" sz="2300"/>
              <a:t> V pogodbi je bilo dogovorjeno, da mora Rim vsako leto plačevati davščino (160 kg zlata) in da bodisi Rim kot Huni lahko držijo talce kot jamstvo. Med talci je bil tudi Atila.</a:t>
            </a:r>
            <a:endParaRPr lang="pl-PL" altLang="sl-SI" sz="2300"/>
          </a:p>
          <a:p>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46FDB5-8DD0-4642-9D07-AB7043D6936E}"/>
              </a:ext>
            </a:extLst>
          </p:cNvPr>
          <p:cNvSpPr>
            <a:spLocks noGrp="1"/>
          </p:cNvSpPr>
          <p:nvPr>
            <p:ph type="title"/>
          </p:nvPr>
        </p:nvSpPr>
        <p:spPr/>
        <p:txBody>
          <a:bodyPr>
            <a:noAutofit/>
          </a:bodyPr>
          <a:lstStyle/>
          <a:p>
            <a:pPr algn="ctr" fontAlgn="auto">
              <a:spcAft>
                <a:spcPts val="0"/>
              </a:spcAft>
              <a:defRPr/>
            </a:pPr>
            <a:r>
              <a:rPr lang="sl-SI" sz="6600" dirty="0"/>
              <a:t>Začetek vladanja</a:t>
            </a:r>
          </a:p>
        </p:txBody>
      </p:sp>
      <p:sp>
        <p:nvSpPr>
          <p:cNvPr id="3" name="Ograda vsebine 2">
            <a:extLst>
              <a:ext uri="{FF2B5EF4-FFF2-40B4-BE49-F238E27FC236}">
                <a16:creationId xmlns:a16="http://schemas.microsoft.com/office/drawing/2014/main" id="{24415CBF-9535-43E2-A3E1-80131F8BEF9F}"/>
              </a:ext>
            </a:extLst>
          </p:cNvPr>
          <p:cNvSpPr>
            <a:spLocks noGrp="1"/>
          </p:cNvSpPr>
          <p:nvPr>
            <p:ph idx="1"/>
          </p:nvPr>
        </p:nvSpPr>
        <p:spPr>
          <a:xfrm>
            <a:off x="684213" y="1557338"/>
            <a:ext cx="7772400" cy="3733800"/>
          </a:xfrm>
        </p:spPr>
        <p:txBody>
          <a:bodyPr rtlCol="0">
            <a:normAutofit/>
          </a:bodyPr>
          <a:lstStyle/>
          <a:p>
            <a:pPr indent="-274320" fontAlgn="auto">
              <a:spcAft>
                <a:spcPts val="0"/>
              </a:spcAft>
              <a:defRPr/>
            </a:pPr>
            <a:r>
              <a:rPr lang="sl-SI" dirty="0"/>
              <a:t>Ko je bil star 20 let se je spet vrnil domov</a:t>
            </a:r>
          </a:p>
          <a:p>
            <a:pPr indent="-274320" fontAlgn="auto">
              <a:spcAft>
                <a:spcPts val="0"/>
              </a:spcAft>
              <a:defRPr/>
            </a:pPr>
            <a:r>
              <a:rPr lang="sl-SI" dirty="0"/>
              <a:t> Po smrti strica </a:t>
            </a:r>
            <a:r>
              <a:rPr lang="sl-SI" dirty="0" err="1"/>
              <a:t>Rua</a:t>
            </a:r>
            <a:r>
              <a:rPr lang="sl-SI" dirty="0"/>
              <a:t> je zavladal Atilov starejši brat Bleda, kar jasno Atili ni bilo všeč.  V tem času so se Huni domenili z </a:t>
            </a:r>
            <a:r>
              <a:rPr lang="sl-SI" dirty="0" err="1"/>
              <a:t>veleposlanci</a:t>
            </a:r>
            <a:r>
              <a:rPr lang="sl-SI" dirty="0"/>
              <a:t> Teodozija II (cesar Bizantinskega cesarstva), naj se </a:t>
            </a:r>
            <a:r>
              <a:rPr lang="sl-SI" dirty="0" err="1"/>
              <a:t>ubeženci</a:t>
            </a:r>
            <a:r>
              <a:rPr lang="sl-SI" dirty="0"/>
              <a:t>, ki so se zatekli v Bizantinsko cesarstvo, vrnejo nazaj.</a:t>
            </a:r>
          </a:p>
          <a:p>
            <a:pPr indent="-274320" fontAlgn="auto">
              <a:spcAft>
                <a:spcPts val="0"/>
              </a:spcAft>
              <a:defRPr/>
            </a:pPr>
            <a:r>
              <a:rPr lang="sl-SI" dirty="0"/>
              <a:t>Leta 445 je Bleda umrl in tako je postal Atila vladar. Nekateri menijo, da je bil prav Atila morilec, ampak ker ni dokazov, se o tem ne razpravlja.</a:t>
            </a:r>
          </a:p>
          <a:p>
            <a:pPr indent="-274320" fontAlgn="auto">
              <a:spcAft>
                <a:spcPts val="0"/>
              </a:spcAft>
              <a:defRPr/>
            </a:pPr>
            <a:r>
              <a:rPr lang="sl-SI" dirty="0"/>
              <a:t> Atila se je napotil proti </a:t>
            </a:r>
            <a:r>
              <a:rPr lang="sl-SI" dirty="0" err="1"/>
              <a:t>proti</a:t>
            </a:r>
            <a:r>
              <a:rPr lang="sl-SI" dirty="0"/>
              <a:t> jugu in se spopadel z rimsko vojsko. Pri reki </a:t>
            </a:r>
            <a:r>
              <a:rPr lang="sl-SI" dirty="0" err="1"/>
              <a:t>Utus</a:t>
            </a:r>
            <a:r>
              <a:rPr lang="sl-SI" dirty="0"/>
              <a:t> jo je premagal. Huni so tako z lahkoto nadaljevali pot proti Balkanu.</a:t>
            </a:r>
          </a:p>
          <a:p>
            <a:pPr marL="68580" indent="0" fontAlgn="auto">
              <a:spcAft>
                <a:spcPts val="0"/>
              </a:spcAft>
              <a:buFont typeface="Wingdings 3" panose="05040102010807070707" pitchFamily="18" charset="2"/>
              <a:buNone/>
              <a:defRPr/>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8929A9-12EC-403D-8025-E382B4519379}"/>
              </a:ext>
            </a:extLst>
          </p:cNvPr>
          <p:cNvSpPr>
            <a:spLocks noGrp="1"/>
          </p:cNvSpPr>
          <p:nvPr>
            <p:ph type="title"/>
          </p:nvPr>
        </p:nvSpPr>
        <p:spPr/>
        <p:txBody>
          <a:bodyPr/>
          <a:lstStyle/>
          <a:p>
            <a:pPr algn="ctr" fontAlgn="auto">
              <a:spcAft>
                <a:spcPts val="0"/>
              </a:spcAft>
              <a:defRPr/>
            </a:pPr>
            <a:r>
              <a:rPr lang="sl-SI" sz="5000" dirty="0"/>
              <a:t>ATILA KOT KRALJ HUNOV</a:t>
            </a:r>
          </a:p>
        </p:txBody>
      </p:sp>
      <p:sp>
        <p:nvSpPr>
          <p:cNvPr id="3" name="Ograda vsebine 2">
            <a:extLst>
              <a:ext uri="{FF2B5EF4-FFF2-40B4-BE49-F238E27FC236}">
                <a16:creationId xmlns:a16="http://schemas.microsoft.com/office/drawing/2014/main" id="{6D41AE5E-25AE-48A9-B300-CAB25199BED8}"/>
              </a:ext>
            </a:extLst>
          </p:cNvPr>
          <p:cNvSpPr>
            <a:spLocks noGrp="1"/>
          </p:cNvSpPr>
          <p:nvPr>
            <p:ph idx="1"/>
          </p:nvPr>
        </p:nvSpPr>
        <p:spPr>
          <a:xfrm>
            <a:off x="685800" y="1600200"/>
            <a:ext cx="7772400" cy="3733800"/>
          </a:xfrm>
        </p:spPr>
        <p:txBody>
          <a:bodyPr rtlCol="0">
            <a:normAutofit lnSpcReduction="10000"/>
          </a:bodyPr>
          <a:lstStyle/>
          <a:p>
            <a:pPr indent="-274320" fontAlgn="auto">
              <a:spcAft>
                <a:spcPts val="0"/>
              </a:spcAft>
              <a:defRPr/>
            </a:pPr>
            <a:r>
              <a:rPr lang="sl-SI" sz="2200" dirty="0"/>
              <a:t>Sprva je poskušal organizirati hunski imperij pri tem ni zaupal drugim Hunom za nasvete</a:t>
            </a:r>
          </a:p>
          <a:p>
            <a:pPr indent="-274320" fontAlgn="auto">
              <a:spcAft>
                <a:spcPts val="0"/>
              </a:spcAft>
              <a:defRPr/>
            </a:pPr>
            <a:r>
              <a:rPr lang="sl-SI" sz="2200" dirty="0"/>
              <a:t>Poskušal se je združiti z germanskimi </a:t>
            </a:r>
            <a:r>
              <a:rPr lang="sl-SI" sz="2200" dirty="0" err="1"/>
              <a:t>ljudtvi</a:t>
            </a:r>
            <a:endParaRPr lang="sl-SI" sz="2200" dirty="0"/>
          </a:p>
          <a:p>
            <a:pPr indent="-274320" fontAlgn="auto">
              <a:spcAft>
                <a:spcPts val="0"/>
              </a:spcAft>
              <a:defRPr/>
            </a:pPr>
            <a:r>
              <a:rPr lang="sl-SI" sz="2200" dirty="0"/>
              <a:t>Izropali cerkve in samostane ter ubili menihe, ženske, otroke in oskrunili grobove mrtvih </a:t>
            </a:r>
          </a:p>
          <a:p>
            <a:pPr indent="-274320" fontAlgn="auto">
              <a:spcAft>
                <a:spcPts val="0"/>
              </a:spcAft>
              <a:defRPr/>
            </a:pPr>
            <a:r>
              <a:rPr lang="sl-SI" sz="2200" dirty="0"/>
              <a:t>Želeli premagati Konstantinopel</a:t>
            </a:r>
          </a:p>
          <a:p>
            <a:pPr indent="-274320" fontAlgn="auto">
              <a:spcAft>
                <a:spcPts val="0"/>
              </a:spcAft>
              <a:defRPr/>
            </a:pPr>
            <a:r>
              <a:rPr lang="sl-SI" sz="2200" dirty="0"/>
              <a:t>Do tedaj ko so poskušali zavzeli Rim so že zavzeli večino Italije</a:t>
            </a:r>
          </a:p>
          <a:p>
            <a:pPr indent="-274320" fontAlgn="auto">
              <a:spcAft>
                <a:spcPts val="0"/>
              </a:spcAft>
              <a:defRPr/>
            </a:pPr>
            <a:r>
              <a:rPr lang="sl-SI" sz="2200" dirty="0"/>
              <a:t>Papež ga je hotel prepričati, da Rima ne napade</a:t>
            </a:r>
          </a:p>
          <a:p>
            <a:pPr indent="-274320" fontAlgn="auto">
              <a:spcAft>
                <a:spcPts val="0"/>
              </a:spcAft>
              <a:defRPr/>
            </a:pPr>
            <a:r>
              <a:rPr lang="sl-SI" sz="2200" dirty="0"/>
              <a:t>Tudi svetovalci so mu to odsvetovali, zato ga ni napadel</a:t>
            </a:r>
          </a:p>
          <a:p>
            <a:pPr indent="-274320" fontAlgn="auto">
              <a:spcAft>
                <a:spcPts val="0"/>
              </a:spcAft>
              <a:defRPr/>
            </a:pPr>
            <a:r>
              <a:rPr lang="sl-SI" sz="2200" dirty="0"/>
              <a:t>Kasneje ni bil zadovoljen z mirom</a:t>
            </a:r>
          </a:p>
          <a:p>
            <a:pPr indent="-274320" fontAlgn="auto">
              <a:spcAft>
                <a:spcPts val="0"/>
              </a:spcAft>
              <a:defRPr/>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grada vsebine 2">
            <a:extLst>
              <a:ext uri="{FF2B5EF4-FFF2-40B4-BE49-F238E27FC236}">
                <a16:creationId xmlns:a16="http://schemas.microsoft.com/office/drawing/2014/main" id="{BFB803F4-4CFB-43B2-9DC9-7A8796FBFE32}"/>
              </a:ext>
            </a:extLst>
          </p:cNvPr>
          <p:cNvSpPr>
            <a:spLocks noGrp="1"/>
          </p:cNvSpPr>
          <p:nvPr>
            <p:ph idx="1"/>
          </p:nvPr>
        </p:nvSpPr>
        <p:spPr>
          <a:xfrm>
            <a:off x="611188" y="620713"/>
            <a:ext cx="7772400" cy="5040312"/>
          </a:xfrm>
        </p:spPr>
        <p:txBody>
          <a:bodyPr/>
          <a:lstStyle/>
          <a:p>
            <a:pPr marL="68263" indent="0">
              <a:buFont typeface="Wingdings 3" panose="05040102010807070707" pitchFamily="18" charset="2"/>
              <a:buNone/>
            </a:pPr>
            <a:r>
              <a:rPr lang="sl-SI" altLang="sl-SI" sz="3200"/>
              <a:t>Po Atili so leta 2001 in 2008 posneli tudi film. Pa si poglejmo napovednika za ta filma:</a:t>
            </a:r>
          </a:p>
          <a:p>
            <a:pPr marL="68263" indent="0">
              <a:buFont typeface="Wingdings 3" panose="05040102010807070707" pitchFamily="18" charset="2"/>
              <a:buNone/>
            </a:pPr>
            <a:r>
              <a:rPr lang="sl-SI" altLang="sl-SI" sz="3200">
                <a:hlinkClick r:id="rId2"/>
              </a:rPr>
              <a:t>http://www.youtube.com/watch?v=AC6CWDyCYsc</a:t>
            </a:r>
            <a:endParaRPr lang="sl-SI" altLang="sl-SI" sz="3200"/>
          </a:p>
          <a:p>
            <a:pPr marL="68263" indent="0">
              <a:buFont typeface="Wingdings 3" panose="05040102010807070707" pitchFamily="18" charset="2"/>
              <a:buNone/>
            </a:pPr>
            <a:r>
              <a:rPr lang="sl-SI" altLang="sl-SI" sz="3200">
                <a:hlinkClick r:id="rId3"/>
              </a:rPr>
              <a:t>http://www.youtube.com/watch?v=O-kbpruz_Lc</a:t>
            </a:r>
            <a:endParaRPr lang="sl-SI" altLang="sl-SI" sz="3200"/>
          </a:p>
          <a:p>
            <a:pPr marL="68263" indent="0">
              <a:buFont typeface="Wingdings 3" panose="05040102010807070707" pitchFamily="18" charset="2"/>
              <a:buNone/>
            </a:pPr>
            <a:endParaRPr lang="sl-SI" altLang="sl-SI" sz="3200"/>
          </a:p>
        </p:txBody>
      </p:sp>
      <p:pic>
        <p:nvPicPr>
          <p:cNvPr id="18435" name="Slika 3">
            <a:extLst>
              <a:ext uri="{FF2B5EF4-FFF2-40B4-BE49-F238E27FC236}">
                <a16:creationId xmlns:a16="http://schemas.microsoft.com/office/drawing/2014/main" id="{B5D784F4-F63F-4933-ABC8-E563F58130F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471863"/>
            <a:ext cx="232727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294</Words>
  <Application>Microsoft Office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 Black</vt:lpstr>
      <vt:lpstr>Cataneo BT</vt:lpstr>
      <vt:lpstr>Gill Sans MT</vt:lpstr>
      <vt:lpstr>Wingdings 3</vt:lpstr>
      <vt:lpstr>Urban Pop</vt:lpstr>
      <vt:lpstr>ATILA</vt:lpstr>
      <vt:lpstr>PowerPoint Presentation</vt:lpstr>
      <vt:lpstr>OTROŠTVO</vt:lpstr>
      <vt:lpstr>Začetek vladanja</vt:lpstr>
      <vt:lpstr>ATILA KOT KRALJ HUNOV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2019-06-03T09:14:06Z</dcterms:created>
  <dcterms:modified xsi:type="dcterms:W3CDTF">2019-06-03T09:14:06Z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