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57" r:id="rId3"/>
    <p:sldId id="261" r:id="rId4"/>
    <p:sldId id="258" r:id="rId5"/>
    <p:sldId id="262" r:id="rId6"/>
    <p:sldId id="274" r:id="rId7"/>
    <p:sldId id="263" r:id="rId8"/>
    <p:sldId id="264" r:id="rId9"/>
    <p:sldId id="270" r:id="rId10"/>
    <p:sldId id="268" r:id="rId11"/>
    <p:sldId id="271" r:id="rId12"/>
    <p:sldId id="265" r:id="rId13"/>
    <p:sldId id="266" r:id="rId14"/>
    <p:sldId id="269" r:id="rId15"/>
    <p:sldId id="273" r:id="rId16"/>
    <p:sldId id="272" r:id="rId17"/>
    <p:sldId id="267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99FF"/>
    <a:srgbClr val="FFFF66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29" autoAdjust="0"/>
    <p:restoredTop sz="97331" autoAdjust="0"/>
  </p:normalViewPr>
  <p:slideViewPr>
    <p:cSldViewPr>
      <p:cViewPr varScale="1">
        <p:scale>
          <a:sx n="163" d="100"/>
          <a:sy n="163" d="100"/>
        </p:scale>
        <p:origin x="55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>
            <a:extLst>
              <a:ext uri="{FF2B5EF4-FFF2-40B4-BE49-F238E27FC236}">
                <a16:creationId xmlns:a16="http://schemas.microsoft.com/office/drawing/2014/main" id="{AC484D80-2C90-4603-8169-A03FA6188F1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A83ED81-D91C-4659-89A3-4E835DA4804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81400"/>
            <a:ext cx="6400800" cy="205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58E18E5-39B6-445A-A463-D20A82D9ABDD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9F89A77-C4AC-4FC0-B471-6810C364FF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6188"/>
            <a:ext cx="28956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9B4D86A-4E81-44FC-84E3-B3E0282245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A83F625-FA22-4701-A14C-E3518370E0CE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5127" name="Group 7">
            <a:extLst>
              <a:ext uri="{FF2B5EF4-FFF2-40B4-BE49-F238E27FC236}">
                <a16:creationId xmlns:a16="http://schemas.microsoft.com/office/drawing/2014/main" id="{29FAFC48-173E-4C27-922D-3504E5A8A014}"/>
              </a:ext>
            </a:extLst>
          </p:cNvPr>
          <p:cNvGrpSpPr>
            <a:grpSpLocks/>
          </p:cNvGrpSpPr>
          <p:nvPr/>
        </p:nvGrpSpPr>
        <p:grpSpPr bwMode="auto">
          <a:xfrm>
            <a:off x="130175" y="2468563"/>
            <a:ext cx="8864600" cy="1724025"/>
            <a:chOff x="82" y="1555"/>
            <a:chExt cx="5584" cy="1086"/>
          </a:xfrm>
        </p:grpSpPr>
        <p:sp>
          <p:nvSpPr>
            <p:cNvPr id="5128" name="Freeform 8">
              <a:extLst>
                <a:ext uri="{FF2B5EF4-FFF2-40B4-BE49-F238E27FC236}">
                  <a16:creationId xmlns:a16="http://schemas.microsoft.com/office/drawing/2014/main" id="{9743F8B3-9F6B-4FFE-9C01-757C701C5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1702"/>
              <a:ext cx="2967" cy="505"/>
            </a:xfrm>
            <a:custGeom>
              <a:avLst/>
              <a:gdLst>
                <a:gd name="T0" fmla="*/ 0 w 2967"/>
                <a:gd name="T1" fmla="*/ 135 h 505"/>
                <a:gd name="T2" fmla="*/ 207 w 2967"/>
                <a:gd name="T3" fmla="*/ 87 h 505"/>
                <a:gd name="T4" fmla="*/ 442 w 2967"/>
                <a:gd name="T5" fmla="*/ 54 h 505"/>
                <a:gd name="T6" fmla="*/ 640 w 2967"/>
                <a:gd name="T7" fmla="*/ 36 h 505"/>
                <a:gd name="T8" fmla="*/ 897 w 2967"/>
                <a:gd name="T9" fmla="*/ 18 h 505"/>
                <a:gd name="T10" fmla="*/ 1215 w 2967"/>
                <a:gd name="T11" fmla="*/ 3 h 505"/>
                <a:gd name="T12" fmla="*/ 1392 w 2967"/>
                <a:gd name="T13" fmla="*/ 0 h 505"/>
                <a:gd name="T14" fmla="*/ 1710 w 2967"/>
                <a:gd name="T15" fmla="*/ 0 h 505"/>
                <a:gd name="T16" fmla="*/ 1997 w 2967"/>
                <a:gd name="T17" fmla="*/ 12 h 505"/>
                <a:gd name="T18" fmla="*/ 2258 w 2967"/>
                <a:gd name="T19" fmla="*/ 24 h 505"/>
                <a:gd name="T20" fmla="*/ 2493 w 2967"/>
                <a:gd name="T21" fmla="*/ 42 h 505"/>
                <a:gd name="T22" fmla="*/ 2674 w 2967"/>
                <a:gd name="T23" fmla="*/ 60 h 505"/>
                <a:gd name="T24" fmla="*/ 2828 w 2967"/>
                <a:gd name="T25" fmla="*/ 81 h 505"/>
                <a:gd name="T26" fmla="*/ 2966 w 2967"/>
                <a:gd name="T27" fmla="*/ 102 h 505"/>
                <a:gd name="T28" fmla="*/ 2966 w 2967"/>
                <a:gd name="T29" fmla="*/ 504 h 505"/>
                <a:gd name="T30" fmla="*/ 2833 w 2967"/>
                <a:gd name="T31" fmla="*/ 480 h 505"/>
                <a:gd name="T32" fmla="*/ 2563 w 2967"/>
                <a:gd name="T33" fmla="*/ 441 h 505"/>
                <a:gd name="T34" fmla="*/ 2382 w 2967"/>
                <a:gd name="T35" fmla="*/ 423 h 505"/>
                <a:gd name="T36" fmla="*/ 2134 w 2967"/>
                <a:gd name="T37" fmla="*/ 405 h 505"/>
                <a:gd name="T38" fmla="*/ 1944 w 2967"/>
                <a:gd name="T39" fmla="*/ 396 h 505"/>
                <a:gd name="T40" fmla="*/ 1746 w 2967"/>
                <a:gd name="T41" fmla="*/ 387 h 505"/>
                <a:gd name="T42" fmla="*/ 1529 w 2967"/>
                <a:gd name="T43" fmla="*/ 387 h 505"/>
                <a:gd name="T44" fmla="*/ 1295 w 2967"/>
                <a:gd name="T45" fmla="*/ 387 h 505"/>
                <a:gd name="T46" fmla="*/ 1047 w 2967"/>
                <a:gd name="T47" fmla="*/ 393 h 505"/>
                <a:gd name="T48" fmla="*/ 853 w 2967"/>
                <a:gd name="T49" fmla="*/ 402 h 505"/>
                <a:gd name="T50" fmla="*/ 654 w 2967"/>
                <a:gd name="T51" fmla="*/ 414 h 505"/>
                <a:gd name="T52" fmla="*/ 468 w 2967"/>
                <a:gd name="T53" fmla="*/ 429 h 505"/>
                <a:gd name="T54" fmla="*/ 296 w 2967"/>
                <a:gd name="T55" fmla="*/ 447 h 505"/>
                <a:gd name="T56" fmla="*/ 150 w 2967"/>
                <a:gd name="T57" fmla="*/ 468 h 505"/>
                <a:gd name="T58" fmla="*/ 13 w 2967"/>
                <a:gd name="T59" fmla="*/ 492 h 505"/>
                <a:gd name="T60" fmla="*/ 0 w 2967"/>
                <a:gd name="T61" fmla="*/ 13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7" h="505">
                  <a:moveTo>
                    <a:pt x="0" y="135"/>
                  </a:moveTo>
                  <a:lnTo>
                    <a:pt x="207" y="87"/>
                  </a:lnTo>
                  <a:lnTo>
                    <a:pt x="442" y="54"/>
                  </a:lnTo>
                  <a:lnTo>
                    <a:pt x="640" y="36"/>
                  </a:lnTo>
                  <a:lnTo>
                    <a:pt x="897" y="18"/>
                  </a:lnTo>
                  <a:lnTo>
                    <a:pt x="1215" y="3"/>
                  </a:lnTo>
                  <a:lnTo>
                    <a:pt x="1392" y="0"/>
                  </a:lnTo>
                  <a:lnTo>
                    <a:pt x="1710" y="0"/>
                  </a:lnTo>
                  <a:lnTo>
                    <a:pt x="1997" y="12"/>
                  </a:lnTo>
                  <a:lnTo>
                    <a:pt x="2258" y="24"/>
                  </a:lnTo>
                  <a:lnTo>
                    <a:pt x="2493" y="42"/>
                  </a:lnTo>
                  <a:lnTo>
                    <a:pt x="2674" y="60"/>
                  </a:lnTo>
                  <a:lnTo>
                    <a:pt x="2828" y="81"/>
                  </a:lnTo>
                  <a:lnTo>
                    <a:pt x="2966" y="102"/>
                  </a:lnTo>
                  <a:lnTo>
                    <a:pt x="2966" y="504"/>
                  </a:lnTo>
                  <a:lnTo>
                    <a:pt x="2833" y="480"/>
                  </a:lnTo>
                  <a:lnTo>
                    <a:pt x="2563" y="441"/>
                  </a:lnTo>
                  <a:lnTo>
                    <a:pt x="2382" y="423"/>
                  </a:lnTo>
                  <a:lnTo>
                    <a:pt x="2134" y="405"/>
                  </a:lnTo>
                  <a:lnTo>
                    <a:pt x="1944" y="396"/>
                  </a:lnTo>
                  <a:lnTo>
                    <a:pt x="1746" y="387"/>
                  </a:lnTo>
                  <a:lnTo>
                    <a:pt x="1529" y="387"/>
                  </a:lnTo>
                  <a:lnTo>
                    <a:pt x="1295" y="387"/>
                  </a:lnTo>
                  <a:lnTo>
                    <a:pt x="1047" y="393"/>
                  </a:lnTo>
                  <a:lnTo>
                    <a:pt x="853" y="402"/>
                  </a:lnTo>
                  <a:lnTo>
                    <a:pt x="654" y="414"/>
                  </a:lnTo>
                  <a:lnTo>
                    <a:pt x="468" y="429"/>
                  </a:lnTo>
                  <a:lnTo>
                    <a:pt x="296" y="447"/>
                  </a:lnTo>
                  <a:lnTo>
                    <a:pt x="150" y="468"/>
                  </a:lnTo>
                  <a:lnTo>
                    <a:pt x="13" y="492"/>
                  </a:lnTo>
                  <a:lnTo>
                    <a:pt x="0" y="135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29" name="Freeform 9">
              <a:extLst>
                <a:ext uri="{FF2B5EF4-FFF2-40B4-BE49-F238E27FC236}">
                  <a16:creationId xmlns:a16="http://schemas.microsoft.com/office/drawing/2014/main" id="{4AA41B53-9EEC-4EB1-8B9B-ADD5493EB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" y="1808"/>
              <a:ext cx="823" cy="476"/>
            </a:xfrm>
            <a:custGeom>
              <a:avLst/>
              <a:gdLst>
                <a:gd name="T0" fmla="*/ 815 w 823"/>
                <a:gd name="T1" fmla="*/ 30 h 476"/>
                <a:gd name="T2" fmla="*/ 822 w 823"/>
                <a:gd name="T3" fmla="*/ 387 h 476"/>
                <a:gd name="T4" fmla="*/ 746 w 823"/>
                <a:gd name="T5" fmla="*/ 423 h 476"/>
                <a:gd name="T6" fmla="*/ 676 w 823"/>
                <a:gd name="T7" fmla="*/ 447 h 476"/>
                <a:gd name="T8" fmla="*/ 619 w 823"/>
                <a:gd name="T9" fmla="*/ 459 h 476"/>
                <a:gd name="T10" fmla="*/ 571 w 823"/>
                <a:gd name="T11" fmla="*/ 466 h 476"/>
                <a:gd name="T12" fmla="*/ 517 w 823"/>
                <a:gd name="T13" fmla="*/ 472 h 476"/>
                <a:gd name="T14" fmla="*/ 427 w 823"/>
                <a:gd name="T15" fmla="*/ 475 h 476"/>
                <a:gd name="T16" fmla="*/ 344 w 823"/>
                <a:gd name="T17" fmla="*/ 468 h 476"/>
                <a:gd name="T18" fmla="*/ 259 w 823"/>
                <a:gd name="T19" fmla="*/ 454 h 476"/>
                <a:gd name="T20" fmla="*/ 177 w 823"/>
                <a:gd name="T21" fmla="*/ 429 h 476"/>
                <a:gd name="T22" fmla="*/ 105 w 823"/>
                <a:gd name="T23" fmla="*/ 396 h 476"/>
                <a:gd name="T24" fmla="*/ 41 w 823"/>
                <a:gd name="T25" fmla="*/ 360 h 476"/>
                <a:gd name="T26" fmla="*/ 0 w 823"/>
                <a:gd name="T27" fmla="*/ 325 h 476"/>
                <a:gd name="T28" fmla="*/ 0 w 823"/>
                <a:gd name="T29" fmla="*/ 0 h 476"/>
                <a:gd name="T30" fmla="*/ 46 w 823"/>
                <a:gd name="T31" fmla="*/ 28 h 476"/>
                <a:gd name="T32" fmla="*/ 105 w 823"/>
                <a:gd name="T33" fmla="*/ 52 h 476"/>
                <a:gd name="T34" fmla="*/ 175 w 823"/>
                <a:gd name="T35" fmla="*/ 73 h 476"/>
                <a:gd name="T36" fmla="*/ 244 w 823"/>
                <a:gd name="T37" fmla="*/ 90 h 476"/>
                <a:gd name="T38" fmla="*/ 314 w 823"/>
                <a:gd name="T39" fmla="*/ 99 h 476"/>
                <a:gd name="T40" fmla="*/ 361 w 823"/>
                <a:gd name="T41" fmla="*/ 103 h 476"/>
                <a:gd name="T42" fmla="*/ 401 w 823"/>
                <a:gd name="T43" fmla="*/ 105 h 476"/>
                <a:gd name="T44" fmla="*/ 471 w 823"/>
                <a:gd name="T45" fmla="*/ 105 h 476"/>
                <a:gd name="T46" fmla="*/ 515 w 823"/>
                <a:gd name="T47" fmla="*/ 102 h 476"/>
                <a:gd name="T48" fmla="*/ 555 w 823"/>
                <a:gd name="T49" fmla="*/ 97 h 476"/>
                <a:gd name="T50" fmla="*/ 600 w 823"/>
                <a:gd name="T51" fmla="*/ 93 h 476"/>
                <a:gd name="T52" fmla="*/ 640 w 823"/>
                <a:gd name="T53" fmla="*/ 85 h 476"/>
                <a:gd name="T54" fmla="*/ 689 w 823"/>
                <a:gd name="T55" fmla="*/ 75 h 476"/>
                <a:gd name="T56" fmla="*/ 733 w 823"/>
                <a:gd name="T57" fmla="*/ 61 h 476"/>
                <a:gd name="T58" fmla="*/ 777 w 823"/>
                <a:gd name="T59" fmla="*/ 46 h 476"/>
                <a:gd name="T60" fmla="*/ 815 w 823"/>
                <a:gd name="T61" fmla="*/ 3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3" h="476">
                  <a:moveTo>
                    <a:pt x="815" y="30"/>
                  </a:moveTo>
                  <a:lnTo>
                    <a:pt x="822" y="387"/>
                  </a:lnTo>
                  <a:lnTo>
                    <a:pt x="746" y="423"/>
                  </a:lnTo>
                  <a:lnTo>
                    <a:pt x="676" y="447"/>
                  </a:lnTo>
                  <a:lnTo>
                    <a:pt x="619" y="459"/>
                  </a:lnTo>
                  <a:lnTo>
                    <a:pt x="571" y="466"/>
                  </a:lnTo>
                  <a:lnTo>
                    <a:pt x="517" y="472"/>
                  </a:lnTo>
                  <a:lnTo>
                    <a:pt x="427" y="475"/>
                  </a:lnTo>
                  <a:lnTo>
                    <a:pt x="344" y="468"/>
                  </a:lnTo>
                  <a:lnTo>
                    <a:pt x="259" y="454"/>
                  </a:lnTo>
                  <a:lnTo>
                    <a:pt x="177" y="429"/>
                  </a:lnTo>
                  <a:lnTo>
                    <a:pt x="105" y="396"/>
                  </a:lnTo>
                  <a:lnTo>
                    <a:pt x="41" y="360"/>
                  </a:lnTo>
                  <a:lnTo>
                    <a:pt x="0" y="325"/>
                  </a:lnTo>
                  <a:lnTo>
                    <a:pt x="0" y="0"/>
                  </a:lnTo>
                  <a:lnTo>
                    <a:pt x="46" y="28"/>
                  </a:lnTo>
                  <a:lnTo>
                    <a:pt x="105" y="52"/>
                  </a:lnTo>
                  <a:lnTo>
                    <a:pt x="175" y="73"/>
                  </a:lnTo>
                  <a:lnTo>
                    <a:pt x="244" y="90"/>
                  </a:lnTo>
                  <a:lnTo>
                    <a:pt x="314" y="99"/>
                  </a:lnTo>
                  <a:lnTo>
                    <a:pt x="361" y="103"/>
                  </a:lnTo>
                  <a:lnTo>
                    <a:pt x="401" y="105"/>
                  </a:lnTo>
                  <a:lnTo>
                    <a:pt x="471" y="105"/>
                  </a:lnTo>
                  <a:lnTo>
                    <a:pt x="515" y="102"/>
                  </a:lnTo>
                  <a:lnTo>
                    <a:pt x="555" y="97"/>
                  </a:lnTo>
                  <a:lnTo>
                    <a:pt x="600" y="93"/>
                  </a:lnTo>
                  <a:lnTo>
                    <a:pt x="640" y="85"/>
                  </a:lnTo>
                  <a:lnTo>
                    <a:pt x="689" y="75"/>
                  </a:lnTo>
                  <a:lnTo>
                    <a:pt x="733" y="61"/>
                  </a:lnTo>
                  <a:lnTo>
                    <a:pt x="777" y="46"/>
                  </a:lnTo>
                  <a:lnTo>
                    <a:pt x="815" y="3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30" name="Freeform 10">
              <a:extLst>
                <a:ext uri="{FF2B5EF4-FFF2-40B4-BE49-F238E27FC236}">
                  <a16:creationId xmlns:a16="http://schemas.microsoft.com/office/drawing/2014/main" id="{335E1261-5AC2-4C38-BF88-8E114D903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266"/>
              <a:ext cx="551" cy="375"/>
            </a:xfrm>
            <a:custGeom>
              <a:avLst/>
              <a:gdLst>
                <a:gd name="T0" fmla="*/ 16 w 551"/>
                <a:gd name="T1" fmla="*/ 59 h 375"/>
                <a:gd name="T2" fmla="*/ 0 w 551"/>
                <a:gd name="T3" fmla="*/ 135 h 375"/>
                <a:gd name="T4" fmla="*/ 10 w 551"/>
                <a:gd name="T5" fmla="*/ 162 h 375"/>
                <a:gd name="T6" fmla="*/ 33 w 551"/>
                <a:gd name="T7" fmla="*/ 203 h 375"/>
                <a:gd name="T8" fmla="*/ 57 w 551"/>
                <a:gd name="T9" fmla="*/ 240 h 375"/>
                <a:gd name="T10" fmla="*/ 85 w 551"/>
                <a:gd name="T11" fmla="*/ 270 h 375"/>
                <a:gd name="T12" fmla="*/ 120 w 551"/>
                <a:gd name="T13" fmla="*/ 300 h 375"/>
                <a:gd name="T14" fmla="*/ 153 w 551"/>
                <a:gd name="T15" fmla="*/ 321 h 375"/>
                <a:gd name="T16" fmla="*/ 189 w 551"/>
                <a:gd name="T17" fmla="*/ 341 h 375"/>
                <a:gd name="T18" fmla="*/ 235 w 551"/>
                <a:gd name="T19" fmla="*/ 359 h 375"/>
                <a:gd name="T20" fmla="*/ 270 w 551"/>
                <a:gd name="T21" fmla="*/ 368 h 375"/>
                <a:gd name="T22" fmla="*/ 312 w 551"/>
                <a:gd name="T23" fmla="*/ 374 h 375"/>
                <a:gd name="T24" fmla="*/ 351 w 551"/>
                <a:gd name="T25" fmla="*/ 374 h 375"/>
                <a:gd name="T26" fmla="*/ 393 w 551"/>
                <a:gd name="T27" fmla="*/ 369 h 375"/>
                <a:gd name="T28" fmla="*/ 436 w 551"/>
                <a:gd name="T29" fmla="*/ 356 h 375"/>
                <a:gd name="T30" fmla="*/ 475 w 551"/>
                <a:gd name="T31" fmla="*/ 335 h 375"/>
                <a:gd name="T32" fmla="*/ 498 w 551"/>
                <a:gd name="T33" fmla="*/ 317 h 375"/>
                <a:gd name="T34" fmla="*/ 526 w 551"/>
                <a:gd name="T35" fmla="*/ 291 h 375"/>
                <a:gd name="T36" fmla="*/ 541 w 551"/>
                <a:gd name="T37" fmla="*/ 269 h 375"/>
                <a:gd name="T38" fmla="*/ 550 w 551"/>
                <a:gd name="T39" fmla="*/ 251 h 375"/>
                <a:gd name="T40" fmla="*/ 550 w 551"/>
                <a:gd name="T41" fmla="*/ 231 h 375"/>
                <a:gd name="T42" fmla="*/ 544 w 551"/>
                <a:gd name="T43" fmla="*/ 207 h 375"/>
                <a:gd name="T44" fmla="*/ 532 w 551"/>
                <a:gd name="T45" fmla="*/ 189 h 375"/>
                <a:gd name="T46" fmla="*/ 523 w 551"/>
                <a:gd name="T47" fmla="*/ 150 h 375"/>
                <a:gd name="T48" fmla="*/ 519 w 551"/>
                <a:gd name="T49" fmla="*/ 129 h 375"/>
                <a:gd name="T50" fmla="*/ 267 w 551"/>
                <a:gd name="T51" fmla="*/ 147 h 375"/>
                <a:gd name="T52" fmla="*/ 234 w 551"/>
                <a:gd name="T53" fmla="*/ 140 h 375"/>
                <a:gd name="T54" fmla="*/ 193 w 551"/>
                <a:gd name="T55" fmla="*/ 126 h 375"/>
                <a:gd name="T56" fmla="*/ 162 w 551"/>
                <a:gd name="T57" fmla="*/ 108 h 375"/>
                <a:gd name="T58" fmla="*/ 129 w 551"/>
                <a:gd name="T59" fmla="*/ 86 h 375"/>
                <a:gd name="T60" fmla="*/ 97 w 551"/>
                <a:gd name="T61" fmla="*/ 54 h 375"/>
                <a:gd name="T62" fmla="*/ 78 w 551"/>
                <a:gd name="T63" fmla="*/ 27 h 375"/>
                <a:gd name="T64" fmla="*/ 60 w 551"/>
                <a:gd name="T65" fmla="*/ 0 h 375"/>
                <a:gd name="T66" fmla="*/ 16 w 551"/>
                <a:gd name="T67" fmla="*/ 59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375">
                  <a:moveTo>
                    <a:pt x="16" y="59"/>
                  </a:moveTo>
                  <a:lnTo>
                    <a:pt x="0" y="135"/>
                  </a:lnTo>
                  <a:lnTo>
                    <a:pt x="10" y="162"/>
                  </a:lnTo>
                  <a:lnTo>
                    <a:pt x="33" y="203"/>
                  </a:lnTo>
                  <a:lnTo>
                    <a:pt x="57" y="240"/>
                  </a:lnTo>
                  <a:lnTo>
                    <a:pt x="85" y="270"/>
                  </a:lnTo>
                  <a:lnTo>
                    <a:pt x="120" y="300"/>
                  </a:lnTo>
                  <a:lnTo>
                    <a:pt x="153" y="321"/>
                  </a:lnTo>
                  <a:lnTo>
                    <a:pt x="189" y="341"/>
                  </a:lnTo>
                  <a:lnTo>
                    <a:pt x="235" y="359"/>
                  </a:lnTo>
                  <a:lnTo>
                    <a:pt x="270" y="368"/>
                  </a:lnTo>
                  <a:lnTo>
                    <a:pt x="312" y="374"/>
                  </a:lnTo>
                  <a:lnTo>
                    <a:pt x="351" y="374"/>
                  </a:lnTo>
                  <a:lnTo>
                    <a:pt x="393" y="369"/>
                  </a:lnTo>
                  <a:lnTo>
                    <a:pt x="436" y="356"/>
                  </a:lnTo>
                  <a:lnTo>
                    <a:pt x="475" y="335"/>
                  </a:lnTo>
                  <a:lnTo>
                    <a:pt x="498" y="317"/>
                  </a:lnTo>
                  <a:lnTo>
                    <a:pt x="526" y="291"/>
                  </a:lnTo>
                  <a:lnTo>
                    <a:pt x="541" y="269"/>
                  </a:lnTo>
                  <a:lnTo>
                    <a:pt x="550" y="251"/>
                  </a:lnTo>
                  <a:lnTo>
                    <a:pt x="550" y="231"/>
                  </a:lnTo>
                  <a:lnTo>
                    <a:pt x="544" y="207"/>
                  </a:lnTo>
                  <a:lnTo>
                    <a:pt x="532" y="189"/>
                  </a:lnTo>
                  <a:lnTo>
                    <a:pt x="523" y="150"/>
                  </a:lnTo>
                  <a:lnTo>
                    <a:pt x="519" y="129"/>
                  </a:lnTo>
                  <a:lnTo>
                    <a:pt x="267" y="147"/>
                  </a:lnTo>
                  <a:lnTo>
                    <a:pt x="234" y="140"/>
                  </a:lnTo>
                  <a:lnTo>
                    <a:pt x="193" y="126"/>
                  </a:lnTo>
                  <a:lnTo>
                    <a:pt x="162" y="108"/>
                  </a:lnTo>
                  <a:lnTo>
                    <a:pt x="129" y="86"/>
                  </a:lnTo>
                  <a:lnTo>
                    <a:pt x="97" y="54"/>
                  </a:lnTo>
                  <a:lnTo>
                    <a:pt x="78" y="27"/>
                  </a:lnTo>
                  <a:lnTo>
                    <a:pt x="60" y="0"/>
                  </a:lnTo>
                  <a:lnTo>
                    <a:pt x="16" y="59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31" name="Freeform 11">
              <a:extLst>
                <a:ext uri="{FF2B5EF4-FFF2-40B4-BE49-F238E27FC236}">
                  <a16:creationId xmlns:a16="http://schemas.microsoft.com/office/drawing/2014/main" id="{22C17AA1-1A37-4728-92EC-30FF91D9D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1809"/>
              <a:ext cx="475" cy="610"/>
            </a:xfrm>
            <a:custGeom>
              <a:avLst/>
              <a:gdLst>
                <a:gd name="T0" fmla="*/ 474 w 475"/>
                <a:gd name="T1" fmla="*/ 0 h 610"/>
                <a:gd name="T2" fmla="*/ 474 w 475"/>
                <a:gd name="T3" fmla="*/ 325 h 610"/>
                <a:gd name="T4" fmla="*/ 446 w 475"/>
                <a:gd name="T5" fmla="*/ 322 h 610"/>
                <a:gd name="T6" fmla="*/ 411 w 475"/>
                <a:gd name="T7" fmla="*/ 324 h 610"/>
                <a:gd name="T8" fmla="*/ 353 w 475"/>
                <a:gd name="T9" fmla="*/ 331 h 610"/>
                <a:gd name="T10" fmla="*/ 296 w 475"/>
                <a:gd name="T11" fmla="*/ 343 h 610"/>
                <a:gd name="T12" fmla="*/ 243 w 475"/>
                <a:gd name="T13" fmla="*/ 357 h 610"/>
                <a:gd name="T14" fmla="*/ 200 w 475"/>
                <a:gd name="T15" fmla="*/ 375 h 610"/>
                <a:gd name="T16" fmla="*/ 149 w 475"/>
                <a:gd name="T17" fmla="*/ 403 h 610"/>
                <a:gd name="T18" fmla="*/ 110 w 475"/>
                <a:gd name="T19" fmla="*/ 432 h 610"/>
                <a:gd name="T20" fmla="*/ 81 w 475"/>
                <a:gd name="T21" fmla="*/ 459 h 610"/>
                <a:gd name="T22" fmla="*/ 60 w 475"/>
                <a:gd name="T23" fmla="*/ 486 h 610"/>
                <a:gd name="T24" fmla="*/ 47 w 475"/>
                <a:gd name="T25" fmla="*/ 510 h 610"/>
                <a:gd name="T26" fmla="*/ 35 w 475"/>
                <a:gd name="T27" fmla="*/ 540 h 610"/>
                <a:gd name="T28" fmla="*/ 30 w 475"/>
                <a:gd name="T29" fmla="*/ 567 h 610"/>
                <a:gd name="T30" fmla="*/ 23 w 475"/>
                <a:gd name="T31" fmla="*/ 609 h 610"/>
                <a:gd name="T32" fmla="*/ 17 w 475"/>
                <a:gd name="T33" fmla="*/ 573 h 610"/>
                <a:gd name="T34" fmla="*/ 8 w 475"/>
                <a:gd name="T35" fmla="*/ 532 h 610"/>
                <a:gd name="T36" fmla="*/ 5 w 475"/>
                <a:gd name="T37" fmla="*/ 501 h 610"/>
                <a:gd name="T38" fmla="*/ 0 w 475"/>
                <a:gd name="T39" fmla="*/ 465 h 610"/>
                <a:gd name="T40" fmla="*/ 2 w 475"/>
                <a:gd name="T41" fmla="*/ 435 h 610"/>
                <a:gd name="T42" fmla="*/ 8 w 475"/>
                <a:gd name="T43" fmla="*/ 399 h 610"/>
                <a:gd name="T44" fmla="*/ 15 w 475"/>
                <a:gd name="T45" fmla="*/ 351 h 610"/>
                <a:gd name="T46" fmla="*/ 30 w 475"/>
                <a:gd name="T47" fmla="*/ 309 h 610"/>
                <a:gd name="T48" fmla="*/ 50 w 475"/>
                <a:gd name="T49" fmla="*/ 264 h 610"/>
                <a:gd name="T50" fmla="*/ 75 w 475"/>
                <a:gd name="T51" fmla="*/ 217 h 610"/>
                <a:gd name="T52" fmla="*/ 111 w 475"/>
                <a:gd name="T53" fmla="*/ 169 h 610"/>
                <a:gd name="T54" fmla="*/ 152 w 475"/>
                <a:gd name="T55" fmla="*/ 129 h 610"/>
                <a:gd name="T56" fmla="*/ 188 w 475"/>
                <a:gd name="T57" fmla="*/ 97 h 610"/>
                <a:gd name="T58" fmla="*/ 233 w 475"/>
                <a:gd name="T59" fmla="*/ 67 h 610"/>
                <a:gd name="T60" fmla="*/ 279 w 475"/>
                <a:gd name="T61" fmla="*/ 45 h 610"/>
                <a:gd name="T62" fmla="*/ 333 w 475"/>
                <a:gd name="T63" fmla="*/ 24 h 610"/>
                <a:gd name="T64" fmla="*/ 380 w 475"/>
                <a:gd name="T65" fmla="*/ 12 h 610"/>
                <a:gd name="T66" fmla="*/ 435 w 475"/>
                <a:gd name="T67" fmla="*/ 4 h 610"/>
                <a:gd name="T68" fmla="*/ 474 w 475"/>
                <a:gd name="T6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5" h="610">
                  <a:moveTo>
                    <a:pt x="474" y="0"/>
                  </a:moveTo>
                  <a:lnTo>
                    <a:pt x="474" y="325"/>
                  </a:lnTo>
                  <a:lnTo>
                    <a:pt x="446" y="322"/>
                  </a:lnTo>
                  <a:lnTo>
                    <a:pt x="411" y="324"/>
                  </a:lnTo>
                  <a:lnTo>
                    <a:pt x="353" y="331"/>
                  </a:lnTo>
                  <a:lnTo>
                    <a:pt x="296" y="343"/>
                  </a:lnTo>
                  <a:lnTo>
                    <a:pt x="243" y="357"/>
                  </a:lnTo>
                  <a:lnTo>
                    <a:pt x="200" y="375"/>
                  </a:lnTo>
                  <a:lnTo>
                    <a:pt x="149" y="403"/>
                  </a:lnTo>
                  <a:lnTo>
                    <a:pt x="110" y="432"/>
                  </a:lnTo>
                  <a:lnTo>
                    <a:pt x="81" y="459"/>
                  </a:lnTo>
                  <a:lnTo>
                    <a:pt x="60" y="486"/>
                  </a:lnTo>
                  <a:lnTo>
                    <a:pt x="47" y="510"/>
                  </a:lnTo>
                  <a:lnTo>
                    <a:pt x="35" y="540"/>
                  </a:lnTo>
                  <a:lnTo>
                    <a:pt x="30" y="567"/>
                  </a:lnTo>
                  <a:lnTo>
                    <a:pt x="23" y="609"/>
                  </a:lnTo>
                  <a:lnTo>
                    <a:pt x="17" y="573"/>
                  </a:lnTo>
                  <a:lnTo>
                    <a:pt x="8" y="532"/>
                  </a:lnTo>
                  <a:lnTo>
                    <a:pt x="5" y="501"/>
                  </a:lnTo>
                  <a:lnTo>
                    <a:pt x="0" y="465"/>
                  </a:lnTo>
                  <a:lnTo>
                    <a:pt x="2" y="435"/>
                  </a:lnTo>
                  <a:lnTo>
                    <a:pt x="8" y="399"/>
                  </a:lnTo>
                  <a:lnTo>
                    <a:pt x="15" y="351"/>
                  </a:lnTo>
                  <a:lnTo>
                    <a:pt x="30" y="309"/>
                  </a:lnTo>
                  <a:lnTo>
                    <a:pt x="50" y="264"/>
                  </a:lnTo>
                  <a:lnTo>
                    <a:pt x="75" y="217"/>
                  </a:lnTo>
                  <a:lnTo>
                    <a:pt x="111" y="169"/>
                  </a:lnTo>
                  <a:lnTo>
                    <a:pt x="152" y="129"/>
                  </a:lnTo>
                  <a:lnTo>
                    <a:pt x="188" y="97"/>
                  </a:lnTo>
                  <a:lnTo>
                    <a:pt x="233" y="67"/>
                  </a:lnTo>
                  <a:lnTo>
                    <a:pt x="279" y="45"/>
                  </a:lnTo>
                  <a:lnTo>
                    <a:pt x="333" y="24"/>
                  </a:lnTo>
                  <a:lnTo>
                    <a:pt x="380" y="12"/>
                  </a:lnTo>
                  <a:lnTo>
                    <a:pt x="435" y="4"/>
                  </a:lnTo>
                  <a:lnTo>
                    <a:pt x="474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32" name="Freeform 12">
              <a:extLst>
                <a:ext uri="{FF2B5EF4-FFF2-40B4-BE49-F238E27FC236}">
                  <a16:creationId xmlns:a16="http://schemas.microsoft.com/office/drawing/2014/main" id="{5E3E47B3-5850-4524-9E14-ACF8424FD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" y="2207"/>
              <a:ext cx="319" cy="316"/>
            </a:xfrm>
            <a:custGeom>
              <a:avLst/>
              <a:gdLst>
                <a:gd name="T0" fmla="*/ 317 w 319"/>
                <a:gd name="T1" fmla="*/ 305 h 316"/>
                <a:gd name="T2" fmla="*/ 315 w 319"/>
                <a:gd name="T3" fmla="*/ 281 h 316"/>
                <a:gd name="T4" fmla="*/ 306 w 319"/>
                <a:gd name="T5" fmla="*/ 260 h 316"/>
                <a:gd name="T6" fmla="*/ 299 w 319"/>
                <a:gd name="T7" fmla="*/ 243 h 316"/>
                <a:gd name="T8" fmla="*/ 294 w 319"/>
                <a:gd name="T9" fmla="*/ 215 h 316"/>
                <a:gd name="T10" fmla="*/ 288 w 319"/>
                <a:gd name="T11" fmla="*/ 179 h 316"/>
                <a:gd name="T12" fmla="*/ 284 w 319"/>
                <a:gd name="T13" fmla="*/ 140 h 316"/>
                <a:gd name="T14" fmla="*/ 281 w 319"/>
                <a:gd name="T15" fmla="*/ 104 h 316"/>
                <a:gd name="T16" fmla="*/ 279 w 319"/>
                <a:gd name="T17" fmla="*/ 75 h 316"/>
                <a:gd name="T18" fmla="*/ 278 w 319"/>
                <a:gd name="T19" fmla="*/ 48 h 316"/>
                <a:gd name="T20" fmla="*/ 270 w 319"/>
                <a:gd name="T21" fmla="*/ 33 h 316"/>
                <a:gd name="T22" fmla="*/ 255 w 319"/>
                <a:gd name="T23" fmla="*/ 18 h 316"/>
                <a:gd name="T24" fmla="*/ 240 w 319"/>
                <a:gd name="T25" fmla="*/ 11 h 316"/>
                <a:gd name="T26" fmla="*/ 216 w 319"/>
                <a:gd name="T27" fmla="*/ 3 h 316"/>
                <a:gd name="T28" fmla="*/ 189 w 319"/>
                <a:gd name="T29" fmla="*/ 0 h 316"/>
                <a:gd name="T30" fmla="*/ 147 w 319"/>
                <a:gd name="T31" fmla="*/ 0 h 316"/>
                <a:gd name="T32" fmla="*/ 110 w 319"/>
                <a:gd name="T33" fmla="*/ 3 h 316"/>
                <a:gd name="T34" fmla="*/ 74 w 319"/>
                <a:gd name="T35" fmla="*/ 11 h 316"/>
                <a:gd name="T36" fmla="*/ 41 w 319"/>
                <a:gd name="T37" fmla="*/ 24 h 316"/>
                <a:gd name="T38" fmla="*/ 20 w 319"/>
                <a:gd name="T39" fmla="*/ 39 h 316"/>
                <a:gd name="T40" fmla="*/ 8 w 319"/>
                <a:gd name="T41" fmla="*/ 53 h 316"/>
                <a:gd name="T42" fmla="*/ 0 w 319"/>
                <a:gd name="T43" fmla="*/ 68 h 316"/>
                <a:gd name="T44" fmla="*/ 2 w 319"/>
                <a:gd name="T45" fmla="*/ 83 h 316"/>
                <a:gd name="T46" fmla="*/ 5 w 319"/>
                <a:gd name="T47" fmla="*/ 99 h 316"/>
                <a:gd name="T48" fmla="*/ 15 w 319"/>
                <a:gd name="T49" fmla="*/ 116 h 316"/>
                <a:gd name="T50" fmla="*/ 23 w 319"/>
                <a:gd name="T51" fmla="*/ 137 h 316"/>
                <a:gd name="T52" fmla="*/ 27 w 319"/>
                <a:gd name="T53" fmla="*/ 165 h 316"/>
                <a:gd name="T54" fmla="*/ 30 w 319"/>
                <a:gd name="T55" fmla="*/ 195 h 316"/>
                <a:gd name="T56" fmla="*/ 35 w 319"/>
                <a:gd name="T57" fmla="*/ 222 h 316"/>
                <a:gd name="T58" fmla="*/ 36 w 319"/>
                <a:gd name="T59" fmla="*/ 260 h 316"/>
                <a:gd name="T60" fmla="*/ 38 w 319"/>
                <a:gd name="T61" fmla="*/ 293 h 316"/>
                <a:gd name="T62" fmla="*/ 38 w 319"/>
                <a:gd name="T63" fmla="*/ 315 h 316"/>
                <a:gd name="T64" fmla="*/ 48 w 319"/>
                <a:gd name="T65" fmla="*/ 288 h 316"/>
                <a:gd name="T66" fmla="*/ 68 w 319"/>
                <a:gd name="T67" fmla="*/ 275 h 316"/>
                <a:gd name="T68" fmla="*/ 86 w 319"/>
                <a:gd name="T69" fmla="*/ 267 h 316"/>
                <a:gd name="T70" fmla="*/ 108 w 319"/>
                <a:gd name="T71" fmla="*/ 261 h 316"/>
                <a:gd name="T72" fmla="*/ 143 w 319"/>
                <a:gd name="T73" fmla="*/ 254 h 316"/>
                <a:gd name="T74" fmla="*/ 177 w 319"/>
                <a:gd name="T75" fmla="*/ 252 h 316"/>
                <a:gd name="T76" fmla="*/ 197 w 319"/>
                <a:gd name="T77" fmla="*/ 252 h 316"/>
                <a:gd name="T78" fmla="*/ 228 w 319"/>
                <a:gd name="T79" fmla="*/ 255 h 316"/>
                <a:gd name="T80" fmla="*/ 264 w 319"/>
                <a:gd name="T81" fmla="*/ 263 h 316"/>
                <a:gd name="T82" fmla="*/ 287 w 319"/>
                <a:gd name="T83" fmla="*/ 272 h 316"/>
                <a:gd name="T84" fmla="*/ 302 w 319"/>
                <a:gd name="T85" fmla="*/ 282 h 316"/>
                <a:gd name="T86" fmla="*/ 318 w 319"/>
                <a:gd name="T87" fmla="*/ 29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9" h="316">
                  <a:moveTo>
                    <a:pt x="317" y="305"/>
                  </a:moveTo>
                  <a:lnTo>
                    <a:pt x="315" y="281"/>
                  </a:lnTo>
                  <a:lnTo>
                    <a:pt x="306" y="260"/>
                  </a:lnTo>
                  <a:lnTo>
                    <a:pt x="299" y="243"/>
                  </a:lnTo>
                  <a:lnTo>
                    <a:pt x="294" y="215"/>
                  </a:lnTo>
                  <a:lnTo>
                    <a:pt x="288" y="179"/>
                  </a:lnTo>
                  <a:lnTo>
                    <a:pt x="284" y="140"/>
                  </a:lnTo>
                  <a:lnTo>
                    <a:pt x="281" y="104"/>
                  </a:lnTo>
                  <a:lnTo>
                    <a:pt x="279" y="75"/>
                  </a:lnTo>
                  <a:lnTo>
                    <a:pt x="278" y="48"/>
                  </a:lnTo>
                  <a:lnTo>
                    <a:pt x="270" y="33"/>
                  </a:lnTo>
                  <a:lnTo>
                    <a:pt x="255" y="18"/>
                  </a:lnTo>
                  <a:lnTo>
                    <a:pt x="240" y="11"/>
                  </a:lnTo>
                  <a:lnTo>
                    <a:pt x="216" y="3"/>
                  </a:lnTo>
                  <a:lnTo>
                    <a:pt x="189" y="0"/>
                  </a:lnTo>
                  <a:lnTo>
                    <a:pt x="147" y="0"/>
                  </a:lnTo>
                  <a:lnTo>
                    <a:pt x="110" y="3"/>
                  </a:lnTo>
                  <a:lnTo>
                    <a:pt x="74" y="11"/>
                  </a:lnTo>
                  <a:lnTo>
                    <a:pt x="41" y="24"/>
                  </a:lnTo>
                  <a:lnTo>
                    <a:pt x="20" y="39"/>
                  </a:lnTo>
                  <a:lnTo>
                    <a:pt x="8" y="53"/>
                  </a:lnTo>
                  <a:lnTo>
                    <a:pt x="0" y="68"/>
                  </a:lnTo>
                  <a:lnTo>
                    <a:pt x="2" y="83"/>
                  </a:lnTo>
                  <a:lnTo>
                    <a:pt x="5" y="99"/>
                  </a:lnTo>
                  <a:lnTo>
                    <a:pt x="15" y="116"/>
                  </a:lnTo>
                  <a:lnTo>
                    <a:pt x="23" y="137"/>
                  </a:lnTo>
                  <a:lnTo>
                    <a:pt x="27" y="165"/>
                  </a:lnTo>
                  <a:lnTo>
                    <a:pt x="30" y="195"/>
                  </a:lnTo>
                  <a:lnTo>
                    <a:pt x="35" y="222"/>
                  </a:lnTo>
                  <a:lnTo>
                    <a:pt x="36" y="260"/>
                  </a:lnTo>
                  <a:lnTo>
                    <a:pt x="38" y="293"/>
                  </a:lnTo>
                  <a:lnTo>
                    <a:pt x="38" y="315"/>
                  </a:lnTo>
                  <a:lnTo>
                    <a:pt x="48" y="288"/>
                  </a:lnTo>
                  <a:lnTo>
                    <a:pt x="68" y="275"/>
                  </a:lnTo>
                  <a:lnTo>
                    <a:pt x="86" y="267"/>
                  </a:lnTo>
                  <a:lnTo>
                    <a:pt x="108" y="261"/>
                  </a:lnTo>
                  <a:lnTo>
                    <a:pt x="143" y="254"/>
                  </a:lnTo>
                  <a:lnTo>
                    <a:pt x="177" y="252"/>
                  </a:lnTo>
                  <a:lnTo>
                    <a:pt x="197" y="252"/>
                  </a:lnTo>
                  <a:lnTo>
                    <a:pt x="228" y="255"/>
                  </a:lnTo>
                  <a:lnTo>
                    <a:pt x="264" y="263"/>
                  </a:lnTo>
                  <a:lnTo>
                    <a:pt x="287" y="272"/>
                  </a:lnTo>
                  <a:lnTo>
                    <a:pt x="302" y="282"/>
                  </a:lnTo>
                  <a:lnTo>
                    <a:pt x="318" y="297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33" name="Freeform 13">
              <a:extLst>
                <a:ext uri="{FF2B5EF4-FFF2-40B4-BE49-F238E27FC236}">
                  <a16:creationId xmlns:a16="http://schemas.microsoft.com/office/drawing/2014/main" id="{7B5BB850-4673-47A3-BE79-0257BFF81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71"/>
              <a:ext cx="551" cy="370"/>
            </a:xfrm>
            <a:custGeom>
              <a:avLst/>
              <a:gdLst>
                <a:gd name="T0" fmla="*/ 534 w 551"/>
                <a:gd name="T1" fmla="*/ 54 h 370"/>
                <a:gd name="T2" fmla="*/ 550 w 551"/>
                <a:gd name="T3" fmla="*/ 130 h 370"/>
                <a:gd name="T4" fmla="*/ 540 w 551"/>
                <a:gd name="T5" fmla="*/ 157 h 370"/>
                <a:gd name="T6" fmla="*/ 517 w 551"/>
                <a:gd name="T7" fmla="*/ 198 h 370"/>
                <a:gd name="T8" fmla="*/ 493 w 551"/>
                <a:gd name="T9" fmla="*/ 235 h 370"/>
                <a:gd name="T10" fmla="*/ 465 w 551"/>
                <a:gd name="T11" fmla="*/ 265 h 370"/>
                <a:gd name="T12" fmla="*/ 430 w 551"/>
                <a:gd name="T13" fmla="*/ 295 h 370"/>
                <a:gd name="T14" fmla="*/ 397 w 551"/>
                <a:gd name="T15" fmla="*/ 316 h 370"/>
                <a:gd name="T16" fmla="*/ 361 w 551"/>
                <a:gd name="T17" fmla="*/ 336 h 370"/>
                <a:gd name="T18" fmla="*/ 315 w 551"/>
                <a:gd name="T19" fmla="*/ 354 h 370"/>
                <a:gd name="T20" fmla="*/ 280 w 551"/>
                <a:gd name="T21" fmla="*/ 363 h 370"/>
                <a:gd name="T22" fmla="*/ 238 w 551"/>
                <a:gd name="T23" fmla="*/ 369 h 370"/>
                <a:gd name="T24" fmla="*/ 199 w 551"/>
                <a:gd name="T25" fmla="*/ 369 h 370"/>
                <a:gd name="T26" fmla="*/ 157 w 551"/>
                <a:gd name="T27" fmla="*/ 364 h 370"/>
                <a:gd name="T28" fmla="*/ 114 w 551"/>
                <a:gd name="T29" fmla="*/ 351 h 370"/>
                <a:gd name="T30" fmla="*/ 75 w 551"/>
                <a:gd name="T31" fmla="*/ 330 h 370"/>
                <a:gd name="T32" fmla="*/ 52 w 551"/>
                <a:gd name="T33" fmla="*/ 312 h 370"/>
                <a:gd name="T34" fmla="*/ 24 w 551"/>
                <a:gd name="T35" fmla="*/ 286 h 370"/>
                <a:gd name="T36" fmla="*/ 9 w 551"/>
                <a:gd name="T37" fmla="*/ 264 h 370"/>
                <a:gd name="T38" fmla="*/ 0 w 551"/>
                <a:gd name="T39" fmla="*/ 246 h 370"/>
                <a:gd name="T40" fmla="*/ 0 w 551"/>
                <a:gd name="T41" fmla="*/ 226 h 370"/>
                <a:gd name="T42" fmla="*/ 6 w 551"/>
                <a:gd name="T43" fmla="*/ 202 h 370"/>
                <a:gd name="T44" fmla="*/ 18 w 551"/>
                <a:gd name="T45" fmla="*/ 184 h 370"/>
                <a:gd name="T46" fmla="*/ 27 w 551"/>
                <a:gd name="T47" fmla="*/ 145 h 370"/>
                <a:gd name="T48" fmla="*/ 31 w 551"/>
                <a:gd name="T49" fmla="*/ 124 h 370"/>
                <a:gd name="T50" fmla="*/ 283 w 551"/>
                <a:gd name="T51" fmla="*/ 142 h 370"/>
                <a:gd name="T52" fmla="*/ 316 w 551"/>
                <a:gd name="T53" fmla="*/ 135 h 370"/>
                <a:gd name="T54" fmla="*/ 357 w 551"/>
                <a:gd name="T55" fmla="*/ 121 h 370"/>
                <a:gd name="T56" fmla="*/ 388 w 551"/>
                <a:gd name="T57" fmla="*/ 103 h 370"/>
                <a:gd name="T58" fmla="*/ 421 w 551"/>
                <a:gd name="T59" fmla="*/ 81 h 370"/>
                <a:gd name="T60" fmla="*/ 453 w 551"/>
                <a:gd name="T61" fmla="*/ 49 h 370"/>
                <a:gd name="T62" fmla="*/ 472 w 551"/>
                <a:gd name="T63" fmla="*/ 22 h 370"/>
                <a:gd name="T64" fmla="*/ 486 w 551"/>
                <a:gd name="T65" fmla="*/ 0 h 370"/>
                <a:gd name="T66" fmla="*/ 534 w 551"/>
                <a:gd name="T67" fmla="*/ 5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370">
                  <a:moveTo>
                    <a:pt x="534" y="54"/>
                  </a:moveTo>
                  <a:lnTo>
                    <a:pt x="550" y="130"/>
                  </a:lnTo>
                  <a:lnTo>
                    <a:pt x="540" y="157"/>
                  </a:lnTo>
                  <a:lnTo>
                    <a:pt x="517" y="198"/>
                  </a:lnTo>
                  <a:lnTo>
                    <a:pt x="493" y="235"/>
                  </a:lnTo>
                  <a:lnTo>
                    <a:pt x="465" y="265"/>
                  </a:lnTo>
                  <a:lnTo>
                    <a:pt x="430" y="295"/>
                  </a:lnTo>
                  <a:lnTo>
                    <a:pt x="397" y="316"/>
                  </a:lnTo>
                  <a:lnTo>
                    <a:pt x="361" y="336"/>
                  </a:lnTo>
                  <a:lnTo>
                    <a:pt x="315" y="354"/>
                  </a:lnTo>
                  <a:lnTo>
                    <a:pt x="280" y="363"/>
                  </a:lnTo>
                  <a:lnTo>
                    <a:pt x="238" y="369"/>
                  </a:lnTo>
                  <a:lnTo>
                    <a:pt x="199" y="369"/>
                  </a:lnTo>
                  <a:lnTo>
                    <a:pt x="157" y="364"/>
                  </a:lnTo>
                  <a:lnTo>
                    <a:pt x="114" y="351"/>
                  </a:lnTo>
                  <a:lnTo>
                    <a:pt x="75" y="330"/>
                  </a:lnTo>
                  <a:lnTo>
                    <a:pt x="52" y="312"/>
                  </a:lnTo>
                  <a:lnTo>
                    <a:pt x="24" y="286"/>
                  </a:lnTo>
                  <a:lnTo>
                    <a:pt x="9" y="264"/>
                  </a:lnTo>
                  <a:lnTo>
                    <a:pt x="0" y="246"/>
                  </a:lnTo>
                  <a:lnTo>
                    <a:pt x="0" y="226"/>
                  </a:lnTo>
                  <a:lnTo>
                    <a:pt x="6" y="202"/>
                  </a:lnTo>
                  <a:lnTo>
                    <a:pt x="18" y="184"/>
                  </a:lnTo>
                  <a:lnTo>
                    <a:pt x="27" y="145"/>
                  </a:lnTo>
                  <a:lnTo>
                    <a:pt x="31" y="124"/>
                  </a:lnTo>
                  <a:lnTo>
                    <a:pt x="283" y="142"/>
                  </a:lnTo>
                  <a:lnTo>
                    <a:pt x="316" y="135"/>
                  </a:lnTo>
                  <a:lnTo>
                    <a:pt x="357" y="121"/>
                  </a:lnTo>
                  <a:lnTo>
                    <a:pt x="388" y="103"/>
                  </a:lnTo>
                  <a:lnTo>
                    <a:pt x="421" y="81"/>
                  </a:lnTo>
                  <a:lnTo>
                    <a:pt x="453" y="49"/>
                  </a:lnTo>
                  <a:lnTo>
                    <a:pt x="472" y="22"/>
                  </a:lnTo>
                  <a:lnTo>
                    <a:pt x="486" y="0"/>
                  </a:lnTo>
                  <a:lnTo>
                    <a:pt x="534" y="54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34" name="Freeform 14">
              <a:extLst>
                <a:ext uri="{FF2B5EF4-FFF2-40B4-BE49-F238E27FC236}">
                  <a16:creationId xmlns:a16="http://schemas.microsoft.com/office/drawing/2014/main" id="{34F41165-B66A-49F8-AAF0-894A2C073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" y="1809"/>
              <a:ext cx="475" cy="610"/>
            </a:xfrm>
            <a:custGeom>
              <a:avLst/>
              <a:gdLst>
                <a:gd name="T0" fmla="*/ 0 w 475"/>
                <a:gd name="T1" fmla="*/ 0 h 610"/>
                <a:gd name="T2" fmla="*/ 0 w 475"/>
                <a:gd name="T3" fmla="*/ 325 h 610"/>
                <a:gd name="T4" fmla="*/ 28 w 475"/>
                <a:gd name="T5" fmla="*/ 322 h 610"/>
                <a:gd name="T6" fmla="*/ 63 w 475"/>
                <a:gd name="T7" fmla="*/ 324 h 610"/>
                <a:gd name="T8" fmla="*/ 121 w 475"/>
                <a:gd name="T9" fmla="*/ 331 h 610"/>
                <a:gd name="T10" fmla="*/ 178 w 475"/>
                <a:gd name="T11" fmla="*/ 343 h 610"/>
                <a:gd name="T12" fmla="*/ 231 w 475"/>
                <a:gd name="T13" fmla="*/ 357 h 610"/>
                <a:gd name="T14" fmla="*/ 274 w 475"/>
                <a:gd name="T15" fmla="*/ 375 h 610"/>
                <a:gd name="T16" fmla="*/ 325 w 475"/>
                <a:gd name="T17" fmla="*/ 403 h 610"/>
                <a:gd name="T18" fmla="*/ 364 w 475"/>
                <a:gd name="T19" fmla="*/ 432 h 610"/>
                <a:gd name="T20" fmla="*/ 393 w 475"/>
                <a:gd name="T21" fmla="*/ 459 h 610"/>
                <a:gd name="T22" fmla="*/ 414 w 475"/>
                <a:gd name="T23" fmla="*/ 486 h 610"/>
                <a:gd name="T24" fmla="*/ 427 w 475"/>
                <a:gd name="T25" fmla="*/ 510 h 610"/>
                <a:gd name="T26" fmla="*/ 439 w 475"/>
                <a:gd name="T27" fmla="*/ 540 h 610"/>
                <a:gd name="T28" fmla="*/ 444 w 475"/>
                <a:gd name="T29" fmla="*/ 567 h 610"/>
                <a:gd name="T30" fmla="*/ 451 w 475"/>
                <a:gd name="T31" fmla="*/ 609 h 610"/>
                <a:gd name="T32" fmla="*/ 457 w 475"/>
                <a:gd name="T33" fmla="*/ 573 h 610"/>
                <a:gd name="T34" fmla="*/ 466 w 475"/>
                <a:gd name="T35" fmla="*/ 532 h 610"/>
                <a:gd name="T36" fmla="*/ 469 w 475"/>
                <a:gd name="T37" fmla="*/ 501 h 610"/>
                <a:gd name="T38" fmla="*/ 474 w 475"/>
                <a:gd name="T39" fmla="*/ 465 h 610"/>
                <a:gd name="T40" fmla="*/ 472 w 475"/>
                <a:gd name="T41" fmla="*/ 435 h 610"/>
                <a:gd name="T42" fmla="*/ 466 w 475"/>
                <a:gd name="T43" fmla="*/ 399 h 610"/>
                <a:gd name="T44" fmla="*/ 459 w 475"/>
                <a:gd name="T45" fmla="*/ 351 h 610"/>
                <a:gd name="T46" fmla="*/ 444 w 475"/>
                <a:gd name="T47" fmla="*/ 309 h 610"/>
                <a:gd name="T48" fmla="*/ 424 w 475"/>
                <a:gd name="T49" fmla="*/ 264 h 610"/>
                <a:gd name="T50" fmla="*/ 399 w 475"/>
                <a:gd name="T51" fmla="*/ 217 h 610"/>
                <a:gd name="T52" fmla="*/ 363 w 475"/>
                <a:gd name="T53" fmla="*/ 169 h 610"/>
                <a:gd name="T54" fmla="*/ 322 w 475"/>
                <a:gd name="T55" fmla="*/ 129 h 610"/>
                <a:gd name="T56" fmla="*/ 286 w 475"/>
                <a:gd name="T57" fmla="*/ 97 h 610"/>
                <a:gd name="T58" fmla="*/ 241 w 475"/>
                <a:gd name="T59" fmla="*/ 67 h 610"/>
                <a:gd name="T60" fmla="*/ 195 w 475"/>
                <a:gd name="T61" fmla="*/ 45 h 610"/>
                <a:gd name="T62" fmla="*/ 141 w 475"/>
                <a:gd name="T63" fmla="*/ 24 h 610"/>
                <a:gd name="T64" fmla="*/ 94 w 475"/>
                <a:gd name="T65" fmla="*/ 12 h 610"/>
                <a:gd name="T66" fmla="*/ 39 w 475"/>
                <a:gd name="T67" fmla="*/ 4 h 610"/>
                <a:gd name="T68" fmla="*/ 0 w 475"/>
                <a:gd name="T6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5" h="610">
                  <a:moveTo>
                    <a:pt x="0" y="0"/>
                  </a:moveTo>
                  <a:lnTo>
                    <a:pt x="0" y="325"/>
                  </a:lnTo>
                  <a:lnTo>
                    <a:pt x="28" y="322"/>
                  </a:lnTo>
                  <a:lnTo>
                    <a:pt x="63" y="324"/>
                  </a:lnTo>
                  <a:lnTo>
                    <a:pt x="121" y="331"/>
                  </a:lnTo>
                  <a:lnTo>
                    <a:pt x="178" y="343"/>
                  </a:lnTo>
                  <a:lnTo>
                    <a:pt x="231" y="357"/>
                  </a:lnTo>
                  <a:lnTo>
                    <a:pt x="274" y="375"/>
                  </a:lnTo>
                  <a:lnTo>
                    <a:pt x="325" y="403"/>
                  </a:lnTo>
                  <a:lnTo>
                    <a:pt x="364" y="432"/>
                  </a:lnTo>
                  <a:lnTo>
                    <a:pt x="393" y="459"/>
                  </a:lnTo>
                  <a:lnTo>
                    <a:pt x="414" y="486"/>
                  </a:lnTo>
                  <a:lnTo>
                    <a:pt x="427" y="510"/>
                  </a:lnTo>
                  <a:lnTo>
                    <a:pt x="439" y="540"/>
                  </a:lnTo>
                  <a:lnTo>
                    <a:pt x="444" y="567"/>
                  </a:lnTo>
                  <a:lnTo>
                    <a:pt x="451" y="609"/>
                  </a:lnTo>
                  <a:lnTo>
                    <a:pt x="457" y="573"/>
                  </a:lnTo>
                  <a:lnTo>
                    <a:pt x="466" y="532"/>
                  </a:lnTo>
                  <a:lnTo>
                    <a:pt x="469" y="501"/>
                  </a:lnTo>
                  <a:lnTo>
                    <a:pt x="474" y="465"/>
                  </a:lnTo>
                  <a:lnTo>
                    <a:pt x="472" y="435"/>
                  </a:lnTo>
                  <a:lnTo>
                    <a:pt x="466" y="399"/>
                  </a:lnTo>
                  <a:lnTo>
                    <a:pt x="459" y="351"/>
                  </a:lnTo>
                  <a:lnTo>
                    <a:pt x="444" y="309"/>
                  </a:lnTo>
                  <a:lnTo>
                    <a:pt x="424" y="264"/>
                  </a:lnTo>
                  <a:lnTo>
                    <a:pt x="399" y="217"/>
                  </a:lnTo>
                  <a:lnTo>
                    <a:pt x="363" y="169"/>
                  </a:lnTo>
                  <a:lnTo>
                    <a:pt x="322" y="129"/>
                  </a:lnTo>
                  <a:lnTo>
                    <a:pt x="286" y="97"/>
                  </a:lnTo>
                  <a:lnTo>
                    <a:pt x="241" y="67"/>
                  </a:lnTo>
                  <a:lnTo>
                    <a:pt x="195" y="45"/>
                  </a:lnTo>
                  <a:lnTo>
                    <a:pt x="141" y="24"/>
                  </a:lnTo>
                  <a:lnTo>
                    <a:pt x="94" y="12"/>
                  </a:lnTo>
                  <a:lnTo>
                    <a:pt x="39" y="4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35" name="Freeform 15">
              <a:extLst>
                <a:ext uri="{FF2B5EF4-FFF2-40B4-BE49-F238E27FC236}">
                  <a16:creationId xmlns:a16="http://schemas.microsoft.com/office/drawing/2014/main" id="{576A3819-B187-4C39-B5C9-E5A582514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" y="1809"/>
              <a:ext cx="832" cy="464"/>
            </a:xfrm>
            <a:custGeom>
              <a:avLst/>
              <a:gdLst>
                <a:gd name="T0" fmla="*/ 0 w 832"/>
                <a:gd name="T1" fmla="*/ 0 h 464"/>
                <a:gd name="T2" fmla="*/ 0 w 832"/>
                <a:gd name="T3" fmla="*/ 394 h 464"/>
                <a:gd name="T4" fmla="*/ 84 w 832"/>
                <a:gd name="T5" fmla="*/ 414 h 464"/>
                <a:gd name="T6" fmla="*/ 153 w 832"/>
                <a:gd name="T7" fmla="*/ 435 h 464"/>
                <a:gd name="T8" fmla="*/ 210 w 832"/>
                <a:gd name="T9" fmla="*/ 447 h 464"/>
                <a:gd name="T10" fmla="*/ 258 w 832"/>
                <a:gd name="T11" fmla="*/ 454 h 464"/>
                <a:gd name="T12" fmla="*/ 312 w 832"/>
                <a:gd name="T13" fmla="*/ 460 h 464"/>
                <a:gd name="T14" fmla="*/ 402 w 832"/>
                <a:gd name="T15" fmla="*/ 463 h 464"/>
                <a:gd name="T16" fmla="*/ 485 w 832"/>
                <a:gd name="T17" fmla="*/ 456 h 464"/>
                <a:gd name="T18" fmla="*/ 570 w 832"/>
                <a:gd name="T19" fmla="*/ 442 h 464"/>
                <a:gd name="T20" fmla="*/ 652 w 832"/>
                <a:gd name="T21" fmla="*/ 417 h 464"/>
                <a:gd name="T22" fmla="*/ 724 w 832"/>
                <a:gd name="T23" fmla="*/ 384 h 464"/>
                <a:gd name="T24" fmla="*/ 784 w 832"/>
                <a:gd name="T25" fmla="*/ 339 h 464"/>
                <a:gd name="T26" fmla="*/ 829 w 832"/>
                <a:gd name="T27" fmla="*/ 322 h 464"/>
                <a:gd name="T28" fmla="*/ 831 w 832"/>
                <a:gd name="T29" fmla="*/ 3 h 464"/>
                <a:gd name="T30" fmla="*/ 786 w 832"/>
                <a:gd name="T31" fmla="*/ 10 h 464"/>
                <a:gd name="T32" fmla="*/ 726 w 832"/>
                <a:gd name="T33" fmla="*/ 33 h 464"/>
                <a:gd name="T34" fmla="*/ 654 w 832"/>
                <a:gd name="T35" fmla="*/ 61 h 464"/>
                <a:gd name="T36" fmla="*/ 585 w 832"/>
                <a:gd name="T37" fmla="*/ 78 h 464"/>
                <a:gd name="T38" fmla="*/ 515 w 832"/>
                <a:gd name="T39" fmla="*/ 87 h 464"/>
                <a:gd name="T40" fmla="*/ 468 w 832"/>
                <a:gd name="T41" fmla="*/ 91 h 464"/>
                <a:gd name="T42" fmla="*/ 428 w 832"/>
                <a:gd name="T43" fmla="*/ 93 h 464"/>
                <a:gd name="T44" fmla="*/ 358 w 832"/>
                <a:gd name="T45" fmla="*/ 93 h 464"/>
                <a:gd name="T46" fmla="*/ 314 w 832"/>
                <a:gd name="T47" fmla="*/ 90 h 464"/>
                <a:gd name="T48" fmla="*/ 274 w 832"/>
                <a:gd name="T49" fmla="*/ 85 h 464"/>
                <a:gd name="T50" fmla="*/ 229 w 832"/>
                <a:gd name="T51" fmla="*/ 81 h 464"/>
                <a:gd name="T52" fmla="*/ 190 w 832"/>
                <a:gd name="T53" fmla="*/ 73 h 464"/>
                <a:gd name="T54" fmla="*/ 140 w 832"/>
                <a:gd name="T55" fmla="*/ 63 h 464"/>
                <a:gd name="T56" fmla="*/ 96 w 832"/>
                <a:gd name="T57" fmla="*/ 49 h 464"/>
                <a:gd name="T58" fmla="*/ 49 w 832"/>
                <a:gd name="T59" fmla="*/ 27 h 464"/>
                <a:gd name="T60" fmla="*/ 0 w 832"/>
                <a:gd name="T61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2" h="464">
                  <a:moveTo>
                    <a:pt x="0" y="0"/>
                  </a:moveTo>
                  <a:lnTo>
                    <a:pt x="0" y="394"/>
                  </a:lnTo>
                  <a:lnTo>
                    <a:pt x="84" y="414"/>
                  </a:lnTo>
                  <a:lnTo>
                    <a:pt x="153" y="435"/>
                  </a:lnTo>
                  <a:lnTo>
                    <a:pt x="210" y="447"/>
                  </a:lnTo>
                  <a:lnTo>
                    <a:pt x="258" y="454"/>
                  </a:lnTo>
                  <a:lnTo>
                    <a:pt x="312" y="460"/>
                  </a:lnTo>
                  <a:lnTo>
                    <a:pt x="402" y="463"/>
                  </a:lnTo>
                  <a:lnTo>
                    <a:pt x="485" y="456"/>
                  </a:lnTo>
                  <a:lnTo>
                    <a:pt x="570" y="442"/>
                  </a:lnTo>
                  <a:lnTo>
                    <a:pt x="652" y="417"/>
                  </a:lnTo>
                  <a:lnTo>
                    <a:pt x="724" y="384"/>
                  </a:lnTo>
                  <a:lnTo>
                    <a:pt x="784" y="339"/>
                  </a:lnTo>
                  <a:lnTo>
                    <a:pt x="829" y="322"/>
                  </a:lnTo>
                  <a:lnTo>
                    <a:pt x="831" y="3"/>
                  </a:lnTo>
                  <a:lnTo>
                    <a:pt x="786" y="10"/>
                  </a:lnTo>
                  <a:lnTo>
                    <a:pt x="726" y="33"/>
                  </a:lnTo>
                  <a:lnTo>
                    <a:pt x="654" y="61"/>
                  </a:lnTo>
                  <a:lnTo>
                    <a:pt x="585" y="78"/>
                  </a:lnTo>
                  <a:lnTo>
                    <a:pt x="515" y="87"/>
                  </a:lnTo>
                  <a:lnTo>
                    <a:pt x="468" y="91"/>
                  </a:lnTo>
                  <a:lnTo>
                    <a:pt x="428" y="93"/>
                  </a:lnTo>
                  <a:lnTo>
                    <a:pt x="358" y="93"/>
                  </a:lnTo>
                  <a:lnTo>
                    <a:pt x="314" y="90"/>
                  </a:lnTo>
                  <a:lnTo>
                    <a:pt x="274" y="85"/>
                  </a:lnTo>
                  <a:lnTo>
                    <a:pt x="229" y="81"/>
                  </a:lnTo>
                  <a:lnTo>
                    <a:pt x="190" y="73"/>
                  </a:lnTo>
                  <a:lnTo>
                    <a:pt x="140" y="63"/>
                  </a:lnTo>
                  <a:lnTo>
                    <a:pt x="96" y="49"/>
                  </a:lnTo>
                  <a:lnTo>
                    <a:pt x="49" y="27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36" name="Freeform 16">
              <a:extLst>
                <a:ext uri="{FF2B5EF4-FFF2-40B4-BE49-F238E27FC236}">
                  <a16:creationId xmlns:a16="http://schemas.microsoft.com/office/drawing/2014/main" id="{6E2EFF67-DAB9-47D7-ABBE-FAD68D40A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" y="2341"/>
              <a:ext cx="156" cy="130"/>
            </a:xfrm>
            <a:custGeom>
              <a:avLst/>
              <a:gdLst>
                <a:gd name="T0" fmla="*/ 83 w 156"/>
                <a:gd name="T1" fmla="*/ 0 h 130"/>
                <a:gd name="T2" fmla="*/ 134 w 156"/>
                <a:gd name="T3" fmla="*/ 22 h 130"/>
                <a:gd name="T4" fmla="*/ 152 w 156"/>
                <a:gd name="T5" fmla="*/ 51 h 130"/>
                <a:gd name="T6" fmla="*/ 155 w 156"/>
                <a:gd name="T7" fmla="*/ 78 h 130"/>
                <a:gd name="T8" fmla="*/ 155 w 156"/>
                <a:gd name="T9" fmla="*/ 93 h 130"/>
                <a:gd name="T10" fmla="*/ 146 w 156"/>
                <a:gd name="T11" fmla="*/ 111 h 130"/>
                <a:gd name="T12" fmla="*/ 126 w 156"/>
                <a:gd name="T13" fmla="*/ 120 h 130"/>
                <a:gd name="T14" fmla="*/ 105 w 156"/>
                <a:gd name="T15" fmla="*/ 126 h 130"/>
                <a:gd name="T16" fmla="*/ 86 w 156"/>
                <a:gd name="T17" fmla="*/ 129 h 130"/>
                <a:gd name="T18" fmla="*/ 69 w 156"/>
                <a:gd name="T19" fmla="*/ 129 h 130"/>
                <a:gd name="T20" fmla="*/ 41 w 156"/>
                <a:gd name="T21" fmla="*/ 124 h 130"/>
                <a:gd name="T22" fmla="*/ 21 w 156"/>
                <a:gd name="T23" fmla="*/ 118 h 130"/>
                <a:gd name="T24" fmla="*/ 9 w 156"/>
                <a:gd name="T25" fmla="*/ 109 h 130"/>
                <a:gd name="T26" fmla="*/ 2 w 156"/>
                <a:gd name="T27" fmla="*/ 100 h 130"/>
                <a:gd name="T28" fmla="*/ 0 w 156"/>
                <a:gd name="T29" fmla="*/ 87 h 130"/>
                <a:gd name="T30" fmla="*/ 2 w 156"/>
                <a:gd name="T31" fmla="*/ 67 h 130"/>
                <a:gd name="T32" fmla="*/ 9 w 156"/>
                <a:gd name="T33" fmla="*/ 13 h 130"/>
                <a:gd name="T34" fmla="*/ 83 w 156"/>
                <a:gd name="T3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130">
                  <a:moveTo>
                    <a:pt x="83" y="0"/>
                  </a:moveTo>
                  <a:lnTo>
                    <a:pt x="134" y="22"/>
                  </a:lnTo>
                  <a:lnTo>
                    <a:pt x="152" y="51"/>
                  </a:lnTo>
                  <a:lnTo>
                    <a:pt x="155" y="78"/>
                  </a:lnTo>
                  <a:lnTo>
                    <a:pt x="155" y="93"/>
                  </a:lnTo>
                  <a:lnTo>
                    <a:pt x="146" y="111"/>
                  </a:lnTo>
                  <a:lnTo>
                    <a:pt x="126" y="120"/>
                  </a:lnTo>
                  <a:lnTo>
                    <a:pt x="105" y="126"/>
                  </a:lnTo>
                  <a:lnTo>
                    <a:pt x="86" y="129"/>
                  </a:lnTo>
                  <a:lnTo>
                    <a:pt x="69" y="129"/>
                  </a:lnTo>
                  <a:lnTo>
                    <a:pt x="41" y="124"/>
                  </a:lnTo>
                  <a:lnTo>
                    <a:pt x="21" y="118"/>
                  </a:lnTo>
                  <a:lnTo>
                    <a:pt x="9" y="109"/>
                  </a:lnTo>
                  <a:lnTo>
                    <a:pt x="2" y="100"/>
                  </a:lnTo>
                  <a:lnTo>
                    <a:pt x="0" y="87"/>
                  </a:lnTo>
                  <a:lnTo>
                    <a:pt x="2" y="67"/>
                  </a:lnTo>
                  <a:lnTo>
                    <a:pt x="9" y="13"/>
                  </a:lnTo>
                  <a:lnTo>
                    <a:pt x="83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37" name="Freeform 17">
              <a:extLst>
                <a:ext uri="{FF2B5EF4-FFF2-40B4-BE49-F238E27FC236}">
                  <a16:creationId xmlns:a16="http://schemas.microsoft.com/office/drawing/2014/main" id="{2EAB80B1-F1D5-435A-9F7B-2320DBFBD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331"/>
              <a:ext cx="156" cy="130"/>
            </a:xfrm>
            <a:custGeom>
              <a:avLst/>
              <a:gdLst>
                <a:gd name="T0" fmla="*/ 72 w 156"/>
                <a:gd name="T1" fmla="*/ 0 h 130"/>
                <a:gd name="T2" fmla="*/ 21 w 156"/>
                <a:gd name="T3" fmla="*/ 22 h 130"/>
                <a:gd name="T4" fmla="*/ 3 w 156"/>
                <a:gd name="T5" fmla="*/ 51 h 130"/>
                <a:gd name="T6" fmla="*/ 0 w 156"/>
                <a:gd name="T7" fmla="*/ 78 h 130"/>
                <a:gd name="T8" fmla="*/ 0 w 156"/>
                <a:gd name="T9" fmla="*/ 93 h 130"/>
                <a:gd name="T10" fmla="*/ 9 w 156"/>
                <a:gd name="T11" fmla="*/ 111 h 130"/>
                <a:gd name="T12" fmla="*/ 29 w 156"/>
                <a:gd name="T13" fmla="*/ 120 h 130"/>
                <a:gd name="T14" fmla="*/ 50 w 156"/>
                <a:gd name="T15" fmla="*/ 126 h 130"/>
                <a:gd name="T16" fmla="*/ 69 w 156"/>
                <a:gd name="T17" fmla="*/ 129 h 130"/>
                <a:gd name="T18" fmla="*/ 86 w 156"/>
                <a:gd name="T19" fmla="*/ 129 h 130"/>
                <a:gd name="T20" fmla="*/ 114 w 156"/>
                <a:gd name="T21" fmla="*/ 124 h 130"/>
                <a:gd name="T22" fmla="*/ 134 w 156"/>
                <a:gd name="T23" fmla="*/ 118 h 130"/>
                <a:gd name="T24" fmla="*/ 146 w 156"/>
                <a:gd name="T25" fmla="*/ 109 h 130"/>
                <a:gd name="T26" fmla="*/ 153 w 156"/>
                <a:gd name="T27" fmla="*/ 100 h 130"/>
                <a:gd name="T28" fmla="*/ 155 w 156"/>
                <a:gd name="T29" fmla="*/ 87 h 130"/>
                <a:gd name="T30" fmla="*/ 153 w 156"/>
                <a:gd name="T31" fmla="*/ 67 h 130"/>
                <a:gd name="T32" fmla="*/ 146 w 156"/>
                <a:gd name="T33" fmla="*/ 13 h 130"/>
                <a:gd name="T34" fmla="*/ 72 w 156"/>
                <a:gd name="T3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130">
                  <a:moveTo>
                    <a:pt x="72" y="0"/>
                  </a:moveTo>
                  <a:lnTo>
                    <a:pt x="21" y="22"/>
                  </a:lnTo>
                  <a:lnTo>
                    <a:pt x="3" y="51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9" y="111"/>
                  </a:lnTo>
                  <a:lnTo>
                    <a:pt x="29" y="120"/>
                  </a:lnTo>
                  <a:lnTo>
                    <a:pt x="50" y="126"/>
                  </a:lnTo>
                  <a:lnTo>
                    <a:pt x="69" y="129"/>
                  </a:lnTo>
                  <a:lnTo>
                    <a:pt x="86" y="129"/>
                  </a:lnTo>
                  <a:lnTo>
                    <a:pt x="114" y="124"/>
                  </a:lnTo>
                  <a:lnTo>
                    <a:pt x="134" y="118"/>
                  </a:lnTo>
                  <a:lnTo>
                    <a:pt x="146" y="109"/>
                  </a:lnTo>
                  <a:lnTo>
                    <a:pt x="153" y="100"/>
                  </a:lnTo>
                  <a:lnTo>
                    <a:pt x="155" y="87"/>
                  </a:lnTo>
                  <a:lnTo>
                    <a:pt x="153" y="67"/>
                  </a:lnTo>
                  <a:lnTo>
                    <a:pt x="146" y="13"/>
                  </a:lnTo>
                  <a:lnTo>
                    <a:pt x="72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38" name="Freeform 18">
              <a:extLst>
                <a:ext uri="{FF2B5EF4-FFF2-40B4-BE49-F238E27FC236}">
                  <a16:creationId xmlns:a16="http://schemas.microsoft.com/office/drawing/2014/main" id="{6552711B-DDDD-41FB-B114-8284404EE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2346"/>
              <a:ext cx="88" cy="82"/>
            </a:xfrm>
            <a:custGeom>
              <a:avLst/>
              <a:gdLst>
                <a:gd name="T0" fmla="*/ 87 w 88"/>
                <a:gd name="T1" fmla="*/ 75 h 82"/>
                <a:gd name="T2" fmla="*/ 76 w 88"/>
                <a:gd name="T3" fmla="*/ 0 h 82"/>
                <a:gd name="T4" fmla="*/ 33 w 88"/>
                <a:gd name="T5" fmla="*/ 5 h 82"/>
                <a:gd name="T6" fmla="*/ 0 w 88"/>
                <a:gd name="T7" fmla="*/ 9 h 82"/>
                <a:gd name="T8" fmla="*/ 9 w 88"/>
                <a:gd name="T9" fmla="*/ 81 h 82"/>
                <a:gd name="T10" fmla="*/ 12 w 88"/>
                <a:gd name="T11" fmla="*/ 64 h 82"/>
                <a:gd name="T12" fmla="*/ 22 w 88"/>
                <a:gd name="T13" fmla="*/ 52 h 82"/>
                <a:gd name="T14" fmla="*/ 40 w 88"/>
                <a:gd name="T15" fmla="*/ 48 h 82"/>
                <a:gd name="T16" fmla="*/ 60 w 88"/>
                <a:gd name="T17" fmla="*/ 49 h 82"/>
                <a:gd name="T18" fmla="*/ 76 w 88"/>
                <a:gd name="T19" fmla="*/ 57 h 82"/>
                <a:gd name="T20" fmla="*/ 87 w 88"/>
                <a:gd name="T21" fmla="*/ 7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2">
                  <a:moveTo>
                    <a:pt x="87" y="75"/>
                  </a:moveTo>
                  <a:lnTo>
                    <a:pt x="76" y="0"/>
                  </a:lnTo>
                  <a:lnTo>
                    <a:pt x="33" y="5"/>
                  </a:lnTo>
                  <a:lnTo>
                    <a:pt x="0" y="9"/>
                  </a:lnTo>
                  <a:lnTo>
                    <a:pt x="9" y="81"/>
                  </a:lnTo>
                  <a:lnTo>
                    <a:pt x="12" y="64"/>
                  </a:lnTo>
                  <a:lnTo>
                    <a:pt x="22" y="52"/>
                  </a:lnTo>
                  <a:lnTo>
                    <a:pt x="40" y="48"/>
                  </a:lnTo>
                  <a:lnTo>
                    <a:pt x="60" y="49"/>
                  </a:lnTo>
                  <a:lnTo>
                    <a:pt x="76" y="57"/>
                  </a:lnTo>
                  <a:lnTo>
                    <a:pt x="87" y="75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39" name="Freeform 19">
              <a:extLst>
                <a:ext uri="{FF2B5EF4-FFF2-40B4-BE49-F238E27FC236}">
                  <a16:creationId xmlns:a16="http://schemas.microsoft.com/office/drawing/2014/main" id="{ACC8FCE1-A1ED-48B2-A2A1-77D790647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1555"/>
              <a:ext cx="2967" cy="505"/>
            </a:xfrm>
            <a:custGeom>
              <a:avLst/>
              <a:gdLst>
                <a:gd name="T0" fmla="*/ 0 w 2967"/>
                <a:gd name="T1" fmla="*/ 135 h 505"/>
                <a:gd name="T2" fmla="*/ 207 w 2967"/>
                <a:gd name="T3" fmla="*/ 87 h 505"/>
                <a:gd name="T4" fmla="*/ 442 w 2967"/>
                <a:gd name="T5" fmla="*/ 54 h 505"/>
                <a:gd name="T6" fmla="*/ 640 w 2967"/>
                <a:gd name="T7" fmla="*/ 36 h 505"/>
                <a:gd name="T8" fmla="*/ 897 w 2967"/>
                <a:gd name="T9" fmla="*/ 18 h 505"/>
                <a:gd name="T10" fmla="*/ 1215 w 2967"/>
                <a:gd name="T11" fmla="*/ 3 h 505"/>
                <a:gd name="T12" fmla="*/ 1392 w 2967"/>
                <a:gd name="T13" fmla="*/ 0 h 505"/>
                <a:gd name="T14" fmla="*/ 1710 w 2967"/>
                <a:gd name="T15" fmla="*/ 0 h 505"/>
                <a:gd name="T16" fmla="*/ 1997 w 2967"/>
                <a:gd name="T17" fmla="*/ 12 h 505"/>
                <a:gd name="T18" fmla="*/ 2258 w 2967"/>
                <a:gd name="T19" fmla="*/ 24 h 505"/>
                <a:gd name="T20" fmla="*/ 2493 w 2967"/>
                <a:gd name="T21" fmla="*/ 42 h 505"/>
                <a:gd name="T22" fmla="*/ 2674 w 2967"/>
                <a:gd name="T23" fmla="*/ 60 h 505"/>
                <a:gd name="T24" fmla="*/ 2828 w 2967"/>
                <a:gd name="T25" fmla="*/ 81 h 505"/>
                <a:gd name="T26" fmla="*/ 2966 w 2967"/>
                <a:gd name="T27" fmla="*/ 102 h 505"/>
                <a:gd name="T28" fmla="*/ 2966 w 2967"/>
                <a:gd name="T29" fmla="*/ 504 h 505"/>
                <a:gd name="T30" fmla="*/ 2833 w 2967"/>
                <a:gd name="T31" fmla="*/ 480 h 505"/>
                <a:gd name="T32" fmla="*/ 2563 w 2967"/>
                <a:gd name="T33" fmla="*/ 441 h 505"/>
                <a:gd name="T34" fmla="*/ 2382 w 2967"/>
                <a:gd name="T35" fmla="*/ 423 h 505"/>
                <a:gd name="T36" fmla="*/ 2134 w 2967"/>
                <a:gd name="T37" fmla="*/ 405 h 505"/>
                <a:gd name="T38" fmla="*/ 1944 w 2967"/>
                <a:gd name="T39" fmla="*/ 396 h 505"/>
                <a:gd name="T40" fmla="*/ 1746 w 2967"/>
                <a:gd name="T41" fmla="*/ 387 h 505"/>
                <a:gd name="T42" fmla="*/ 1529 w 2967"/>
                <a:gd name="T43" fmla="*/ 387 h 505"/>
                <a:gd name="T44" fmla="*/ 1295 w 2967"/>
                <a:gd name="T45" fmla="*/ 387 h 505"/>
                <a:gd name="T46" fmla="*/ 1047 w 2967"/>
                <a:gd name="T47" fmla="*/ 393 h 505"/>
                <a:gd name="T48" fmla="*/ 853 w 2967"/>
                <a:gd name="T49" fmla="*/ 402 h 505"/>
                <a:gd name="T50" fmla="*/ 654 w 2967"/>
                <a:gd name="T51" fmla="*/ 414 h 505"/>
                <a:gd name="T52" fmla="*/ 468 w 2967"/>
                <a:gd name="T53" fmla="*/ 429 h 505"/>
                <a:gd name="T54" fmla="*/ 296 w 2967"/>
                <a:gd name="T55" fmla="*/ 447 h 505"/>
                <a:gd name="T56" fmla="*/ 150 w 2967"/>
                <a:gd name="T57" fmla="*/ 468 h 505"/>
                <a:gd name="T58" fmla="*/ 13 w 2967"/>
                <a:gd name="T59" fmla="*/ 492 h 505"/>
                <a:gd name="T60" fmla="*/ 0 w 2967"/>
                <a:gd name="T61" fmla="*/ 13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7" h="505">
                  <a:moveTo>
                    <a:pt x="0" y="135"/>
                  </a:moveTo>
                  <a:lnTo>
                    <a:pt x="207" y="87"/>
                  </a:lnTo>
                  <a:lnTo>
                    <a:pt x="442" y="54"/>
                  </a:lnTo>
                  <a:lnTo>
                    <a:pt x="640" y="36"/>
                  </a:lnTo>
                  <a:lnTo>
                    <a:pt x="897" y="18"/>
                  </a:lnTo>
                  <a:lnTo>
                    <a:pt x="1215" y="3"/>
                  </a:lnTo>
                  <a:lnTo>
                    <a:pt x="1392" y="0"/>
                  </a:lnTo>
                  <a:lnTo>
                    <a:pt x="1710" y="0"/>
                  </a:lnTo>
                  <a:lnTo>
                    <a:pt x="1997" y="12"/>
                  </a:lnTo>
                  <a:lnTo>
                    <a:pt x="2258" y="24"/>
                  </a:lnTo>
                  <a:lnTo>
                    <a:pt x="2493" y="42"/>
                  </a:lnTo>
                  <a:lnTo>
                    <a:pt x="2674" y="60"/>
                  </a:lnTo>
                  <a:lnTo>
                    <a:pt x="2828" y="81"/>
                  </a:lnTo>
                  <a:lnTo>
                    <a:pt x="2966" y="102"/>
                  </a:lnTo>
                  <a:lnTo>
                    <a:pt x="2966" y="504"/>
                  </a:lnTo>
                  <a:lnTo>
                    <a:pt x="2833" y="480"/>
                  </a:lnTo>
                  <a:lnTo>
                    <a:pt x="2563" y="441"/>
                  </a:lnTo>
                  <a:lnTo>
                    <a:pt x="2382" y="423"/>
                  </a:lnTo>
                  <a:lnTo>
                    <a:pt x="2134" y="405"/>
                  </a:lnTo>
                  <a:lnTo>
                    <a:pt x="1944" y="396"/>
                  </a:lnTo>
                  <a:lnTo>
                    <a:pt x="1746" y="387"/>
                  </a:lnTo>
                  <a:lnTo>
                    <a:pt x="1529" y="387"/>
                  </a:lnTo>
                  <a:lnTo>
                    <a:pt x="1295" y="387"/>
                  </a:lnTo>
                  <a:lnTo>
                    <a:pt x="1047" y="393"/>
                  </a:lnTo>
                  <a:lnTo>
                    <a:pt x="853" y="402"/>
                  </a:lnTo>
                  <a:lnTo>
                    <a:pt x="654" y="414"/>
                  </a:lnTo>
                  <a:lnTo>
                    <a:pt x="468" y="429"/>
                  </a:lnTo>
                  <a:lnTo>
                    <a:pt x="296" y="447"/>
                  </a:lnTo>
                  <a:lnTo>
                    <a:pt x="150" y="468"/>
                  </a:lnTo>
                  <a:lnTo>
                    <a:pt x="13" y="492"/>
                  </a:lnTo>
                  <a:lnTo>
                    <a:pt x="0" y="135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0" name="Freeform 20">
              <a:extLst>
                <a:ext uri="{FF2B5EF4-FFF2-40B4-BE49-F238E27FC236}">
                  <a16:creationId xmlns:a16="http://schemas.microsoft.com/office/drawing/2014/main" id="{2CCB852B-6767-42E5-9B39-B78574AB0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1661"/>
              <a:ext cx="823" cy="476"/>
            </a:xfrm>
            <a:custGeom>
              <a:avLst/>
              <a:gdLst>
                <a:gd name="T0" fmla="*/ 815 w 823"/>
                <a:gd name="T1" fmla="*/ 30 h 476"/>
                <a:gd name="T2" fmla="*/ 822 w 823"/>
                <a:gd name="T3" fmla="*/ 387 h 476"/>
                <a:gd name="T4" fmla="*/ 746 w 823"/>
                <a:gd name="T5" fmla="*/ 423 h 476"/>
                <a:gd name="T6" fmla="*/ 676 w 823"/>
                <a:gd name="T7" fmla="*/ 447 h 476"/>
                <a:gd name="T8" fmla="*/ 619 w 823"/>
                <a:gd name="T9" fmla="*/ 459 h 476"/>
                <a:gd name="T10" fmla="*/ 571 w 823"/>
                <a:gd name="T11" fmla="*/ 466 h 476"/>
                <a:gd name="T12" fmla="*/ 517 w 823"/>
                <a:gd name="T13" fmla="*/ 472 h 476"/>
                <a:gd name="T14" fmla="*/ 427 w 823"/>
                <a:gd name="T15" fmla="*/ 475 h 476"/>
                <a:gd name="T16" fmla="*/ 344 w 823"/>
                <a:gd name="T17" fmla="*/ 468 h 476"/>
                <a:gd name="T18" fmla="*/ 259 w 823"/>
                <a:gd name="T19" fmla="*/ 454 h 476"/>
                <a:gd name="T20" fmla="*/ 177 w 823"/>
                <a:gd name="T21" fmla="*/ 429 h 476"/>
                <a:gd name="T22" fmla="*/ 105 w 823"/>
                <a:gd name="T23" fmla="*/ 396 h 476"/>
                <a:gd name="T24" fmla="*/ 41 w 823"/>
                <a:gd name="T25" fmla="*/ 360 h 476"/>
                <a:gd name="T26" fmla="*/ 0 w 823"/>
                <a:gd name="T27" fmla="*/ 325 h 476"/>
                <a:gd name="T28" fmla="*/ 0 w 823"/>
                <a:gd name="T29" fmla="*/ 0 h 476"/>
                <a:gd name="T30" fmla="*/ 46 w 823"/>
                <a:gd name="T31" fmla="*/ 28 h 476"/>
                <a:gd name="T32" fmla="*/ 105 w 823"/>
                <a:gd name="T33" fmla="*/ 52 h 476"/>
                <a:gd name="T34" fmla="*/ 175 w 823"/>
                <a:gd name="T35" fmla="*/ 73 h 476"/>
                <a:gd name="T36" fmla="*/ 244 w 823"/>
                <a:gd name="T37" fmla="*/ 90 h 476"/>
                <a:gd name="T38" fmla="*/ 314 w 823"/>
                <a:gd name="T39" fmla="*/ 99 h 476"/>
                <a:gd name="T40" fmla="*/ 361 w 823"/>
                <a:gd name="T41" fmla="*/ 103 h 476"/>
                <a:gd name="T42" fmla="*/ 401 w 823"/>
                <a:gd name="T43" fmla="*/ 105 h 476"/>
                <a:gd name="T44" fmla="*/ 471 w 823"/>
                <a:gd name="T45" fmla="*/ 105 h 476"/>
                <a:gd name="T46" fmla="*/ 515 w 823"/>
                <a:gd name="T47" fmla="*/ 102 h 476"/>
                <a:gd name="T48" fmla="*/ 555 w 823"/>
                <a:gd name="T49" fmla="*/ 97 h 476"/>
                <a:gd name="T50" fmla="*/ 600 w 823"/>
                <a:gd name="T51" fmla="*/ 93 h 476"/>
                <a:gd name="T52" fmla="*/ 640 w 823"/>
                <a:gd name="T53" fmla="*/ 85 h 476"/>
                <a:gd name="T54" fmla="*/ 689 w 823"/>
                <a:gd name="T55" fmla="*/ 75 h 476"/>
                <a:gd name="T56" fmla="*/ 733 w 823"/>
                <a:gd name="T57" fmla="*/ 61 h 476"/>
                <a:gd name="T58" fmla="*/ 777 w 823"/>
                <a:gd name="T59" fmla="*/ 46 h 476"/>
                <a:gd name="T60" fmla="*/ 815 w 823"/>
                <a:gd name="T61" fmla="*/ 3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3" h="476">
                  <a:moveTo>
                    <a:pt x="815" y="30"/>
                  </a:moveTo>
                  <a:lnTo>
                    <a:pt x="822" y="387"/>
                  </a:lnTo>
                  <a:lnTo>
                    <a:pt x="746" y="423"/>
                  </a:lnTo>
                  <a:lnTo>
                    <a:pt x="676" y="447"/>
                  </a:lnTo>
                  <a:lnTo>
                    <a:pt x="619" y="459"/>
                  </a:lnTo>
                  <a:lnTo>
                    <a:pt x="571" y="466"/>
                  </a:lnTo>
                  <a:lnTo>
                    <a:pt x="517" y="472"/>
                  </a:lnTo>
                  <a:lnTo>
                    <a:pt x="427" y="475"/>
                  </a:lnTo>
                  <a:lnTo>
                    <a:pt x="344" y="468"/>
                  </a:lnTo>
                  <a:lnTo>
                    <a:pt x="259" y="454"/>
                  </a:lnTo>
                  <a:lnTo>
                    <a:pt x="177" y="429"/>
                  </a:lnTo>
                  <a:lnTo>
                    <a:pt x="105" y="396"/>
                  </a:lnTo>
                  <a:lnTo>
                    <a:pt x="41" y="360"/>
                  </a:lnTo>
                  <a:lnTo>
                    <a:pt x="0" y="325"/>
                  </a:lnTo>
                  <a:lnTo>
                    <a:pt x="0" y="0"/>
                  </a:lnTo>
                  <a:lnTo>
                    <a:pt x="46" y="28"/>
                  </a:lnTo>
                  <a:lnTo>
                    <a:pt x="105" y="52"/>
                  </a:lnTo>
                  <a:lnTo>
                    <a:pt x="175" y="73"/>
                  </a:lnTo>
                  <a:lnTo>
                    <a:pt x="244" y="90"/>
                  </a:lnTo>
                  <a:lnTo>
                    <a:pt x="314" y="99"/>
                  </a:lnTo>
                  <a:lnTo>
                    <a:pt x="361" y="103"/>
                  </a:lnTo>
                  <a:lnTo>
                    <a:pt x="401" y="105"/>
                  </a:lnTo>
                  <a:lnTo>
                    <a:pt x="471" y="105"/>
                  </a:lnTo>
                  <a:lnTo>
                    <a:pt x="515" y="102"/>
                  </a:lnTo>
                  <a:lnTo>
                    <a:pt x="555" y="97"/>
                  </a:lnTo>
                  <a:lnTo>
                    <a:pt x="600" y="93"/>
                  </a:lnTo>
                  <a:lnTo>
                    <a:pt x="640" y="85"/>
                  </a:lnTo>
                  <a:lnTo>
                    <a:pt x="689" y="75"/>
                  </a:lnTo>
                  <a:lnTo>
                    <a:pt x="733" y="61"/>
                  </a:lnTo>
                  <a:lnTo>
                    <a:pt x="777" y="46"/>
                  </a:lnTo>
                  <a:lnTo>
                    <a:pt x="815" y="30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1" name="Freeform 21">
              <a:extLst>
                <a:ext uri="{FF2B5EF4-FFF2-40B4-BE49-F238E27FC236}">
                  <a16:creationId xmlns:a16="http://schemas.microsoft.com/office/drawing/2014/main" id="{BC01FB98-B0B7-4A08-9C2F-AB81B7939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" y="2119"/>
              <a:ext cx="551" cy="375"/>
            </a:xfrm>
            <a:custGeom>
              <a:avLst/>
              <a:gdLst>
                <a:gd name="T0" fmla="*/ 16 w 551"/>
                <a:gd name="T1" fmla="*/ 59 h 375"/>
                <a:gd name="T2" fmla="*/ 0 w 551"/>
                <a:gd name="T3" fmla="*/ 135 h 375"/>
                <a:gd name="T4" fmla="*/ 10 w 551"/>
                <a:gd name="T5" fmla="*/ 162 h 375"/>
                <a:gd name="T6" fmla="*/ 33 w 551"/>
                <a:gd name="T7" fmla="*/ 203 h 375"/>
                <a:gd name="T8" fmla="*/ 57 w 551"/>
                <a:gd name="T9" fmla="*/ 240 h 375"/>
                <a:gd name="T10" fmla="*/ 85 w 551"/>
                <a:gd name="T11" fmla="*/ 270 h 375"/>
                <a:gd name="T12" fmla="*/ 120 w 551"/>
                <a:gd name="T13" fmla="*/ 300 h 375"/>
                <a:gd name="T14" fmla="*/ 153 w 551"/>
                <a:gd name="T15" fmla="*/ 321 h 375"/>
                <a:gd name="T16" fmla="*/ 189 w 551"/>
                <a:gd name="T17" fmla="*/ 341 h 375"/>
                <a:gd name="T18" fmla="*/ 235 w 551"/>
                <a:gd name="T19" fmla="*/ 359 h 375"/>
                <a:gd name="T20" fmla="*/ 270 w 551"/>
                <a:gd name="T21" fmla="*/ 368 h 375"/>
                <a:gd name="T22" fmla="*/ 312 w 551"/>
                <a:gd name="T23" fmla="*/ 374 h 375"/>
                <a:gd name="T24" fmla="*/ 351 w 551"/>
                <a:gd name="T25" fmla="*/ 374 h 375"/>
                <a:gd name="T26" fmla="*/ 393 w 551"/>
                <a:gd name="T27" fmla="*/ 369 h 375"/>
                <a:gd name="T28" fmla="*/ 436 w 551"/>
                <a:gd name="T29" fmla="*/ 356 h 375"/>
                <a:gd name="T30" fmla="*/ 475 w 551"/>
                <a:gd name="T31" fmla="*/ 335 h 375"/>
                <a:gd name="T32" fmla="*/ 498 w 551"/>
                <a:gd name="T33" fmla="*/ 317 h 375"/>
                <a:gd name="T34" fmla="*/ 526 w 551"/>
                <a:gd name="T35" fmla="*/ 291 h 375"/>
                <a:gd name="T36" fmla="*/ 541 w 551"/>
                <a:gd name="T37" fmla="*/ 269 h 375"/>
                <a:gd name="T38" fmla="*/ 550 w 551"/>
                <a:gd name="T39" fmla="*/ 251 h 375"/>
                <a:gd name="T40" fmla="*/ 550 w 551"/>
                <a:gd name="T41" fmla="*/ 231 h 375"/>
                <a:gd name="T42" fmla="*/ 544 w 551"/>
                <a:gd name="T43" fmla="*/ 207 h 375"/>
                <a:gd name="T44" fmla="*/ 532 w 551"/>
                <a:gd name="T45" fmla="*/ 189 h 375"/>
                <a:gd name="T46" fmla="*/ 523 w 551"/>
                <a:gd name="T47" fmla="*/ 150 h 375"/>
                <a:gd name="T48" fmla="*/ 519 w 551"/>
                <a:gd name="T49" fmla="*/ 129 h 375"/>
                <a:gd name="T50" fmla="*/ 267 w 551"/>
                <a:gd name="T51" fmla="*/ 147 h 375"/>
                <a:gd name="T52" fmla="*/ 234 w 551"/>
                <a:gd name="T53" fmla="*/ 140 h 375"/>
                <a:gd name="T54" fmla="*/ 193 w 551"/>
                <a:gd name="T55" fmla="*/ 126 h 375"/>
                <a:gd name="T56" fmla="*/ 162 w 551"/>
                <a:gd name="T57" fmla="*/ 108 h 375"/>
                <a:gd name="T58" fmla="*/ 129 w 551"/>
                <a:gd name="T59" fmla="*/ 86 h 375"/>
                <a:gd name="T60" fmla="*/ 97 w 551"/>
                <a:gd name="T61" fmla="*/ 54 h 375"/>
                <a:gd name="T62" fmla="*/ 78 w 551"/>
                <a:gd name="T63" fmla="*/ 27 h 375"/>
                <a:gd name="T64" fmla="*/ 60 w 551"/>
                <a:gd name="T65" fmla="*/ 0 h 375"/>
                <a:gd name="T66" fmla="*/ 16 w 551"/>
                <a:gd name="T67" fmla="*/ 59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375">
                  <a:moveTo>
                    <a:pt x="16" y="59"/>
                  </a:moveTo>
                  <a:lnTo>
                    <a:pt x="0" y="135"/>
                  </a:lnTo>
                  <a:lnTo>
                    <a:pt x="10" y="162"/>
                  </a:lnTo>
                  <a:lnTo>
                    <a:pt x="33" y="203"/>
                  </a:lnTo>
                  <a:lnTo>
                    <a:pt x="57" y="240"/>
                  </a:lnTo>
                  <a:lnTo>
                    <a:pt x="85" y="270"/>
                  </a:lnTo>
                  <a:lnTo>
                    <a:pt x="120" y="300"/>
                  </a:lnTo>
                  <a:lnTo>
                    <a:pt x="153" y="321"/>
                  </a:lnTo>
                  <a:lnTo>
                    <a:pt x="189" y="341"/>
                  </a:lnTo>
                  <a:lnTo>
                    <a:pt x="235" y="359"/>
                  </a:lnTo>
                  <a:lnTo>
                    <a:pt x="270" y="368"/>
                  </a:lnTo>
                  <a:lnTo>
                    <a:pt x="312" y="374"/>
                  </a:lnTo>
                  <a:lnTo>
                    <a:pt x="351" y="374"/>
                  </a:lnTo>
                  <a:lnTo>
                    <a:pt x="393" y="369"/>
                  </a:lnTo>
                  <a:lnTo>
                    <a:pt x="436" y="356"/>
                  </a:lnTo>
                  <a:lnTo>
                    <a:pt x="475" y="335"/>
                  </a:lnTo>
                  <a:lnTo>
                    <a:pt x="498" y="317"/>
                  </a:lnTo>
                  <a:lnTo>
                    <a:pt x="526" y="291"/>
                  </a:lnTo>
                  <a:lnTo>
                    <a:pt x="541" y="269"/>
                  </a:lnTo>
                  <a:lnTo>
                    <a:pt x="550" y="251"/>
                  </a:lnTo>
                  <a:lnTo>
                    <a:pt x="550" y="231"/>
                  </a:lnTo>
                  <a:lnTo>
                    <a:pt x="544" y="207"/>
                  </a:lnTo>
                  <a:lnTo>
                    <a:pt x="532" y="189"/>
                  </a:lnTo>
                  <a:lnTo>
                    <a:pt x="523" y="150"/>
                  </a:lnTo>
                  <a:lnTo>
                    <a:pt x="519" y="129"/>
                  </a:lnTo>
                  <a:lnTo>
                    <a:pt x="267" y="147"/>
                  </a:lnTo>
                  <a:lnTo>
                    <a:pt x="234" y="140"/>
                  </a:lnTo>
                  <a:lnTo>
                    <a:pt x="193" y="126"/>
                  </a:lnTo>
                  <a:lnTo>
                    <a:pt x="162" y="108"/>
                  </a:lnTo>
                  <a:lnTo>
                    <a:pt x="129" y="86"/>
                  </a:lnTo>
                  <a:lnTo>
                    <a:pt x="97" y="54"/>
                  </a:lnTo>
                  <a:lnTo>
                    <a:pt x="78" y="27"/>
                  </a:lnTo>
                  <a:lnTo>
                    <a:pt x="60" y="0"/>
                  </a:lnTo>
                  <a:lnTo>
                    <a:pt x="16" y="59"/>
                  </a:lnTo>
                </a:path>
              </a:pathLst>
            </a:custGeom>
            <a:gradFill rotWithShape="0">
              <a:gsLst>
                <a:gs pos="0">
                  <a:srgbClr val="AF9F87"/>
                </a:gs>
                <a:gs pos="100000">
                  <a:srgbClr val="E4E0C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2" name="Freeform 22">
              <a:extLst>
                <a:ext uri="{FF2B5EF4-FFF2-40B4-BE49-F238E27FC236}">
                  <a16:creationId xmlns:a16="http://schemas.microsoft.com/office/drawing/2014/main" id="{17A760B4-88D1-4B38-8041-F2A09D1FD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" y="1662"/>
              <a:ext cx="475" cy="610"/>
            </a:xfrm>
            <a:custGeom>
              <a:avLst/>
              <a:gdLst>
                <a:gd name="T0" fmla="*/ 474 w 475"/>
                <a:gd name="T1" fmla="*/ 0 h 610"/>
                <a:gd name="T2" fmla="*/ 474 w 475"/>
                <a:gd name="T3" fmla="*/ 325 h 610"/>
                <a:gd name="T4" fmla="*/ 446 w 475"/>
                <a:gd name="T5" fmla="*/ 322 h 610"/>
                <a:gd name="T6" fmla="*/ 411 w 475"/>
                <a:gd name="T7" fmla="*/ 324 h 610"/>
                <a:gd name="T8" fmla="*/ 353 w 475"/>
                <a:gd name="T9" fmla="*/ 331 h 610"/>
                <a:gd name="T10" fmla="*/ 296 w 475"/>
                <a:gd name="T11" fmla="*/ 343 h 610"/>
                <a:gd name="T12" fmla="*/ 243 w 475"/>
                <a:gd name="T13" fmla="*/ 357 h 610"/>
                <a:gd name="T14" fmla="*/ 200 w 475"/>
                <a:gd name="T15" fmla="*/ 375 h 610"/>
                <a:gd name="T16" fmla="*/ 149 w 475"/>
                <a:gd name="T17" fmla="*/ 403 h 610"/>
                <a:gd name="T18" fmla="*/ 110 w 475"/>
                <a:gd name="T19" fmla="*/ 432 h 610"/>
                <a:gd name="T20" fmla="*/ 81 w 475"/>
                <a:gd name="T21" fmla="*/ 459 h 610"/>
                <a:gd name="T22" fmla="*/ 60 w 475"/>
                <a:gd name="T23" fmla="*/ 486 h 610"/>
                <a:gd name="T24" fmla="*/ 47 w 475"/>
                <a:gd name="T25" fmla="*/ 510 h 610"/>
                <a:gd name="T26" fmla="*/ 35 w 475"/>
                <a:gd name="T27" fmla="*/ 540 h 610"/>
                <a:gd name="T28" fmla="*/ 30 w 475"/>
                <a:gd name="T29" fmla="*/ 567 h 610"/>
                <a:gd name="T30" fmla="*/ 23 w 475"/>
                <a:gd name="T31" fmla="*/ 609 h 610"/>
                <a:gd name="T32" fmla="*/ 17 w 475"/>
                <a:gd name="T33" fmla="*/ 573 h 610"/>
                <a:gd name="T34" fmla="*/ 8 w 475"/>
                <a:gd name="T35" fmla="*/ 532 h 610"/>
                <a:gd name="T36" fmla="*/ 5 w 475"/>
                <a:gd name="T37" fmla="*/ 501 h 610"/>
                <a:gd name="T38" fmla="*/ 0 w 475"/>
                <a:gd name="T39" fmla="*/ 465 h 610"/>
                <a:gd name="T40" fmla="*/ 2 w 475"/>
                <a:gd name="T41" fmla="*/ 435 h 610"/>
                <a:gd name="T42" fmla="*/ 8 w 475"/>
                <a:gd name="T43" fmla="*/ 399 h 610"/>
                <a:gd name="T44" fmla="*/ 15 w 475"/>
                <a:gd name="T45" fmla="*/ 351 h 610"/>
                <a:gd name="T46" fmla="*/ 30 w 475"/>
                <a:gd name="T47" fmla="*/ 309 h 610"/>
                <a:gd name="T48" fmla="*/ 50 w 475"/>
                <a:gd name="T49" fmla="*/ 264 h 610"/>
                <a:gd name="T50" fmla="*/ 75 w 475"/>
                <a:gd name="T51" fmla="*/ 217 h 610"/>
                <a:gd name="T52" fmla="*/ 111 w 475"/>
                <a:gd name="T53" fmla="*/ 169 h 610"/>
                <a:gd name="T54" fmla="*/ 152 w 475"/>
                <a:gd name="T55" fmla="*/ 129 h 610"/>
                <a:gd name="T56" fmla="*/ 188 w 475"/>
                <a:gd name="T57" fmla="*/ 97 h 610"/>
                <a:gd name="T58" fmla="*/ 233 w 475"/>
                <a:gd name="T59" fmla="*/ 67 h 610"/>
                <a:gd name="T60" fmla="*/ 279 w 475"/>
                <a:gd name="T61" fmla="*/ 45 h 610"/>
                <a:gd name="T62" fmla="*/ 333 w 475"/>
                <a:gd name="T63" fmla="*/ 24 h 610"/>
                <a:gd name="T64" fmla="*/ 380 w 475"/>
                <a:gd name="T65" fmla="*/ 12 h 610"/>
                <a:gd name="T66" fmla="*/ 435 w 475"/>
                <a:gd name="T67" fmla="*/ 4 h 610"/>
                <a:gd name="T68" fmla="*/ 474 w 475"/>
                <a:gd name="T6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5" h="610">
                  <a:moveTo>
                    <a:pt x="474" y="0"/>
                  </a:moveTo>
                  <a:lnTo>
                    <a:pt x="474" y="325"/>
                  </a:lnTo>
                  <a:lnTo>
                    <a:pt x="446" y="322"/>
                  </a:lnTo>
                  <a:lnTo>
                    <a:pt x="411" y="324"/>
                  </a:lnTo>
                  <a:lnTo>
                    <a:pt x="353" y="331"/>
                  </a:lnTo>
                  <a:lnTo>
                    <a:pt x="296" y="343"/>
                  </a:lnTo>
                  <a:lnTo>
                    <a:pt x="243" y="357"/>
                  </a:lnTo>
                  <a:lnTo>
                    <a:pt x="200" y="375"/>
                  </a:lnTo>
                  <a:lnTo>
                    <a:pt x="149" y="403"/>
                  </a:lnTo>
                  <a:lnTo>
                    <a:pt x="110" y="432"/>
                  </a:lnTo>
                  <a:lnTo>
                    <a:pt x="81" y="459"/>
                  </a:lnTo>
                  <a:lnTo>
                    <a:pt x="60" y="486"/>
                  </a:lnTo>
                  <a:lnTo>
                    <a:pt x="47" y="510"/>
                  </a:lnTo>
                  <a:lnTo>
                    <a:pt x="35" y="540"/>
                  </a:lnTo>
                  <a:lnTo>
                    <a:pt x="30" y="567"/>
                  </a:lnTo>
                  <a:lnTo>
                    <a:pt x="23" y="609"/>
                  </a:lnTo>
                  <a:lnTo>
                    <a:pt x="17" y="573"/>
                  </a:lnTo>
                  <a:lnTo>
                    <a:pt x="8" y="532"/>
                  </a:lnTo>
                  <a:lnTo>
                    <a:pt x="5" y="501"/>
                  </a:lnTo>
                  <a:lnTo>
                    <a:pt x="0" y="465"/>
                  </a:lnTo>
                  <a:lnTo>
                    <a:pt x="2" y="435"/>
                  </a:lnTo>
                  <a:lnTo>
                    <a:pt x="8" y="399"/>
                  </a:lnTo>
                  <a:lnTo>
                    <a:pt x="15" y="351"/>
                  </a:lnTo>
                  <a:lnTo>
                    <a:pt x="30" y="309"/>
                  </a:lnTo>
                  <a:lnTo>
                    <a:pt x="50" y="264"/>
                  </a:lnTo>
                  <a:lnTo>
                    <a:pt x="75" y="217"/>
                  </a:lnTo>
                  <a:lnTo>
                    <a:pt x="111" y="169"/>
                  </a:lnTo>
                  <a:lnTo>
                    <a:pt x="152" y="129"/>
                  </a:lnTo>
                  <a:lnTo>
                    <a:pt x="188" y="97"/>
                  </a:lnTo>
                  <a:lnTo>
                    <a:pt x="233" y="67"/>
                  </a:lnTo>
                  <a:lnTo>
                    <a:pt x="279" y="45"/>
                  </a:lnTo>
                  <a:lnTo>
                    <a:pt x="333" y="24"/>
                  </a:lnTo>
                  <a:lnTo>
                    <a:pt x="380" y="12"/>
                  </a:lnTo>
                  <a:lnTo>
                    <a:pt x="435" y="4"/>
                  </a:lnTo>
                  <a:lnTo>
                    <a:pt x="474" y="0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3" name="Freeform 23">
              <a:extLst>
                <a:ext uri="{FF2B5EF4-FFF2-40B4-BE49-F238E27FC236}">
                  <a16:creationId xmlns:a16="http://schemas.microsoft.com/office/drawing/2014/main" id="{D33C543E-F320-4D6E-953D-B45366A18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" y="2289"/>
              <a:ext cx="156" cy="130"/>
            </a:xfrm>
            <a:custGeom>
              <a:avLst/>
              <a:gdLst>
                <a:gd name="T0" fmla="*/ 72 w 156"/>
                <a:gd name="T1" fmla="*/ 0 h 130"/>
                <a:gd name="T2" fmla="*/ 21 w 156"/>
                <a:gd name="T3" fmla="*/ 22 h 130"/>
                <a:gd name="T4" fmla="*/ 3 w 156"/>
                <a:gd name="T5" fmla="*/ 51 h 130"/>
                <a:gd name="T6" fmla="*/ 0 w 156"/>
                <a:gd name="T7" fmla="*/ 78 h 130"/>
                <a:gd name="T8" fmla="*/ 0 w 156"/>
                <a:gd name="T9" fmla="*/ 93 h 130"/>
                <a:gd name="T10" fmla="*/ 9 w 156"/>
                <a:gd name="T11" fmla="*/ 111 h 130"/>
                <a:gd name="T12" fmla="*/ 29 w 156"/>
                <a:gd name="T13" fmla="*/ 120 h 130"/>
                <a:gd name="T14" fmla="*/ 50 w 156"/>
                <a:gd name="T15" fmla="*/ 126 h 130"/>
                <a:gd name="T16" fmla="*/ 69 w 156"/>
                <a:gd name="T17" fmla="*/ 129 h 130"/>
                <a:gd name="T18" fmla="*/ 86 w 156"/>
                <a:gd name="T19" fmla="*/ 129 h 130"/>
                <a:gd name="T20" fmla="*/ 114 w 156"/>
                <a:gd name="T21" fmla="*/ 124 h 130"/>
                <a:gd name="T22" fmla="*/ 134 w 156"/>
                <a:gd name="T23" fmla="*/ 118 h 130"/>
                <a:gd name="T24" fmla="*/ 146 w 156"/>
                <a:gd name="T25" fmla="*/ 109 h 130"/>
                <a:gd name="T26" fmla="*/ 153 w 156"/>
                <a:gd name="T27" fmla="*/ 100 h 130"/>
                <a:gd name="T28" fmla="*/ 155 w 156"/>
                <a:gd name="T29" fmla="*/ 87 h 130"/>
                <a:gd name="T30" fmla="*/ 153 w 156"/>
                <a:gd name="T31" fmla="*/ 67 h 130"/>
                <a:gd name="T32" fmla="*/ 146 w 156"/>
                <a:gd name="T33" fmla="*/ 13 h 130"/>
                <a:gd name="T34" fmla="*/ 72 w 156"/>
                <a:gd name="T3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130">
                  <a:moveTo>
                    <a:pt x="72" y="0"/>
                  </a:moveTo>
                  <a:lnTo>
                    <a:pt x="21" y="22"/>
                  </a:lnTo>
                  <a:lnTo>
                    <a:pt x="3" y="51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9" y="111"/>
                  </a:lnTo>
                  <a:lnTo>
                    <a:pt x="29" y="120"/>
                  </a:lnTo>
                  <a:lnTo>
                    <a:pt x="50" y="126"/>
                  </a:lnTo>
                  <a:lnTo>
                    <a:pt x="69" y="129"/>
                  </a:lnTo>
                  <a:lnTo>
                    <a:pt x="86" y="129"/>
                  </a:lnTo>
                  <a:lnTo>
                    <a:pt x="114" y="124"/>
                  </a:lnTo>
                  <a:lnTo>
                    <a:pt x="134" y="118"/>
                  </a:lnTo>
                  <a:lnTo>
                    <a:pt x="146" y="109"/>
                  </a:lnTo>
                  <a:lnTo>
                    <a:pt x="153" y="100"/>
                  </a:lnTo>
                  <a:lnTo>
                    <a:pt x="155" y="87"/>
                  </a:lnTo>
                  <a:lnTo>
                    <a:pt x="153" y="67"/>
                  </a:lnTo>
                  <a:lnTo>
                    <a:pt x="146" y="13"/>
                  </a:lnTo>
                  <a:lnTo>
                    <a:pt x="72" y="0"/>
                  </a:lnTo>
                </a:path>
              </a:pathLst>
            </a:custGeom>
            <a:gradFill rotWithShape="0">
              <a:gsLst>
                <a:gs pos="0">
                  <a:srgbClr val="E4E0CF"/>
                </a:gs>
                <a:gs pos="100000">
                  <a:srgbClr val="AF9F8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4" name="Freeform 24">
              <a:extLst>
                <a:ext uri="{FF2B5EF4-FFF2-40B4-BE49-F238E27FC236}">
                  <a16:creationId xmlns:a16="http://schemas.microsoft.com/office/drawing/2014/main" id="{2B5C9BEB-242D-4049-B940-491C99A2C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304"/>
              <a:ext cx="88" cy="82"/>
            </a:xfrm>
            <a:custGeom>
              <a:avLst/>
              <a:gdLst>
                <a:gd name="T0" fmla="*/ 87 w 88"/>
                <a:gd name="T1" fmla="*/ 75 h 82"/>
                <a:gd name="T2" fmla="*/ 76 w 88"/>
                <a:gd name="T3" fmla="*/ 0 h 82"/>
                <a:gd name="T4" fmla="*/ 33 w 88"/>
                <a:gd name="T5" fmla="*/ 5 h 82"/>
                <a:gd name="T6" fmla="*/ 0 w 88"/>
                <a:gd name="T7" fmla="*/ 9 h 82"/>
                <a:gd name="T8" fmla="*/ 9 w 88"/>
                <a:gd name="T9" fmla="*/ 81 h 82"/>
                <a:gd name="T10" fmla="*/ 12 w 88"/>
                <a:gd name="T11" fmla="*/ 64 h 82"/>
                <a:gd name="T12" fmla="*/ 22 w 88"/>
                <a:gd name="T13" fmla="*/ 52 h 82"/>
                <a:gd name="T14" fmla="*/ 40 w 88"/>
                <a:gd name="T15" fmla="*/ 48 h 82"/>
                <a:gd name="T16" fmla="*/ 60 w 88"/>
                <a:gd name="T17" fmla="*/ 49 h 82"/>
                <a:gd name="T18" fmla="*/ 76 w 88"/>
                <a:gd name="T19" fmla="*/ 57 h 82"/>
                <a:gd name="T20" fmla="*/ 87 w 88"/>
                <a:gd name="T21" fmla="*/ 7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2">
                  <a:moveTo>
                    <a:pt x="87" y="75"/>
                  </a:moveTo>
                  <a:lnTo>
                    <a:pt x="76" y="0"/>
                  </a:lnTo>
                  <a:lnTo>
                    <a:pt x="33" y="5"/>
                  </a:lnTo>
                  <a:lnTo>
                    <a:pt x="0" y="9"/>
                  </a:lnTo>
                  <a:lnTo>
                    <a:pt x="9" y="81"/>
                  </a:lnTo>
                  <a:lnTo>
                    <a:pt x="12" y="64"/>
                  </a:lnTo>
                  <a:lnTo>
                    <a:pt x="22" y="52"/>
                  </a:lnTo>
                  <a:lnTo>
                    <a:pt x="40" y="48"/>
                  </a:lnTo>
                  <a:lnTo>
                    <a:pt x="60" y="49"/>
                  </a:lnTo>
                  <a:lnTo>
                    <a:pt x="76" y="57"/>
                  </a:lnTo>
                  <a:lnTo>
                    <a:pt x="87" y="75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35001">
                  <a:srgbClr val="F0EBD5"/>
                </a:gs>
                <a:gs pos="100000">
                  <a:srgbClr val="FFEFD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5" name="Freeform 25">
              <a:extLst>
                <a:ext uri="{FF2B5EF4-FFF2-40B4-BE49-F238E27FC236}">
                  <a16:creationId xmlns:a16="http://schemas.microsoft.com/office/drawing/2014/main" id="{23C5679C-3DCC-424F-BB65-42674694D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" y="2060"/>
              <a:ext cx="319" cy="316"/>
            </a:xfrm>
            <a:custGeom>
              <a:avLst/>
              <a:gdLst>
                <a:gd name="T0" fmla="*/ 317 w 319"/>
                <a:gd name="T1" fmla="*/ 305 h 316"/>
                <a:gd name="T2" fmla="*/ 315 w 319"/>
                <a:gd name="T3" fmla="*/ 281 h 316"/>
                <a:gd name="T4" fmla="*/ 306 w 319"/>
                <a:gd name="T5" fmla="*/ 260 h 316"/>
                <a:gd name="T6" fmla="*/ 299 w 319"/>
                <a:gd name="T7" fmla="*/ 243 h 316"/>
                <a:gd name="T8" fmla="*/ 294 w 319"/>
                <a:gd name="T9" fmla="*/ 215 h 316"/>
                <a:gd name="T10" fmla="*/ 288 w 319"/>
                <a:gd name="T11" fmla="*/ 179 h 316"/>
                <a:gd name="T12" fmla="*/ 284 w 319"/>
                <a:gd name="T13" fmla="*/ 140 h 316"/>
                <a:gd name="T14" fmla="*/ 281 w 319"/>
                <a:gd name="T15" fmla="*/ 104 h 316"/>
                <a:gd name="T16" fmla="*/ 279 w 319"/>
                <a:gd name="T17" fmla="*/ 75 h 316"/>
                <a:gd name="T18" fmla="*/ 278 w 319"/>
                <a:gd name="T19" fmla="*/ 48 h 316"/>
                <a:gd name="T20" fmla="*/ 270 w 319"/>
                <a:gd name="T21" fmla="*/ 33 h 316"/>
                <a:gd name="T22" fmla="*/ 255 w 319"/>
                <a:gd name="T23" fmla="*/ 18 h 316"/>
                <a:gd name="T24" fmla="*/ 240 w 319"/>
                <a:gd name="T25" fmla="*/ 11 h 316"/>
                <a:gd name="T26" fmla="*/ 216 w 319"/>
                <a:gd name="T27" fmla="*/ 3 h 316"/>
                <a:gd name="T28" fmla="*/ 189 w 319"/>
                <a:gd name="T29" fmla="*/ 0 h 316"/>
                <a:gd name="T30" fmla="*/ 147 w 319"/>
                <a:gd name="T31" fmla="*/ 0 h 316"/>
                <a:gd name="T32" fmla="*/ 110 w 319"/>
                <a:gd name="T33" fmla="*/ 3 h 316"/>
                <a:gd name="T34" fmla="*/ 74 w 319"/>
                <a:gd name="T35" fmla="*/ 11 h 316"/>
                <a:gd name="T36" fmla="*/ 41 w 319"/>
                <a:gd name="T37" fmla="*/ 24 h 316"/>
                <a:gd name="T38" fmla="*/ 20 w 319"/>
                <a:gd name="T39" fmla="*/ 39 h 316"/>
                <a:gd name="T40" fmla="*/ 8 w 319"/>
                <a:gd name="T41" fmla="*/ 53 h 316"/>
                <a:gd name="T42" fmla="*/ 0 w 319"/>
                <a:gd name="T43" fmla="*/ 68 h 316"/>
                <a:gd name="T44" fmla="*/ 2 w 319"/>
                <a:gd name="T45" fmla="*/ 83 h 316"/>
                <a:gd name="T46" fmla="*/ 5 w 319"/>
                <a:gd name="T47" fmla="*/ 99 h 316"/>
                <a:gd name="T48" fmla="*/ 15 w 319"/>
                <a:gd name="T49" fmla="*/ 116 h 316"/>
                <a:gd name="T50" fmla="*/ 23 w 319"/>
                <a:gd name="T51" fmla="*/ 137 h 316"/>
                <a:gd name="T52" fmla="*/ 27 w 319"/>
                <a:gd name="T53" fmla="*/ 165 h 316"/>
                <a:gd name="T54" fmla="*/ 30 w 319"/>
                <a:gd name="T55" fmla="*/ 195 h 316"/>
                <a:gd name="T56" fmla="*/ 35 w 319"/>
                <a:gd name="T57" fmla="*/ 222 h 316"/>
                <a:gd name="T58" fmla="*/ 36 w 319"/>
                <a:gd name="T59" fmla="*/ 260 h 316"/>
                <a:gd name="T60" fmla="*/ 38 w 319"/>
                <a:gd name="T61" fmla="*/ 293 h 316"/>
                <a:gd name="T62" fmla="*/ 38 w 319"/>
                <a:gd name="T63" fmla="*/ 315 h 316"/>
                <a:gd name="T64" fmla="*/ 48 w 319"/>
                <a:gd name="T65" fmla="*/ 288 h 316"/>
                <a:gd name="T66" fmla="*/ 68 w 319"/>
                <a:gd name="T67" fmla="*/ 275 h 316"/>
                <a:gd name="T68" fmla="*/ 86 w 319"/>
                <a:gd name="T69" fmla="*/ 267 h 316"/>
                <a:gd name="T70" fmla="*/ 108 w 319"/>
                <a:gd name="T71" fmla="*/ 261 h 316"/>
                <a:gd name="T72" fmla="*/ 143 w 319"/>
                <a:gd name="T73" fmla="*/ 254 h 316"/>
                <a:gd name="T74" fmla="*/ 177 w 319"/>
                <a:gd name="T75" fmla="*/ 252 h 316"/>
                <a:gd name="T76" fmla="*/ 197 w 319"/>
                <a:gd name="T77" fmla="*/ 252 h 316"/>
                <a:gd name="T78" fmla="*/ 228 w 319"/>
                <a:gd name="T79" fmla="*/ 255 h 316"/>
                <a:gd name="T80" fmla="*/ 264 w 319"/>
                <a:gd name="T81" fmla="*/ 263 h 316"/>
                <a:gd name="T82" fmla="*/ 287 w 319"/>
                <a:gd name="T83" fmla="*/ 272 h 316"/>
                <a:gd name="T84" fmla="*/ 302 w 319"/>
                <a:gd name="T85" fmla="*/ 282 h 316"/>
                <a:gd name="T86" fmla="*/ 318 w 319"/>
                <a:gd name="T87" fmla="*/ 29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9" h="316">
                  <a:moveTo>
                    <a:pt x="317" y="305"/>
                  </a:moveTo>
                  <a:lnTo>
                    <a:pt x="315" y="281"/>
                  </a:lnTo>
                  <a:lnTo>
                    <a:pt x="306" y="260"/>
                  </a:lnTo>
                  <a:lnTo>
                    <a:pt x="299" y="243"/>
                  </a:lnTo>
                  <a:lnTo>
                    <a:pt x="294" y="215"/>
                  </a:lnTo>
                  <a:lnTo>
                    <a:pt x="288" y="179"/>
                  </a:lnTo>
                  <a:lnTo>
                    <a:pt x="284" y="140"/>
                  </a:lnTo>
                  <a:lnTo>
                    <a:pt x="281" y="104"/>
                  </a:lnTo>
                  <a:lnTo>
                    <a:pt x="279" y="75"/>
                  </a:lnTo>
                  <a:lnTo>
                    <a:pt x="278" y="48"/>
                  </a:lnTo>
                  <a:lnTo>
                    <a:pt x="270" y="33"/>
                  </a:lnTo>
                  <a:lnTo>
                    <a:pt x="255" y="18"/>
                  </a:lnTo>
                  <a:lnTo>
                    <a:pt x="240" y="11"/>
                  </a:lnTo>
                  <a:lnTo>
                    <a:pt x="216" y="3"/>
                  </a:lnTo>
                  <a:lnTo>
                    <a:pt x="189" y="0"/>
                  </a:lnTo>
                  <a:lnTo>
                    <a:pt x="147" y="0"/>
                  </a:lnTo>
                  <a:lnTo>
                    <a:pt x="110" y="3"/>
                  </a:lnTo>
                  <a:lnTo>
                    <a:pt x="74" y="11"/>
                  </a:lnTo>
                  <a:lnTo>
                    <a:pt x="41" y="24"/>
                  </a:lnTo>
                  <a:lnTo>
                    <a:pt x="20" y="39"/>
                  </a:lnTo>
                  <a:lnTo>
                    <a:pt x="8" y="53"/>
                  </a:lnTo>
                  <a:lnTo>
                    <a:pt x="0" y="68"/>
                  </a:lnTo>
                  <a:lnTo>
                    <a:pt x="2" y="83"/>
                  </a:lnTo>
                  <a:lnTo>
                    <a:pt x="5" y="99"/>
                  </a:lnTo>
                  <a:lnTo>
                    <a:pt x="15" y="116"/>
                  </a:lnTo>
                  <a:lnTo>
                    <a:pt x="23" y="137"/>
                  </a:lnTo>
                  <a:lnTo>
                    <a:pt x="27" y="165"/>
                  </a:lnTo>
                  <a:lnTo>
                    <a:pt x="30" y="195"/>
                  </a:lnTo>
                  <a:lnTo>
                    <a:pt x="35" y="222"/>
                  </a:lnTo>
                  <a:lnTo>
                    <a:pt x="36" y="260"/>
                  </a:lnTo>
                  <a:lnTo>
                    <a:pt x="38" y="293"/>
                  </a:lnTo>
                  <a:lnTo>
                    <a:pt x="38" y="315"/>
                  </a:lnTo>
                  <a:lnTo>
                    <a:pt x="48" y="288"/>
                  </a:lnTo>
                  <a:lnTo>
                    <a:pt x="68" y="275"/>
                  </a:lnTo>
                  <a:lnTo>
                    <a:pt x="86" y="267"/>
                  </a:lnTo>
                  <a:lnTo>
                    <a:pt x="108" y="261"/>
                  </a:lnTo>
                  <a:lnTo>
                    <a:pt x="143" y="254"/>
                  </a:lnTo>
                  <a:lnTo>
                    <a:pt x="177" y="252"/>
                  </a:lnTo>
                  <a:lnTo>
                    <a:pt x="197" y="252"/>
                  </a:lnTo>
                  <a:lnTo>
                    <a:pt x="228" y="255"/>
                  </a:lnTo>
                  <a:lnTo>
                    <a:pt x="264" y="263"/>
                  </a:lnTo>
                  <a:lnTo>
                    <a:pt x="287" y="272"/>
                  </a:lnTo>
                  <a:lnTo>
                    <a:pt x="302" y="282"/>
                  </a:lnTo>
                  <a:lnTo>
                    <a:pt x="318" y="297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6" name="Freeform 26">
              <a:extLst>
                <a:ext uri="{FF2B5EF4-FFF2-40B4-BE49-F238E27FC236}">
                  <a16:creationId xmlns:a16="http://schemas.microsoft.com/office/drawing/2014/main" id="{1D5C2042-CD57-4E5D-89B6-A10732DF2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2124"/>
              <a:ext cx="551" cy="370"/>
            </a:xfrm>
            <a:custGeom>
              <a:avLst/>
              <a:gdLst>
                <a:gd name="T0" fmla="*/ 534 w 551"/>
                <a:gd name="T1" fmla="*/ 54 h 370"/>
                <a:gd name="T2" fmla="*/ 550 w 551"/>
                <a:gd name="T3" fmla="*/ 130 h 370"/>
                <a:gd name="T4" fmla="*/ 540 w 551"/>
                <a:gd name="T5" fmla="*/ 157 h 370"/>
                <a:gd name="T6" fmla="*/ 517 w 551"/>
                <a:gd name="T7" fmla="*/ 198 h 370"/>
                <a:gd name="T8" fmla="*/ 493 w 551"/>
                <a:gd name="T9" fmla="*/ 235 h 370"/>
                <a:gd name="T10" fmla="*/ 465 w 551"/>
                <a:gd name="T11" fmla="*/ 265 h 370"/>
                <a:gd name="T12" fmla="*/ 430 w 551"/>
                <a:gd name="T13" fmla="*/ 295 h 370"/>
                <a:gd name="T14" fmla="*/ 397 w 551"/>
                <a:gd name="T15" fmla="*/ 316 h 370"/>
                <a:gd name="T16" fmla="*/ 361 w 551"/>
                <a:gd name="T17" fmla="*/ 336 h 370"/>
                <a:gd name="T18" fmla="*/ 315 w 551"/>
                <a:gd name="T19" fmla="*/ 354 h 370"/>
                <a:gd name="T20" fmla="*/ 280 w 551"/>
                <a:gd name="T21" fmla="*/ 363 h 370"/>
                <a:gd name="T22" fmla="*/ 238 w 551"/>
                <a:gd name="T23" fmla="*/ 369 h 370"/>
                <a:gd name="T24" fmla="*/ 199 w 551"/>
                <a:gd name="T25" fmla="*/ 369 h 370"/>
                <a:gd name="T26" fmla="*/ 157 w 551"/>
                <a:gd name="T27" fmla="*/ 364 h 370"/>
                <a:gd name="T28" fmla="*/ 114 w 551"/>
                <a:gd name="T29" fmla="*/ 351 h 370"/>
                <a:gd name="T30" fmla="*/ 75 w 551"/>
                <a:gd name="T31" fmla="*/ 330 h 370"/>
                <a:gd name="T32" fmla="*/ 52 w 551"/>
                <a:gd name="T33" fmla="*/ 312 h 370"/>
                <a:gd name="T34" fmla="*/ 24 w 551"/>
                <a:gd name="T35" fmla="*/ 286 h 370"/>
                <a:gd name="T36" fmla="*/ 9 w 551"/>
                <a:gd name="T37" fmla="*/ 264 h 370"/>
                <a:gd name="T38" fmla="*/ 0 w 551"/>
                <a:gd name="T39" fmla="*/ 246 h 370"/>
                <a:gd name="T40" fmla="*/ 0 w 551"/>
                <a:gd name="T41" fmla="*/ 226 h 370"/>
                <a:gd name="T42" fmla="*/ 6 w 551"/>
                <a:gd name="T43" fmla="*/ 202 h 370"/>
                <a:gd name="T44" fmla="*/ 18 w 551"/>
                <a:gd name="T45" fmla="*/ 184 h 370"/>
                <a:gd name="T46" fmla="*/ 27 w 551"/>
                <a:gd name="T47" fmla="*/ 145 h 370"/>
                <a:gd name="T48" fmla="*/ 31 w 551"/>
                <a:gd name="T49" fmla="*/ 124 h 370"/>
                <a:gd name="T50" fmla="*/ 283 w 551"/>
                <a:gd name="T51" fmla="*/ 142 h 370"/>
                <a:gd name="T52" fmla="*/ 316 w 551"/>
                <a:gd name="T53" fmla="*/ 135 h 370"/>
                <a:gd name="T54" fmla="*/ 357 w 551"/>
                <a:gd name="T55" fmla="*/ 121 h 370"/>
                <a:gd name="T56" fmla="*/ 388 w 551"/>
                <a:gd name="T57" fmla="*/ 103 h 370"/>
                <a:gd name="T58" fmla="*/ 421 w 551"/>
                <a:gd name="T59" fmla="*/ 81 h 370"/>
                <a:gd name="T60" fmla="*/ 453 w 551"/>
                <a:gd name="T61" fmla="*/ 49 h 370"/>
                <a:gd name="T62" fmla="*/ 472 w 551"/>
                <a:gd name="T63" fmla="*/ 22 h 370"/>
                <a:gd name="T64" fmla="*/ 486 w 551"/>
                <a:gd name="T65" fmla="*/ 0 h 370"/>
                <a:gd name="T66" fmla="*/ 534 w 551"/>
                <a:gd name="T67" fmla="*/ 5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370">
                  <a:moveTo>
                    <a:pt x="534" y="54"/>
                  </a:moveTo>
                  <a:lnTo>
                    <a:pt x="550" y="130"/>
                  </a:lnTo>
                  <a:lnTo>
                    <a:pt x="540" y="157"/>
                  </a:lnTo>
                  <a:lnTo>
                    <a:pt x="517" y="198"/>
                  </a:lnTo>
                  <a:lnTo>
                    <a:pt x="493" y="235"/>
                  </a:lnTo>
                  <a:lnTo>
                    <a:pt x="465" y="265"/>
                  </a:lnTo>
                  <a:lnTo>
                    <a:pt x="430" y="295"/>
                  </a:lnTo>
                  <a:lnTo>
                    <a:pt x="397" y="316"/>
                  </a:lnTo>
                  <a:lnTo>
                    <a:pt x="361" y="336"/>
                  </a:lnTo>
                  <a:lnTo>
                    <a:pt x="315" y="354"/>
                  </a:lnTo>
                  <a:lnTo>
                    <a:pt x="280" y="363"/>
                  </a:lnTo>
                  <a:lnTo>
                    <a:pt x="238" y="369"/>
                  </a:lnTo>
                  <a:lnTo>
                    <a:pt x="199" y="369"/>
                  </a:lnTo>
                  <a:lnTo>
                    <a:pt x="157" y="364"/>
                  </a:lnTo>
                  <a:lnTo>
                    <a:pt x="114" y="351"/>
                  </a:lnTo>
                  <a:lnTo>
                    <a:pt x="75" y="330"/>
                  </a:lnTo>
                  <a:lnTo>
                    <a:pt x="52" y="312"/>
                  </a:lnTo>
                  <a:lnTo>
                    <a:pt x="24" y="286"/>
                  </a:lnTo>
                  <a:lnTo>
                    <a:pt x="9" y="264"/>
                  </a:lnTo>
                  <a:lnTo>
                    <a:pt x="0" y="246"/>
                  </a:lnTo>
                  <a:lnTo>
                    <a:pt x="0" y="226"/>
                  </a:lnTo>
                  <a:lnTo>
                    <a:pt x="6" y="202"/>
                  </a:lnTo>
                  <a:lnTo>
                    <a:pt x="18" y="184"/>
                  </a:lnTo>
                  <a:lnTo>
                    <a:pt x="27" y="145"/>
                  </a:lnTo>
                  <a:lnTo>
                    <a:pt x="31" y="124"/>
                  </a:lnTo>
                  <a:lnTo>
                    <a:pt x="283" y="142"/>
                  </a:lnTo>
                  <a:lnTo>
                    <a:pt x="316" y="135"/>
                  </a:lnTo>
                  <a:lnTo>
                    <a:pt x="357" y="121"/>
                  </a:lnTo>
                  <a:lnTo>
                    <a:pt x="388" y="103"/>
                  </a:lnTo>
                  <a:lnTo>
                    <a:pt x="421" y="81"/>
                  </a:lnTo>
                  <a:lnTo>
                    <a:pt x="453" y="49"/>
                  </a:lnTo>
                  <a:lnTo>
                    <a:pt x="472" y="22"/>
                  </a:lnTo>
                  <a:lnTo>
                    <a:pt x="486" y="0"/>
                  </a:lnTo>
                  <a:lnTo>
                    <a:pt x="534" y="54"/>
                  </a:lnTo>
                </a:path>
              </a:pathLst>
            </a:custGeom>
            <a:gradFill rotWithShape="0">
              <a:gsLst>
                <a:gs pos="0">
                  <a:srgbClr val="E4E0CF"/>
                </a:gs>
                <a:gs pos="100000">
                  <a:srgbClr val="AF9F87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7" name="Freeform 27">
              <a:extLst>
                <a:ext uri="{FF2B5EF4-FFF2-40B4-BE49-F238E27FC236}">
                  <a16:creationId xmlns:a16="http://schemas.microsoft.com/office/drawing/2014/main" id="{A69BB585-0847-4C27-882B-F75362BA1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" y="1662"/>
              <a:ext cx="475" cy="610"/>
            </a:xfrm>
            <a:custGeom>
              <a:avLst/>
              <a:gdLst>
                <a:gd name="T0" fmla="*/ 0 w 475"/>
                <a:gd name="T1" fmla="*/ 0 h 610"/>
                <a:gd name="T2" fmla="*/ 0 w 475"/>
                <a:gd name="T3" fmla="*/ 325 h 610"/>
                <a:gd name="T4" fmla="*/ 28 w 475"/>
                <a:gd name="T5" fmla="*/ 322 h 610"/>
                <a:gd name="T6" fmla="*/ 63 w 475"/>
                <a:gd name="T7" fmla="*/ 324 h 610"/>
                <a:gd name="T8" fmla="*/ 121 w 475"/>
                <a:gd name="T9" fmla="*/ 331 h 610"/>
                <a:gd name="T10" fmla="*/ 178 w 475"/>
                <a:gd name="T11" fmla="*/ 343 h 610"/>
                <a:gd name="T12" fmla="*/ 231 w 475"/>
                <a:gd name="T13" fmla="*/ 357 h 610"/>
                <a:gd name="T14" fmla="*/ 274 w 475"/>
                <a:gd name="T15" fmla="*/ 375 h 610"/>
                <a:gd name="T16" fmla="*/ 325 w 475"/>
                <a:gd name="T17" fmla="*/ 403 h 610"/>
                <a:gd name="T18" fmla="*/ 364 w 475"/>
                <a:gd name="T19" fmla="*/ 432 h 610"/>
                <a:gd name="T20" fmla="*/ 393 w 475"/>
                <a:gd name="T21" fmla="*/ 459 h 610"/>
                <a:gd name="T22" fmla="*/ 414 w 475"/>
                <a:gd name="T23" fmla="*/ 486 h 610"/>
                <a:gd name="T24" fmla="*/ 427 w 475"/>
                <a:gd name="T25" fmla="*/ 510 h 610"/>
                <a:gd name="T26" fmla="*/ 439 w 475"/>
                <a:gd name="T27" fmla="*/ 540 h 610"/>
                <a:gd name="T28" fmla="*/ 444 w 475"/>
                <a:gd name="T29" fmla="*/ 567 h 610"/>
                <a:gd name="T30" fmla="*/ 451 w 475"/>
                <a:gd name="T31" fmla="*/ 609 h 610"/>
                <a:gd name="T32" fmla="*/ 457 w 475"/>
                <a:gd name="T33" fmla="*/ 573 h 610"/>
                <a:gd name="T34" fmla="*/ 466 w 475"/>
                <a:gd name="T35" fmla="*/ 532 h 610"/>
                <a:gd name="T36" fmla="*/ 469 w 475"/>
                <a:gd name="T37" fmla="*/ 501 h 610"/>
                <a:gd name="T38" fmla="*/ 474 w 475"/>
                <a:gd name="T39" fmla="*/ 465 h 610"/>
                <a:gd name="T40" fmla="*/ 472 w 475"/>
                <a:gd name="T41" fmla="*/ 435 h 610"/>
                <a:gd name="T42" fmla="*/ 466 w 475"/>
                <a:gd name="T43" fmla="*/ 399 h 610"/>
                <a:gd name="T44" fmla="*/ 459 w 475"/>
                <a:gd name="T45" fmla="*/ 351 h 610"/>
                <a:gd name="T46" fmla="*/ 444 w 475"/>
                <a:gd name="T47" fmla="*/ 309 h 610"/>
                <a:gd name="T48" fmla="*/ 424 w 475"/>
                <a:gd name="T49" fmla="*/ 264 h 610"/>
                <a:gd name="T50" fmla="*/ 399 w 475"/>
                <a:gd name="T51" fmla="*/ 217 h 610"/>
                <a:gd name="T52" fmla="*/ 363 w 475"/>
                <a:gd name="T53" fmla="*/ 169 h 610"/>
                <a:gd name="T54" fmla="*/ 322 w 475"/>
                <a:gd name="T55" fmla="*/ 129 h 610"/>
                <a:gd name="T56" fmla="*/ 286 w 475"/>
                <a:gd name="T57" fmla="*/ 97 h 610"/>
                <a:gd name="T58" fmla="*/ 241 w 475"/>
                <a:gd name="T59" fmla="*/ 67 h 610"/>
                <a:gd name="T60" fmla="*/ 195 w 475"/>
                <a:gd name="T61" fmla="*/ 45 h 610"/>
                <a:gd name="T62" fmla="*/ 141 w 475"/>
                <a:gd name="T63" fmla="*/ 24 h 610"/>
                <a:gd name="T64" fmla="*/ 94 w 475"/>
                <a:gd name="T65" fmla="*/ 12 h 610"/>
                <a:gd name="T66" fmla="*/ 39 w 475"/>
                <a:gd name="T67" fmla="*/ 4 h 610"/>
                <a:gd name="T68" fmla="*/ 0 w 475"/>
                <a:gd name="T6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5" h="610">
                  <a:moveTo>
                    <a:pt x="0" y="0"/>
                  </a:moveTo>
                  <a:lnTo>
                    <a:pt x="0" y="325"/>
                  </a:lnTo>
                  <a:lnTo>
                    <a:pt x="28" y="322"/>
                  </a:lnTo>
                  <a:lnTo>
                    <a:pt x="63" y="324"/>
                  </a:lnTo>
                  <a:lnTo>
                    <a:pt x="121" y="331"/>
                  </a:lnTo>
                  <a:lnTo>
                    <a:pt x="178" y="343"/>
                  </a:lnTo>
                  <a:lnTo>
                    <a:pt x="231" y="357"/>
                  </a:lnTo>
                  <a:lnTo>
                    <a:pt x="274" y="375"/>
                  </a:lnTo>
                  <a:lnTo>
                    <a:pt x="325" y="403"/>
                  </a:lnTo>
                  <a:lnTo>
                    <a:pt x="364" y="432"/>
                  </a:lnTo>
                  <a:lnTo>
                    <a:pt x="393" y="459"/>
                  </a:lnTo>
                  <a:lnTo>
                    <a:pt x="414" y="486"/>
                  </a:lnTo>
                  <a:lnTo>
                    <a:pt x="427" y="510"/>
                  </a:lnTo>
                  <a:lnTo>
                    <a:pt x="439" y="540"/>
                  </a:lnTo>
                  <a:lnTo>
                    <a:pt x="444" y="567"/>
                  </a:lnTo>
                  <a:lnTo>
                    <a:pt x="451" y="609"/>
                  </a:lnTo>
                  <a:lnTo>
                    <a:pt x="457" y="573"/>
                  </a:lnTo>
                  <a:lnTo>
                    <a:pt x="466" y="532"/>
                  </a:lnTo>
                  <a:lnTo>
                    <a:pt x="469" y="501"/>
                  </a:lnTo>
                  <a:lnTo>
                    <a:pt x="474" y="465"/>
                  </a:lnTo>
                  <a:lnTo>
                    <a:pt x="472" y="435"/>
                  </a:lnTo>
                  <a:lnTo>
                    <a:pt x="466" y="399"/>
                  </a:lnTo>
                  <a:lnTo>
                    <a:pt x="459" y="351"/>
                  </a:lnTo>
                  <a:lnTo>
                    <a:pt x="444" y="309"/>
                  </a:lnTo>
                  <a:lnTo>
                    <a:pt x="424" y="264"/>
                  </a:lnTo>
                  <a:lnTo>
                    <a:pt x="399" y="217"/>
                  </a:lnTo>
                  <a:lnTo>
                    <a:pt x="363" y="169"/>
                  </a:lnTo>
                  <a:lnTo>
                    <a:pt x="322" y="129"/>
                  </a:lnTo>
                  <a:lnTo>
                    <a:pt x="286" y="97"/>
                  </a:lnTo>
                  <a:lnTo>
                    <a:pt x="241" y="67"/>
                  </a:lnTo>
                  <a:lnTo>
                    <a:pt x="195" y="45"/>
                  </a:lnTo>
                  <a:lnTo>
                    <a:pt x="141" y="24"/>
                  </a:lnTo>
                  <a:lnTo>
                    <a:pt x="94" y="12"/>
                  </a:lnTo>
                  <a:lnTo>
                    <a:pt x="39" y="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8" name="Freeform 28">
              <a:extLst>
                <a:ext uri="{FF2B5EF4-FFF2-40B4-BE49-F238E27FC236}">
                  <a16:creationId xmlns:a16="http://schemas.microsoft.com/office/drawing/2014/main" id="{1930BFB7-ECD3-41E1-A05C-A1D8F1CA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" y="2289"/>
              <a:ext cx="156" cy="130"/>
            </a:xfrm>
            <a:custGeom>
              <a:avLst/>
              <a:gdLst>
                <a:gd name="T0" fmla="*/ 83 w 156"/>
                <a:gd name="T1" fmla="*/ 0 h 130"/>
                <a:gd name="T2" fmla="*/ 134 w 156"/>
                <a:gd name="T3" fmla="*/ 22 h 130"/>
                <a:gd name="T4" fmla="*/ 152 w 156"/>
                <a:gd name="T5" fmla="*/ 51 h 130"/>
                <a:gd name="T6" fmla="*/ 155 w 156"/>
                <a:gd name="T7" fmla="*/ 78 h 130"/>
                <a:gd name="T8" fmla="*/ 155 w 156"/>
                <a:gd name="T9" fmla="*/ 93 h 130"/>
                <a:gd name="T10" fmla="*/ 146 w 156"/>
                <a:gd name="T11" fmla="*/ 111 h 130"/>
                <a:gd name="T12" fmla="*/ 126 w 156"/>
                <a:gd name="T13" fmla="*/ 120 h 130"/>
                <a:gd name="T14" fmla="*/ 105 w 156"/>
                <a:gd name="T15" fmla="*/ 126 h 130"/>
                <a:gd name="T16" fmla="*/ 86 w 156"/>
                <a:gd name="T17" fmla="*/ 129 h 130"/>
                <a:gd name="T18" fmla="*/ 69 w 156"/>
                <a:gd name="T19" fmla="*/ 129 h 130"/>
                <a:gd name="T20" fmla="*/ 41 w 156"/>
                <a:gd name="T21" fmla="*/ 124 h 130"/>
                <a:gd name="T22" fmla="*/ 21 w 156"/>
                <a:gd name="T23" fmla="*/ 118 h 130"/>
                <a:gd name="T24" fmla="*/ 9 w 156"/>
                <a:gd name="T25" fmla="*/ 109 h 130"/>
                <a:gd name="T26" fmla="*/ 2 w 156"/>
                <a:gd name="T27" fmla="*/ 100 h 130"/>
                <a:gd name="T28" fmla="*/ 0 w 156"/>
                <a:gd name="T29" fmla="*/ 87 h 130"/>
                <a:gd name="T30" fmla="*/ 2 w 156"/>
                <a:gd name="T31" fmla="*/ 67 h 130"/>
                <a:gd name="T32" fmla="*/ 9 w 156"/>
                <a:gd name="T33" fmla="*/ 13 h 130"/>
                <a:gd name="T34" fmla="*/ 83 w 156"/>
                <a:gd name="T3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130">
                  <a:moveTo>
                    <a:pt x="83" y="0"/>
                  </a:moveTo>
                  <a:lnTo>
                    <a:pt x="134" y="22"/>
                  </a:lnTo>
                  <a:lnTo>
                    <a:pt x="152" y="51"/>
                  </a:lnTo>
                  <a:lnTo>
                    <a:pt x="155" y="78"/>
                  </a:lnTo>
                  <a:lnTo>
                    <a:pt x="155" y="93"/>
                  </a:lnTo>
                  <a:lnTo>
                    <a:pt x="146" y="111"/>
                  </a:lnTo>
                  <a:lnTo>
                    <a:pt x="126" y="120"/>
                  </a:lnTo>
                  <a:lnTo>
                    <a:pt x="105" y="126"/>
                  </a:lnTo>
                  <a:lnTo>
                    <a:pt x="86" y="129"/>
                  </a:lnTo>
                  <a:lnTo>
                    <a:pt x="69" y="129"/>
                  </a:lnTo>
                  <a:lnTo>
                    <a:pt x="41" y="124"/>
                  </a:lnTo>
                  <a:lnTo>
                    <a:pt x="21" y="118"/>
                  </a:lnTo>
                  <a:lnTo>
                    <a:pt x="9" y="109"/>
                  </a:lnTo>
                  <a:lnTo>
                    <a:pt x="2" y="100"/>
                  </a:lnTo>
                  <a:lnTo>
                    <a:pt x="0" y="87"/>
                  </a:lnTo>
                  <a:lnTo>
                    <a:pt x="2" y="67"/>
                  </a:lnTo>
                  <a:lnTo>
                    <a:pt x="9" y="13"/>
                  </a:lnTo>
                  <a:lnTo>
                    <a:pt x="83" y="0"/>
                  </a:lnTo>
                </a:path>
              </a:pathLst>
            </a:custGeom>
            <a:gradFill rotWithShape="0">
              <a:gsLst>
                <a:gs pos="0">
                  <a:srgbClr val="E4E0CF"/>
                </a:gs>
                <a:gs pos="100000">
                  <a:srgbClr val="AF9F8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9" name="Freeform 29">
              <a:extLst>
                <a:ext uri="{FF2B5EF4-FFF2-40B4-BE49-F238E27FC236}">
                  <a16:creationId xmlns:a16="http://schemas.microsoft.com/office/drawing/2014/main" id="{D41D22D9-EA7C-447D-B5BC-0EDF8414C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" y="2303"/>
              <a:ext cx="88" cy="82"/>
            </a:xfrm>
            <a:custGeom>
              <a:avLst/>
              <a:gdLst>
                <a:gd name="T0" fmla="*/ 0 w 88"/>
                <a:gd name="T1" fmla="*/ 76 h 82"/>
                <a:gd name="T2" fmla="*/ 11 w 88"/>
                <a:gd name="T3" fmla="*/ 0 h 82"/>
                <a:gd name="T4" fmla="*/ 54 w 88"/>
                <a:gd name="T5" fmla="*/ 6 h 82"/>
                <a:gd name="T6" fmla="*/ 87 w 88"/>
                <a:gd name="T7" fmla="*/ 10 h 82"/>
                <a:gd name="T8" fmla="*/ 78 w 88"/>
                <a:gd name="T9" fmla="*/ 81 h 82"/>
                <a:gd name="T10" fmla="*/ 75 w 88"/>
                <a:gd name="T11" fmla="*/ 65 h 82"/>
                <a:gd name="T12" fmla="*/ 65 w 88"/>
                <a:gd name="T13" fmla="*/ 53 h 82"/>
                <a:gd name="T14" fmla="*/ 47 w 88"/>
                <a:gd name="T15" fmla="*/ 49 h 82"/>
                <a:gd name="T16" fmla="*/ 27 w 88"/>
                <a:gd name="T17" fmla="*/ 50 h 82"/>
                <a:gd name="T18" fmla="*/ 11 w 88"/>
                <a:gd name="T19" fmla="*/ 58 h 82"/>
                <a:gd name="T20" fmla="*/ 0 w 88"/>
                <a:gd name="T21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2">
                  <a:moveTo>
                    <a:pt x="0" y="76"/>
                  </a:moveTo>
                  <a:lnTo>
                    <a:pt x="11" y="0"/>
                  </a:lnTo>
                  <a:lnTo>
                    <a:pt x="54" y="6"/>
                  </a:lnTo>
                  <a:lnTo>
                    <a:pt x="87" y="10"/>
                  </a:lnTo>
                  <a:lnTo>
                    <a:pt x="78" y="81"/>
                  </a:lnTo>
                  <a:lnTo>
                    <a:pt x="75" y="65"/>
                  </a:lnTo>
                  <a:lnTo>
                    <a:pt x="65" y="53"/>
                  </a:lnTo>
                  <a:lnTo>
                    <a:pt x="47" y="49"/>
                  </a:lnTo>
                  <a:lnTo>
                    <a:pt x="27" y="50"/>
                  </a:lnTo>
                  <a:lnTo>
                    <a:pt x="11" y="58"/>
                  </a:lnTo>
                  <a:lnTo>
                    <a:pt x="0" y="76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35001">
                  <a:srgbClr val="F0EBD5"/>
                </a:gs>
                <a:gs pos="100000">
                  <a:srgbClr val="FFEFD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50" name="Freeform 30">
              <a:extLst>
                <a:ext uri="{FF2B5EF4-FFF2-40B4-BE49-F238E27FC236}">
                  <a16:creationId xmlns:a16="http://schemas.microsoft.com/office/drawing/2014/main" id="{367FE63A-3480-4ED4-8104-C3188D07A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2060"/>
              <a:ext cx="319" cy="316"/>
            </a:xfrm>
            <a:custGeom>
              <a:avLst/>
              <a:gdLst>
                <a:gd name="T0" fmla="*/ 1 w 319"/>
                <a:gd name="T1" fmla="*/ 305 h 316"/>
                <a:gd name="T2" fmla="*/ 3 w 319"/>
                <a:gd name="T3" fmla="*/ 281 h 316"/>
                <a:gd name="T4" fmla="*/ 12 w 319"/>
                <a:gd name="T5" fmla="*/ 260 h 316"/>
                <a:gd name="T6" fmla="*/ 19 w 319"/>
                <a:gd name="T7" fmla="*/ 243 h 316"/>
                <a:gd name="T8" fmla="*/ 24 w 319"/>
                <a:gd name="T9" fmla="*/ 215 h 316"/>
                <a:gd name="T10" fmla="*/ 30 w 319"/>
                <a:gd name="T11" fmla="*/ 179 h 316"/>
                <a:gd name="T12" fmla="*/ 34 w 319"/>
                <a:gd name="T13" fmla="*/ 140 h 316"/>
                <a:gd name="T14" fmla="*/ 37 w 319"/>
                <a:gd name="T15" fmla="*/ 104 h 316"/>
                <a:gd name="T16" fmla="*/ 39 w 319"/>
                <a:gd name="T17" fmla="*/ 75 h 316"/>
                <a:gd name="T18" fmla="*/ 40 w 319"/>
                <a:gd name="T19" fmla="*/ 48 h 316"/>
                <a:gd name="T20" fmla="*/ 48 w 319"/>
                <a:gd name="T21" fmla="*/ 33 h 316"/>
                <a:gd name="T22" fmla="*/ 63 w 319"/>
                <a:gd name="T23" fmla="*/ 18 h 316"/>
                <a:gd name="T24" fmla="*/ 78 w 319"/>
                <a:gd name="T25" fmla="*/ 11 h 316"/>
                <a:gd name="T26" fmla="*/ 102 w 319"/>
                <a:gd name="T27" fmla="*/ 3 h 316"/>
                <a:gd name="T28" fmla="*/ 129 w 319"/>
                <a:gd name="T29" fmla="*/ 0 h 316"/>
                <a:gd name="T30" fmla="*/ 171 w 319"/>
                <a:gd name="T31" fmla="*/ 0 h 316"/>
                <a:gd name="T32" fmla="*/ 208 w 319"/>
                <a:gd name="T33" fmla="*/ 3 h 316"/>
                <a:gd name="T34" fmla="*/ 244 w 319"/>
                <a:gd name="T35" fmla="*/ 11 h 316"/>
                <a:gd name="T36" fmla="*/ 277 w 319"/>
                <a:gd name="T37" fmla="*/ 24 h 316"/>
                <a:gd name="T38" fmla="*/ 298 w 319"/>
                <a:gd name="T39" fmla="*/ 39 h 316"/>
                <a:gd name="T40" fmla="*/ 310 w 319"/>
                <a:gd name="T41" fmla="*/ 53 h 316"/>
                <a:gd name="T42" fmla="*/ 318 w 319"/>
                <a:gd name="T43" fmla="*/ 68 h 316"/>
                <a:gd name="T44" fmla="*/ 316 w 319"/>
                <a:gd name="T45" fmla="*/ 83 h 316"/>
                <a:gd name="T46" fmla="*/ 313 w 319"/>
                <a:gd name="T47" fmla="*/ 99 h 316"/>
                <a:gd name="T48" fmla="*/ 303 w 319"/>
                <a:gd name="T49" fmla="*/ 116 h 316"/>
                <a:gd name="T50" fmla="*/ 295 w 319"/>
                <a:gd name="T51" fmla="*/ 137 h 316"/>
                <a:gd name="T52" fmla="*/ 291 w 319"/>
                <a:gd name="T53" fmla="*/ 165 h 316"/>
                <a:gd name="T54" fmla="*/ 288 w 319"/>
                <a:gd name="T55" fmla="*/ 195 h 316"/>
                <a:gd name="T56" fmla="*/ 283 w 319"/>
                <a:gd name="T57" fmla="*/ 222 h 316"/>
                <a:gd name="T58" fmla="*/ 282 w 319"/>
                <a:gd name="T59" fmla="*/ 260 h 316"/>
                <a:gd name="T60" fmla="*/ 280 w 319"/>
                <a:gd name="T61" fmla="*/ 293 h 316"/>
                <a:gd name="T62" fmla="*/ 280 w 319"/>
                <a:gd name="T63" fmla="*/ 315 h 316"/>
                <a:gd name="T64" fmla="*/ 270 w 319"/>
                <a:gd name="T65" fmla="*/ 288 h 316"/>
                <a:gd name="T66" fmla="*/ 250 w 319"/>
                <a:gd name="T67" fmla="*/ 275 h 316"/>
                <a:gd name="T68" fmla="*/ 232 w 319"/>
                <a:gd name="T69" fmla="*/ 267 h 316"/>
                <a:gd name="T70" fmla="*/ 210 w 319"/>
                <a:gd name="T71" fmla="*/ 261 h 316"/>
                <a:gd name="T72" fmla="*/ 175 w 319"/>
                <a:gd name="T73" fmla="*/ 254 h 316"/>
                <a:gd name="T74" fmla="*/ 141 w 319"/>
                <a:gd name="T75" fmla="*/ 252 h 316"/>
                <a:gd name="T76" fmla="*/ 121 w 319"/>
                <a:gd name="T77" fmla="*/ 252 h 316"/>
                <a:gd name="T78" fmla="*/ 90 w 319"/>
                <a:gd name="T79" fmla="*/ 255 h 316"/>
                <a:gd name="T80" fmla="*/ 54 w 319"/>
                <a:gd name="T81" fmla="*/ 263 h 316"/>
                <a:gd name="T82" fmla="*/ 31 w 319"/>
                <a:gd name="T83" fmla="*/ 272 h 316"/>
                <a:gd name="T84" fmla="*/ 16 w 319"/>
                <a:gd name="T85" fmla="*/ 282 h 316"/>
                <a:gd name="T86" fmla="*/ 0 w 319"/>
                <a:gd name="T87" fmla="*/ 29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9" h="316">
                  <a:moveTo>
                    <a:pt x="1" y="305"/>
                  </a:moveTo>
                  <a:lnTo>
                    <a:pt x="3" y="281"/>
                  </a:lnTo>
                  <a:lnTo>
                    <a:pt x="12" y="260"/>
                  </a:lnTo>
                  <a:lnTo>
                    <a:pt x="19" y="243"/>
                  </a:lnTo>
                  <a:lnTo>
                    <a:pt x="24" y="215"/>
                  </a:lnTo>
                  <a:lnTo>
                    <a:pt x="30" y="179"/>
                  </a:lnTo>
                  <a:lnTo>
                    <a:pt x="34" y="140"/>
                  </a:lnTo>
                  <a:lnTo>
                    <a:pt x="37" y="104"/>
                  </a:lnTo>
                  <a:lnTo>
                    <a:pt x="39" y="75"/>
                  </a:lnTo>
                  <a:lnTo>
                    <a:pt x="40" y="48"/>
                  </a:lnTo>
                  <a:lnTo>
                    <a:pt x="48" y="33"/>
                  </a:lnTo>
                  <a:lnTo>
                    <a:pt x="63" y="18"/>
                  </a:lnTo>
                  <a:lnTo>
                    <a:pt x="78" y="11"/>
                  </a:lnTo>
                  <a:lnTo>
                    <a:pt x="102" y="3"/>
                  </a:lnTo>
                  <a:lnTo>
                    <a:pt x="129" y="0"/>
                  </a:lnTo>
                  <a:lnTo>
                    <a:pt x="171" y="0"/>
                  </a:lnTo>
                  <a:lnTo>
                    <a:pt x="208" y="3"/>
                  </a:lnTo>
                  <a:lnTo>
                    <a:pt x="244" y="11"/>
                  </a:lnTo>
                  <a:lnTo>
                    <a:pt x="277" y="24"/>
                  </a:lnTo>
                  <a:lnTo>
                    <a:pt x="298" y="39"/>
                  </a:lnTo>
                  <a:lnTo>
                    <a:pt x="310" y="53"/>
                  </a:lnTo>
                  <a:lnTo>
                    <a:pt x="318" y="68"/>
                  </a:lnTo>
                  <a:lnTo>
                    <a:pt x="316" y="83"/>
                  </a:lnTo>
                  <a:lnTo>
                    <a:pt x="313" y="99"/>
                  </a:lnTo>
                  <a:lnTo>
                    <a:pt x="303" y="116"/>
                  </a:lnTo>
                  <a:lnTo>
                    <a:pt x="295" y="137"/>
                  </a:lnTo>
                  <a:lnTo>
                    <a:pt x="291" y="165"/>
                  </a:lnTo>
                  <a:lnTo>
                    <a:pt x="288" y="195"/>
                  </a:lnTo>
                  <a:lnTo>
                    <a:pt x="283" y="222"/>
                  </a:lnTo>
                  <a:lnTo>
                    <a:pt x="282" y="260"/>
                  </a:lnTo>
                  <a:lnTo>
                    <a:pt x="280" y="293"/>
                  </a:lnTo>
                  <a:lnTo>
                    <a:pt x="280" y="315"/>
                  </a:lnTo>
                  <a:lnTo>
                    <a:pt x="270" y="288"/>
                  </a:lnTo>
                  <a:lnTo>
                    <a:pt x="250" y="275"/>
                  </a:lnTo>
                  <a:lnTo>
                    <a:pt x="232" y="267"/>
                  </a:lnTo>
                  <a:lnTo>
                    <a:pt x="210" y="261"/>
                  </a:lnTo>
                  <a:lnTo>
                    <a:pt x="175" y="254"/>
                  </a:lnTo>
                  <a:lnTo>
                    <a:pt x="141" y="252"/>
                  </a:lnTo>
                  <a:lnTo>
                    <a:pt x="121" y="252"/>
                  </a:lnTo>
                  <a:lnTo>
                    <a:pt x="90" y="255"/>
                  </a:lnTo>
                  <a:lnTo>
                    <a:pt x="54" y="263"/>
                  </a:lnTo>
                  <a:lnTo>
                    <a:pt x="31" y="272"/>
                  </a:lnTo>
                  <a:lnTo>
                    <a:pt x="16" y="282"/>
                  </a:lnTo>
                  <a:lnTo>
                    <a:pt x="0" y="297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51" name="Freeform 31">
              <a:extLst>
                <a:ext uri="{FF2B5EF4-FFF2-40B4-BE49-F238E27FC236}">
                  <a16:creationId xmlns:a16="http://schemas.microsoft.com/office/drawing/2014/main" id="{1CACA0EC-A47D-45BC-83D2-9097594B7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662"/>
              <a:ext cx="832" cy="464"/>
            </a:xfrm>
            <a:custGeom>
              <a:avLst/>
              <a:gdLst>
                <a:gd name="T0" fmla="*/ 0 w 832"/>
                <a:gd name="T1" fmla="*/ 0 h 464"/>
                <a:gd name="T2" fmla="*/ 0 w 832"/>
                <a:gd name="T3" fmla="*/ 394 h 464"/>
                <a:gd name="T4" fmla="*/ 84 w 832"/>
                <a:gd name="T5" fmla="*/ 414 h 464"/>
                <a:gd name="T6" fmla="*/ 153 w 832"/>
                <a:gd name="T7" fmla="*/ 435 h 464"/>
                <a:gd name="T8" fmla="*/ 210 w 832"/>
                <a:gd name="T9" fmla="*/ 447 h 464"/>
                <a:gd name="T10" fmla="*/ 258 w 832"/>
                <a:gd name="T11" fmla="*/ 454 h 464"/>
                <a:gd name="T12" fmla="*/ 312 w 832"/>
                <a:gd name="T13" fmla="*/ 460 h 464"/>
                <a:gd name="T14" fmla="*/ 402 w 832"/>
                <a:gd name="T15" fmla="*/ 463 h 464"/>
                <a:gd name="T16" fmla="*/ 485 w 832"/>
                <a:gd name="T17" fmla="*/ 456 h 464"/>
                <a:gd name="T18" fmla="*/ 570 w 832"/>
                <a:gd name="T19" fmla="*/ 442 h 464"/>
                <a:gd name="T20" fmla="*/ 652 w 832"/>
                <a:gd name="T21" fmla="*/ 417 h 464"/>
                <a:gd name="T22" fmla="*/ 724 w 832"/>
                <a:gd name="T23" fmla="*/ 384 h 464"/>
                <a:gd name="T24" fmla="*/ 784 w 832"/>
                <a:gd name="T25" fmla="*/ 339 h 464"/>
                <a:gd name="T26" fmla="*/ 829 w 832"/>
                <a:gd name="T27" fmla="*/ 322 h 464"/>
                <a:gd name="T28" fmla="*/ 831 w 832"/>
                <a:gd name="T29" fmla="*/ 3 h 464"/>
                <a:gd name="T30" fmla="*/ 786 w 832"/>
                <a:gd name="T31" fmla="*/ 10 h 464"/>
                <a:gd name="T32" fmla="*/ 726 w 832"/>
                <a:gd name="T33" fmla="*/ 33 h 464"/>
                <a:gd name="T34" fmla="*/ 654 w 832"/>
                <a:gd name="T35" fmla="*/ 61 h 464"/>
                <a:gd name="T36" fmla="*/ 585 w 832"/>
                <a:gd name="T37" fmla="*/ 78 h 464"/>
                <a:gd name="T38" fmla="*/ 515 w 832"/>
                <a:gd name="T39" fmla="*/ 87 h 464"/>
                <a:gd name="T40" fmla="*/ 468 w 832"/>
                <a:gd name="T41" fmla="*/ 91 h 464"/>
                <a:gd name="T42" fmla="*/ 428 w 832"/>
                <a:gd name="T43" fmla="*/ 93 h 464"/>
                <a:gd name="T44" fmla="*/ 358 w 832"/>
                <a:gd name="T45" fmla="*/ 93 h 464"/>
                <a:gd name="T46" fmla="*/ 314 w 832"/>
                <a:gd name="T47" fmla="*/ 90 h 464"/>
                <a:gd name="T48" fmla="*/ 274 w 832"/>
                <a:gd name="T49" fmla="*/ 85 h 464"/>
                <a:gd name="T50" fmla="*/ 229 w 832"/>
                <a:gd name="T51" fmla="*/ 81 h 464"/>
                <a:gd name="T52" fmla="*/ 190 w 832"/>
                <a:gd name="T53" fmla="*/ 73 h 464"/>
                <a:gd name="T54" fmla="*/ 140 w 832"/>
                <a:gd name="T55" fmla="*/ 63 h 464"/>
                <a:gd name="T56" fmla="*/ 96 w 832"/>
                <a:gd name="T57" fmla="*/ 49 h 464"/>
                <a:gd name="T58" fmla="*/ 49 w 832"/>
                <a:gd name="T59" fmla="*/ 27 h 464"/>
                <a:gd name="T60" fmla="*/ 0 w 832"/>
                <a:gd name="T61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2" h="464">
                  <a:moveTo>
                    <a:pt x="0" y="0"/>
                  </a:moveTo>
                  <a:lnTo>
                    <a:pt x="0" y="394"/>
                  </a:lnTo>
                  <a:lnTo>
                    <a:pt x="84" y="414"/>
                  </a:lnTo>
                  <a:lnTo>
                    <a:pt x="153" y="435"/>
                  </a:lnTo>
                  <a:lnTo>
                    <a:pt x="210" y="447"/>
                  </a:lnTo>
                  <a:lnTo>
                    <a:pt x="258" y="454"/>
                  </a:lnTo>
                  <a:lnTo>
                    <a:pt x="312" y="460"/>
                  </a:lnTo>
                  <a:lnTo>
                    <a:pt x="402" y="463"/>
                  </a:lnTo>
                  <a:lnTo>
                    <a:pt x="485" y="456"/>
                  </a:lnTo>
                  <a:lnTo>
                    <a:pt x="570" y="442"/>
                  </a:lnTo>
                  <a:lnTo>
                    <a:pt x="652" y="417"/>
                  </a:lnTo>
                  <a:lnTo>
                    <a:pt x="724" y="384"/>
                  </a:lnTo>
                  <a:lnTo>
                    <a:pt x="784" y="339"/>
                  </a:lnTo>
                  <a:lnTo>
                    <a:pt x="829" y="322"/>
                  </a:lnTo>
                  <a:lnTo>
                    <a:pt x="831" y="3"/>
                  </a:lnTo>
                  <a:lnTo>
                    <a:pt x="786" y="10"/>
                  </a:lnTo>
                  <a:lnTo>
                    <a:pt x="726" y="33"/>
                  </a:lnTo>
                  <a:lnTo>
                    <a:pt x="654" y="61"/>
                  </a:lnTo>
                  <a:lnTo>
                    <a:pt x="585" y="78"/>
                  </a:lnTo>
                  <a:lnTo>
                    <a:pt x="515" y="87"/>
                  </a:lnTo>
                  <a:lnTo>
                    <a:pt x="468" y="91"/>
                  </a:lnTo>
                  <a:lnTo>
                    <a:pt x="428" y="93"/>
                  </a:lnTo>
                  <a:lnTo>
                    <a:pt x="358" y="93"/>
                  </a:lnTo>
                  <a:lnTo>
                    <a:pt x="314" y="90"/>
                  </a:lnTo>
                  <a:lnTo>
                    <a:pt x="274" y="85"/>
                  </a:lnTo>
                  <a:lnTo>
                    <a:pt x="229" y="81"/>
                  </a:lnTo>
                  <a:lnTo>
                    <a:pt x="190" y="73"/>
                  </a:lnTo>
                  <a:lnTo>
                    <a:pt x="140" y="63"/>
                  </a:lnTo>
                  <a:lnTo>
                    <a:pt x="96" y="49"/>
                  </a:lnTo>
                  <a:lnTo>
                    <a:pt x="49" y="2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A973-FEA1-4768-9A74-F13DC0D1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0FEF1-75FF-4119-AD90-1545B4045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DF41-CD61-4B00-BAD1-B0B5C443B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AA964-40F5-4D05-82CE-E733FB54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6A8D2-3EDB-4F34-A355-C354EC39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8A4F7-FC41-4557-B6E7-D2A8F77A02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1580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7F1857-8E43-4B16-9937-38BB9551D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F95AD-7E00-4B61-976A-67F151EFF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B1EBD-2D8A-48BF-B851-59964BF6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AF51C-CE03-4BB4-AD9D-F19C729E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31187-A40A-4C51-A7B3-9A2508C3C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45B34-F619-4439-A845-CCAE0EE331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306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6E561-2DF8-4E20-AF36-8F244FB8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8D082-53CA-4267-9DC5-5888DBF57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D4DB4-6A31-4968-8039-239858E2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68300-1BB1-4226-9C84-5912EC4C0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40FB-4580-462F-AE89-6F70AE06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AE87D-EE75-4AFF-A446-CE43BD817D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4084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5748-0002-4064-8CD6-38F4D8CD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B7FE8-5A47-4B9D-BBA5-DAF5BC4CB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756E-FB53-4049-9E96-DC4825AF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94539-DEE8-4455-B359-09EBBFA2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917A0-66B8-49AB-8D22-AE946122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1F3F4-3502-4C89-A3CC-5E7D1DFDC3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309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6942-D575-4B38-8B99-A52C8568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99FDE-A8FD-4A10-900A-3C235FB84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5141F-09BA-4790-AEF7-AB73F01EE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38B74-31A8-4E4A-B3A0-2B1E9E6E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ADD50-DD6E-4877-825F-8DAD0441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509E4-4C1F-4EDB-A72B-13D237C9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4CB2C-6C80-47DA-91C2-A09EFFC79E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907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94FBF-CDA3-4246-B379-F7A56BF0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E091F-AD4D-49CC-9E7E-3103F3C2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AA637-389E-49A1-885F-45532B0F0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43272-9AE6-4CD5-8AA3-EF281EE46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A30E8-96F4-44B3-9589-765AED3F7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4530C7-1E83-4D80-ABC1-121144EB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C057E0-8DAF-49F0-B3BC-798FD7A6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AA7FA-8EB8-4330-A644-B9099F3C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5684F-639D-447C-BDFE-3B96040900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60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245C-C93D-48EC-AA5F-608D99FA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E6409-6E9D-40D5-A517-1201D7CC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63F0E-7806-462F-B585-3AF4C450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7963D-6248-43D4-80F2-4C1F669A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751F5-FBC0-4A22-BB5F-3CA1C41DFB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83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4F925-2D2E-490A-BC96-8EAECA36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FAFEA-213E-4197-B3DA-017DFF54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A4F0F-F46E-4996-8F0F-8D622EA2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0645F-35BF-4BBD-B3AF-E4F89DB63D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858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5133-526F-459C-9EDC-0BC01C0E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E0A3-8732-438B-8D81-03AE4C181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D998A-46A8-4DF1-99AF-687ECBC56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56EF6-F63A-4423-BC93-DF1D8C73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99426-1807-42B8-AD6E-6835D041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5A094-E7CE-4646-874E-7700264C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DC551-F7FF-4CBC-9095-20F7FE3F23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032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3AC2-765A-4F42-B006-5D32DDEA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433C2-A6DD-45DF-B3EC-6141CAACD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470AB-9A24-41BC-9594-D74F0692C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AE7A9-E495-43D7-849D-4EEAB61D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76B2B-5635-41A4-8D96-5AB39012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F2543-DA68-4C8A-9E8F-D98B44C3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7A54E-E62C-4508-9312-0373895EA4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95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FE94A880-56A8-4E8C-A7EC-106CEC06E863}"/>
              </a:ext>
            </a:extLst>
          </p:cNvPr>
          <p:cNvGrpSpPr>
            <a:grpSpLocks/>
          </p:cNvGrpSpPr>
          <p:nvPr/>
        </p:nvGrpSpPr>
        <p:grpSpPr bwMode="auto">
          <a:xfrm>
            <a:off x="130175" y="34925"/>
            <a:ext cx="8874125" cy="6745288"/>
            <a:chOff x="82" y="22"/>
            <a:chExt cx="5590" cy="4249"/>
          </a:xfrm>
        </p:grpSpPr>
        <p:grpSp>
          <p:nvGrpSpPr>
            <p:cNvPr id="4099" name="Group 3">
              <a:extLst>
                <a:ext uri="{FF2B5EF4-FFF2-40B4-BE49-F238E27FC236}">
                  <a16:creationId xmlns:a16="http://schemas.microsoft.com/office/drawing/2014/main" id="{ED774439-E463-4FC6-B317-2C2F0BF9B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" y="3936"/>
              <a:ext cx="5590" cy="335"/>
              <a:chOff x="82" y="3936"/>
              <a:chExt cx="5590" cy="335"/>
            </a:xfrm>
          </p:grpSpPr>
          <p:grpSp>
            <p:nvGrpSpPr>
              <p:cNvPr id="4100" name="Group 4">
                <a:extLst>
                  <a:ext uri="{FF2B5EF4-FFF2-40B4-BE49-F238E27FC236}">
                    <a16:creationId xmlns:a16="http://schemas.microsoft.com/office/drawing/2014/main" id="{88010A04-CEAF-4754-A5F7-1355FD1232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3951"/>
                <a:ext cx="5538" cy="320"/>
                <a:chOff x="134" y="3951"/>
                <a:chExt cx="5538" cy="320"/>
              </a:xfrm>
            </p:grpSpPr>
            <p:sp>
              <p:nvSpPr>
                <p:cNvPr id="4101" name="Freeform 5">
                  <a:extLst>
                    <a:ext uri="{FF2B5EF4-FFF2-40B4-BE49-F238E27FC236}">
                      <a16:creationId xmlns:a16="http://schemas.microsoft.com/office/drawing/2014/main" id="{A8B8C76A-2D92-4AEC-8DCC-9F6080072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9" y="3959"/>
                  <a:ext cx="156" cy="45"/>
                </a:xfrm>
                <a:custGeom>
                  <a:avLst/>
                  <a:gdLst>
                    <a:gd name="T0" fmla="*/ 83 w 156"/>
                    <a:gd name="T1" fmla="*/ 44 h 45"/>
                    <a:gd name="T2" fmla="*/ 134 w 156"/>
                    <a:gd name="T3" fmla="*/ 36 h 45"/>
                    <a:gd name="T4" fmla="*/ 152 w 156"/>
                    <a:gd name="T5" fmla="*/ 26 h 45"/>
                    <a:gd name="T6" fmla="*/ 155 w 156"/>
                    <a:gd name="T7" fmla="*/ 17 h 45"/>
                    <a:gd name="T8" fmla="*/ 155 w 156"/>
                    <a:gd name="T9" fmla="*/ 12 h 45"/>
                    <a:gd name="T10" fmla="*/ 146 w 156"/>
                    <a:gd name="T11" fmla="*/ 6 h 45"/>
                    <a:gd name="T12" fmla="*/ 126 w 156"/>
                    <a:gd name="T13" fmla="*/ 3 h 45"/>
                    <a:gd name="T14" fmla="*/ 105 w 156"/>
                    <a:gd name="T15" fmla="*/ 1 h 45"/>
                    <a:gd name="T16" fmla="*/ 86 w 156"/>
                    <a:gd name="T17" fmla="*/ 0 h 45"/>
                    <a:gd name="T18" fmla="*/ 69 w 156"/>
                    <a:gd name="T19" fmla="*/ 0 h 45"/>
                    <a:gd name="T20" fmla="*/ 41 w 156"/>
                    <a:gd name="T21" fmla="*/ 1 h 45"/>
                    <a:gd name="T22" fmla="*/ 21 w 156"/>
                    <a:gd name="T23" fmla="*/ 3 h 45"/>
                    <a:gd name="T24" fmla="*/ 9 w 156"/>
                    <a:gd name="T25" fmla="*/ 6 h 45"/>
                    <a:gd name="T26" fmla="*/ 2 w 156"/>
                    <a:gd name="T27" fmla="*/ 9 h 45"/>
                    <a:gd name="T28" fmla="*/ 0 w 156"/>
                    <a:gd name="T29" fmla="*/ 14 h 45"/>
                    <a:gd name="T30" fmla="*/ 2 w 156"/>
                    <a:gd name="T31" fmla="*/ 21 h 45"/>
                    <a:gd name="T32" fmla="*/ 9 w 156"/>
                    <a:gd name="T33" fmla="*/ 39 h 45"/>
                    <a:gd name="T34" fmla="*/ 83 w 156"/>
                    <a:gd name="T35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45">
                      <a:moveTo>
                        <a:pt x="83" y="44"/>
                      </a:moveTo>
                      <a:lnTo>
                        <a:pt x="134" y="36"/>
                      </a:lnTo>
                      <a:lnTo>
                        <a:pt x="152" y="26"/>
                      </a:lnTo>
                      <a:lnTo>
                        <a:pt x="155" y="17"/>
                      </a:lnTo>
                      <a:lnTo>
                        <a:pt x="155" y="12"/>
                      </a:lnTo>
                      <a:lnTo>
                        <a:pt x="146" y="6"/>
                      </a:lnTo>
                      <a:lnTo>
                        <a:pt x="126" y="3"/>
                      </a:lnTo>
                      <a:lnTo>
                        <a:pt x="105" y="1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41" y="1"/>
                      </a:lnTo>
                      <a:lnTo>
                        <a:pt x="21" y="3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9" y="39"/>
                      </a:lnTo>
                      <a:lnTo>
                        <a:pt x="83" y="44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02" name="Freeform 6">
                  <a:extLst>
                    <a:ext uri="{FF2B5EF4-FFF2-40B4-BE49-F238E27FC236}">
                      <a16:creationId xmlns:a16="http://schemas.microsoft.com/office/drawing/2014/main" id="{F2F0A16A-C081-4DA6-9C93-E08AFC06D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5" y="3971"/>
                  <a:ext cx="88" cy="28"/>
                </a:xfrm>
                <a:custGeom>
                  <a:avLst/>
                  <a:gdLst>
                    <a:gd name="T0" fmla="*/ 0 w 88"/>
                    <a:gd name="T1" fmla="*/ 1 h 28"/>
                    <a:gd name="T2" fmla="*/ 11 w 88"/>
                    <a:gd name="T3" fmla="*/ 27 h 28"/>
                    <a:gd name="T4" fmla="*/ 54 w 88"/>
                    <a:gd name="T5" fmla="*/ 25 h 28"/>
                    <a:gd name="T6" fmla="*/ 87 w 88"/>
                    <a:gd name="T7" fmla="*/ 23 h 28"/>
                    <a:gd name="T8" fmla="*/ 78 w 88"/>
                    <a:gd name="T9" fmla="*/ 0 h 28"/>
                    <a:gd name="T10" fmla="*/ 75 w 88"/>
                    <a:gd name="T11" fmla="*/ 5 h 28"/>
                    <a:gd name="T12" fmla="*/ 65 w 88"/>
                    <a:gd name="T13" fmla="*/ 9 h 28"/>
                    <a:gd name="T14" fmla="*/ 47 w 88"/>
                    <a:gd name="T15" fmla="*/ 10 h 28"/>
                    <a:gd name="T16" fmla="*/ 27 w 88"/>
                    <a:gd name="T17" fmla="*/ 10 h 28"/>
                    <a:gd name="T18" fmla="*/ 11 w 88"/>
                    <a:gd name="T19" fmla="*/ 7 h 28"/>
                    <a:gd name="T20" fmla="*/ 0 w 88"/>
                    <a:gd name="T21" fmla="*/ 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28">
                      <a:moveTo>
                        <a:pt x="0" y="1"/>
                      </a:moveTo>
                      <a:lnTo>
                        <a:pt x="11" y="27"/>
                      </a:lnTo>
                      <a:lnTo>
                        <a:pt x="54" y="25"/>
                      </a:lnTo>
                      <a:lnTo>
                        <a:pt x="87" y="23"/>
                      </a:lnTo>
                      <a:lnTo>
                        <a:pt x="78" y="0"/>
                      </a:lnTo>
                      <a:lnTo>
                        <a:pt x="75" y="5"/>
                      </a:lnTo>
                      <a:lnTo>
                        <a:pt x="65" y="9"/>
                      </a:lnTo>
                      <a:lnTo>
                        <a:pt x="47" y="10"/>
                      </a:lnTo>
                      <a:lnTo>
                        <a:pt x="27" y="10"/>
                      </a:lnTo>
                      <a:lnTo>
                        <a:pt x="11" y="7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03" name="Freeform 7">
                  <a:extLst>
                    <a:ext uri="{FF2B5EF4-FFF2-40B4-BE49-F238E27FC236}">
                      <a16:creationId xmlns:a16="http://schemas.microsoft.com/office/drawing/2014/main" id="{3AAFF7C1-FE0F-4DE0-9F43-79E37B262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" y="3963"/>
                  <a:ext cx="156" cy="44"/>
                </a:xfrm>
                <a:custGeom>
                  <a:avLst/>
                  <a:gdLst>
                    <a:gd name="T0" fmla="*/ 72 w 156"/>
                    <a:gd name="T1" fmla="*/ 43 h 44"/>
                    <a:gd name="T2" fmla="*/ 21 w 156"/>
                    <a:gd name="T3" fmla="*/ 35 h 44"/>
                    <a:gd name="T4" fmla="*/ 3 w 156"/>
                    <a:gd name="T5" fmla="*/ 26 h 44"/>
                    <a:gd name="T6" fmla="*/ 0 w 156"/>
                    <a:gd name="T7" fmla="*/ 17 h 44"/>
                    <a:gd name="T8" fmla="*/ 0 w 156"/>
                    <a:gd name="T9" fmla="*/ 12 h 44"/>
                    <a:gd name="T10" fmla="*/ 9 w 156"/>
                    <a:gd name="T11" fmla="*/ 6 h 44"/>
                    <a:gd name="T12" fmla="*/ 29 w 156"/>
                    <a:gd name="T13" fmla="*/ 3 h 44"/>
                    <a:gd name="T14" fmla="*/ 50 w 156"/>
                    <a:gd name="T15" fmla="*/ 1 h 44"/>
                    <a:gd name="T16" fmla="*/ 69 w 156"/>
                    <a:gd name="T17" fmla="*/ 0 h 44"/>
                    <a:gd name="T18" fmla="*/ 86 w 156"/>
                    <a:gd name="T19" fmla="*/ 0 h 44"/>
                    <a:gd name="T20" fmla="*/ 114 w 156"/>
                    <a:gd name="T21" fmla="*/ 1 h 44"/>
                    <a:gd name="T22" fmla="*/ 134 w 156"/>
                    <a:gd name="T23" fmla="*/ 3 h 44"/>
                    <a:gd name="T24" fmla="*/ 146 w 156"/>
                    <a:gd name="T25" fmla="*/ 6 h 44"/>
                    <a:gd name="T26" fmla="*/ 153 w 156"/>
                    <a:gd name="T27" fmla="*/ 9 h 44"/>
                    <a:gd name="T28" fmla="*/ 155 w 156"/>
                    <a:gd name="T29" fmla="*/ 14 h 44"/>
                    <a:gd name="T30" fmla="*/ 153 w 156"/>
                    <a:gd name="T31" fmla="*/ 20 h 44"/>
                    <a:gd name="T32" fmla="*/ 146 w 156"/>
                    <a:gd name="T33" fmla="*/ 38 h 44"/>
                    <a:gd name="T34" fmla="*/ 72 w 156"/>
                    <a:gd name="T35" fmla="*/ 4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44">
                      <a:moveTo>
                        <a:pt x="72" y="43"/>
                      </a:moveTo>
                      <a:lnTo>
                        <a:pt x="21" y="35"/>
                      </a:lnTo>
                      <a:lnTo>
                        <a:pt x="3" y="26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9" y="6"/>
                      </a:lnTo>
                      <a:lnTo>
                        <a:pt x="29" y="3"/>
                      </a:lnTo>
                      <a:lnTo>
                        <a:pt x="50" y="1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14" y="1"/>
                      </a:lnTo>
                      <a:lnTo>
                        <a:pt x="134" y="3"/>
                      </a:lnTo>
                      <a:lnTo>
                        <a:pt x="146" y="6"/>
                      </a:lnTo>
                      <a:lnTo>
                        <a:pt x="153" y="9"/>
                      </a:lnTo>
                      <a:lnTo>
                        <a:pt x="155" y="14"/>
                      </a:lnTo>
                      <a:lnTo>
                        <a:pt x="153" y="20"/>
                      </a:lnTo>
                      <a:lnTo>
                        <a:pt x="146" y="38"/>
                      </a:lnTo>
                      <a:lnTo>
                        <a:pt x="72" y="4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04" name="Freeform 8">
                  <a:extLst>
                    <a:ext uri="{FF2B5EF4-FFF2-40B4-BE49-F238E27FC236}">
                      <a16:creationId xmlns:a16="http://schemas.microsoft.com/office/drawing/2014/main" id="{36096102-4B05-44F5-8DC7-F264678BA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3974"/>
                  <a:ext cx="88" cy="28"/>
                </a:xfrm>
                <a:custGeom>
                  <a:avLst/>
                  <a:gdLst>
                    <a:gd name="T0" fmla="*/ 87 w 88"/>
                    <a:gd name="T1" fmla="*/ 2 h 28"/>
                    <a:gd name="T2" fmla="*/ 76 w 88"/>
                    <a:gd name="T3" fmla="*/ 27 h 28"/>
                    <a:gd name="T4" fmla="*/ 33 w 88"/>
                    <a:gd name="T5" fmla="*/ 25 h 28"/>
                    <a:gd name="T6" fmla="*/ 0 w 88"/>
                    <a:gd name="T7" fmla="*/ 24 h 28"/>
                    <a:gd name="T8" fmla="*/ 9 w 88"/>
                    <a:gd name="T9" fmla="*/ 0 h 28"/>
                    <a:gd name="T10" fmla="*/ 12 w 88"/>
                    <a:gd name="T11" fmla="*/ 5 h 28"/>
                    <a:gd name="T12" fmla="*/ 22 w 88"/>
                    <a:gd name="T13" fmla="*/ 9 h 28"/>
                    <a:gd name="T14" fmla="*/ 40 w 88"/>
                    <a:gd name="T15" fmla="*/ 11 h 28"/>
                    <a:gd name="T16" fmla="*/ 60 w 88"/>
                    <a:gd name="T17" fmla="*/ 10 h 28"/>
                    <a:gd name="T18" fmla="*/ 76 w 88"/>
                    <a:gd name="T19" fmla="*/ 8 h 28"/>
                    <a:gd name="T20" fmla="*/ 87 w 88"/>
                    <a:gd name="T21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28">
                      <a:moveTo>
                        <a:pt x="87" y="2"/>
                      </a:moveTo>
                      <a:lnTo>
                        <a:pt x="76" y="27"/>
                      </a:lnTo>
                      <a:lnTo>
                        <a:pt x="33" y="25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22" y="9"/>
                      </a:lnTo>
                      <a:lnTo>
                        <a:pt x="40" y="11"/>
                      </a:lnTo>
                      <a:lnTo>
                        <a:pt x="60" y="10"/>
                      </a:lnTo>
                      <a:lnTo>
                        <a:pt x="76" y="8"/>
                      </a:lnTo>
                      <a:lnTo>
                        <a:pt x="87" y="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05" name="Line 9">
                  <a:extLst>
                    <a:ext uri="{FF2B5EF4-FFF2-40B4-BE49-F238E27FC236}">
                      <a16:creationId xmlns:a16="http://schemas.microsoft.com/office/drawing/2014/main" id="{CC2E3B2B-A2B2-476A-8785-5FE8734CF0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0" y="4130"/>
                  <a:ext cx="192" cy="32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06" name="Freeform 10">
                  <a:extLst>
                    <a:ext uri="{FF2B5EF4-FFF2-40B4-BE49-F238E27FC236}">
                      <a16:creationId xmlns:a16="http://schemas.microsoft.com/office/drawing/2014/main" id="{CD5EA611-9507-4A47-B217-62BFD78C6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9" y="4099"/>
                  <a:ext cx="2967" cy="172"/>
                </a:xfrm>
                <a:custGeom>
                  <a:avLst/>
                  <a:gdLst>
                    <a:gd name="T0" fmla="*/ 0 w 2967"/>
                    <a:gd name="T1" fmla="*/ 125 h 172"/>
                    <a:gd name="T2" fmla="*/ 207 w 2967"/>
                    <a:gd name="T3" fmla="*/ 141 h 172"/>
                    <a:gd name="T4" fmla="*/ 442 w 2967"/>
                    <a:gd name="T5" fmla="*/ 152 h 172"/>
                    <a:gd name="T6" fmla="*/ 641 w 2967"/>
                    <a:gd name="T7" fmla="*/ 158 h 172"/>
                    <a:gd name="T8" fmla="*/ 897 w 2967"/>
                    <a:gd name="T9" fmla="*/ 164 h 172"/>
                    <a:gd name="T10" fmla="*/ 1215 w 2967"/>
                    <a:gd name="T11" fmla="*/ 169 h 172"/>
                    <a:gd name="T12" fmla="*/ 1392 w 2967"/>
                    <a:gd name="T13" fmla="*/ 171 h 172"/>
                    <a:gd name="T14" fmla="*/ 1710 w 2967"/>
                    <a:gd name="T15" fmla="*/ 171 h 172"/>
                    <a:gd name="T16" fmla="*/ 1998 w 2967"/>
                    <a:gd name="T17" fmla="*/ 166 h 172"/>
                    <a:gd name="T18" fmla="*/ 2258 w 2967"/>
                    <a:gd name="T19" fmla="*/ 162 h 172"/>
                    <a:gd name="T20" fmla="*/ 2493 w 2967"/>
                    <a:gd name="T21" fmla="*/ 156 h 172"/>
                    <a:gd name="T22" fmla="*/ 2674 w 2967"/>
                    <a:gd name="T23" fmla="*/ 150 h 172"/>
                    <a:gd name="T24" fmla="*/ 2829 w 2967"/>
                    <a:gd name="T25" fmla="*/ 143 h 172"/>
                    <a:gd name="T26" fmla="*/ 2966 w 2967"/>
                    <a:gd name="T27" fmla="*/ 136 h 172"/>
                    <a:gd name="T28" fmla="*/ 2966 w 2967"/>
                    <a:gd name="T29" fmla="*/ 0 h 172"/>
                    <a:gd name="T30" fmla="*/ 2833 w 2967"/>
                    <a:gd name="T31" fmla="*/ 8 h 172"/>
                    <a:gd name="T32" fmla="*/ 2563 w 2967"/>
                    <a:gd name="T33" fmla="*/ 21 h 172"/>
                    <a:gd name="T34" fmla="*/ 2382 w 2967"/>
                    <a:gd name="T35" fmla="*/ 27 h 172"/>
                    <a:gd name="T36" fmla="*/ 2135 w 2967"/>
                    <a:gd name="T37" fmla="*/ 33 h 172"/>
                    <a:gd name="T38" fmla="*/ 1945 w 2967"/>
                    <a:gd name="T39" fmla="*/ 36 h 172"/>
                    <a:gd name="T40" fmla="*/ 1746 w 2967"/>
                    <a:gd name="T41" fmla="*/ 39 h 172"/>
                    <a:gd name="T42" fmla="*/ 1529 w 2967"/>
                    <a:gd name="T43" fmla="*/ 39 h 172"/>
                    <a:gd name="T44" fmla="*/ 1295 w 2967"/>
                    <a:gd name="T45" fmla="*/ 39 h 172"/>
                    <a:gd name="T46" fmla="*/ 1047 w 2967"/>
                    <a:gd name="T47" fmla="*/ 37 h 172"/>
                    <a:gd name="T48" fmla="*/ 853 w 2967"/>
                    <a:gd name="T49" fmla="*/ 34 h 172"/>
                    <a:gd name="T50" fmla="*/ 654 w 2967"/>
                    <a:gd name="T51" fmla="*/ 30 h 172"/>
                    <a:gd name="T52" fmla="*/ 468 w 2967"/>
                    <a:gd name="T53" fmla="*/ 25 h 172"/>
                    <a:gd name="T54" fmla="*/ 296 w 2967"/>
                    <a:gd name="T55" fmla="*/ 19 h 172"/>
                    <a:gd name="T56" fmla="*/ 150 w 2967"/>
                    <a:gd name="T57" fmla="*/ 12 h 172"/>
                    <a:gd name="T58" fmla="*/ 13 w 2967"/>
                    <a:gd name="T59" fmla="*/ 4 h 172"/>
                    <a:gd name="T60" fmla="*/ 0 w 2967"/>
                    <a:gd name="T61" fmla="*/ 125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967" h="172">
                      <a:moveTo>
                        <a:pt x="0" y="125"/>
                      </a:moveTo>
                      <a:lnTo>
                        <a:pt x="207" y="141"/>
                      </a:lnTo>
                      <a:lnTo>
                        <a:pt x="442" y="152"/>
                      </a:lnTo>
                      <a:lnTo>
                        <a:pt x="641" y="158"/>
                      </a:lnTo>
                      <a:lnTo>
                        <a:pt x="897" y="164"/>
                      </a:lnTo>
                      <a:lnTo>
                        <a:pt x="1215" y="169"/>
                      </a:lnTo>
                      <a:lnTo>
                        <a:pt x="1392" y="171"/>
                      </a:lnTo>
                      <a:lnTo>
                        <a:pt x="1710" y="171"/>
                      </a:lnTo>
                      <a:lnTo>
                        <a:pt x="1998" y="166"/>
                      </a:lnTo>
                      <a:lnTo>
                        <a:pt x="2258" y="162"/>
                      </a:lnTo>
                      <a:lnTo>
                        <a:pt x="2493" y="156"/>
                      </a:lnTo>
                      <a:lnTo>
                        <a:pt x="2674" y="150"/>
                      </a:lnTo>
                      <a:lnTo>
                        <a:pt x="2829" y="143"/>
                      </a:lnTo>
                      <a:lnTo>
                        <a:pt x="2966" y="136"/>
                      </a:lnTo>
                      <a:lnTo>
                        <a:pt x="2966" y="0"/>
                      </a:lnTo>
                      <a:lnTo>
                        <a:pt x="2833" y="8"/>
                      </a:lnTo>
                      <a:lnTo>
                        <a:pt x="2563" y="21"/>
                      </a:lnTo>
                      <a:lnTo>
                        <a:pt x="2382" y="27"/>
                      </a:lnTo>
                      <a:lnTo>
                        <a:pt x="2135" y="33"/>
                      </a:lnTo>
                      <a:lnTo>
                        <a:pt x="1945" y="36"/>
                      </a:lnTo>
                      <a:lnTo>
                        <a:pt x="1746" y="39"/>
                      </a:lnTo>
                      <a:lnTo>
                        <a:pt x="1529" y="39"/>
                      </a:lnTo>
                      <a:lnTo>
                        <a:pt x="1295" y="39"/>
                      </a:lnTo>
                      <a:lnTo>
                        <a:pt x="1047" y="37"/>
                      </a:lnTo>
                      <a:lnTo>
                        <a:pt x="853" y="34"/>
                      </a:lnTo>
                      <a:lnTo>
                        <a:pt x="654" y="30"/>
                      </a:lnTo>
                      <a:lnTo>
                        <a:pt x="468" y="25"/>
                      </a:lnTo>
                      <a:lnTo>
                        <a:pt x="296" y="19"/>
                      </a:lnTo>
                      <a:lnTo>
                        <a:pt x="150" y="12"/>
                      </a:lnTo>
                      <a:lnTo>
                        <a:pt x="13" y="4"/>
                      </a:lnTo>
                      <a:lnTo>
                        <a:pt x="0" y="125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07" name="Freeform 11">
                  <a:extLst>
                    <a:ext uri="{FF2B5EF4-FFF2-40B4-BE49-F238E27FC236}">
                      <a16:creationId xmlns:a16="http://schemas.microsoft.com/office/drawing/2014/main" id="{DCFB75E0-2B0B-4B44-A481-7351B517A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" y="4073"/>
                  <a:ext cx="823" cy="162"/>
                </a:xfrm>
                <a:custGeom>
                  <a:avLst/>
                  <a:gdLst>
                    <a:gd name="T0" fmla="*/ 815 w 823"/>
                    <a:gd name="T1" fmla="*/ 150 h 162"/>
                    <a:gd name="T2" fmla="*/ 822 w 823"/>
                    <a:gd name="T3" fmla="*/ 29 h 162"/>
                    <a:gd name="T4" fmla="*/ 747 w 823"/>
                    <a:gd name="T5" fmla="*/ 17 h 162"/>
                    <a:gd name="T6" fmla="*/ 677 w 823"/>
                    <a:gd name="T7" fmla="*/ 9 h 162"/>
                    <a:gd name="T8" fmla="*/ 620 w 823"/>
                    <a:gd name="T9" fmla="*/ 5 h 162"/>
                    <a:gd name="T10" fmla="*/ 572 w 823"/>
                    <a:gd name="T11" fmla="*/ 3 h 162"/>
                    <a:gd name="T12" fmla="*/ 518 w 823"/>
                    <a:gd name="T13" fmla="*/ 1 h 162"/>
                    <a:gd name="T14" fmla="*/ 428 w 823"/>
                    <a:gd name="T15" fmla="*/ 0 h 162"/>
                    <a:gd name="T16" fmla="*/ 345 w 823"/>
                    <a:gd name="T17" fmla="*/ 2 h 162"/>
                    <a:gd name="T18" fmla="*/ 260 w 823"/>
                    <a:gd name="T19" fmla="*/ 7 h 162"/>
                    <a:gd name="T20" fmla="*/ 178 w 823"/>
                    <a:gd name="T21" fmla="*/ 15 h 162"/>
                    <a:gd name="T22" fmla="*/ 106 w 823"/>
                    <a:gd name="T23" fmla="*/ 26 h 162"/>
                    <a:gd name="T24" fmla="*/ 41 w 823"/>
                    <a:gd name="T25" fmla="*/ 38 h 162"/>
                    <a:gd name="T26" fmla="*/ 0 w 823"/>
                    <a:gd name="T27" fmla="*/ 50 h 162"/>
                    <a:gd name="T28" fmla="*/ 0 w 823"/>
                    <a:gd name="T29" fmla="*/ 161 h 162"/>
                    <a:gd name="T30" fmla="*/ 47 w 823"/>
                    <a:gd name="T31" fmla="*/ 151 h 162"/>
                    <a:gd name="T32" fmla="*/ 106 w 823"/>
                    <a:gd name="T33" fmla="*/ 143 h 162"/>
                    <a:gd name="T34" fmla="*/ 176 w 823"/>
                    <a:gd name="T35" fmla="*/ 136 h 162"/>
                    <a:gd name="T36" fmla="*/ 245 w 823"/>
                    <a:gd name="T37" fmla="*/ 130 h 162"/>
                    <a:gd name="T38" fmla="*/ 315 w 823"/>
                    <a:gd name="T39" fmla="*/ 127 h 162"/>
                    <a:gd name="T40" fmla="*/ 362 w 823"/>
                    <a:gd name="T41" fmla="*/ 126 h 162"/>
                    <a:gd name="T42" fmla="*/ 402 w 823"/>
                    <a:gd name="T43" fmla="*/ 125 h 162"/>
                    <a:gd name="T44" fmla="*/ 472 w 823"/>
                    <a:gd name="T45" fmla="*/ 125 h 162"/>
                    <a:gd name="T46" fmla="*/ 516 w 823"/>
                    <a:gd name="T47" fmla="*/ 126 h 162"/>
                    <a:gd name="T48" fmla="*/ 556 w 823"/>
                    <a:gd name="T49" fmla="*/ 128 h 162"/>
                    <a:gd name="T50" fmla="*/ 601 w 823"/>
                    <a:gd name="T51" fmla="*/ 129 h 162"/>
                    <a:gd name="T52" fmla="*/ 640 w 823"/>
                    <a:gd name="T53" fmla="*/ 132 h 162"/>
                    <a:gd name="T54" fmla="*/ 690 w 823"/>
                    <a:gd name="T55" fmla="*/ 135 h 162"/>
                    <a:gd name="T56" fmla="*/ 734 w 823"/>
                    <a:gd name="T57" fmla="*/ 140 h 162"/>
                    <a:gd name="T58" fmla="*/ 777 w 823"/>
                    <a:gd name="T59" fmla="*/ 145 h 162"/>
                    <a:gd name="T60" fmla="*/ 815 w 823"/>
                    <a:gd name="T61" fmla="*/ 15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23" h="162">
                      <a:moveTo>
                        <a:pt x="815" y="150"/>
                      </a:moveTo>
                      <a:lnTo>
                        <a:pt x="822" y="29"/>
                      </a:lnTo>
                      <a:lnTo>
                        <a:pt x="747" y="17"/>
                      </a:lnTo>
                      <a:lnTo>
                        <a:pt x="677" y="9"/>
                      </a:lnTo>
                      <a:lnTo>
                        <a:pt x="620" y="5"/>
                      </a:lnTo>
                      <a:lnTo>
                        <a:pt x="572" y="3"/>
                      </a:lnTo>
                      <a:lnTo>
                        <a:pt x="518" y="1"/>
                      </a:lnTo>
                      <a:lnTo>
                        <a:pt x="428" y="0"/>
                      </a:lnTo>
                      <a:lnTo>
                        <a:pt x="345" y="2"/>
                      </a:lnTo>
                      <a:lnTo>
                        <a:pt x="260" y="7"/>
                      </a:lnTo>
                      <a:lnTo>
                        <a:pt x="178" y="15"/>
                      </a:lnTo>
                      <a:lnTo>
                        <a:pt x="106" y="26"/>
                      </a:lnTo>
                      <a:lnTo>
                        <a:pt x="41" y="38"/>
                      </a:lnTo>
                      <a:lnTo>
                        <a:pt x="0" y="50"/>
                      </a:lnTo>
                      <a:lnTo>
                        <a:pt x="0" y="161"/>
                      </a:lnTo>
                      <a:lnTo>
                        <a:pt x="47" y="151"/>
                      </a:lnTo>
                      <a:lnTo>
                        <a:pt x="106" y="143"/>
                      </a:lnTo>
                      <a:lnTo>
                        <a:pt x="176" y="136"/>
                      </a:lnTo>
                      <a:lnTo>
                        <a:pt x="245" y="130"/>
                      </a:lnTo>
                      <a:lnTo>
                        <a:pt x="315" y="127"/>
                      </a:lnTo>
                      <a:lnTo>
                        <a:pt x="362" y="126"/>
                      </a:lnTo>
                      <a:lnTo>
                        <a:pt x="402" y="125"/>
                      </a:lnTo>
                      <a:lnTo>
                        <a:pt x="472" y="125"/>
                      </a:lnTo>
                      <a:lnTo>
                        <a:pt x="516" y="126"/>
                      </a:lnTo>
                      <a:lnTo>
                        <a:pt x="556" y="128"/>
                      </a:lnTo>
                      <a:lnTo>
                        <a:pt x="601" y="129"/>
                      </a:lnTo>
                      <a:lnTo>
                        <a:pt x="640" y="132"/>
                      </a:lnTo>
                      <a:lnTo>
                        <a:pt x="690" y="135"/>
                      </a:lnTo>
                      <a:lnTo>
                        <a:pt x="734" y="140"/>
                      </a:lnTo>
                      <a:lnTo>
                        <a:pt x="777" y="145"/>
                      </a:lnTo>
                      <a:lnTo>
                        <a:pt x="815" y="15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08" name="Freeform 12">
                  <a:extLst>
                    <a:ext uri="{FF2B5EF4-FFF2-40B4-BE49-F238E27FC236}">
                      <a16:creationId xmlns:a16="http://schemas.microsoft.com/office/drawing/2014/main" id="{C699FE66-E50E-402D-8396-73CC894D1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" y="3951"/>
                  <a:ext cx="551" cy="129"/>
                </a:xfrm>
                <a:custGeom>
                  <a:avLst/>
                  <a:gdLst>
                    <a:gd name="T0" fmla="*/ 16 w 551"/>
                    <a:gd name="T1" fmla="*/ 107 h 129"/>
                    <a:gd name="T2" fmla="*/ 0 w 551"/>
                    <a:gd name="T3" fmla="*/ 81 h 129"/>
                    <a:gd name="T4" fmla="*/ 10 w 551"/>
                    <a:gd name="T5" fmla="*/ 72 h 129"/>
                    <a:gd name="T6" fmla="*/ 33 w 551"/>
                    <a:gd name="T7" fmla="*/ 58 h 129"/>
                    <a:gd name="T8" fmla="*/ 57 w 551"/>
                    <a:gd name="T9" fmla="*/ 45 h 129"/>
                    <a:gd name="T10" fmla="*/ 85 w 551"/>
                    <a:gd name="T11" fmla="*/ 35 h 129"/>
                    <a:gd name="T12" fmla="*/ 120 w 551"/>
                    <a:gd name="T13" fmla="*/ 25 h 129"/>
                    <a:gd name="T14" fmla="*/ 153 w 551"/>
                    <a:gd name="T15" fmla="*/ 18 h 129"/>
                    <a:gd name="T16" fmla="*/ 189 w 551"/>
                    <a:gd name="T17" fmla="*/ 11 h 129"/>
                    <a:gd name="T18" fmla="*/ 235 w 551"/>
                    <a:gd name="T19" fmla="*/ 5 h 129"/>
                    <a:gd name="T20" fmla="*/ 270 w 551"/>
                    <a:gd name="T21" fmla="*/ 2 h 129"/>
                    <a:gd name="T22" fmla="*/ 312 w 551"/>
                    <a:gd name="T23" fmla="*/ 0 h 129"/>
                    <a:gd name="T24" fmla="*/ 351 w 551"/>
                    <a:gd name="T25" fmla="*/ 0 h 129"/>
                    <a:gd name="T26" fmla="*/ 393 w 551"/>
                    <a:gd name="T27" fmla="*/ 1 h 129"/>
                    <a:gd name="T28" fmla="*/ 436 w 551"/>
                    <a:gd name="T29" fmla="*/ 6 h 129"/>
                    <a:gd name="T30" fmla="*/ 475 w 551"/>
                    <a:gd name="T31" fmla="*/ 13 h 129"/>
                    <a:gd name="T32" fmla="*/ 498 w 551"/>
                    <a:gd name="T33" fmla="*/ 19 h 129"/>
                    <a:gd name="T34" fmla="*/ 526 w 551"/>
                    <a:gd name="T35" fmla="*/ 28 h 129"/>
                    <a:gd name="T36" fmla="*/ 541 w 551"/>
                    <a:gd name="T37" fmla="*/ 35 h 129"/>
                    <a:gd name="T38" fmla="*/ 550 w 551"/>
                    <a:gd name="T39" fmla="*/ 42 h 129"/>
                    <a:gd name="T40" fmla="*/ 550 w 551"/>
                    <a:gd name="T41" fmla="*/ 48 h 129"/>
                    <a:gd name="T42" fmla="*/ 544 w 551"/>
                    <a:gd name="T43" fmla="*/ 57 h 129"/>
                    <a:gd name="T44" fmla="*/ 532 w 551"/>
                    <a:gd name="T45" fmla="*/ 63 h 129"/>
                    <a:gd name="T46" fmla="*/ 523 w 551"/>
                    <a:gd name="T47" fmla="*/ 76 h 129"/>
                    <a:gd name="T48" fmla="*/ 519 w 551"/>
                    <a:gd name="T49" fmla="*/ 83 h 129"/>
                    <a:gd name="T50" fmla="*/ 267 w 551"/>
                    <a:gd name="T51" fmla="*/ 77 h 129"/>
                    <a:gd name="T52" fmla="*/ 234 w 551"/>
                    <a:gd name="T53" fmla="*/ 80 h 129"/>
                    <a:gd name="T54" fmla="*/ 193 w 551"/>
                    <a:gd name="T55" fmla="*/ 84 h 129"/>
                    <a:gd name="T56" fmla="*/ 162 w 551"/>
                    <a:gd name="T57" fmla="*/ 91 h 129"/>
                    <a:gd name="T58" fmla="*/ 129 w 551"/>
                    <a:gd name="T59" fmla="*/ 98 h 129"/>
                    <a:gd name="T60" fmla="*/ 97 w 551"/>
                    <a:gd name="T61" fmla="*/ 109 h 129"/>
                    <a:gd name="T62" fmla="*/ 78 w 551"/>
                    <a:gd name="T63" fmla="*/ 118 h 129"/>
                    <a:gd name="T64" fmla="*/ 60 w 551"/>
                    <a:gd name="T65" fmla="*/ 128 h 129"/>
                    <a:gd name="T66" fmla="*/ 16 w 551"/>
                    <a:gd name="T67" fmla="*/ 107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1" h="129">
                      <a:moveTo>
                        <a:pt x="16" y="107"/>
                      </a:moveTo>
                      <a:lnTo>
                        <a:pt x="0" y="81"/>
                      </a:lnTo>
                      <a:lnTo>
                        <a:pt x="10" y="72"/>
                      </a:lnTo>
                      <a:lnTo>
                        <a:pt x="33" y="58"/>
                      </a:lnTo>
                      <a:lnTo>
                        <a:pt x="57" y="45"/>
                      </a:lnTo>
                      <a:lnTo>
                        <a:pt x="85" y="35"/>
                      </a:lnTo>
                      <a:lnTo>
                        <a:pt x="120" y="25"/>
                      </a:lnTo>
                      <a:lnTo>
                        <a:pt x="153" y="18"/>
                      </a:lnTo>
                      <a:lnTo>
                        <a:pt x="189" y="11"/>
                      </a:lnTo>
                      <a:lnTo>
                        <a:pt x="235" y="5"/>
                      </a:lnTo>
                      <a:lnTo>
                        <a:pt x="270" y="2"/>
                      </a:lnTo>
                      <a:lnTo>
                        <a:pt x="312" y="0"/>
                      </a:lnTo>
                      <a:lnTo>
                        <a:pt x="351" y="0"/>
                      </a:lnTo>
                      <a:lnTo>
                        <a:pt x="393" y="1"/>
                      </a:lnTo>
                      <a:lnTo>
                        <a:pt x="436" y="6"/>
                      </a:lnTo>
                      <a:lnTo>
                        <a:pt x="475" y="13"/>
                      </a:lnTo>
                      <a:lnTo>
                        <a:pt x="498" y="19"/>
                      </a:lnTo>
                      <a:lnTo>
                        <a:pt x="526" y="28"/>
                      </a:lnTo>
                      <a:lnTo>
                        <a:pt x="541" y="35"/>
                      </a:lnTo>
                      <a:lnTo>
                        <a:pt x="550" y="42"/>
                      </a:lnTo>
                      <a:lnTo>
                        <a:pt x="550" y="48"/>
                      </a:lnTo>
                      <a:lnTo>
                        <a:pt x="544" y="57"/>
                      </a:lnTo>
                      <a:lnTo>
                        <a:pt x="532" y="63"/>
                      </a:lnTo>
                      <a:lnTo>
                        <a:pt x="523" y="76"/>
                      </a:lnTo>
                      <a:lnTo>
                        <a:pt x="519" y="83"/>
                      </a:lnTo>
                      <a:lnTo>
                        <a:pt x="267" y="77"/>
                      </a:lnTo>
                      <a:lnTo>
                        <a:pt x="234" y="80"/>
                      </a:lnTo>
                      <a:lnTo>
                        <a:pt x="193" y="84"/>
                      </a:lnTo>
                      <a:lnTo>
                        <a:pt x="162" y="91"/>
                      </a:lnTo>
                      <a:lnTo>
                        <a:pt x="129" y="98"/>
                      </a:lnTo>
                      <a:lnTo>
                        <a:pt x="97" y="109"/>
                      </a:lnTo>
                      <a:lnTo>
                        <a:pt x="78" y="118"/>
                      </a:lnTo>
                      <a:lnTo>
                        <a:pt x="60" y="128"/>
                      </a:lnTo>
                      <a:lnTo>
                        <a:pt x="16" y="10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09" name="Freeform 13">
                  <a:extLst>
                    <a:ext uri="{FF2B5EF4-FFF2-40B4-BE49-F238E27FC236}">
                      <a16:creationId xmlns:a16="http://schemas.microsoft.com/office/drawing/2014/main" id="{BF627CD0-B49E-4AD9-8963-CAFC483FE2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" y="4027"/>
                  <a:ext cx="475" cy="208"/>
                </a:xfrm>
                <a:custGeom>
                  <a:avLst/>
                  <a:gdLst>
                    <a:gd name="T0" fmla="*/ 474 w 475"/>
                    <a:gd name="T1" fmla="*/ 207 h 208"/>
                    <a:gd name="T2" fmla="*/ 474 w 475"/>
                    <a:gd name="T3" fmla="*/ 96 h 208"/>
                    <a:gd name="T4" fmla="*/ 446 w 475"/>
                    <a:gd name="T5" fmla="*/ 97 h 208"/>
                    <a:gd name="T6" fmla="*/ 411 w 475"/>
                    <a:gd name="T7" fmla="*/ 96 h 208"/>
                    <a:gd name="T8" fmla="*/ 353 w 475"/>
                    <a:gd name="T9" fmla="*/ 94 h 208"/>
                    <a:gd name="T10" fmla="*/ 296 w 475"/>
                    <a:gd name="T11" fmla="*/ 90 h 208"/>
                    <a:gd name="T12" fmla="*/ 243 w 475"/>
                    <a:gd name="T13" fmla="*/ 85 h 208"/>
                    <a:gd name="T14" fmla="*/ 200 w 475"/>
                    <a:gd name="T15" fmla="*/ 79 h 208"/>
                    <a:gd name="T16" fmla="*/ 149 w 475"/>
                    <a:gd name="T17" fmla="*/ 70 h 208"/>
                    <a:gd name="T18" fmla="*/ 110 w 475"/>
                    <a:gd name="T19" fmla="*/ 60 h 208"/>
                    <a:gd name="T20" fmla="*/ 81 w 475"/>
                    <a:gd name="T21" fmla="*/ 50 h 208"/>
                    <a:gd name="T22" fmla="*/ 60 w 475"/>
                    <a:gd name="T23" fmla="*/ 41 h 208"/>
                    <a:gd name="T24" fmla="*/ 47 w 475"/>
                    <a:gd name="T25" fmla="*/ 33 h 208"/>
                    <a:gd name="T26" fmla="*/ 35 w 475"/>
                    <a:gd name="T27" fmla="*/ 23 h 208"/>
                    <a:gd name="T28" fmla="*/ 30 w 475"/>
                    <a:gd name="T29" fmla="*/ 14 h 208"/>
                    <a:gd name="T30" fmla="*/ 23 w 475"/>
                    <a:gd name="T31" fmla="*/ 0 h 208"/>
                    <a:gd name="T32" fmla="*/ 17 w 475"/>
                    <a:gd name="T33" fmla="*/ 12 h 208"/>
                    <a:gd name="T34" fmla="*/ 8 w 475"/>
                    <a:gd name="T35" fmla="*/ 26 h 208"/>
                    <a:gd name="T36" fmla="*/ 5 w 475"/>
                    <a:gd name="T37" fmla="*/ 36 h 208"/>
                    <a:gd name="T38" fmla="*/ 0 w 475"/>
                    <a:gd name="T39" fmla="*/ 48 h 208"/>
                    <a:gd name="T40" fmla="*/ 2 w 475"/>
                    <a:gd name="T41" fmla="*/ 59 h 208"/>
                    <a:gd name="T42" fmla="*/ 8 w 475"/>
                    <a:gd name="T43" fmla="*/ 71 h 208"/>
                    <a:gd name="T44" fmla="*/ 15 w 475"/>
                    <a:gd name="T45" fmla="*/ 87 h 208"/>
                    <a:gd name="T46" fmla="*/ 30 w 475"/>
                    <a:gd name="T47" fmla="*/ 101 h 208"/>
                    <a:gd name="T48" fmla="*/ 50 w 475"/>
                    <a:gd name="T49" fmla="*/ 117 h 208"/>
                    <a:gd name="T50" fmla="*/ 75 w 475"/>
                    <a:gd name="T51" fmla="*/ 133 h 208"/>
                    <a:gd name="T52" fmla="*/ 111 w 475"/>
                    <a:gd name="T53" fmla="*/ 149 h 208"/>
                    <a:gd name="T54" fmla="*/ 152 w 475"/>
                    <a:gd name="T55" fmla="*/ 163 h 208"/>
                    <a:gd name="T56" fmla="*/ 188 w 475"/>
                    <a:gd name="T57" fmla="*/ 174 h 208"/>
                    <a:gd name="T58" fmla="*/ 233 w 475"/>
                    <a:gd name="T59" fmla="*/ 184 h 208"/>
                    <a:gd name="T60" fmla="*/ 279 w 475"/>
                    <a:gd name="T61" fmla="*/ 191 h 208"/>
                    <a:gd name="T62" fmla="*/ 333 w 475"/>
                    <a:gd name="T63" fmla="*/ 198 h 208"/>
                    <a:gd name="T64" fmla="*/ 380 w 475"/>
                    <a:gd name="T65" fmla="*/ 202 h 208"/>
                    <a:gd name="T66" fmla="*/ 435 w 475"/>
                    <a:gd name="T67" fmla="*/ 205 h 208"/>
                    <a:gd name="T68" fmla="*/ 474 w 475"/>
                    <a:gd name="T69" fmla="*/ 207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75" h="208">
                      <a:moveTo>
                        <a:pt x="474" y="207"/>
                      </a:moveTo>
                      <a:lnTo>
                        <a:pt x="474" y="96"/>
                      </a:lnTo>
                      <a:lnTo>
                        <a:pt x="446" y="97"/>
                      </a:lnTo>
                      <a:lnTo>
                        <a:pt x="411" y="96"/>
                      </a:lnTo>
                      <a:lnTo>
                        <a:pt x="353" y="94"/>
                      </a:lnTo>
                      <a:lnTo>
                        <a:pt x="296" y="90"/>
                      </a:lnTo>
                      <a:lnTo>
                        <a:pt x="243" y="85"/>
                      </a:lnTo>
                      <a:lnTo>
                        <a:pt x="200" y="79"/>
                      </a:lnTo>
                      <a:lnTo>
                        <a:pt x="149" y="70"/>
                      </a:lnTo>
                      <a:lnTo>
                        <a:pt x="110" y="60"/>
                      </a:lnTo>
                      <a:lnTo>
                        <a:pt x="81" y="50"/>
                      </a:lnTo>
                      <a:lnTo>
                        <a:pt x="60" y="41"/>
                      </a:lnTo>
                      <a:lnTo>
                        <a:pt x="47" y="33"/>
                      </a:lnTo>
                      <a:lnTo>
                        <a:pt x="35" y="23"/>
                      </a:lnTo>
                      <a:lnTo>
                        <a:pt x="30" y="14"/>
                      </a:lnTo>
                      <a:lnTo>
                        <a:pt x="23" y="0"/>
                      </a:lnTo>
                      <a:lnTo>
                        <a:pt x="17" y="12"/>
                      </a:lnTo>
                      <a:lnTo>
                        <a:pt x="8" y="26"/>
                      </a:lnTo>
                      <a:lnTo>
                        <a:pt x="5" y="36"/>
                      </a:lnTo>
                      <a:lnTo>
                        <a:pt x="0" y="48"/>
                      </a:lnTo>
                      <a:lnTo>
                        <a:pt x="2" y="59"/>
                      </a:lnTo>
                      <a:lnTo>
                        <a:pt x="8" y="71"/>
                      </a:lnTo>
                      <a:lnTo>
                        <a:pt x="15" y="87"/>
                      </a:lnTo>
                      <a:lnTo>
                        <a:pt x="30" y="101"/>
                      </a:lnTo>
                      <a:lnTo>
                        <a:pt x="50" y="117"/>
                      </a:lnTo>
                      <a:lnTo>
                        <a:pt x="75" y="133"/>
                      </a:lnTo>
                      <a:lnTo>
                        <a:pt x="111" y="149"/>
                      </a:lnTo>
                      <a:lnTo>
                        <a:pt x="152" y="163"/>
                      </a:lnTo>
                      <a:lnTo>
                        <a:pt x="188" y="174"/>
                      </a:lnTo>
                      <a:lnTo>
                        <a:pt x="233" y="184"/>
                      </a:lnTo>
                      <a:lnTo>
                        <a:pt x="279" y="191"/>
                      </a:lnTo>
                      <a:lnTo>
                        <a:pt x="333" y="198"/>
                      </a:lnTo>
                      <a:lnTo>
                        <a:pt x="380" y="202"/>
                      </a:lnTo>
                      <a:lnTo>
                        <a:pt x="435" y="205"/>
                      </a:lnTo>
                      <a:lnTo>
                        <a:pt x="474" y="20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10" name="Freeform 14">
                  <a:extLst>
                    <a:ext uri="{FF2B5EF4-FFF2-40B4-BE49-F238E27FC236}">
                      <a16:creationId xmlns:a16="http://schemas.microsoft.com/office/drawing/2014/main" id="{A98DDDD9-8F58-4545-BD28-32DA9EE196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" y="3977"/>
                  <a:ext cx="156" cy="44"/>
                </a:xfrm>
                <a:custGeom>
                  <a:avLst/>
                  <a:gdLst>
                    <a:gd name="T0" fmla="*/ 72 w 156"/>
                    <a:gd name="T1" fmla="*/ 43 h 44"/>
                    <a:gd name="T2" fmla="*/ 21 w 156"/>
                    <a:gd name="T3" fmla="*/ 35 h 44"/>
                    <a:gd name="T4" fmla="*/ 3 w 156"/>
                    <a:gd name="T5" fmla="*/ 26 h 44"/>
                    <a:gd name="T6" fmla="*/ 0 w 156"/>
                    <a:gd name="T7" fmla="*/ 17 h 44"/>
                    <a:gd name="T8" fmla="*/ 0 w 156"/>
                    <a:gd name="T9" fmla="*/ 12 h 44"/>
                    <a:gd name="T10" fmla="*/ 9 w 156"/>
                    <a:gd name="T11" fmla="*/ 6 h 44"/>
                    <a:gd name="T12" fmla="*/ 29 w 156"/>
                    <a:gd name="T13" fmla="*/ 3 h 44"/>
                    <a:gd name="T14" fmla="*/ 50 w 156"/>
                    <a:gd name="T15" fmla="*/ 1 h 44"/>
                    <a:gd name="T16" fmla="*/ 69 w 156"/>
                    <a:gd name="T17" fmla="*/ 0 h 44"/>
                    <a:gd name="T18" fmla="*/ 86 w 156"/>
                    <a:gd name="T19" fmla="*/ 0 h 44"/>
                    <a:gd name="T20" fmla="*/ 114 w 156"/>
                    <a:gd name="T21" fmla="*/ 1 h 44"/>
                    <a:gd name="T22" fmla="*/ 134 w 156"/>
                    <a:gd name="T23" fmla="*/ 3 h 44"/>
                    <a:gd name="T24" fmla="*/ 146 w 156"/>
                    <a:gd name="T25" fmla="*/ 6 h 44"/>
                    <a:gd name="T26" fmla="*/ 153 w 156"/>
                    <a:gd name="T27" fmla="*/ 9 h 44"/>
                    <a:gd name="T28" fmla="*/ 155 w 156"/>
                    <a:gd name="T29" fmla="*/ 14 h 44"/>
                    <a:gd name="T30" fmla="*/ 153 w 156"/>
                    <a:gd name="T31" fmla="*/ 20 h 44"/>
                    <a:gd name="T32" fmla="*/ 146 w 156"/>
                    <a:gd name="T33" fmla="*/ 38 h 44"/>
                    <a:gd name="T34" fmla="*/ 72 w 156"/>
                    <a:gd name="T35" fmla="*/ 4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44">
                      <a:moveTo>
                        <a:pt x="72" y="43"/>
                      </a:moveTo>
                      <a:lnTo>
                        <a:pt x="21" y="35"/>
                      </a:lnTo>
                      <a:lnTo>
                        <a:pt x="3" y="26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9" y="6"/>
                      </a:lnTo>
                      <a:lnTo>
                        <a:pt x="29" y="3"/>
                      </a:lnTo>
                      <a:lnTo>
                        <a:pt x="50" y="1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14" y="1"/>
                      </a:lnTo>
                      <a:lnTo>
                        <a:pt x="134" y="3"/>
                      </a:lnTo>
                      <a:lnTo>
                        <a:pt x="146" y="6"/>
                      </a:lnTo>
                      <a:lnTo>
                        <a:pt x="153" y="9"/>
                      </a:lnTo>
                      <a:lnTo>
                        <a:pt x="155" y="14"/>
                      </a:lnTo>
                      <a:lnTo>
                        <a:pt x="153" y="20"/>
                      </a:lnTo>
                      <a:lnTo>
                        <a:pt x="146" y="38"/>
                      </a:lnTo>
                      <a:lnTo>
                        <a:pt x="72" y="4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11" name="Freeform 15">
                  <a:extLst>
                    <a:ext uri="{FF2B5EF4-FFF2-40B4-BE49-F238E27FC236}">
                      <a16:creationId xmlns:a16="http://schemas.microsoft.com/office/drawing/2014/main" id="{C73B12E7-DF4B-43AF-80E1-E24578A60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" y="3988"/>
                  <a:ext cx="88" cy="29"/>
                </a:xfrm>
                <a:custGeom>
                  <a:avLst/>
                  <a:gdLst>
                    <a:gd name="T0" fmla="*/ 87 w 88"/>
                    <a:gd name="T1" fmla="*/ 2 h 29"/>
                    <a:gd name="T2" fmla="*/ 76 w 88"/>
                    <a:gd name="T3" fmla="*/ 28 h 29"/>
                    <a:gd name="T4" fmla="*/ 33 w 88"/>
                    <a:gd name="T5" fmla="*/ 26 h 29"/>
                    <a:gd name="T6" fmla="*/ 0 w 88"/>
                    <a:gd name="T7" fmla="*/ 24 h 29"/>
                    <a:gd name="T8" fmla="*/ 9 w 88"/>
                    <a:gd name="T9" fmla="*/ 0 h 29"/>
                    <a:gd name="T10" fmla="*/ 12 w 88"/>
                    <a:gd name="T11" fmla="*/ 5 h 29"/>
                    <a:gd name="T12" fmla="*/ 22 w 88"/>
                    <a:gd name="T13" fmla="*/ 10 h 29"/>
                    <a:gd name="T14" fmla="*/ 40 w 88"/>
                    <a:gd name="T15" fmla="*/ 11 h 29"/>
                    <a:gd name="T16" fmla="*/ 60 w 88"/>
                    <a:gd name="T17" fmla="*/ 11 h 29"/>
                    <a:gd name="T18" fmla="*/ 76 w 88"/>
                    <a:gd name="T19" fmla="*/ 8 h 29"/>
                    <a:gd name="T20" fmla="*/ 87 w 88"/>
                    <a:gd name="T21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29">
                      <a:moveTo>
                        <a:pt x="87" y="2"/>
                      </a:moveTo>
                      <a:lnTo>
                        <a:pt x="76" y="28"/>
                      </a:lnTo>
                      <a:lnTo>
                        <a:pt x="33" y="26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22" y="10"/>
                      </a:lnTo>
                      <a:lnTo>
                        <a:pt x="40" y="11"/>
                      </a:lnTo>
                      <a:lnTo>
                        <a:pt x="60" y="11"/>
                      </a:lnTo>
                      <a:lnTo>
                        <a:pt x="76" y="8"/>
                      </a:lnTo>
                      <a:lnTo>
                        <a:pt x="87" y="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12" name="Freeform 16">
                  <a:extLst>
                    <a:ext uri="{FF2B5EF4-FFF2-40B4-BE49-F238E27FC236}">
                      <a16:creationId xmlns:a16="http://schemas.microsoft.com/office/drawing/2014/main" id="{72B80AC9-D9CB-4E18-AD4F-F37E2A9CA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" y="3991"/>
                  <a:ext cx="319" cy="108"/>
                </a:xfrm>
                <a:custGeom>
                  <a:avLst/>
                  <a:gdLst>
                    <a:gd name="T0" fmla="*/ 317 w 319"/>
                    <a:gd name="T1" fmla="*/ 3 h 108"/>
                    <a:gd name="T2" fmla="*/ 315 w 319"/>
                    <a:gd name="T3" fmla="*/ 11 h 108"/>
                    <a:gd name="T4" fmla="*/ 306 w 319"/>
                    <a:gd name="T5" fmla="*/ 18 h 108"/>
                    <a:gd name="T6" fmla="*/ 299 w 319"/>
                    <a:gd name="T7" fmla="*/ 24 h 108"/>
                    <a:gd name="T8" fmla="*/ 294 w 319"/>
                    <a:gd name="T9" fmla="*/ 33 h 108"/>
                    <a:gd name="T10" fmla="*/ 288 w 319"/>
                    <a:gd name="T11" fmla="*/ 46 h 108"/>
                    <a:gd name="T12" fmla="*/ 284 w 319"/>
                    <a:gd name="T13" fmla="*/ 59 h 108"/>
                    <a:gd name="T14" fmla="*/ 281 w 319"/>
                    <a:gd name="T15" fmla="*/ 71 h 108"/>
                    <a:gd name="T16" fmla="*/ 279 w 319"/>
                    <a:gd name="T17" fmla="*/ 81 h 108"/>
                    <a:gd name="T18" fmla="*/ 278 w 319"/>
                    <a:gd name="T19" fmla="*/ 90 h 108"/>
                    <a:gd name="T20" fmla="*/ 270 w 319"/>
                    <a:gd name="T21" fmla="*/ 95 h 108"/>
                    <a:gd name="T22" fmla="*/ 255 w 319"/>
                    <a:gd name="T23" fmla="*/ 100 h 108"/>
                    <a:gd name="T24" fmla="*/ 240 w 319"/>
                    <a:gd name="T25" fmla="*/ 103 h 108"/>
                    <a:gd name="T26" fmla="*/ 216 w 319"/>
                    <a:gd name="T27" fmla="*/ 105 h 108"/>
                    <a:gd name="T28" fmla="*/ 189 w 319"/>
                    <a:gd name="T29" fmla="*/ 107 h 108"/>
                    <a:gd name="T30" fmla="*/ 147 w 319"/>
                    <a:gd name="T31" fmla="*/ 107 h 108"/>
                    <a:gd name="T32" fmla="*/ 110 w 319"/>
                    <a:gd name="T33" fmla="*/ 105 h 108"/>
                    <a:gd name="T34" fmla="*/ 74 w 319"/>
                    <a:gd name="T35" fmla="*/ 103 h 108"/>
                    <a:gd name="T36" fmla="*/ 41 w 319"/>
                    <a:gd name="T37" fmla="*/ 98 h 108"/>
                    <a:gd name="T38" fmla="*/ 20 w 319"/>
                    <a:gd name="T39" fmla="*/ 93 h 108"/>
                    <a:gd name="T40" fmla="*/ 8 w 319"/>
                    <a:gd name="T41" fmla="*/ 88 h 108"/>
                    <a:gd name="T42" fmla="*/ 0 w 319"/>
                    <a:gd name="T43" fmla="*/ 83 h 108"/>
                    <a:gd name="T44" fmla="*/ 2 w 319"/>
                    <a:gd name="T45" fmla="*/ 78 h 108"/>
                    <a:gd name="T46" fmla="*/ 5 w 319"/>
                    <a:gd name="T47" fmla="*/ 73 h 108"/>
                    <a:gd name="T48" fmla="*/ 15 w 319"/>
                    <a:gd name="T49" fmla="*/ 67 h 108"/>
                    <a:gd name="T50" fmla="*/ 23 w 319"/>
                    <a:gd name="T51" fmla="*/ 60 h 108"/>
                    <a:gd name="T52" fmla="*/ 27 w 319"/>
                    <a:gd name="T53" fmla="*/ 50 h 108"/>
                    <a:gd name="T54" fmla="*/ 30 w 319"/>
                    <a:gd name="T55" fmla="*/ 40 h 108"/>
                    <a:gd name="T56" fmla="*/ 35 w 319"/>
                    <a:gd name="T57" fmla="*/ 31 h 108"/>
                    <a:gd name="T58" fmla="*/ 36 w 319"/>
                    <a:gd name="T59" fmla="*/ 18 h 108"/>
                    <a:gd name="T60" fmla="*/ 38 w 319"/>
                    <a:gd name="T61" fmla="*/ 7 h 108"/>
                    <a:gd name="T62" fmla="*/ 38 w 319"/>
                    <a:gd name="T63" fmla="*/ 0 h 108"/>
                    <a:gd name="T64" fmla="*/ 48 w 319"/>
                    <a:gd name="T65" fmla="*/ 9 h 108"/>
                    <a:gd name="T66" fmla="*/ 68 w 319"/>
                    <a:gd name="T67" fmla="*/ 13 h 108"/>
                    <a:gd name="T68" fmla="*/ 86 w 319"/>
                    <a:gd name="T69" fmla="*/ 16 h 108"/>
                    <a:gd name="T70" fmla="*/ 108 w 319"/>
                    <a:gd name="T71" fmla="*/ 18 h 108"/>
                    <a:gd name="T72" fmla="*/ 143 w 319"/>
                    <a:gd name="T73" fmla="*/ 20 h 108"/>
                    <a:gd name="T74" fmla="*/ 177 w 319"/>
                    <a:gd name="T75" fmla="*/ 21 h 108"/>
                    <a:gd name="T76" fmla="*/ 197 w 319"/>
                    <a:gd name="T77" fmla="*/ 21 h 108"/>
                    <a:gd name="T78" fmla="*/ 228 w 319"/>
                    <a:gd name="T79" fmla="*/ 20 h 108"/>
                    <a:gd name="T80" fmla="*/ 264 w 319"/>
                    <a:gd name="T81" fmla="*/ 17 h 108"/>
                    <a:gd name="T82" fmla="*/ 287 w 319"/>
                    <a:gd name="T83" fmla="*/ 14 h 108"/>
                    <a:gd name="T84" fmla="*/ 302 w 319"/>
                    <a:gd name="T85" fmla="*/ 11 h 108"/>
                    <a:gd name="T86" fmla="*/ 318 w 319"/>
                    <a:gd name="T87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19" h="108">
                      <a:moveTo>
                        <a:pt x="317" y="3"/>
                      </a:moveTo>
                      <a:lnTo>
                        <a:pt x="315" y="11"/>
                      </a:lnTo>
                      <a:lnTo>
                        <a:pt x="306" y="18"/>
                      </a:lnTo>
                      <a:lnTo>
                        <a:pt x="299" y="24"/>
                      </a:lnTo>
                      <a:lnTo>
                        <a:pt x="294" y="33"/>
                      </a:lnTo>
                      <a:lnTo>
                        <a:pt x="288" y="46"/>
                      </a:lnTo>
                      <a:lnTo>
                        <a:pt x="284" y="59"/>
                      </a:lnTo>
                      <a:lnTo>
                        <a:pt x="281" y="71"/>
                      </a:lnTo>
                      <a:lnTo>
                        <a:pt x="279" y="81"/>
                      </a:lnTo>
                      <a:lnTo>
                        <a:pt x="278" y="90"/>
                      </a:lnTo>
                      <a:lnTo>
                        <a:pt x="270" y="95"/>
                      </a:lnTo>
                      <a:lnTo>
                        <a:pt x="255" y="100"/>
                      </a:lnTo>
                      <a:lnTo>
                        <a:pt x="240" y="103"/>
                      </a:lnTo>
                      <a:lnTo>
                        <a:pt x="216" y="105"/>
                      </a:lnTo>
                      <a:lnTo>
                        <a:pt x="189" y="107"/>
                      </a:lnTo>
                      <a:lnTo>
                        <a:pt x="147" y="107"/>
                      </a:lnTo>
                      <a:lnTo>
                        <a:pt x="110" y="105"/>
                      </a:lnTo>
                      <a:lnTo>
                        <a:pt x="74" y="103"/>
                      </a:lnTo>
                      <a:lnTo>
                        <a:pt x="41" y="98"/>
                      </a:lnTo>
                      <a:lnTo>
                        <a:pt x="20" y="93"/>
                      </a:lnTo>
                      <a:lnTo>
                        <a:pt x="8" y="88"/>
                      </a:lnTo>
                      <a:lnTo>
                        <a:pt x="0" y="83"/>
                      </a:lnTo>
                      <a:lnTo>
                        <a:pt x="2" y="78"/>
                      </a:lnTo>
                      <a:lnTo>
                        <a:pt x="5" y="73"/>
                      </a:lnTo>
                      <a:lnTo>
                        <a:pt x="15" y="67"/>
                      </a:lnTo>
                      <a:lnTo>
                        <a:pt x="23" y="60"/>
                      </a:lnTo>
                      <a:lnTo>
                        <a:pt x="27" y="50"/>
                      </a:lnTo>
                      <a:lnTo>
                        <a:pt x="30" y="40"/>
                      </a:lnTo>
                      <a:lnTo>
                        <a:pt x="35" y="31"/>
                      </a:lnTo>
                      <a:lnTo>
                        <a:pt x="36" y="18"/>
                      </a:lnTo>
                      <a:lnTo>
                        <a:pt x="38" y="7"/>
                      </a:lnTo>
                      <a:lnTo>
                        <a:pt x="38" y="0"/>
                      </a:lnTo>
                      <a:lnTo>
                        <a:pt x="48" y="9"/>
                      </a:lnTo>
                      <a:lnTo>
                        <a:pt x="68" y="13"/>
                      </a:lnTo>
                      <a:lnTo>
                        <a:pt x="86" y="16"/>
                      </a:lnTo>
                      <a:lnTo>
                        <a:pt x="108" y="18"/>
                      </a:lnTo>
                      <a:lnTo>
                        <a:pt x="143" y="20"/>
                      </a:lnTo>
                      <a:lnTo>
                        <a:pt x="177" y="21"/>
                      </a:lnTo>
                      <a:lnTo>
                        <a:pt x="197" y="21"/>
                      </a:lnTo>
                      <a:lnTo>
                        <a:pt x="228" y="20"/>
                      </a:lnTo>
                      <a:lnTo>
                        <a:pt x="264" y="17"/>
                      </a:lnTo>
                      <a:lnTo>
                        <a:pt x="287" y="14"/>
                      </a:lnTo>
                      <a:lnTo>
                        <a:pt x="302" y="11"/>
                      </a:lnTo>
                      <a:lnTo>
                        <a:pt x="318" y="6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13" name="Freeform 17">
                  <a:extLst>
                    <a:ext uri="{FF2B5EF4-FFF2-40B4-BE49-F238E27FC236}">
                      <a16:creationId xmlns:a16="http://schemas.microsoft.com/office/drawing/2014/main" id="{693E943F-FB97-40C6-8BDB-29E981986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1" y="3951"/>
                  <a:ext cx="551" cy="127"/>
                </a:xfrm>
                <a:custGeom>
                  <a:avLst/>
                  <a:gdLst>
                    <a:gd name="T0" fmla="*/ 534 w 551"/>
                    <a:gd name="T1" fmla="*/ 107 h 127"/>
                    <a:gd name="T2" fmla="*/ 550 w 551"/>
                    <a:gd name="T3" fmla="*/ 81 h 127"/>
                    <a:gd name="T4" fmla="*/ 540 w 551"/>
                    <a:gd name="T5" fmla="*/ 72 h 127"/>
                    <a:gd name="T6" fmla="*/ 517 w 551"/>
                    <a:gd name="T7" fmla="*/ 58 h 127"/>
                    <a:gd name="T8" fmla="*/ 493 w 551"/>
                    <a:gd name="T9" fmla="*/ 45 h 127"/>
                    <a:gd name="T10" fmla="*/ 465 w 551"/>
                    <a:gd name="T11" fmla="*/ 35 h 127"/>
                    <a:gd name="T12" fmla="*/ 430 w 551"/>
                    <a:gd name="T13" fmla="*/ 25 h 127"/>
                    <a:gd name="T14" fmla="*/ 397 w 551"/>
                    <a:gd name="T15" fmla="*/ 18 h 127"/>
                    <a:gd name="T16" fmla="*/ 361 w 551"/>
                    <a:gd name="T17" fmla="*/ 11 h 127"/>
                    <a:gd name="T18" fmla="*/ 315 w 551"/>
                    <a:gd name="T19" fmla="*/ 5 h 127"/>
                    <a:gd name="T20" fmla="*/ 280 w 551"/>
                    <a:gd name="T21" fmla="*/ 2 h 127"/>
                    <a:gd name="T22" fmla="*/ 238 w 551"/>
                    <a:gd name="T23" fmla="*/ 0 h 127"/>
                    <a:gd name="T24" fmla="*/ 199 w 551"/>
                    <a:gd name="T25" fmla="*/ 0 h 127"/>
                    <a:gd name="T26" fmla="*/ 157 w 551"/>
                    <a:gd name="T27" fmla="*/ 1 h 127"/>
                    <a:gd name="T28" fmla="*/ 114 w 551"/>
                    <a:gd name="T29" fmla="*/ 6 h 127"/>
                    <a:gd name="T30" fmla="*/ 75 w 551"/>
                    <a:gd name="T31" fmla="*/ 13 h 127"/>
                    <a:gd name="T32" fmla="*/ 52 w 551"/>
                    <a:gd name="T33" fmla="*/ 19 h 127"/>
                    <a:gd name="T34" fmla="*/ 24 w 551"/>
                    <a:gd name="T35" fmla="*/ 28 h 127"/>
                    <a:gd name="T36" fmla="*/ 9 w 551"/>
                    <a:gd name="T37" fmla="*/ 35 h 127"/>
                    <a:gd name="T38" fmla="*/ 0 w 551"/>
                    <a:gd name="T39" fmla="*/ 42 h 127"/>
                    <a:gd name="T40" fmla="*/ 0 w 551"/>
                    <a:gd name="T41" fmla="*/ 48 h 127"/>
                    <a:gd name="T42" fmla="*/ 6 w 551"/>
                    <a:gd name="T43" fmla="*/ 57 h 127"/>
                    <a:gd name="T44" fmla="*/ 18 w 551"/>
                    <a:gd name="T45" fmla="*/ 63 h 127"/>
                    <a:gd name="T46" fmla="*/ 27 w 551"/>
                    <a:gd name="T47" fmla="*/ 76 h 127"/>
                    <a:gd name="T48" fmla="*/ 31 w 551"/>
                    <a:gd name="T49" fmla="*/ 83 h 127"/>
                    <a:gd name="T50" fmla="*/ 283 w 551"/>
                    <a:gd name="T51" fmla="*/ 77 h 127"/>
                    <a:gd name="T52" fmla="*/ 316 w 551"/>
                    <a:gd name="T53" fmla="*/ 79 h 127"/>
                    <a:gd name="T54" fmla="*/ 357 w 551"/>
                    <a:gd name="T55" fmla="*/ 84 h 127"/>
                    <a:gd name="T56" fmla="*/ 388 w 551"/>
                    <a:gd name="T57" fmla="*/ 90 h 127"/>
                    <a:gd name="T58" fmla="*/ 421 w 551"/>
                    <a:gd name="T59" fmla="*/ 98 h 127"/>
                    <a:gd name="T60" fmla="*/ 453 w 551"/>
                    <a:gd name="T61" fmla="*/ 109 h 127"/>
                    <a:gd name="T62" fmla="*/ 472 w 551"/>
                    <a:gd name="T63" fmla="*/ 118 h 127"/>
                    <a:gd name="T64" fmla="*/ 486 w 551"/>
                    <a:gd name="T65" fmla="*/ 126 h 127"/>
                    <a:gd name="T66" fmla="*/ 534 w 551"/>
                    <a:gd name="T67" fmla="*/ 10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1" h="127">
                      <a:moveTo>
                        <a:pt x="534" y="107"/>
                      </a:moveTo>
                      <a:lnTo>
                        <a:pt x="550" y="81"/>
                      </a:lnTo>
                      <a:lnTo>
                        <a:pt x="540" y="72"/>
                      </a:lnTo>
                      <a:lnTo>
                        <a:pt x="517" y="58"/>
                      </a:lnTo>
                      <a:lnTo>
                        <a:pt x="493" y="45"/>
                      </a:lnTo>
                      <a:lnTo>
                        <a:pt x="465" y="35"/>
                      </a:lnTo>
                      <a:lnTo>
                        <a:pt x="430" y="25"/>
                      </a:lnTo>
                      <a:lnTo>
                        <a:pt x="397" y="18"/>
                      </a:lnTo>
                      <a:lnTo>
                        <a:pt x="361" y="11"/>
                      </a:lnTo>
                      <a:lnTo>
                        <a:pt x="315" y="5"/>
                      </a:lnTo>
                      <a:lnTo>
                        <a:pt x="280" y="2"/>
                      </a:lnTo>
                      <a:lnTo>
                        <a:pt x="238" y="0"/>
                      </a:lnTo>
                      <a:lnTo>
                        <a:pt x="199" y="0"/>
                      </a:lnTo>
                      <a:lnTo>
                        <a:pt x="157" y="1"/>
                      </a:lnTo>
                      <a:lnTo>
                        <a:pt x="114" y="6"/>
                      </a:lnTo>
                      <a:lnTo>
                        <a:pt x="75" y="13"/>
                      </a:lnTo>
                      <a:lnTo>
                        <a:pt x="52" y="19"/>
                      </a:lnTo>
                      <a:lnTo>
                        <a:pt x="24" y="28"/>
                      </a:lnTo>
                      <a:lnTo>
                        <a:pt x="9" y="35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6" y="57"/>
                      </a:lnTo>
                      <a:lnTo>
                        <a:pt x="18" y="63"/>
                      </a:lnTo>
                      <a:lnTo>
                        <a:pt x="27" y="76"/>
                      </a:lnTo>
                      <a:lnTo>
                        <a:pt x="31" y="83"/>
                      </a:lnTo>
                      <a:lnTo>
                        <a:pt x="283" y="77"/>
                      </a:lnTo>
                      <a:lnTo>
                        <a:pt x="316" y="79"/>
                      </a:lnTo>
                      <a:lnTo>
                        <a:pt x="357" y="84"/>
                      </a:lnTo>
                      <a:lnTo>
                        <a:pt x="388" y="90"/>
                      </a:lnTo>
                      <a:lnTo>
                        <a:pt x="421" y="98"/>
                      </a:lnTo>
                      <a:lnTo>
                        <a:pt x="453" y="109"/>
                      </a:lnTo>
                      <a:lnTo>
                        <a:pt x="472" y="118"/>
                      </a:lnTo>
                      <a:lnTo>
                        <a:pt x="486" y="126"/>
                      </a:lnTo>
                      <a:lnTo>
                        <a:pt x="534" y="10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14" name="Freeform 18">
                  <a:extLst>
                    <a:ext uri="{FF2B5EF4-FFF2-40B4-BE49-F238E27FC236}">
                      <a16:creationId xmlns:a16="http://schemas.microsoft.com/office/drawing/2014/main" id="{A37C2947-2407-4049-BBCA-CB266A324B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7" y="4027"/>
                  <a:ext cx="475" cy="208"/>
                </a:xfrm>
                <a:custGeom>
                  <a:avLst/>
                  <a:gdLst>
                    <a:gd name="T0" fmla="*/ 0 w 475"/>
                    <a:gd name="T1" fmla="*/ 207 h 208"/>
                    <a:gd name="T2" fmla="*/ 0 w 475"/>
                    <a:gd name="T3" fmla="*/ 96 h 208"/>
                    <a:gd name="T4" fmla="*/ 28 w 475"/>
                    <a:gd name="T5" fmla="*/ 97 h 208"/>
                    <a:gd name="T6" fmla="*/ 63 w 475"/>
                    <a:gd name="T7" fmla="*/ 96 h 208"/>
                    <a:gd name="T8" fmla="*/ 121 w 475"/>
                    <a:gd name="T9" fmla="*/ 94 h 208"/>
                    <a:gd name="T10" fmla="*/ 178 w 475"/>
                    <a:gd name="T11" fmla="*/ 90 h 208"/>
                    <a:gd name="T12" fmla="*/ 231 w 475"/>
                    <a:gd name="T13" fmla="*/ 85 h 208"/>
                    <a:gd name="T14" fmla="*/ 274 w 475"/>
                    <a:gd name="T15" fmla="*/ 79 h 208"/>
                    <a:gd name="T16" fmla="*/ 325 w 475"/>
                    <a:gd name="T17" fmla="*/ 70 h 208"/>
                    <a:gd name="T18" fmla="*/ 364 w 475"/>
                    <a:gd name="T19" fmla="*/ 60 h 208"/>
                    <a:gd name="T20" fmla="*/ 393 w 475"/>
                    <a:gd name="T21" fmla="*/ 50 h 208"/>
                    <a:gd name="T22" fmla="*/ 414 w 475"/>
                    <a:gd name="T23" fmla="*/ 41 h 208"/>
                    <a:gd name="T24" fmla="*/ 427 w 475"/>
                    <a:gd name="T25" fmla="*/ 33 h 208"/>
                    <a:gd name="T26" fmla="*/ 439 w 475"/>
                    <a:gd name="T27" fmla="*/ 23 h 208"/>
                    <a:gd name="T28" fmla="*/ 444 w 475"/>
                    <a:gd name="T29" fmla="*/ 14 h 208"/>
                    <a:gd name="T30" fmla="*/ 451 w 475"/>
                    <a:gd name="T31" fmla="*/ 0 h 208"/>
                    <a:gd name="T32" fmla="*/ 457 w 475"/>
                    <a:gd name="T33" fmla="*/ 12 h 208"/>
                    <a:gd name="T34" fmla="*/ 466 w 475"/>
                    <a:gd name="T35" fmla="*/ 26 h 208"/>
                    <a:gd name="T36" fmla="*/ 469 w 475"/>
                    <a:gd name="T37" fmla="*/ 36 h 208"/>
                    <a:gd name="T38" fmla="*/ 474 w 475"/>
                    <a:gd name="T39" fmla="*/ 48 h 208"/>
                    <a:gd name="T40" fmla="*/ 472 w 475"/>
                    <a:gd name="T41" fmla="*/ 59 h 208"/>
                    <a:gd name="T42" fmla="*/ 466 w 475"/>
                    <a:gd name="T43" fmla="*/ 71 h 208"/>
                    <a:gd name="T44" fmla="*/ 459 w 475"/>
                    <a:gd name="T45" fmla="*/ 87 h 208"/>
                    <a:gd name="T46" fmla="*/ 444 w 475"/>
                    <a:gd name="T47" fmla="*/ 101 h 208"/>
                    <a:gd name="T48" fmla="*/ 424 w 475"/>
                    <a:gd name="T49" fmla="*/ 117 h 208"/>
                    <a:gd name="T50" fmla="*/ 399 w 475"/>
                    <a:gd name="T51" fmla="*/ 133 h 208"/>
                    <a:gd name="T52" fmla="*/ 363 w 475"/>
                    <a:gd name="T53" fmla="*/ 149 h 208"/>
                    <a:gd name="T54" fmla="*/ 322 w 475"/>
                    <a:gd name="T55" fmla="*/ 163 h 208"/>
                    <a:gd name="T56" fmla="*/ 286 w 475"/>
                    <a:gd name="T57" fmla="*/ 174 h 208"/>
                    <a:gd name="T58" fmla="*/ 241 w 475"/>
                    <a:gd name="T59" fmla="*/ 184 h 208"/>
                    <a:gd name="T60" fmla="*/ 195 w 475"/>
                    <a:gd name="T61" fmla="*/ 191 h 208"/>
                    <a:gd name="T62" fmla="*/ 141 w 475"/>
                    <a:gd name="T63" fmla="*/ 198 h 208"/>
                    <a:gd name="T64" fmla="*/ 94 w 475"/>
                    <a:gd name="T65" fmla="*/ 202 h 208"/>
                    <a:gd name="T66" fmla="*/ 39 w 475"/>
                    <a:gd name="T67" fmla="*/ 205 h 208"/>
                    <a:gd name="T68" fmla="*/ 0 w 475"/>
                    <a:gd name="T69" fmla="*/ 207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75" h="208">
                      <a:moveTo>
                        <a:pt x="0" y="207"/>
                      </a:moveTo>
                      <a:lnTo>
                        <a:pt x="0" y="96"/>
                      </a:lnTo>
                      <a:lnTo>
                        <a:pt x="28" y="97"/>
                      </a:lnTo>
                      <a:lnTo>
                        <a:pt x="63" y="96"/>
                      </a:lnTo>
                      <a:lnTo>
                        <a:pt x="121" y="94"/>
                      </a:lnTo>
                      <a:lnTo>
                        <a:pt x="178" y="90"/>
                      </a:lnTo>
                      <a:lnTo>
                        <a:pt x="231" y="85"/>
                      </a:lnTo>
                      <a:lnTo>
                        <a:pt x="274" y="79"/>
                      </a:lnTo>
                      <a:lnTo>
                        <a:pt x="325" y="70"/>
                      </a:lnTo>
                      <a:lnTo>
                        <a:pt x="364" y="60"/>
                      </a:lnTo>
                      <a:lnTo>
                        <a:pt x="393" y="50"/>
                      </a:lnTo>
                      <a:lnTo>
                        <a:pt x="414" y="41"/>
                      </a:lnTo>
                      <a:lnTo>
                        <a:pt x="427" y="33"/>
                      </a:lnTo>
                      <a:lnTo>
                        <a:pt x="439" y="23"/>
                      </a:lnTo>
                      <a:lnTo>
                        <a:pt x="444" y="14"/>
                      </a:lnTo>
                      <a:lnTo>
                        <a:pt x="451" y="0"/>
                      </a:lnTo>
                      <a:lnTo>
                        <a:pt x="457" y="12"/>
                      </a:lnTo>
                      <a:lnTo>
                        <a:pt x="466" y="26"/>
                      </a:lnTo>
                      <a:lnTo>
                        <a:pt x="469" y="36"/>
                      </a:lnTo>
                      <a:lnTo>
                        <a:pt x="474" y="48"/>
                      </a:lnTo>
                      <a:lnTo>
                        <a:pt x="472" y="59"/>
                      </a:lnTo>
                      <a:lnTo>
                        <a:pt x="466" y="71"/>
                      </a:lnTo>
                      <a:lnTo>
                        <a:pt x="459" y="87"/>
                      </a:lnTo>
                      <a:lnTo>
                        <a:pt x="444" y="101"/>
                      </a:lnTo>
                      <a:lnTo>
                        <a:pt x="424" y="117"/>
                      </a:lnTo>
                      <a:lnTo>
                        <a:pt x="399" y="133"/>
                      </a:lnTo>
                      <a:lnTo>
                        <a:pt x="363" y="149"/>
                      </a:lnTo>
                      <a:lnTo>
                        <a:pt x="322" y="163"/>
                      </a:lnTo>
                      <a:lnTo>
                        <a:pt x="286" y="174"/>
                      </a:lnTo>
                      <a:lnTo>
                        <a:pt x="241" y="184"/>
                      </a:lnTo>
                      <a:lnTo>
                        <a:pt x="195" y="191"/>
                      </a:lnTo>
                      <a:lnTo>
                        <a:pt x="141" y="198"/>
                      </a:lnTo>
                      <a:lnTo>
                        <a:pt x="94" y="202"/>
                      </a:lnTo>
                      <a:lnTo>
                        <a:pt x="39" y="20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15" name="Freeform 19">
                  <a:extLst>
                    <a:ext uri="{FF2B5EF4-FFF2-40B4-BE49-F238E27FC236}">
                      <a16:creationId xmlns:a16="http://schemas.microsoft.com/office/drawing/2014/main" id="{08D8E9F5-4C6F-43BC-878A-D092721E1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8" y="3977"/>
                  <a:ext cx="156" cy="44"/>
                </a:xfrm>
                <a:custGeom>
                  <a:avLst/>
                  <a:gdLst>
                    <a:gd name="T0" fmla="*/ 83 w 156"/>
                    <a:gd name="T1" fmla="*/ 43 h 44"/>
                    <a:gd name="T2" fmla="*/ 134 w 156"/>
                    <a:gd name="T3" fmla="*/ 35 h 44"/>
                    <a:gd name="T4" fmla="*/ 152 w 156"/>
                    <a:gd name="T5" fmla="*/ 26 h 44"/>
                    <a:gd name="T6" fmla="*/ 155 w 156"/>
                    <a:gd name="T7" fmla="*/ 17 h 44"/>
                    <a:gd name="T8" fmla="*/ 155 w 156"/>
                    <a:gd name="T9" fmla="*/ 12 h 44"/>
                    <a:gd name="T10" fmla="*/ 146 w 156"/>
                    <a:gd name="T11" fmla="*/ 6 h 44"/>
                    <a:gd name="T12" fmla="*/ 126 w 156"/>
                    <a:gd name="T13" fmla="*/ 3 h 44"/>
                    <a:gd name="T14" fmla="*/ 105 w 156"/>
                    <a:gd name="T15" fmla="*/ 1 h 44"/>
                    <a:gd name="T16" fmla="*/ 86 w 156"/>
                    <a:gd name="T17" fmla="*/ 0 h 44"/>
                    <a:gd name="T18" fmla="*/ 69 w 156"/>
                    <a:gd name="T19" fmla="*/ 0 h 44"/>
                    <a:gd name="T20" fmla="*/ 41 w 156"/>
                    <a:gd name="T21" fmla="*/ 1 h 44"/>
                    <a:gd name="T22" fmla="*/ 21 w 156"/>
                    <a:gd name="T23" fmla="*/ 3 h 44"/>
                    <a:gd name="T24" fmla="*/ 9 w 156"/>
                    <a:gd name="T25" fmla="*/ 6 h 44"/>
                    <a:gd name="T26" fmla="*/ 2 w 156"/>
                    <a:gd name="T27" fmla="*/ 9 h 44"/>
                    <a:gd name="T28" fmla="*/ 0 w 156"/>
                    <a:gd name="T29" fmla="*/ 14 h 44"/>
                    <a:gd name="T30" fmla="*/ 2 w 156"/>
                    <a:gd name="T31" fmla="*/ 20 h 44"/>
                    <a:gd name="T32" fmla="*/ 9 w 156"/>
                    <a:gd name="T33" fmla="*/ 38 h 44"/>
                    <a:gd name="T34" fmla="*/ 83 w 156"/>
                    <a:gd name="T35" fmla="*/ 4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44">
                      <a:moveTo>
                        <a:pt x="83" y="43"/>
                      </a:moveTo>
                      <a:lnTo>
                        <a:pt x="134" y="35"/>
                      </a:lnTo>
                      <a:lnTo>
                        <a:pt x="152" y="26"/>
                      </a:lnTo>
                      <a:lnTo>
                        <a:pt x="155" y="17"/>
                      </a:lnTo>
                      <a:lnTo>
                        <a:pt x="155" y="12"/>
                      </a:lnTo>
                      <a:lnTo>
                        <a:pt x="146" y="6"/>
                      </a:lnTo>
                      <a:lnTo>
                        <a:pt x="126" y="3"/>
                      </a:lnTo>
                      <a:lnTo>
                        <a:pt x="105" y="1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41" y="1"/>
                      </a:lnTo>
                      <a:lnTo>
                        <a:pt x="21" y="3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9" y="38"/>
                      </a:lnTo>
                      <a:lnTo>
                        <a:pt x="83" y="4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16" name="Freeform 20">
                  <a:extLst>
                    <a:ext uri="{FF2B5EF4-FFF2-40B4-BE49-F238E27FC236}">
                      <a16:creationId xmlns:a16="http://schemas.microsoft.com/office/drawing/2014/main" id="{2BC4B51A-B145-4DA5-BB16-B7269CE54F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4" y="3988"/>
                  <a:ext cx="88" cy="29"/>
                </a:xfrm>
                <a:custGeom>
                  <a:avLst/>
                  <a:gdLst>
                    <a:gd name="T0" fmla="*/ 0 w 88"/>
                    <a:gd name="T1" fmla="*/ 1 h 29"/>
                    <a:gd name="T2" fmla="*/ 11 w 88"/>
                    <a:gd name="T3" fmla="*/ 28 h 29"/>
                    <a:gd name="T4" fmla="*/ 54 w 88"/>
                    <a:gd name="T5" fmla="*/ 25 h 29"/>
                    <a:gd name="T6" fmla="*/ 87 w 88"/>
                    <a:gd name="T7" fmla="*/ 24 h 29"/>
                    <a:gd name="T8" fmla="*/ 78 w 88"/>
                    <a:gd name="T9" fmla="*/ 0 h 29"/>
                    <a:gd name="T10" fmla="*/ 75 w 88"/>
                    <a:gd name="T11" fmla="*/ 5 h 29"/>
                    <a:gd name="T12" fmla="*/ 65 w 88"/>
                    <a:gd name="T13" fmla="*/ 9 h 29"/>
                    <a:gd name="T14" fmla="*/ 47 w 88"/>
                    <a:gd name="T15" fmla="*/ 11 h 29"/>
                    <a:gd name="T16" fmla="*/ 27 w 88"/>
                    <a:gd name="T17" fmla="*/ 10 h 29"/>
                    <a:gd name="T18" fmla="*/ 11 w 88"/>
                    <a:gd name="T19" fmla="*/ 7 h 29"/>
                    <a:gd name="T20" fmla="*/ 0 w 88"/>
                    <a:gd name="T21" fmla="*/ 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29">
                      <a:moveTo>
                        <a:pt x="0" y="1"/>
                      </a:moveTo>
                      <a:lnTo>
                        <a:pt x="11" y="28"/>
                      </a:lnTo>
                      <a:lnTo>
                        <a:pt x="54" y="25"/>
                      </a:lnTo>
                      <a:lnTo>
                        <a:pt x="87" y="24"/>
                      </a:lnTo>
                      <a:lnTo>
                        <a:pt x="78" y="0"/>
                      </a:lnTo>
                      <a:lnTo>
                        <a:pt x="75" y="5"/>
                      </a:lnTo>
                      <a:lnTo>
                        <a:pt x="65" y="9"/>
                      </a:lnTo>
                      <a:lnTo>
                        <a:pt x="47" y="11"/>
                      </a:lnTo>
                      <a:lnTo>
                        <a:pt x="27" y="10"/>
                      </a:lnTo>
                      <a:lnTo>
                        <a:pt x="11" y="7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17" name="Freeform 21">
                  <a:extLst>
                    <a:ext uri="{FF2B5EF4-FFF2-40B4-BE49-F238E27FC236}">
                      <a16:creationId xmlns:a16="http://schemas.microsoft.com/office/drawing/2014/main" id="{43ECFBEB-C2A8-4321-817D-47E526893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1" y="3991"/>
                  <a:ext cx="319" cy="108"/>
                </a:xfrm>
                <a:custGeom>
                  <a:avLst/>
                  <a:gdLst>
                    <a:gd name="T0" fmla="*/ 1 w 319"/>
                    <a:gd name="T1" fmla="*/ 3 h 108"/>
                    <a:gd name="T2" fmla="*/ 3 w 319"/>
                    <a:gd name="T3" fmla="*/ 11 h 108"/>
                    <a:gd name="T4" fmla="*/ 12 w 319"/>
                    <a:gd name="T5" fmla="*/ 18 h 108"/>
                    <a:gd name="T6" fmla="*/ 19 w 319"/>
                    <a:gd name="T7" fmla="*/ 24 h 108"/>
                    <a:gd name="T8" fmla="*/ 24 w 319"/>
                    <a:gd name="T9" fmla="*/ 33 h 108"/>
                    <a:gd name="T10" fmla="*/ 30 w 319"/>
                    <a:gd name="T11" fmla="*/ 46 h 108"/>
                    <a:gd name="T12" fmla="*/ 34 w 319"/>
                    <a:gd name="T13" fmla="*/ 59 h 108"/>
                    <a:gd name="T14" fmla="*/ 37 w 319"/>
                    <a:gd name="T15" fmla="*/ 71 h 108"/>
                    <a:gd name="T16" fmla="*/ 39 w 319"/>
                    <a:gd name="T17" fmla="*/ 81 h 108"/>
                    <a:gd name="T18" fmla="*/ 40 w 319"/>
                    <a:gd name="T19" fmla="*/ 90 h 108"/>
                    <a:gd name="T20" fmla="*/ 48 w 319"/>
                    <a:gd name="T21" fmla="*/ 95 h 108"/>
                    <a:gd name="T22" fmla="*/ 63 w 319"/>
                    <a:gd name="T23" fmla="*/ 100 h 108"/>
                    <a:gd name="T24" fmla="*/ 78 w 319"/>
                    <a:gd name="T25" fmla="*/ 103 h 108"/>
                    <a:gd name="T26" fmla="*/ 102 w 319"/>
                    <a:gd name="T27" fmla="*/ 105 h 108"/>
                    <a:gd name="T28" fmla="*/ 129 w 319"/>
                    <a:gd name="T29" fmla="*/ 107 h 108"/>
                    <a:gd name="T30" fmla="*/ 171 w 319"/>
                    <a:gd name="T31" fmla="*/ 107 h 108"/>
                    <a:gd name="T32" fmla="*/ 208 w 319"/>
                    <a:gd name="T33" fmla="*/ 105 h 108"/>
                    <a:gd name="T34" fmla="*/ 244 w 319"/>
                    <a:gd name="T35" fmla="*/ 103 h 108"/>
                    <a:gd name="T36" fmla="*/ 277 w 319"/>
                    <a:gd name="T37" fmla="*/ 98 h 108"/>
                    <a:gd name="T38" fmla="*/ 298 w 319"/>
                    <a:gd name="T39" fmla="*/ 93 h 108"/>
                    <a:gd name="T40" fmla="*/ 310 w 319"/>
                    <a:gd name="T41" fmla="*/ 88 h 108"/>
                    <a:gd name="T42" fmla="*/ 318 w 319"/>
                    <a:gd name="T43" fmla="*/ 83 h 108"/>
                    <a:gd name="T44" fmla="*/ 316 w 319"/>
                    <a:gd name="T45" fmla="*/ 78 h 108"/>
                    <a:gd name="T46" fmla="*/ 313 w 319"/>
                    <a:gd name="T47" fmla="*/ 73 h 108"/>
                    <a:gd name="T48" fmla="*/ 303 w 319"/>
                    <a:gd name="T49" fmla="*/ 67 h 108"/>
                    <a:gd name="T50" fmla="*/ 295 w 319"/>
                    <a:gd name="T51" fmla="*/ 60 h 108"/>
                    <a:gd name="T52" fmla="*/ 291 w 319"/>
                    <a:gd name="T53" fmla="*/ 50 h 108"/>
                    <a:gd name="T54" fmla="*/ 288 w 319"/>
                    <a:gd name="T55" fmla="*/ 40 h 108"/>
                    <a:gd name="T56" fmla="*/ 283 w 319"/>
                    <a:gd name="T57" fmla="*/ 31 h 108"/>
                    <a:gd name="T58" fmla="*/ 282 w 319"/>
                    <a:gd name="T59" fmla="*/ 18 h 108"/>
                    <a:gd name="T60" fmla="*/ 280 w 319"/>
                    <a:gd name="T61" fmla="*/ 7 h 108"/>
                    <a:gd name="T62" fmla="*/ 280 w 319"/>
                    <a:gd name="T63" fmla="*/ 0 h 108"/>
                    <a:gd name="T64" fmla="*/ 270 w 319"/>
                    <a:gd name="T65" fmla="*/ 9 h 108"/>
                    <a:gd name="T66" fmla="*/ 250 w 319"/>
                    <a:gd name="T67" fmla="*/ 13 h 108"/>
                    <a:gd name="T68" fmla="*/ 232 w 319"/>
                    <a:gd name="T69" fmla="*/ 16 h 108"/>
                    <a:gd name="T70" fmla="*/ 210 w 319"/>
                    <a:gd name="T71" fmla="*/ 18 h 108"/>
                    <a:gd name="T72" fmla="*/ 175 w 319"/>
                    <a:gd name="T73" fmla="*/ 20 h 108"/>
                    <a:gd name="T74" fmla="*/ 141 w 319"/>
                    <a:gd name="T75" fmla="*/ 21 h 108"/>
                    <a:gd name="T76" fmla="*/ 121 w 319"/>
                    <a:gd name="T77" fmla="*/ 21 h 108"/>
                    <a:gd name="T78" fmla="*/ 90 w 319"/>
                    <a:gd name="T79" fmla="*/ 20 h 108"/>
                    <a:gd name="T80" fmla="*/ 54 w 319"/>
                    <a:gd name="T81" fmla="*/ 17 h 108"/>
                    <a:gd name="T82" fmla="*/ 31 w 319"/>
                    <a:gd name="T83" fmla="*/ 14 h 108"/>
                    <a:gd name="T84" fmla="*/ 16 w 319"/>
                    <a:gd name="T85" fmla="*/ 11 h 108"/>
                    <a:gd name="T86" fmla="*/ 0 w 319"/>
                    <a:gd name="T87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19" h="108">
                      <a:moveTo>
                        <a:pt x="1" y="3"/>
                      </a:moveTo>
                      <a:lnTo>
                        <a:pt x="3" y="11"/>
                      </a:lnTo>
                      <a:lnTo>
                        <a:pt x="12" y="18"/>
                      </a:lnTo>
                      <a:lnTo>
                        <a:pt x="19" y="24"/>
                      </a:lnTo>
                      <a:lnTo>
                        <a:pt x="24" y="33"/>
                      </a:lnTo>
                      <a:lnTo>
                        <a:pt x="30" y="46"/>
                      </a:lnTo>
                      <a:lnTo>
                        <a:pt x="34" y="59"/>
                      </a:lnTo>
                      <a:lnTo>
                        <a:pt x="37" y="71"/>
                      </a:lnTo>
                      <a:lnTo>
                        <a:pt x="39" y="81"/>
                      </a:lnTo>
                      <a:lnTo>
                        <a:pt x="40" y="90"/>
                      </a:lnTo>
                      <a:lnTo>
                        <a:pt x="48" y="95"/>
                      </a:lnTo>
                      <a:lnTo>
                        <a:pt x="63" y="100"/>
                      </a:lnTo>
                      <a:lnTo>
                        <a:pt x="78" y="103"/>
                      </a:lnTo>
                      <a:lnTo>
                        <a:pt x="102" y="105"/>
                      </a:lnTo>
                      <a:lnTo>
                        <a:pt x="129" y="107"/>
                      </a:lnTo>
                      <a:lnTo>
                        <a:pt x="171" y="107"/>
                      </a:lnTo>
                      <a:lnTo>
                        <a:pt x="208" y="105"/>
                      </a:lnTo>
                      <a:lnTo>
                        <a:pt x="244" y="103"/>
                      </a:lnTo>
                      <a:lnTo>
                        <a:pt x="277" y="98"/>
                      </a:lnTo>
                      <a:lnTo>
                        <a:pt x="298" y="93"/>
                      </a:lnTo>
                      <a:lnTo>
                        <a:pt x="310" y="88"/>
                      </a:lnTo>
                      <a:lnTo>
                        <a:pt x="318" y="83"/>
                      </a:lnTo>
                      <a:lnTo>
                        <a:pt x="316" y="78"/>
                      </a:lnTo>
                      <a:lnTo>
                        <a:pt x="313" y="73"/>
                      </a:lnTo>
                      <a:lnTo>
                        <a:pt x="303" y="67"/>
                      </a:lnTo>
                      <a:lnTo>
                        <a:pt x="295" y="60"/>
                      </a:lnTo>
                      <a:lnTo>
                        <a:pt x="291" y="50"/>
                      </a:lnTo>
                      <a:lnTo>
                        <a:pt x="288" y="40"/>
                      </a:lnTo>
                      <a:lnTo>
                        <a:pt x="283" y="31"/>
                      </a:lnTo>
                      <a:lnTo>
                        <a:pt x="282" y="18"/>
                      </a:lnTo>
                      <a:lnTo>
                        <a:pt x="280" y="7"/>
                      </a:lnTo>
                      <a:lnTo>
                        <a:pt x="280" y="0"/>
                      </a:lnTo>
                      <a:lnTo>
                        <a:pt x="270" y="9"/>
                      </a:lnTo>
                      <a:lnTo>
                        <a:pt x="250" y="13"/>
                      </a:lnTo>
                      <a:lnTo>
                        <a:pt x="232" y="16"/>
                      </a:lnTo>
                      <a:lnTo>
                        <a:pt x="210" y="18"/>
                      </a:lnTo>
                      <a:lnTo>
                        <a:pt x="175" y="20"/>
                      </a:lnTo>
                      <a:lnTo>
                        <a:pt x="141" y="21"/>
                      </a:lnTo>
                      <a:lnTo>
                        <a:pt x="121" y="21"/>
                      </a:lnTo>
                      <a:lnTo>
                        <a:pt x="90" y="20"/>
                      </a:lnTo>
                      <a:lnTo>
                        <a:pt x="54" y="17"/>
                      </a:lnTo>
                      <a:lnTo>
                        <a:pt x="31" y="14"/>
                      </a:lnTo>
                      <a:lnTo>
                        <a:pt x="16" y="11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18" name="Freeform 22">
                  <a:extLst>
                    <a:ext uri="{FF2B5EF4-FFF2-40B4-BE49-F238E27FC236}">
                      <a16:creationId xmlns:a16="http://schemas.microsoft.com/office/drawing/2014/main" id="{6F84EDFB-EFF8-4AA0-ADE2-7AFBA24677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1" y="4076"/>
                  <a:ext cx="832" cy="159"/>
                </a:xfrm>
                <a:custGeom>
                  <a:avLst/>
                  <a:gdLst>
                    <a:gd name="T0" fmla="*/ 0 w 832"/>
                    <a:gd name="T1" fmla="*/ 158 h 159"/>
                    <a:gd name="T2" fmla="*/ 0 w 832"/>
                    <a:gd name="T3" fmla="*/ 23 h 159"/>
                    <a:gd name="T4" fmla="*/ 84 w 832"/>
                    <a:gd name="T5" fmla="*/ 16 h 159"/>
                    <a:gd name="T6" fmla="*/ 153 w 832"/>
                    <a:gd name="T7" fmla="*/ 9 h 159"/>
                    <a:gd name="T8" fmla="*/ 210 w 832"/>
                    <a:gd name="T9" fmla="*/ 5 h 159"/>
                    <a:gd name="T10" fmla="*/ 258 w 832"/>
                    <a:gd name="T11" fmla="*/ 3 h 159"/>
                    <a:gd name="T12" fmla="*/ 312 w 832"/>
                    <a:gd name="T13" fmla="*/ 1 h 159"/>
                    <a:gd name="T14" fmla="*/ 402 w 832"/>
                    <a:gd name="T15" fmla="*/ 0 h 159"/>
                    <a:gd name="T16" fmla="*/ 485 w 832"/>
                    <a:gd name="T17" fmla="*/ 2 h 159"/>
                    <a:gd name="T18" fmla="*/ 570 w 832"/>
                    <a:gd name="T19" fmla="*/ 7 h 159"/>
                    <a:gd name="T20" fmla="*/ 652 w 832"/>
                    <a:gd name="T21" fmla="*/ 15 h 159"/>
                    <a:gd name="T22" fmla="*/ 724 w 832"/>
                    <a:gd name="T23" fmla="*/ 26 h 159"/>
                    <a:gd name="T24" fmla="*/ 784 w 832"/>
                    <a:gd name="T25" fmla="*/ 42 h 159"/>
                    <a:gd name="T26" fmla="*/ 829 w 832"/>
                    <a:gd name="T27" fmla="*/ 48 h 159"/>
                    <a:gd name="T28" fmla="*/ 831 w 832"/>
                    <a:gd name="T29" fmla="*/ 156 h 159"/>
                    <a:gd name="T30" fmla="*/ 786 w 832"/>
                    <a:gd name="T31" fmla="*/ 154 h 159"/>
                    <a:gd name="T32" fmla="*/ 726 w 832"/>
                    <a:gd name="T33" fmla="*/ 146 h 159"/>
                    <a:gd name="T34" fmla="*/ 654 w 832"/>
                    <a:gd name="T35" fmla="*/ 137 h 159"/>
                    <a:gd name="T36" fmla="*/ 585 w 832"/>
                    <a:gd name="T37" fmla="*/ 131 h 159"/>
                    <a:gd name="T38" fmla="*/ 515 w 832"/>
                    <a:gd name="T39" fmla="*/ 128 h 159"/>
                    <a:gd name="T40" fmla="*/ 468 w 832"/>
                    <a:gd name="T41" fmla="*/ 126 h 159"/>
                    <a:gd name="T42" fmla="*/ 428 w 832"/>
                    <a:gd name="T43" fmla="*/ 126 h 159"/>
                    <a:gd name="T44" fmla="*/ 358 w 832"/>
                    <a:gd name="T45" fmla="*/ 126 h 159"/>
                    <a:gd name="T46" fmla="*/ 314 w 832"/>
                    <a:gd name="T47" fmla="*/ 127 h 159"/>
                    <a:gd name="T48" fmla="*/ 274 w 832"/>
                    <a:gd name="T49" fmla="*/ 128 h 159"/>
                    <a:gd name="T50" fmla="*/ 229 w 832"/>
                    <a:gd name="T51" fmla="*/ 130 h 159"/>
                    <a:gd name="T52" fmla="*/ 190 w 832"/>
                    <a:gd name="T53" fmla="*/ 133 h 159"/>
                    <a:gd name="T54" fmla="*/ 140 w 832"/>
                    <a:gd name="T55" fmla="*/ 136 h 159"/>
                    <a:gd name="T56" fmla="*/ 96 w 832"/>
                    <a:gd name="T57" fmla="*/ 141 h 159"/>
                    <a:gd name="T58" fmla="*/ 49 w 832"/>
                    <a:gd name="T59" fmla="*/ 148 h 159"/>
                    <a:gd name="T60" fmla="*/ 0 w 832"/>
                    <a:gd name="T61" fmla="*/ 158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32" h="159">
                      <a:moveTo>
                        <a:pt x="0" y="158"/>
                      </a:moveTo>
                      <a:lnTo>
                        <a:pt x="0" y="23"/>
                      </a:lnTo>
                      <a:lnTo>
                        <a:pt x="84" y="16"/>
                      </a:lnTo>
                      <a:lnTo>
                        <a:pt x="153" y="9"/>
                      </a:lnTo>
                      <a:lnTo>
                        <a:pt x="210" y="5"/>
                      </a:lnTo>
                      <a:lnTo>
                        <a:pt x="258" y="3"/>
                      </a:lnTo>
                      <a:lnTo>
                        <a:pt x="312" y="1"/>
                      </a:lnTo>
                      <a:lnTo>
                        <a:pt x="402" y="0"/>
                      </a:lnTo>
                      <a:lnTo>
                        <a:pt x="485" y="2"/>
                      </a:lnTo>
                      <a:lnTo>
                        <a:pt x="570" y="7"/>
                      </a:lnTo>
                      <a:lnTo>
                        <a:pt x="652" y="15"/>
                      </a:lnTo>
                      <a:lnTo>
                        <a:pt x="724" y="26"/>
                      </a:lnTo>
                      <a:lnTo>
                        <a:pt x="784" y="42"/>
                      </a:lnTo>
                      <a:lnTo>
                        <a:pt x="829" y="48"/>
                      </a:lnTo>
                      <a:lnTo>
                        <a:pt x="831" y="156"/>
                      </a:lnTo>
                      <a:lnTo>
                        <a:pt x="786" y="154"/>
                      </a:lnTo>
                      <a:lnTo>
                        <a:pt x="726" y="146"/>
                      </a:lnTo>
                      <a:lnTo>
                        <a:pt x="654" y="137"/>
                      </a:lnTo>
                      <a:lnTo>
                        <a:pt x="585" y="131"/>
                      </a:lnTo>
                      <a:lnTo>
                        <a:pt x="515" y="128"/>
                      </a:lnTo>
                      <a:lnTo>
                        <a:pt x="468" y="126"/>
                      </a:lnTo>
                      <a:lnTo>
                        <a:pt x="428" y="126"/>
                      </a:lnTo>
                      <a:lnTo>
                        <a:pt x="358" y="126"/>
                      </a:lnTo>
                      <a:lnTo>
                        <a:pt x="314" y="127"/>
                      </a:lnTo>
                      <a:lnTo>
                        <a:pt x="274" y="128"/>
                      </a:lnTo>
                      <a:lnTo>
                        <a:pt x="229" y="130"/>
                      </a:lnTo>
                      <a:lnTo>
                        <a:pt x="190" y="133"/>
                      </a:lnTo>
                      <a:lnTo>
                        <a:pt x="140" y="136"/>
                      </a:lnTo>
                      <a:lnTo>
                        <a:pt x="96" y="141"/>
                      </a:lnTo>
                      <a:lnTo>
                        <a:pt x="49" y="148"/>
                      </a:lnTo>
                      <a:lnTo>
                        <a:pt x="0" y="15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grpSp>
            <p:nvGrpSpPr>
              <p:cNvPr id="4119" name="Group 23">
                <a:extLst>
                  <a:ext uri="{FF2B5EF4-FFF2-40B4-BE49-F238E27FC236}">
                    <a16:creationId xmlns:a16="http://schemas.microsoft.com/office/drawing/2014/main" id="{C883B9BC-3CD6-491D-9D30-28CFAAFF6B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" y="3936"/>
                <a:ext cx="5538" cy="320"/>
                <a:chOff x="82" y="3936"/>
                <a:chExt cx="5538" cy="320"/>
              </a:xfrm>
            </p:grpSpPr>
            <p:sp>
              <p:nvSpPr>
                <p:cNvPr id="4120" name="Freeform 24">
                  <a:extLst>
                    <a:ext uri="{FF2B5EF4-FFF2-40B4-BE49-F238E27FC236}">
                      <a16:creationId xmlns:a16="http://schemas.microsoft.com/office/drawing/2014/main" id="{11266A8F-4DEC-4858-8F2D-E86926C774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7" y="3944"/>
                  <a:ext cx="156" cy="45"/>
                </a:xfrm>
                <a:custGeom>
                  <a:avLst/>
                  <a:gdLst>
                    <a:gd name="T0" fmla="*/ 83 w 156"/>
                    <a:gd name="T1" fmla="*/ 44 h 45"/>
                    <a:gd name="T2" fmla="*/ 134 w 156"/>
                    <a:gd name="T3" fmla="*/ 36 h 45"/>
                    <a:gd name="T4" fmla="*/ 152 w 156"/>
                    <a:gd name="T5" fmla="*/ 26 h 45"/>
                    <a:gd name="T6" fmla="*/ 155 w 156"/>
                    <a:gd name="T7" fmla="*/ 17 h 45"/>
                    <a:gd name="T8" fmla="*/ 155 w 156"/>
                    <a:gd name="T9" fmla="*/ 12 h 45"/>
                    <a:gd name="T10" fmla="*/ 146 w 156"/>
                    <a:gd name="T11" fmla="*/ 6 h 45"/>
                    <a:gd name="T12" fmla="*/ 126 w 156"/>
                    <a:gd name="T13" fmla="*/ 3 h 45"/>
                    <a:gd name="T14" fmla="*/ 105 w 156"/>
                    <a:gd name="T15" fmla="*/ 1 h 45"/>
                    <a:gd name="T16" fmla="*/ 86 w 156"/>
                    <a:gd name="T17" fmla="*/ 0 h 45"/>
                    <a:gd name="T18" fmla="*/ 69 w 156"/>
                    <a:gd name="T19" fmla="*/ 0 h 45"/>
                    <a:gd name="T20" fmla="*/ 41 w 156"/>
                    <a:gd name="T21" fmla="*/ 1 h 45"/>
                    <a:gd name="T22" fmla="*/ 21 w 156"/>
                    <a:gd name="T23" fmla="*/ 3 h 45"/>
                    <a:gd name="T24" fmla="*/ 9 w 156"/>
                    <a:gd name="T25" fmla="*/ 6 h 45"/>
                    <a:gd name="T26" fmla="*/ 2 w 156"/>
                    <a:gd name="T27" fmla="*/ 9 h 45"/>
                    <a:gd name="T28" fmla="*/ 0 w 156"/>
                    <a:gd name="T29" fmla="*/ 14 h 45"/>
                    <a:gd name="T30" fmla="*/ 2 w 156"/>
                    <a:gd name="T31" fmla="*/ 21 h 45"/>
                    <a:gd name="T32" fmla="*/ 9 w 156"/>
                    <a:gd name="T33" fmla="*/ 39 h 45"/>
                    <a:gd name="T34" fmla="*/ 83 w 156"/>
                    <a:gd name="T35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45">
                      <a:moveTo>
                        <a:pt x="83" y="44"/>
                      </a:moveTo>
                      <a:lnTo>
                        <a:pt x="134" y="36"/>
                      </a:lnTo>
                      <a:lnTo>
                        <a:pt x="152" y="26"/>
                      </a:lnTo>
                      <a:lnTo>
                        <a:pt x="155" y="17"/>
                      </a:lnTo>
                      <a:lnTo>
                        <a:pt x="155" y="12"/>
                      </a:lnTo>
                      <a:lnTo>
                        <a:pt x="146" y="6"/>
                      </a:lnTo>
                      <a:lnTo>
                        <a:pt x="126" y="3"/>
                      </a:lnTo>
                      <a:lnTo>
                        <a:pt x="105" y="1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41" y="1"/>
                      </a:lnTo>
                      <a:lnTo>
                        <a:pt x="21" y="3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9" y="39"/>
                      </a:lnTo>
                      <a:lnTo>
                        <a:pt x="83" y="44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21" name="Freeform 25">
                  <a:extLst>
                    <a:ext uri="{FF2B5EF4-FFF2-40B4-BE49-F238E27FC236}">
                      <a16:creationId xmlns:a16="http://schemas.microsoft.com/office/drawing/2014/main" id="{88430177-5EBF-4131-AA07-0C6B8E28E6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3" y="3955"/>
                  <a:ext cx="88" cy="29"/>
                </a:xfrm>
                <a:custGeom>
                  <a:avLst/>
                  <a:gdLst>
                    <a:gd name="T0" fmla="*/ 0 w 88"/>
                    <a:gd name="T1" fmla="*/ 1 h 29"/>
                    <a:gd name="T2" fmla="*/ 11 w 88"/>
                    <a:gd name="T3" fmla="*/ 28 h 29"/>
                    <a:gd name="T4" fmla="*/ 54 w 88"/>
                    <a:gd name="T5" fmla="*/ 25 h 29"/>
                    <a:gd name="T6" fmla="*/ 87 w 88"/>
                    <a:gd name="T7" fmla="*/ 24 h 29"/>
                    <a:gd name="T8" fmla="*/ 78 w 88"/>
                    <a:gd name="T9" fmla="*/ 0 h 29"/>
                    <a:gd name="T10" fmla="*/ 75 w 88"/>
                    <a:gd name="T11" fmla="*/ 5 h 29"/>
                    <a:gd name="T12" fmla="*/ 65 w 88"/>
                    <a:gd name="T13" fmla="*/ 9 h 29"/>
                    <a:gd name="T14" fmla="*/ 47 w 88"/>
                    <a:gd name="T15" fmla="*/ 11 h 29"/>
                    <a:gd name="T16" fmla="*/ 27 w 88"/>
                    <a:gd name="T17" fmla="*/ 10 h 29"/>
                    <a:gd name="T18" fmla="*/ 11 w 88"/>
                    <a:gd name="T19" fmla="*/ 7 h 29"/>
                    <a:gd name="T20" fmla="*/ 0 w 88"/>
                    <a:gd name="T21" fmla="*/ 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29">
                      <a:moveTo>
                        <a:pt x="0" y="1"/>
                      </a:moveTo>
                      <a:lnTo>
                        <a:pt x="11" y="28"/>
                      </a:lnTo>
                      <a:lnTo>
                        <a:pt x="54" y="25"/>
                      </a:lnTo>
                      <a:lnTo>
                        <a:pt x="87" y="24"/>
                      </a:lnTo>
                      <a:lnTo>
                        <a:pt x="78" y="0"/>
                      </a:lnTo>
                      <a:lnTo>
                        <a:pt x="75" y="5"/>
                      </a:lnTo>
                      <a:lnTo>
                        <a:pt x="65" y="9"/>
                      </a:lnTo>
                      <a:lnTo>
                        <a:pt x="47" y="11"/>
                      </a:lnTo>
                      <a:lnTo>
                        <a:pt x="27" y="10"/>
                      </a:lnTo>
                      <a:lnTo>
                        <a:pt x="11" y="7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22" name="Freeform 26">
                  <a:extLst>
                    <a:ext uri="{FF2B5EF4-FFF2-40B4-BE49-F238E27FC236}">
                      <a16:creationId xmlns:a16="http://schemas.microsoft.com/office/drawing/2014/main" id="{6C6D83BA-4502-4A35-A295-F29953CDD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" y="3947"/>
                  <a:ext cx="156" cy="45"/>
                </a:xfrm>
                <a:custGeom>
                  <a:avLst/>
                  <a:gdLst>
                    <a:gd name="T0" fmla="*/ 72 w 156"/>
                    <a:gd name="T1" fmla="*/ 44 h 45"/>
                    <a:gd name="T2" fmla="*/ 21 w 156"/>
                    <a:gd name="T3" fmla="*/ 36 h 45"/>
                    <a:gd name="T4" fmla="*/ 3 w 156"/>
                    <a:gd name="T5" fmla="*/ 26 h 45"/>
                    <a:gd name="T6" fmla="*/ 0 w 156"/>
                    <a:gd name="T7" fmla="*/ 17 h 45"/>
                    <a:gd name="T8" fmla="*/ 0 w 156"/>
                    <a:gd name="T9" fmla="*/ 12 h 45"/>
                    <a:gd name="T10" fmla="*/ 9 w 156"/>
                    <a:gd name="T11" fmla="*/ 6 h 45"/>
                    <a:gd name="T12" fmla="*/ 29 w 156"/>
                    <a:gd name="T13" fmla="*/ 3 h 45"/>
                    <a:gd name="T14" fmla="*/ 50 w 156"/>
                    <a:gd name="T15" fmla="*/ 1 h 45"/>
                    <a:gd name="T16" fmla="*/ 69 w 156"/>
                    <a:gd name="T17" fmla="*/ 0 h 45"/>
                    <a:gd name="T18" fmla="*/ 86 w 156"/>
                    <a:gd name="T19" fmla="*/ 0 h 45"/>
                    <a:gd name="T20" fmla="*/ 114 w 156"/>
                    <a:gd name="T21" fmla="*/ 1 h 45"/>
                    <a:gd name="T22" fmla="*/ 134 w 156"/>
                    <a:gd name="T23" fmla="*/ 3 h 45"/>
                    <a:gd name="T24" fmla="*/ 146 w 156"/>
                    <a:gd name="T25" fmla="*/ 6 h 45"/>
                    <a:gd name="T26" fmla="*/ 153 w 156"/>
                    <a:gd name="T27" fmla="*/ 9 h 45"/>
                    <a:gd name="T28" fmla="*/ 155 w 156"/>
                    <a:gd name="T29" fmla="*/ 14 h 45"/>
                    <a:gd name="T30" fmla="*/ 153 w 156"/>
                    <a:gd name="T31" fmla="*/ 21 h 45"/>
                    <a:gd name="T32" fmla="*/ 146 w 156"/>
                    <a:gd name="T33" fmla="*/ 39 h 45"/>
                    <a:gd name="T34" fmla="*/ 72 w 156"/>
                    <a:gd name="T35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45">
                      <a:moveTo>
                        <a:pt x="72" y="44"/>
                      </a:moveTo>
                      <a:lnTo>
                        <a:pt x="21" y="36"/>
                      </a:lnTo>
                      <a:lnTo>
                        <a:pt x="3" y="26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9" y="6"/>
                      </a:lnTo>
                      <a:lnTo>
                        <a:pt x="29" y="3"/>
                      </a:lnTo>
                      <a:lnTo>
                        <a:pt x="50" y="1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14" y="1"/>
                      </a:lnTo>
                      <a:lnTo>
                        <a:pt x="134" y="3"/>
                      </a:lnTo>
                      <a:lnTo>
                        <a:pt x="146" y="6"/>
                      </a:lnTo>
                      <a:lnTo>
                        <a:pt x="153" y="9"/>
                      </a:lnTo>
                      <a:lnTo>
                        <a:pt x="155" y="14"/>
                      </a:lnTo>
                      <a:lnTo>
                        <a:pt x="153" y="21"/>
                      </a:lnTo>
                      <a:lnTo>
                        <a:pt x="146" y="39"/>
                      </a:lnTo>
                      <a:lnTo>
                        <a:pt x="72" y="44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23" name="Freeform 27">
                  <a:extLst>
                    <a:ext uri="{FF2B5EF4-FFF2-40B4-BE49-F238E27FC236}">
                      <a16:creationId xmlns:a16="http://schemas.microsoft.com/office/drawing/2014/main" id="{83DA348F-13D1-449E-A930-8957DA8D98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" y="3959"/>
                  <a:ext cx="88" cy="28"/>
                </a:xfrm>
                <a:custGeom>
                  <a:avLst/>
                  <a:gdLst>
                    <a:gd name="T0" fmla="*/ 87 w 88"/>
                    <a:gd name="T1" fmla="*/ 2 h 28"/>
                    <a:gd name="T2" fmla="*/ 76 w 88"/>
                    <a:gd name="T3" fmla="*/ 27 h 28"/>
                    <a:gd name="T4" fmla="*/ 33 w 88"/>
                    <a:gd name="T5" fmla="*/ 25 h 28"/>
                    <a:gd name="T6" fmla="*/ 0 w 88"/>
                    <a:gd name="T7" fmla="*/ 24 h 28"/>
                    <a:gd name="T8" fmla="*/ 9 w 88"/>
                    <a:gd name="T9" fmla="*/ 0 h 28"/>
                    <a:gd name="T10" fmla="*/ 12 w 88"/>
                    <a:gd name="T11" fmla="*/ 5 h 28"/>
                    <a:gd name="T12" fmla="*/ 22 w 88"/>
                    <a:gd name="T13" fmla="*/ 9 h 28"/>
                    <a:gd name="T14" fmla="*/ 40 w 88"/>
                    <a:gd name="T15" fmla="*/ 11 h 28"/>
                    <a:gd name="T16" fmla="*/ 60 w 88"/>
                    <a:gd name="T17" fmla="*/ 10 h 28"/>
                    <a:gd name="T18" fmla="*/ 76 w 88"/>
                    <a:gd name="T19" fmla="*/ 8 h 28"/>
                    <a:gd name="T20" fmla="*/ 87 w 88"/>
                    <a:gd name="T21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28">
                      <a:moveTo>
                        <a:pt x="87" y="2"/>
                      </a:moveTo>
                      <a:lnTo>
                        <a:pt x="76" y="27"/>
                      </a:lnTo>
                      <a:lnTo>
                        <a:pt x="33" y="25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22" y="9"/>
                      </a:lnTo>
                      <a:lnTo>
                        <a:pt x="40" y="11"/>
                      </a:lnTo>
                      <a:lnTo>
                        <a:pt x="60" y="10"/>
                      </a:lnTo>
                      <a:lnTo>
                        <a:pt x="76" y="8"/>
                      </a:lnTo>
                      <a:lnTo>
                        <a:pt x="87" y="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24" name="Line 28">
                  <a:extLst>
                    <a:ext uri="{FF2B5EF4-FFF2-40B4-BE49-F238E27FC236}">
                      <a16:creationId xmlns:a16="http://schemas.microsoft.com/office/drawing/2014/main" id="{12F3078A-F45C-4662-B8B1-DD334C08F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8" y="4115"/>
                  <a:ext cx="192" cy="32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25" name="Freeform 29">
                  <a:extLst>
                    <a:ext uri="{FF2B5EF4-FFF2-40B4-BE49-F238E27FC236}">
                      <a16:creationId xmlns:a16="http://schemas.microsoft.com/office/drawing/2014/main" id="{FE80285E-1AB1-4214-AD03-E15BDE3853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7" y="4083"/>
                  <a:ext cx="2967" cy="173"/>
                </a:xfrm>
                <a:custGeom>
                  <a:avLst/>
                  <a:gdLst>
                    <a:gd name="T0" fmla="*/ 0 w 2967"/>
                    <a:gd name="T1" fmla="*/ 125 h 173"/>
                    <a:gd name="T2" fmla="*/ 207 w 2967"/>
                    <a:gd name="T3" fmla="*/ 142 h 173"/>
                    <a:gd name="T4" fmla="*/ 442 w 2967"/>
                    <a:gd name="T5" fmla="*/ 153 h 173"/>
                    <a:gd name="T6" fmla="*/ 641 w 2967"/>
                    <a:gd name="T7" fmla="*/ 159 h 173"/>
                    <a:gd name="T8" fmla="*/ 897 w 2967"/>
                    <a:gd name="T9" fmla="*/ 165 h 173"/>
                    <a:gd name="T10" fmla="*/ 1215 w 2967"/>
                    <a:gd name="T11" fmla="*/ 170 h 173"/>
                    <a:gd name="T12" fmla="*/ 1392 w 2967"/>
                    <a:gd name="T13" fmla="*/ 172 h 173"/>
                    <a:gd name="T14" fmla="*/ 1710 w 2967"/>
                    <a:gd name="T15" fmla="*/ 172 h 173"/>
                    <a:gd name="T16" fmla="*/ 1998 w 2967"/>
                    <a:gd name="T17" fmla="*/ 167 h 173"/>
                    <a:gd name="T18" fmla="*/ 2258 w 2967"/>
                    <a:gd name="T19" fmla="*/ 163 h 173"/>
                    <a:gd name="T20" fmla="*/ 2493 w 2967"/>
                    <a:gd name="T21" fmla="*/ 157 h 173"/>
                    <a:gd name="T22" fmla="*/ 2674 w 2967"/>
                    <a:gd name="T23" fmla="*/ 151 h 173"/>
                    <a:gd name="T24" fmla="*/ 2829 w 2967"/>
                    <a:gd name="T25" fmla="*/ 144 h 173"/>
                    <a:gd name="T26" fmla="*/ 2966 w 2967"/>
                    <a:gd name="T27" fmla="*/ 137 h 173"/>
                    <a:gd name="T28" fmla="*/ 2966 w 2967"/>
                    <a:gd name="T29" fmla="*/ 0 h 173"/>
                    <a:gd name="T30" fmla="*/ 2833 w 2967"/>
                    <a:gd name="T31" fmla="*/ 8 h 173"/>
                    <a:gd name="T32" fmla="*/ 2563 w 2967"/>
                    <a:gd name="T33" fmla="*/ 21 h 173"/>
                    <a:gd name="T34" fmla="*/ 2382 w 2967"/>
                    <a:gd name="T35" fmla="*/ 27 h 173"/>
                    <a:gd name="T36" fmla="*/ 2135 w 2967"/>
                    <a:gd name="T37" fmla="*/ 33 h 173"/>
                    <a:gd name="T38" fmla="*/ 1945 w 2967"/>
                    <a:gd name="T39" fmla="*/ 36 h 173"/>
                    <a:gd name="T40" fmla="*/ 1746 w 2967"/>
                    <a:gd name="T41" fmla="*/ 39 h 173"/>
                    <a:gd name="T42" fmla="*/ 1529 w 2967"/>
                    <a:gd name="T43" fmla="*/ 39 h 173"/>
                    <a:gd name="T44" fmla="*/ 1295 w 2967"/>
                    <a:gd name="T45" fmla="*/ 39 h 173"/>
                    <a:gd name="T46" fmla="*/ 1047 w 2967"/>
                    <a:gd name="T47" fmla="*/ 37 h 173"/>
                    <a:gd name="T48" fmla="*/ 853 w 2967"/>
                    <a:gd name="T49" fmla="*/ 34 h 173"/>
                    <a:gd name="T50" fmla="*/ 654 w 2967"/>
                    <a:gd name="T51" fmla="*/ 30 h 173"/>
                    <a:gd name="T52" fmla="*/ 468 w 2967"/>
                    <a:gd name="T53" fmla="*/ 25 h 173"/>
                    <a:gd name="T54" fmla="*/ 296 w 2967"/>
                    <a:gd name="T55" fmla="*/ 19 h 173"/>
                    <a:gd name="T56" fmla="*/ 150 w 2967"/>
                    <a:gd name="T57" fmla="*/ 12 h 173"/>
                    <a:gd name="T58" fmla="*/ 13 w 2967"/>
                    <a:gd name="T59" fmla="*/ 4 h 173"/>
                    <a:gd name="T60" fmla="*/ 0 w 2967"/>
                    <a:gd name="T61" fmla="*/ 125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967" h="173">
                      <a:moveTo>
                        <a:pt x="0" y="125"/>
                      </a:moveTo>
                      <a:lnTo>
                        <a:pt x="207" y="142"/>
                      </a:lnTo>
                      <a:lnTo>
                        <a:pt x="442" y="153"/>
                      </a:lnTo>
                      <a:lnTo>
                        <a:pt x="641" y="159"/>
                      </a:lnTo>
                      <a:lnTo>
                        <a:pt x="897" y="165"/>
                      </a:lnTo>
                      <a:lnTo>
                        <a:pt x="1215" y="170"/>
                      </a:lnTo>
                      <a:lnTo>
                        <a:pt x="1392" y="172"/>
                      </a:lnTo>
                      <a:lnTo>
                        <a:pt x="1710" y="172"/>
                      </a:lnTo>
                      <a:lnTo>
                        <a:pt x="1998" y="167"/>
                      </a:lnTo>
                      <a:lnTo>
                        <a:pt x="2258" y="163"/>
                      </a:lnTo>
                      <a:lnTo>
                        <a:pt x="2493" y="157"/>
                      </a:lnTo>
                      <a:lnTo>
                        <a:pt x="2674" y="151"/>
                      </a:lnTo>
                      <a:lnTo>
                        <a:pt x="2829" y="144"/>
                      </a:lnTo>
                      <a:lnTo>
                        <a:pt x="2966" y="137"/>
                      </a:lnTo>
                      <a:lnTo>
                        <a:pt x="2966" y="0"/>
                      </a:lnTo>
                      <a:lnTo>
                        <a:pt x="2833" y="8"/>
                      </a:lnTo>
                      <a:lnTo>
                        <a:pt x="2563" y="21"/>
                      </a:lnTo>
                      <a:lnTo>
                        <a:pt x="2382" y="27"/>
                      </a:lnTo>
                      <a:lnTo>
                        <a:pt x="2135" y="33"/>
                      </a:lnTo>
                      <a:lnTo>
                        <a:pt x="1945" y="36"/>
                      </a:lnTo>
                      <a:lnTo>
                        <a:pt x="1746" y="39"/>
                      </a:lnTo>
                      <a:lnTo>
                        <a:pt x="1529" y="39"/>
                      </a:lnTo>
                      <a:lnTo>
                        <a:pt x="1295" y="39"/>
                      </a:lnTo>
                      <a:lnTo>
                        <a:pt x="1047" y="37"/>
                      </a:lnTo>
                      <a:lnTo>
                        <a:pt x="853" y="34"/>
                      </a:lnTo>
                      <a:lnTo>
                        <a:pt x="654" y="30"/>
                      </a:lnTo>
                      <a:lnTo>
                        <a:pt x="468" y="25"/>
                      </a:lnTo>
                      <a:lnTo>
                        <a:pt x="296" y="19"/>
                      </a:lnTo>
                      <a:lnTo>
                        <a:pt x="150" y="12"/>
                      </a:lnTo>
                      <a:lnTo>
                        <a:pt x="13" y="4"/>
                      </a:lnTo>
                      <a:lnTo>
                        <a:pt x="0" y="125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26" name="Freeform 30">
                  <a:extLst>
                    <a:ext uri="{FF2B5EF4-FFF2-40B4-BE49-F238E27FC236}">
                      <a16:creationId xmlns:a16="http://schemas.microsoft.com/office/drawing/2014/main" id="{16E2BD9A-C642-4CF2-A747-BBF33C344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" y="4057"/>
                  <a:ext cx="823" cy="163"/>
                </a:xfrm>
                <a:custGeom>
                  <a:avLst/>
                  <a:gdLst>
                    <a:gd name="T0" fmla="*/ 815 w 823"/>
                    <a:gd name="T1" fmla="*/ 151 h 163"/>
                    <a:gd name="T2" fmla="*/ 822 w 823"/>
                    <a:gd name="T3" fmla="*/ 30 h 163"/>
                    <a:gd name="T4" fmla="*/ 747 w 823"/>
                    <a:gd name="T5" fmla="*/ 17 h 163"/>
                    <a:gd name="T6" fmla="*/ 677 w 823"/>
                    <a:gd name="T7" fmla="*/ 9 h 163"/>
                    <a:gd name="T8" fmla="*/ 620 w 823"/>
                    <a:gd name="T9" fmla="*/ 5 h 163"/>
                    <a:gd name="T10" fmla="*/ 572 w 823"/>
                    <a:gd name="T11" fmla="*/ 3 h 163"/>
                    <a:gd name="T12" fmla="*/ 518 w 823"/>
                    <a:gd name="T13" fmla="*/ 1 h 163"/>
                    <a:gd name="T14" fmla="*/ 428 w 823"/>
                    <a:gd name="T15" fmla="*/ 0 h 163"/>
                    <a:gd name="T16" fmla="*/ 345 w 823"/>
                    <a:gd name="T17" fmla="*/ 2 h 163"/>
                    <a:gd name="T18" fmla="*/ 260 w 823"/>
                    <a:gd name="T19" fmla="*/ 7 h 163"/>
                    <a:gd name="T20" fmla="*/ 178 w 823"/>
                    <a:gd name="T21" fmla="*/ 15 h 163"/>
                    <a:gd name="T22" fmla="*/ 106 w 823"/>
                    <a:gd name="T23" fmla="*/ 26 h 163"/>
                    <a:gd name="T24" fmla="*/ 41 w 823"/>
                    <a:gd name="T25" fmla="*/ 39 h 163"/>
                    <a:gd name="T26" fmla="*/ 0 w 823"/>
                    <a:gd name="T27" fmla="*/ 51 h 163"/>
                    <a:gd name="T28" fmla="*/ 0 w 823"/>
                    <a:gd name="T29" fmla="*/ 162 h 163"/>
                    <a:gd name="T30" fmla="*/ 47 w 823"/>
                    <a:gd name="T31" fmla="*/ 152 h 163"/>
                    <a:gd name="T32" fmla="*/ 106 w 823"/>
                    <a:gd name="T33" fmla="*/ 144 h 163"/>
                    <a:gd name="T34" fmla="*/ 176 w 823"/>
                    <a:gd name="T35" fmla="*/ 137 h 163"/>
                    <a:gd name="T36" fmla="*/ 245 w 823"/>
                    <a:gd name="T37" fmla="*/ 131 h 163"/>
                    <a:gd name="T38" fmla="*/ 315 w 823"/>
                    <a:gd name="T39" fmla="*/ 128 h 163"/>
                    <a:gd name="T40" fmla="*/ 362 w 823"/>
                    <a:gd name="T41" fmla="*/ 126 h 163"/>
                    <a:gd name="T42" fmla="*/ 402 w 823"/>
                    <a:gd name="T43" fmla="*/ 126 h 163"/>
                    <a:gd name="T44" fmla="*/ 472 w 823"/>
                    <a:gd name="T45" fmla="*/ 126 h 163"/>
                    <a:gd name="T46" fmla="*/ 516 w 823"/>
                    <a:gd name="T47" fmla="*/ 127 h 163"/>
                    <a:gd name="T48" fmla="*/ 556 w 823"/>
                    <a:gd name="T49" fmla="*/ 128 h 163"/>
                    <a:gd name="T50" fmla="*/ 601 w 823"/>
                    <a:gd name="T51" fmla="*/ 130 h 163"/>
                    <a:gd name="T52" fmla="*/ 640 w 823"/>
                    <a:gd name="T53" fmla="*/ 133 h 163"/>
                    <a:gd name="T54" fmla="*/ 690 w 823"/>
                    <a:gd name="T55" fmla="*/ 136 h 163"/>
                    <a:gd name="T56" fmla="*/ 734 w 823"/>
                    <a:gd name="T57" fmla="*/ 141 h 163"/>
                    <a:gd name="T58" fmla="*/ 777 w 823"/>
                    <a:gd name="T59" fmla="*/ 146 h 163"/>
                    <a:gd name="T60" fmla="*/ 815 w 823"/>
                    <a:gd name="T61" fmla="*/ 151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23" h="163">
                      <a:moveTo>
                        <a:pt x="815" y="151"/>
                      </a:moveTo>
                      <a:lnTo>
                        <a:pt x="822" y="30"/>
                      </a:lnTo>
                      <a:lnTo>
                        <a:pt x="747" y="17"/>
                      </a:lnTo>
                      <a:lnTo>
                        <a:pt x="677" y="9"/>
                      </a:lnTo>
                      <a:lnTo>
                        <a:pt x="620" y="5"/>
                      </a:lnTo>
                      <a:lnTo>
                        <a:pt x="572" y="3"/>
                      </a:lnTo>
                      <a:lnTo>
                        <a:pt x="518" y="1"/>
                      </a:lnTo>
                      <a:lnTo>
                        <a:pt x="428" y="0"/>
                      </a:lnTo>
                      <a:lnTo>
                        <a:pt x="345" y="2"/>
                      </a:lnTo>
                      <a:lnTo>
                        <a:pt x="260" y="7"/>
                      </a:lnTo>
                      <a:lnTo>
                        <a:pt x="178" y="15"/>
                      </a:lnTo>
                      <a:lnTo>
                        <a:pt x="106" y="26"/>
                      </a:lnTo>
                      <a:lnTo>
                        <a:pt x="41" y="39"/>
                      </a:lnTo>
                      <a:lnTo>
                        <a:pt x="0" y="51"/>
                      </a:lnTo>
                      <a:lnTo>
                        <a:pt x="0" y="162"/>
                      </a:lnTo>
                      <a:lnTo>
                        <a:pt x="47" y="152"/>
                      </a:lnTo>
                      <a:lnTo>
                        <a:pt x="106" y="144"/>
                      </a:lnTo>
                      <a:lnTo>
                        <a:pt x="176" y="137"/>
                      </a:lnTo>
                      <a:lnTo>
                        <a:pt x="245" y="131"/>
                      </a:lnTo>
                      <a:lnTo>
                        <a:pt x="315" y="128"/>
                      </a:lnTo>
                      <a:lnTo>
                        <a:pt x="362" y="126"/>
                      </a:lnTo>
                      <a:lnTo>
                        <a:pt x="402" y="126"/>
                      </a:lnTo>
                      <a:lnTo>
                        <a:pt x="472" y="126"/>
                      </a:lnTo>
                      <a:lnTo>
                        <a:pt x="516" y="127"/>
                      </a:lnTo>
                      <a:lnTo>
                        <a:pt x="556" y="128"/>
                      </a:lnTo>
                      <a:lnTo>
                        <a:pt x="601" y="130"/>
                      </a:lnTo>
                      <a:lnTo>
                        <a:pt x="640" y="133"/>
                      </a:lnTo>
                      <a:lnTo>
                        <a:pt x="690" y="136"/>
                      </a:lnTo>
                      <a:lnTo>
                        <a:pt x="734" y="141"/>
                      </a:lnTo>
                      <a:lnTo>
                        <a:pt x="777" y="146"/>
                      </a:lnTo>
                      <a:lnTo>
                        <a:pt x="815" y="151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27" name="Freeform 31">
                  <a:extLst>
                    <a:ext uri="{FF2B5EF4-FFF2-40B4-BE49-F238E27FC236}">
                      <a16:creationId xmlns:a16="http://schemas.microsoft.com/office/drawing/2014/main" id="{44CBE006-E1F5-406A-B6DE-0361A7D7A0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" y="3936"/>
                  <a:ext cx="551" cy="128"/>
                </a:xfrm>
                <a:custGeom>
                  <a:avLst/>
                  <a:gdLst>
                    <a:gd name="T0" fmla="*/ 16 w 551"/>
                    <a:gd name="T1" fmla="*/ 106 h 128"/>
                    <a:gd name="T2" fmla="*/ 0 w 551"/>
                    <a:gd name="T3" fmla="*/ 81 h 128"/>
                    <a:gd name="T4" fmla="*/ 10 w 551"/>
                    <a:gd name="T5" fmla="*/ 71 h 128"/>
                    <a:gd name="T6" fmla="*/ 33 w 551"/>
                    <a:gd name="T7" fmla="*/ 58 h 128"/>
                    <a:gd name="T8" fmla="*/ 57 w 551"/>
                    <a:gd name="T9" fmla="*/ 45 h 128"/>
                    <a:gd name="T10" fmla="*/ 85 w 551"/>
                    <a:gd name="T11" fmla="*/ 35 h 128"/>
                    <a:gd name="T12" fmla="*/ 120 w 551"/>
                    <a:gd name="T13" fmla="*/ 25 h 128"/>
                    <a:gd name="T14" fmla="*/ 153 w 551"/>
                    <a:gd name="T15" fmla="*/ 17 h 128"/>
                    <a:gd name="T16" fmla="*/ 189 w 551"/>
                    <a:gd name="T17" fmla="*/ 11 h 128"/>
                    <a:gd name="T18" fmla="*/ 235 w 551"/>
                    <a:gd name="T19" fmla="*/ 5 h 128"/>
                    <a:gd name="T20" fmla="*/ 270 w 551"/>
                    <a:gd name="T21" fmla="*/ 2 h 128"/>
                    <a:gd name="T22" fmla="*/ 312 w 551"/>
                    <a:gd name="T23" fmla="*/ 0 h 128"/>
                    <a:gd name="T24" fmla="*/ 351 w 551"/>
                    <a:gd name="T25" fmla="*/ 0 h 128"/>
                    <a:gd name="T26" fmla="*/ 393 w 551"/>
                    <a:gd name="T27" fmla="*/ 1 h 128"/>
                    <a:gd name="T28" fmla="*/ 436 w 551"/>
                    <a:gd name="T29" fmla="*/ 6 h 128"/>
                    <a:gd name="T30" fmla="*/ 475 w 551"/>
                    <a:gd name="T31" fmla="*/ 13 h 128"/>
                    <a:gd name="T32" fmla="*/ 498 w 551"/>
                    <a:gd name="T33" fmla="*/ 19 h 128"/>
                    <a:gd name="T34" fmla="*/ 526 w 551"/>
                    <a:gd name="T35" fmla="*/ 28 h 128"/>
                    <a:gd name="T36" fmla="*/ 541 w 551"/>
                    <a:gd name="T37" fmla="*/ 35 h 128"/>
                    <a:gd name="T38" fmla="*/ 550 w 551"/>
                    <a:gd name="T39" fmla="*/ 41 h 128"/>
                    <a:gd name="T40" fmla="*/ 550 w 551"/>
                    <a:gd name="T41" fmla="*/ 48 h 128"/>
                    <a:gd name="T42" fmla="*/ 544 w 551"/>
                    <a:gd name="T43" fmla="*/ 56 h 128"/>
                    <a:gd name="T44" fmla="*/ 532 w 551"/>
                    <a:gd name="T45" fmla="*/ 62 h 128"/>
                    <a:gd name="T46" fmla="*/ 523 w 551"/>
                    <a:gd name="T47" fmla="*/ 76 h 128"/>
                    <a:gd name="T48" fmla="*/ 519 w 551"/>
                    <a:gd name="T49" fmla="*/ 83 h 128"/>
                    <a:gd name="T50" fmla="*/ 267 w 551"/>
                    <a:gd name="T51" fmla="*/ 77 h 128"/>
                    <a:gd name="T52" fmla="*/ 234 w 551"/>
                    <a:gd name="T53" fmla="*/ 79 h 128"/>
                    <a:gd name="T54" fmla="*/ 193 w 551"/>
                    <a:gd name="T55" fmla="*/ 84 h 128"/>
                    <a:gd name="T56" fmla="*/ 162 w 551"/>
                    <a:gd name="T57" fmla="*/ 90 h 128"/>
                    <a:gd name="T58" fmla="*/ 129 w 551"/>
                    <a:gd name="T59" fmla="*/ 97 h 128"/>
                    <a:gd name="T60" fmla="*/ 97 w 551"/>
                    <a:gd name="T61" fmla="*/ 108 h 128"/>
                    <a:gd name="T62" fmla="*/ 78 w 551"/>
                    <a:gd name="T63" fmla="*/ 117 h 128"/>
                    <a:gd name="T64" fmla="*/ 60 w 551"/>
                    <a:gd name="T65" fmla="*/ 127 h 128"/>
                    <a:gd name="T66" fmla="*/ 16 w 551"/>
                    <a:gd name="T67" fmla="*/ 10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1" h="128">
                      <a:moveTo>
                        <a:pt x="16" y="106"/>
                      </a:moveTo>
                      <a:lnTo>
                        <a:pt x="0" y="81"/>
                      </a:lnTo>
                      <a:lnTo>
                        <a:pt x="10" y="71"/>
                      </a:lnTo>
                      <a:lnTo>
                        <a:pt x="33" y="58"/>
                      </a:lnTo>
                      <a:lnTo>
                        <a:pt x="57" y="45"/>
                      </a:lnTo>
                      <a:lnTo>
                        <a:pt x="85" y="35"/>
                      </a:lnTo>
                      <a:lnTo>
                        <a:pt x="120" y="25"/>
                      </a:lnTo>
                      <a:lnTo>
                        <a:pt x="153" y="17"/>
                      </a:lnTo>
                      <a:lnTo>
                        <a:pt x="189" y="11"/>
                      </a:lnTo>
                      <a:lnTo>
                        <a:pt x="235" y="5"/>
                      </a:lnTo>
                      <a:lnTo>
                        <a:pt x="270" y="2"/>
                      </a:lnTo>
                      <a:lnTo>
                        <a:pt x="312" y="0"/>
                      </a:lnTo>
                      <a:lnTo>
                        <a:pt x="351" y="0"/>
                      </a:lnTo>
                      <a:lnTo>
                        <a:pt x="393" y="1"/>
                      </a:lnTo>
                      <a:lnTo>
                        <a:pt x="436" y="6"/>
                      </a:lnTo>
                      <a:lnTo>
                        <a:pt x="475" y="13"/>
                      </a:lnTo>
                      <a:lnTo>
                        <a:pt x="498" y="19"/>
                      </a:lnTo>
                      <a:lnTo>
                        <a:pt x="526" y="28"/>
                      </a:lnTo>
                      <a:lnTo>
                        <a:pt x="541" y="35"/>
                      </a:lnTo>
                      <a:lnTo>
                        <a:pt x="550" y="41"/>
                      </a:lnTo>
                      <a:lnTo>
                        <a:pt x="550" y="48"/>
                      </a:lnTo>
                      <a:lnTo>
                        <a:pt x="544" y="56"/>
                      </a:lnTo>
                      <a:lnTo>
                        <a:pt x="532" y="62"/>
                      </a:lnTo>
                      <a:lnTo>
                        <a:pt x="523" y="76"/>
                      </a:lnTo>
                      <a:lnTo>
                        <a:pt x="519" y="83"/>
                      </a:lnTo>
                      <a:lnTo>
                        <a:pt x="267" y="77"/>
                      </a:lnTo>
                      <a:lnTo>
                        <a:pt x="234" y="79"/>
                      </a:lnTo>
                      <a:lnTo>
                        <a:pt x="193" y="84"/>
                      </a:lnTo>
                      <a:lnTo>
                        <a:pt x="162" y="90"/>
                      </a:lnTo>
                      <a:lnTo>
                        <a:pt x="129" y="97"/>
                      </a:lnTo>
                      <a:lnTo>
                        <a:pt x="97" y="108"/>
                      </a:lnTo>
                      <a:lnTo>
                        <a:pt x="78" y="117"/>
                      </a:lnTo>
                      <a:lnTo>
                        <a:pt x="60" y="127"/>
                      </a:lnTo>
                      <a:lnTo>
                        <a:pt x="16" y="106"/>
                      </a:lnTo>
                    </a:path>
                  </a:pathLst>
                </a:custGeom>
                <a:gradFill rotWithShape="0">
                  <a:gsLst>
                    <a:gs pos="0">
                      <a:srgbClr val="AF9F87"/>
                    </a:gs>
                    <a:gs pos="100000">
                      <a:srgbClr val="E4E0C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28" name="Freeform 32">
                  <a:extLst>
                    <a:ext uri="{FF2B5EF4-FFF2-40B4-BE49-F238E27FC236}">
                      <a16:creationId xmlns:a16="http://schemas.microsoft.com/office/drawing/2014/main" id="{A5FCB4B3-9064-4EF5-AE1B-CA2F431D5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" y="4012"/>
                  <a:ext cx="475" cy="207"/>
                </a:xfrm>
                <a:custGeom>
                  <a:avLst/>
                  <a:gdLst>
                    <a:gd name="T0" fmla="*/ 474 w 475"/>
                    <a:gd name="T1" fmla="*/ 206 h 207"/>
                    <a:gd name="T2" fmla="*/ 474 w 475"/>
                    <a:gd name="T3" fmla="*/ 96 h 207"/>
                    <a:gd name="T4" fmla="*/ 446 w 475"/>
                    <a:gd name="T5" fmla="*/ 97 h 207"/>
                    <a:gd name="T6" fmla="*/ 411 w 475"/>
                    <a:gd name="T7" fmla="*/ 96 h 207"/>
                    <a:gd name="T8" fmla="*/ 353 w 475"/>
                    <a:gd name="T9" fmla="*/ 94 h 207"/>
                    <a:gd name="T10" fmla="*/ 296 w 475"/>
                    <a:gd name="T11" fmla="*/ 89 h 207"/>
                    <a:gd name="T12" fmla="*/ 243 w 475"/>
                    <a:gd name="T13" fmla="*/ 85 h 207"/>
                    <a:gd name="T14" fmla="*/ 200 w 475"/>
                    <a:gd name="T15" fmla="*/ 79 h 207"/>
                    <a:gd name="T16" fmla="*/ 149 w 475"/>
                    <a:gd name="T17" fmla="*/ 69 h 207"/>
                    <a:gd name="T18" fmla="*/ 110 w 475"/>
                    <a:gd name="T19" fmla="*/ 59 h 207"/>
                    <a:gd name="T20" fmla="*/ 81 w 475"/>
                    <a:gd name="T21" fmla="*/ 50 h 207"/>
                    <a:gd name="T22" fmla="*/ 60 w 475"/>
                    <a:gd name="T23" fmla="*/ 41 h 207"/>
                    <a:gd name="T24" fmla="*/ 47 w 475"/>
                    <a:gd name="T25" fmla="*/ 33 h 207"/>
                    <a:gd name="T26" fmla="*/ 35 w 475"/>
                    <a:gd name="T27" fmla="*/ 23 h 207"/>
                    <a:gd name="T28" fmla="*/ 30 w 475"/>
                    <a:gd name="T29" fmla="*/ 14 h 207"/>
                    <a:gd name="T30" fmla="*/ 23 w 475"/>
                    <a:gd name="T31" fmla="*/ 0 h 207"/>
                    <a:gd name="T32" fmla="*/ 17 w 475"/>
                    <a:gd name="T33" fmla="*/ 12 h 207"/>
                    <a:gd name="T34" fmla="*/ 8 w 475"/>
                    <a:gd name="T35" fmla="*/ 26 h 207"/>
                    <a:gd name="T36" fmla="*/ 5 w 475"/>
                    <a:gd name="T37" fmla="*/ 36 h 207"/>
                    <a:gd name="T38" fmla="*/ 0 w 475"/>
                    <a:gd name="T39" fmla="*/ 48 h 207"/>
                    <a:gd name="T40" fmla="*/ 2 w 475"/>
                    <a:gd name="T41" fmla="*/ 58 h 207"/>
                    <a:gd name="T42" fmla="*/ 8 w 475"/>
                    <a:gd name="T43" fmla="*/ 71 h 207"/>
                    <a:gd name="T44" fmla="*/ 15 w 475"/>
                    <a:gd name="T45" fmla="*/ 87 h 207"/>
                    <a:gd name="T46" fmla="*/ 30 w 475"/>
                    <a:gd name="T47" fmla="*/ 101 h 207"/>
                    <a:gd name="T48" fmla="*/ 50 w 475"/>
                    <a:gd name="T49" fmla="*/ 116 h 207"/>
                    <a:gd name="T50" fmla="*/ 75 w 475"/>
                    <a:gd name="T51" fmla="*/ 132 h 207"/>
                    <a:gd name="T52" fmla="*/ 111 w 475"/>
                    <a:gd name="T53" fmla="*/ 148 h 207"/>
                    <a:gd name="T54" fmla="*/ 152 w 475"/>
                    <a:gd name="T55" fmla="*/ 162 h 207"/>
                    <a:gd name="T56" fmla="*/ 188 w 475"/>
                    <a:gd name="T57" fmla="*/ 173 h 207"/>
                    <a:gd name="T58" fmla="*/ 233 w 475"/>
                    <a:gd name="T59" fmla="*/ 183 h 207"/>
                    <a:gd name="T60" fmla="*/ 279 w 475"/>
                    <a:gd name="T61" fmla="*/ 190 h 207"/>
                    <a:gd name="T62" fmla="*/ 333 w 475"/>
                    <a:gd name="T63" fmla="*/ 197 h 207"/>
                    <a:gd name="T64" fmla="*/ 380 w 475"/>
                    <a:gd name="T65" fmla="*/ 201 h 207"/>
                    <a:gd name="T66" fmla="*/ 435 w 475"/>
                    <a:gd name="T67" fmla="*/ 204 h 207"/>
                    <a:gd name="T68" fmla="*/ 474 w 475"/>
                    <a:gd name="T69" fmla="*/ 206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75" h="207">
                      <a:moveTo>
                        <a:pt x="474" y="206"/>
                      </a:moveTo>
                      <a:lnTo>
                        <a:pt x="474" y="96"/>
                      </a:lnTo>
                      <a:lnTo>
                        <a:pt x="446" y="97"/>
                      </a:lnTo>
                      <a:lnTo>
                        <a:pt x="411" y="96"/>
                      </a:lnTo>
                      <a:lnTo>
                        <a:pt x="353" y="94"/>
                      </a:lnTo>
                      <a:lnTo>
                        <a:pt x="296" y="89"/>
                      </a:lnTo>
                      <a:lnTo>
                        <a:pt x="243" y="85"/>
                      </a:lnTo>
                      <a:lnTo>
                        <a:pt x="200" y="79"/>
                      </a:lnTo>
                      <a:lnTo>
                        <a:pt x="149" y="69"/>
                      </a:lnTo>
                      <a:lnTo>
                        <a:pt x="110" y="59"/>
                      </a:lnTo>
                      <a:lnTo>
                        <a:pt x="81" y="50"/>
                      </a:lnTo>
                      <a:lnTo>
                        <a:pt x="60" y="41"/>
                      </a:lnTo>
                      <a:lnTo>
                        <a:pt x="47" y="33"/>
                      </a:lnTo>
                      <a:lnTo>
                        <a:pt x="35" y="23"/>
                      </a:lnTo>
                      <a:lnTo>
                        <a:pt x="30" y="14"/>
                      </a:lnTo>
                      <a:lnTo>
                        <a:pt x="23" y="0"/>
                      </a:lnTo>
                      <a:lnTo>
                        <a:pt x="17" y="12"/>
                      </a:lnTo>
                      <a:lnTo>
                        <a:pt x="8" y="26"/>
                      </a:lnTo>
                      <a:lnTo>
                        <a:pt x="5" y="36"/>
                      </a:lnTo>
                      <a:lnTo>
                        <a:pt x="0" y="48"/>
                      </a:lnTo>
                      <a:lnTo>
                        <a:pt x="2" y="58"/>
                      </a:lnTo>
                      <a:lnTo>
                        <a:pt x="8" y="71"/>
                      </a:lnTo>
                      <a:lnTo>
                        <a:pt x="15" y="87"/>
                      </a:lnTo>
                      <a:lnTo>
                        <a:pt x="30" y="101"/>
                      </a:lnTo>
                      <a:lnTo>
                        <a:pt x="50" y="116"/>
                      </a:lnTo>
                      <a:lnTo>
                        <a:pt x="75" y="132"/>
                      </a:lnTo>
                      <a:lnTo>
                        <a:pt x="111" y="148"/>
                      </a:lnTo>
                      <a:lnTo>
                        <a:pt x="152" y="162"/>
                      </a:lnTo>
                      <a:lnTo>
                        <a:pt x="188" y="173"/>
                      </a:lnTo>
                      <a:lnTo>
                        <a:pt x="233" y="183"/>
                      </a:lnTo>
                      <a:lnTo>
                        <a:pt x="279" y="190"/>
                      </a:lnTo>
                      <a:lnTo>
                        <a:pt x="333" y="197"/>
                      </a:lnTo>
                      <a:lnTo>
                        <a:pt x="380" y="201"/>
                      </a:lnTo>
                      <a:lnTo>
                        <a:pt x="435" y="204"/>
                      </a:lnTo>
                      <a:lnTo>
                        <a:pt x="474" y="206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29" name="Freeform 33">
                  <a:extLst>
                    <a:ext uri="{FF2B5EF4-FFF2-40B4-BE49-F238E27FC236}">
                      <a16:creationId xmlns:a16="http://schemas.microsoft.com/office/drawing/2014/main" id="{B3428CEF-C78F-4A52-A255-B5A4ED50A6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" y="3962"/>
                  <a:ext cx="156" cy="44"/>
                </a:xfrm>
                <a:custGeom>
                  <a:avLst/>
                  <a:gdLst>
                    <a:gd name="T0" fmla="*/ 72 w 156"/>
                    <a:gd name="T1" fmla="*/ 43 h 44"/>
                    <a:gd name="T2" fmla="*/ 21 w 156"/>
                    <a:gd name="T3" fmla="*/ 35 h 44"/>
                    <a:gd name="T4" fmla="*/ 3 w 156"/>
                    <a:gd name="T5" fmla="*/ 26 h 44"/>
                    <a:gd name="T6" fmla="*/ 0 w 156"/>
                    <a:gd name="T7" fmla="*/ 17 h 44"/>
                    <a:gd name="T8" fmla="*/ 0 w 156"/>
                    <a:gd name="T9" fmla="*/ 12 h 44"/>
                    <a:gd name="T10" fmla="*/ 9 w 156"/>
                    <a:gd name="T11" fmla="*/ 6 h 44"/>
                    <a:gd name="T12" fmla="*/ 29 w 156"/>
                    <a:gd name="T13" fmla="*/ 3 h 44"/>
                    <a:gd name="T14" fmla="*/ 50 w 156"/>
                    <a:gd name="T15" fmla="*/ 1 h 44"/>
                    <a:gd name="T16" fmla="*/ 69 w 156"/>
                    <a:gd name="T17" fmla="*/ 0 h 44"/>
                    <a:gd name="T18" fmla="*/ 86 w 156"/>
                    <a:gd name="T19" fmla="*/ 0 h 44"/>
                    <a:gd name="T20" fmla="*/ 114 w 156"/>
                    <a:gd name="T21" fmla="*/ 1 h 44"/>
                    <a:gd name="T22" fmla="*/ 134 w 156"/>
                    <a:gd name="T23" fmla="*/ 3 h 44"/>
                    <a:gd name="T24" fmla="*/ 146 w 156"/>
                    <a:gd name="T25" fmla="*/ 6 h 44"/>
                    <a:gd name="T26" fmla="*/ 153 w 156"/>
                    <a:gd name="T27" fmla="*/ 9 h 44"/>
                    <a:gd name="T28" fmla="*/ 155 w 156"/>
                    <a:gd name="T29" fmla="*/ 14 h 44"/>
                    <a:gd name="T30" fmla="*/ 153 w 156"/>
                    <a:gd name="T31" fmla="*/ 20 h 44"/>
                    <a:gd name="T32" fmla="*/ 146 w 156"/>
                    <a:gd name="T33" fmla="*/ 38 h 44"/>
                    <a:gd name="T34" fmla="*/ 72 w 156"/>
                    <a:gd name="T35" fmla="*/ 4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44">
                      <a:moveTo>
                        <a:pt x="72" y="43"/>
                      </a:moveTo>
                      <a:lnTo>
                        <a:pt x="21" y="35"/>
                      </a:lnTo>
                      <a:lnTo>
                        <a:pt x="3" y="26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9" y="6"/>
                      </a:lnTo>
                      <a:lnTo>
                        <a:pt x="29" y="3"/>
                      </a:lnTo>
                      <a:lnTo>
                        <a:pt x="50" y="1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14" y="1"/>
                      </a:lnTo>
                      <a:lnTo>
                        <a:pt x="134" y="3"/>
                      </a:lnTo>
                      <a:lnTo>
                        <a:pt x="146" y="6"/>
                      </a:lnTo>
                      <a:lnTo>
                        <a:pt x="153" y="9"/>
                      </a:lnTo>
                      <a:lnTo>
                        <a:pt x="155" y="14"/>
                      </a:lnTo>
                      <a:lnTo>
                        <a:pt x="153" y="20"/>
                      </a:lnTo>
                      <a:lnTo>
                        <a:pt x="146" y="38"/>
                      </a:lnTo>
                      <a:lnTo>
                        <a:pt x="72" y="43"/>
                      </a:lnTo>
                    </a:path>
                  </a:pathLst>
                </a:custGeom>
                <a:gradFill rotWithShape="0">
                  <a:gsLst>
                    <a:gs pos="0">
                      <a:srgbClr val="E4E0CF"/>
                    </a:gs>
                    <a:gs pos="100000">
                      <a:srgbClr val="AF9F87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30" name="Freeform 34">
                  <a:extLst>
                    <a:ext uri="{FF2B5EF4-FFF2-40B4-BE49-F238E27FC236}">
                      <a16:creationId xmlns:a16="http://schemas.microsoft.com/office/drawing/2014/main" id="{364DBD51-9757-4BBC-8097-DE5AF881F9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" y="3973"/>
                  <a:ext cx="88" cy="28"/>
                </a:xfrm>
                <a:custGeom>
                  <a:avLst/>
                  <a:gdLst>
                    <a:gd name="T0" fmla="*/ 87 w 88"/>
                    <a:gd name="T1" fmla="*/ 2 h 28"/>
                    <a:gd name="T2" fmla="*/ 76 w 88"/>
                    <a:gd name="T3" fmla="*/ 27 h 28"/>
                    <a:gd name="T4" fmla="*/ 33 w 88"/>
                    <a:gd name="T5" fmla="*/ 25 h 28"/>
                    <a:gd name="T6" fmla="*/ 0 w 88"/>
                    <a:gd name="T7" fmla="*/ 24 h 28"/>
                    <a:gd name="T8" fmla="*/ 9 w 88"/>
                    <a:gd name="T9" fmla="*/ 0 h 28"/>
                    <a:gd name="T10" fmla="*/ 12 w 88"/>
                    <a:gd name="T11" fmla="*/ 5 h 28"/>
                    <a:gd name="T12" fmla="*/ 22 w 88"/>
                    <a:gd name="T13" fmla="*/ 9 h 28"/>
                    <a:gd name="T14" fmla="*/ 40 w 88"/>
                    <a:gd name="T15" fmla="*/ 11 h 28"/>
                    <a:gd name="T16" fmla="*/ 60 w 88"/>
                    <a:gd name="T17" fmla="*/ 10 h 28"/>
                    <a:gd name="T18" fmla="*/ 76 w 88"/>
                    <a:gd name="T19" fmla="*/ 8 h 28"/>
                    <a:gd name="T20" fmla="*/ 87 w 88"/>
                    <a:gd name="T21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28">
                      <a:moveTo>
                        <a:pt x="87" y="2"/>
                      </a:moveTo>
                      <a:lnTo>
                        <a:pt x="76" y="27"/>
                      </a:lnTo>
                      <a:lnTo>
                        <a:pt x="33" y="25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22" y="9"/>
                      </a:lnTo>
                      <a:lnTo>
                        <a:pt x="40" y="11"/>
                      </a:lnTo>
                      <a:lnTo>
                        <a:pt x="60" y="10"/>
                      </a:lnTo>
                      <a:lnTo>
                        <a:pt x="76" y="8"/>
                      </a:lnTo>
                      <a:lnTo>
                        <a:pt x="87" y="2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35001">
                      <a:srgbClr val="F0EBD5"/>
                    </a:gs>
                    <a:gs pos="100000">
                      <a:srgbClr val="FFEFD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31" name="Freeform 35">
                  <a:extLst>
                    <a:ext uri="{FF2B5EF4-FFF2-40B4-BE49-F238E27FC236}">
                      <a16:creationId xmlns:a16="http://schemas.microsoft.com/office/drawing/2014/main" id="{02FC5C61-071E-4E30-A8B1-4850A1E8A5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" y="3976"/>
                  <a:ext cx="319" cy="108"/>
                </a:xfrm>
                <a:custGeom>
                  <a:avLst/>
                  <a:gdLst>
                    <a:gd name="T0" fmla="*/ 317 w 319"/>
                    <a:gd name="T1" fmla="*/ 3 h 108"/>
                    <a:gd name="T2" fmla="*/ 315 w 319"/>
                    <a:gd name="T3" fmla="*/ 11 h 108"/>
                    <a:gd name="T4" fmla="*/ 306 w 319"/>
                    <a:gd name="T5" fmla="*/ 18 h 108"/>
                    <a:gd name="T6" fmla="*/ 299 w 319"/>
                    <a:gd name="T7" fmla="*/ 24 h 108"/>
                    <a:gd name="T8" fmla="*/ 294 w 319"/>
                    <a:gd name="T9" fmla="*/ 33 h 108"/>
                    <a:gd name="T10" fmla="*/ 288 w 319"/>
                    <a:gd name="T11" fmla="*/ 46 h 108"/>
                    <a:gd name="T12" fmla="*/ 284 w 319"/>
                    <a:gd name="T13" fmla="*/ 59 h 108"/>
                    <a:gd name="T14" fmla="*/ 281 w 319"/>
                    <a:gd name="T15" fmla="*/ 71 h 108"/>
                    <a:gd name="T16" fmla="*/ 279 w 319"/>
                    <a:gd name="T17" fmla="*/ 81 h 108"/>
                    <a:gd name="T18" fmla="*/ 278 w 319"/>
                    <a:gd name="T19" fmla="*/ 90 h 108"/>
                    <a:gd name="T20" fmla="*/ 270 w 319"/>
                    <a:gd name="T21" fmla="*/ 95 h 108"/>
                    <a:gd name="T22" fmla="*/ 255 w 319"/>
                    <a:gd name="T23" fmla="*/ 100 h 108"/>
                    <a:gd name="T24" fmla="*/ 240 w 319"/>
                    <a:gd name="T25" fmla="*/ 103 h 108"/>
                    <a:gd name="T26" fmla="*/ 216 w 319"/>
                    <a:gd name="T27" fmla="*/ 105 h 108"/>
                    <a:gd name="T28" fmla="*/ 189 w 319"/>
                    <a:gd name="T29" fmla="*/ 107 h 108"/>
                    <a:gd name="T30" fmla="*/ 147 w 319"/>
                    <a:gd name="T31" fmla="*/ 107 h 108"/>
                    <a:gd name="T32" fmla="*/ 110 w 319"/>
                    <a:gd name="T33" fmla="*/ 105 h 108"/>
                    <a:gd name="T34" fmla="*/ 74 w 319"/>
                    <a:gd name="T35" fmla="*/ 103 h 108"/>
                    <a:gd name="T36" fmla="*/ 41 w 319"/>
                    <a:gd name="T37" fmla="*/ 98 h 108"/>
                    <a:gd name="T38" fmla="*/ 20 w 319"/>
                    <a:gd name="T39" fmla="*/ 93 h 108"/>
                    <a:gd name="T40" fmla="*/ 8 w 319"/>
                    <a:gd name="T41" fmla="*/ 88 h 108"/>
                    <a:gd name="T42" fmla="*/ 0 w 319"/>
                    <a:gd name="T43" fmla="*/ 83 h 108"/>
                    <a:gd name="T44" fmla="*/ 2 w 319"/>
                    <a:gd name="T45" fmla="*/ 78 h 108"/>
                    <a:gd name="T46" fmla="*/ 5 w 319"/>
                    <a:gd name="T47" fmla="*/ 73 h 108"/>
                    <a:gd name="T48" fmla="*/ 15 w 319"/>
                    <a:gd name="T49" fmla="*/ 67 h 108"/>
                    <a:gd name="T50" fmla="*/ 23 w 319"/>
                    <a:gd name="T51" fmla="*/ 60 h 108"/>
                    <a:gd name="T52" fmla="*/ 27 w 319"/>
                    <a:gd name="T53" fmla="*/ 50 h 108"/>
                    <a:gd name="T54" fmla="*/ 30 w 319"/>
                    <a:gd name="T55" fmla="*/ 40 h 108"/>
                    <a:gd name="T56" fmla="*/ 35 w 319"/>
                    <a:gd name="T57" fmla="*/ 31 h 108"/>
                    <a:gd name="T58" fmla="*/ 36 w 319"/>
                    <a:gd name="T59" fmla="*/ 18 h 108"/>
                    <a:gd name="T60" fmla="*/ 38 w 319"/>
                    <a:gd name="T61" fmla="*/ 7 h 108"/>
                    <a:gd name="T62" fmla="*/ 38 w 319"/>
                    <a:gd name="T63" fmla="*/ 0 h 108"/>
                    <a:gd name="T64" fmla="*/ 48 w 319"/>
                    <a:gd name="T65" fmla="*/ 9 h 108"/>
                    <a:gd name="T66" fmla="*/ 68 w 319"/>
                    <a:gd name="T67" fmla="*/ 13 h 108"/>
                    <a:gd name="T68" fmla="*/ 86 w 319"/>
                    <a:gd name="T69" fmla="*/ 16 h 108"/>
                    <a:gd name="T70" fmla="*/ 108 w 319"/>
                    <a:gd name="T71" fmla="*/ 18 h 108"/>
                    <a:gd name="T72" fmla="*/ 143 w 319"/>
                    <a:gd name="T73" fmla="*/ 20 h 108"/>
                    <a:gd name="T74" fmla="*/ 177 w 319"/>
                    <a:gd name="T75" fmla="*/ 21 h 108"/>
                    <a:gd name="T76" fmla="*/ 197 w 319"/>
                    <a:gd name="T77" fmla="*/ 21 h 108"/>
                    <a:gd name="T78" fmla="*/ 228 w 319"/>
                    <a:gd name="T79" fmla="*/ 20 h 108"/>
                    <a:gd name="T80" fmla="*/ 264 w 319"/>
                    <a:gd name="T81" fmla="*/ 17 h 108"/>
                    <a:gd name="T82" fmla="*/ 287 w 319"/>
                    <a:gd name="T83" fmla="*/ 14 h 108"/>
                    <a:gd name="T84" fmla="*/ 302 w 319"/>
                    <a:gd name="T85" fmla="*/ 11 h 108"/>
                    <a:gd name="T86" fmla="*/ 318 w 319"/>
                    <a:gd name="T87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19" h="108">
                      <a:moveTo>
                        <a:pt x="317" y="3"/>
                      </a:moveTo>
                      <a:lnTo>
                        <a:pt x="315" y="11"/>
                      </a:lnTo>
                      <a:lnTo>
                        <a:pt x="306" y="18"/>
                      </a:lnTo>
                      <a:lnTo>
                        <a:pt x="299" y="24"/>
                      </a:lnTo>
                      <a:lnTo>
                        <a:pt x="294" y="33"/>
                      </a:lnTo>
                      <a:lnTo>
                        <a:pt x="288" y="46"/>
                      </a:lnTo>
                      <a:lnTo>
                        <a:pt x="284" y="59"/>
                      </a:lnTo>
                      <a:lnTo>
                        <a:pt x="281" y="71"/>
                      </a:lnTo>
                      <a:lnTo>
                        <a:pt x="279" y="81"/>
                      </a:lnTo>
                      <a:lnTo>
                        <a:pt x="278" y="90"/>
                      </a:lnTo>
                      <a:lnTo>
                        <a:pt x="270" y="95"/>
                      </a:lnTo>
                      <a:lnTo>
                        <a:pt x="255" y="100"/>
                      </a:lnTo>
                      <a:lnTo>
                        <a:pt x="240" y="103"/>
                      </a:lnTo>
                      <a:lnTo>
                        <a:pt x="216" y="105"/>
                      </a:lnTo>
                      <a:lnTo>
                        <a:pt x="189" y="107"/>
                      </a:lnTo>
                      <a:lnTo>
                        <a:pt x="147" y="107"/>
                      </a:lnTo>
                      <a:lnTo>
                        <a:pt x="110" y="105"/>
                      </a:lnTo>
                      <a:lnTo>
                        <a:pt x="74" y="103"/>
                      </a:lnTo>
                      <a:lnTo>
                        <a:pt x="41" y="98"/>
                      </a:lnTo>
                      <a:lnTo>
                        <a:pt x="20" y="93"/>
                      </a:lnTo>
                      <a:lnTo>
                        <a:pt x="8" y="88"/>
                      </a:lnTo>
                      <a:lnTo>
                        <a:pt x="0" y="83"/>
                      </a:lnTo>
                      <a:lnTo>
                        <a:pt x="2" y="78"/>
                      </a:lnTo>
                      <a:lnTo>
                        <a:pt x="5" y="73"/>
                      </a:lnTo>
                      <a:lnTo>
                        <a:pt x="15" y="67"/>
                      </a:lnTo>
                      <a:lnTo>
                        <a:pt x="23" y="60"/>
                      </a:lnTo>
                      <a:lnTo>
                        <a:pt x="27" y="50"/>
                      </a:lnTo>
                      <a:lnTo>
                        <a:pt x="30" y="40"/>
                      </a:lnTo>
                      <a:lnTo>
                        <a:pt x="35" y="31"/>
                      </a:lnTo>
                      <a:lnTo>
                        <a:pt x="36" y="18"/>
                      </a:lnTo>
                      <a:lnTo>
                        <a:pt x="38" y="7"/>
                      </a:lnTo>
                      <a:lnTo>
                        <a:pt x="38" y="0"/>
                      </a:lnTo>
                      <a:lnTo>
                        <a:pt x="48" y="9"/>
                      </a:lnTo>
                      <a:lnTo>
                        <a:pt x="68" y="13"/>
                      </a:lnTo>
                      <a:lnTo>
                        <a:pt x="86" y="16"/>
                      </a:lnTo>
                      <a:lnTo>
                        <a:pt x="108" y="18"/>
                      </a:lnTo>
                      <a:lnTo>
                        <a:pt x="143" y="20"/>
                      </a:lnTo>
                      <a:lnTo>
                        <a:pt x="177" y="21"/>
                      </a:lnTo>
                      <a:lnTo>
                        <a:pt x="197" y="21"/>
                      </a:lnTo>
                      <a:lnTo>
                        <a:pt x="228" y="20"/>
                      </a:lnTo>
                      <a:lnTo>
                        <a:pt x="264" y="17"/>
                      </a:lnTo>
                      <a:lnTo>
                        <a:pt x="287" y="14"/>
                      </a:lnTo>
                      <a:lnTo>
                        <a:pt x="302" y="11"/>
                      </a:lnTo>
                      <a:lnTo>
                        <a:pt x="318" y="6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32" name="Freeform 36">
                  <a:extLst>
                    <a:ext uri="{FF2B5EF4-FFF2-40B4-BE49-F238E27FC236}">
                      <a16:creationId xmlns:a16="http://schemas.microsoft.com/office/drawing/2014/main" id="{B6A93190-71BE-4C52-873E-992A682CE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9" y="3936"/>
                  <a:ext cx="551" cy="126"/>
                </a:xfrm>
                <a:custGeom>
                  <a:avLst/>
                  <a:gdLst>
                    <a:gd name="T0" fmla="*/ 534 w 551"/>
                    <a:gd name="T1" fmla="*/ 106 h 126"/>
                    <a:gd name="T2" fmla="*/ 550 w 551"/>
                    <a:gd name="T3" fmla="*/ 80 h 126"/>
                    <a:gd name="T4" fmla="*/ 540 w 551"/>
                    <a:gd name="T5" fmla="*/ 71 h 126"/>
                    <a:gd name="T6" fmla="*/ 517 w 551"/>
                    <a:gd name="T7" fmla="*/ 57 h 126"/>
                    <a:gd name="T8" fmla="*/ 493 w 551"/>
                    <a:gd name="T9" fmla="*/ 45 h 126"/>
                    <a:gd name="T10" fmla="*/ 465 w 551"/>
                    <a:gd name="T11" fmla="*/ 35 h 126"/>
                    <a:gd name="T12" fmla="*/ 430 w 551"/>
                    <a:gd name="T13" fmla="*/ 25 h 126"/>
                    <a:gd name="T14" fmla="*/ 397 w 551"/>
                    <a:gd name="T15" fmla="*/ 17 h 126"/>
                    <a:gd name="T16" fmla="*/ 361 w 551"/>
                    <a:gd name="T17" fmla="*/ 11 h 126"/>
                    <a:gd name="T18" fmla="*/ 315 w 551"/>
                    <a:gd name="T19" fmla="*/ 5 h 126"/>
                    <a:gd name="T20" fmla="*/ 280 w 551"/>
                    <a:gd name="T21" fmla="*/ 2 h 126"/>
                    <a:gd name="T22" fmla="*/ 238 w 551"/>
                    <a:gd name="T23" fmla="*/ 0 h 126"/>
                    <a:gd name="T24" fmla="*/ 199 w 551"/>
                    <a:gd name="T25" fmla="*/ 0 h 126"/>
                    <a:gd name="T26" fmla="*/ 157 w 551"/>
                    <a:gd name="T27" fmla="*/ 1 h 126"/>
                    <a:gd name="T28" fmla="*/ 114 w 551"/>
                    <a:gd name="T29" fmla="*/ 6 h 126"/>
                    <a:gd name="T30" fmla="*/ 75 w 551"/>
                    <a:gd name="T31" fmla="*/ 13 h 126"/>
                    <a:gd name="T32" fmla="*/ 52 w 551"/>
                    <a:gd name="T33" fmla="*/ 19 h 126"/>
                    <a:gd name="T34" fmla="*/ 24 w 551"/>
                    <a:gd name="T35" fmla="*/ 28 h 126"/>
                    <a:gd name="T36" fmla="*/ 9 w 551"/>
                    <a:gd name="T37" fmla="*/ 35 h 126"/>
                    <a:gd name="T38" fmla="*/ 0 w 551"/>
                    <a:gd name="T39" fmla="*/ 41 h 126"/>
                    <a:gd name="T40" fmla="*/ 0 w 551"/>
                    <a:gd name="T41" fmla="*/ 48 h 126"/>
                    <a:gd name="T42" fmla="*/ 6 w 551"/>
                    <a:gd name="T43" fmla="*/ 56 h 126"/>
                    <a:gd name="T44" fmla="*/ 18 w 551"/>
                    <a:gd name="T45" fmla="*/ 62 h 126"/>
                    <a:gd name="T46" fmla="*/ 27 w 551"/>
                    <a:gd name="T47" fmla="*/ 75 h 126"/>
                    <a:gd name="T48" fmla="*/ 31 w 551"/>
                    <a:gd name="T49" fmla="*/ 82 h 126"/>
                    <a:gd name="T50" fmla="*/ 283 w 551"/>
                    <a:gd name="T51" fmla="*/ 76 h 126"/>
                    <a:gd name="T52" fmla="*/ 316 w 551"/>
                    <a:gd name="T53" fmla="*/ 79 h 126"/>
                    <a:gd name="T54" fmla="*/ 357 w 551"/>
                    <a:gd name="T55" fmla="*/ 84 h 126"/>
                    <a:gd name="T56" fmla="*/ 388 w 551"/>
                    <a:gd name="T57" fmla="*/ 90 h 126"/>
                    <a:gd name="T58" fmla="*/ 421 w 551"/>
                    <a:gd name="T59" fmla="*/ 97 h 126"/>
                    <a:gd name="T60" fmla="*/ 453 w 551"/>
                    <a:gd name="T61" fmla="*/ 108 h 126"/>
                    <a:gd name="T62" fmla="*/ 472 w 551"/>
                    <a:gd name="T63" fmla="*/ 117 h 126"/>
                    <a:gd name="T64" fmla="*/ 486 w 551"/>
                    <a:gd name="T65" fmla="*/ 125 h 126"/>
                    <a:gd name="T66" fmla="*/ 534 w 551"/>
                    <a:gd name="T67" fmla="*/ 10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1" h="126">
                      <a:moveTo>
                        <a:pt x="534" y="106"/>
                      </a:moveTo>
                      <a:lnTo>
                        <a:pt x="550" y="80"/>
                      </a:lnTo>
                      <a:lnTo>
                        <a:pt x="540" y="71"/>
                      </a:lnTo>
                      <a:lnTo>
                        <a:pt x="517" y="57"/>
                      </a:lnTo>
                      <a:lnTo>
                        <a:pt x="493" y="45"/>
                      </a:lnTo>
                      <a:lnTo>
                        <a:pt x="465" y="35"/>
                      </a:lnTo>
                      <a:lnTo>
                        <a:pt x="430" y="25"/>
                      </a:lnTo>
                      <a:lnTo>
                        <a:pt x="397" y="17"/>
                      </a:lnTo>
                      <a:lnTo>
                        <a:pt x="361" y="11"/>
                      </a:lnTo>
                      <a:lnTo>
                        <a:pt x="315" y="5"/>
                      </a:lnTo>
                      <a:lnTo>
                        <a:pt x="280" y="2"/>
                      </a:lnTo>
                      <a:lnTo>
                        <a:pt x="238" y="0"/>
                      </a:lnTo>
                      <a:lnTo>
                        <a:pt x="199" y="0"/>
                      </a:lnTo>
                      <a:lnTo>
                        <a:pt x="157" y="1"/>
                      </a:lnTo>
                      <a:lnTo>
                        <a:pt x="114" y="6"/>
                      </a:lnTo>
                      <a:lnTo>
                        <a:pt x="75" y="13"/>
                      </a:lnTo>
                      <a:lnTo>
                        <a:pt x="52" y="19"/>
                      </a:lnTo>
                      <a:lnTo>
                        <a:pt x="24" y="28"/>
                      </a:lnTo>
                      <a:lnTo>
                        <a:pt x="9" y="35"/>
                      </a:lnTo>
                      <a:lnTo>
                        <a:pt x="0" y="41"/>
                      </a:lnTo>
                      <a:lnTo>
                        <a:pt x="0" y="48"/>
                      </a:lnTo>
                      <a:lnTo>
                        <a:pt x="6" y="56"/>
                      </a:lnTo>
                      <a:lnTo>
                        <a:pt x="18" y="62"/>
                      </a:lnTo>
                      <a:lnTo>
                        <a:pt x="27" y="75"/>
                      </a:lnTo>
                      <a:lnTo>
                        <a:pt x="31" y="82"/>
                      </a:lnTo>
                      <a:lnTo>
                        <a:pt x="283" y="76"/>
                      </a:lnTo>
                      <a:lnTo>
                        <a:pt x="316" y="79"/>
                      </a:lnTo>
                      <a:lnTo>
                        <a:pt x="357" y="84"/>
                      </a:lnTo>
                      <a:lnTo>
                        <a:pt x="388" y="90"/>
                      </a:lnTo>
                      <a:lnTo>
                        <a:pt x="421" y="97"/>
                      </a:lnTo>
                      <a:lnTo>
                        <a:pt x="453" y="108"/>
                      </a:lnTo>
                      <a:lnTo>
                        <a:pt x="472" y="117"/>
                      </a:lnTo>
                      <a:lnTo>
                        <a:pt x="486" y="125"/>
                      </a:lnTo>
                      <a:lnTo>
                        <a:pt x="534" y="106"/>
                      </a:lnTo>
                    </a:path>
                  </a:pathLst>
                </a:custGeom>
                <a:gradFill rotWithShape="0">
                  <a:gsLst>
                    <a:gs pos="0">
                      <a:srgbClr val="E4E0CF"/>
                    </a:gs>
                    <a:gs pos="100000">
                      <a:srgbClr val="AF9F87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33" name="Freeform 37">
                  <a:extLst>
                    <a:ext uri="{FF2B5EF4-FFF2-40B4-BE49-F238E27FC236}">
                      <a16:creationId xmlns:a16="http://schemas.microsoft.com/office/drawing/2014/main" id="{43299751-8125-4087-BE5B-6C0340B04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4012"/>
                  <a:ext cx="475" cy="207"/>
                </a:xfrm>
                <a:custGeom>
                  <a:avLst/>
                  <a:gdLst>
                    <a:gd name="T0" fmla="*/ 0 w 475"/>
                    <a:gd name="T1" fmla="*/ 206 h 207"/>
                    <a:gd name="T2" fmla="*/ 0 w 475"/>
                    <a:gd name="T3" fmla="*/ 96 h 207"/>
                    <a:gd name="T4" fmla="*/ 28 w 475"/>
                    <a:gd name="T5" fmla="*/ 97 h 207"/>
                    <a:gd name="T6" fmla="*/ 63 w 475"/>
                    <a:gd name="T7" fmla="*/ 96 h 207"/>
                    <a:gd name="T8" fmla="*/ 121 w 475"/>
                    <a:gd name="T9" fmla="*/ 94 h 207"/>
                    <a:gd name="T10" fmla="*/ 178 w 475"/>
                    <a:gd name="T11" fmla="*/ 89 h 207"/>
                    <a:gd name="T12" fmla="*/ 231 w 475"/>
                    <a:gd name="T13" fmla="*/ 85 h 207"/>
                    <a:gd name="T14" fmla="*/ 274 w 475"/>
                    <a:gd name="T15" fmla="*/ 79 h 207"/>
                    <a:gd name="T16" fmla="*/ 325 w 475"/>
                    <a:gd name="T17" fmla="*/ 69 h 207"/>
                    <a:gd name="T18" fmla="*/ 364 w 475"/>
                    <a:gd name="T19" fmla="*/ 59 h 207"/>
                    <a:gd name="T20" fmla="*/ 393 w 475"/>
                    <a:gd name="T21" fmla="*/ 50 h 207"/>
                    <a:gd name="T22" fmla="*/ 414 w 475"/>
                    <a:gd name="T23" fmla="*/ 41 h 207"/>
                    <a:gd name="T24" fmla="*/ 427 w 475"/>
                    <a:gd name="T25" fmla="*/ 33 h 207"/>
                    <a:gd name="T26" fmla="*/ 439 w 475"/>
                    <a:gd name="T27" fmla="*/ 23 h 207"/>
                    <a:gd name="T28" fmla="*/ 444 w 475"/>
                    <a:gd name="T29" fmla="*/ 14 h 207"/>
                    <a:gd name="T30" fmla="*/ 451 w 475"/>
                    <a:gd name="T31" fmla="*/ 0 h 207"/>
                    <a:gd name="T32" fmla="*/ 457 w 475"/>
                    <a:gd name="T33" fmla="*/ 12 h 207"/>
                    <a:gd name="T34" fmla="*/ 466 w 475"/>
                    <a:gd name="T35" fmla="*/ 26 h 207"/>
                    <a:gd name="T36" fmla="*/ 469 w 475"/>
                    <a:gd name="T37" fmla="*/ 36 h 207"/>
                    <a:gd name="T38" fmla="*/ 474 w 475"/>
                    <a:gd name="T39" fmla="*/ 48 h 207"/>
                    <a:gd name="T40" fmla="*/ 472 w 475"/>
                    <a:gd name="T41" fmla="*/ 58 h 207"/>
                    <a:gd name="T42" fmla="*/ 466 w 475"/>
                    <a:gd name="T43" fmla="*/ 71 h 207"/>
                    <a:gd name="T44" fmla="*/ 459 w 475"/>
                    <a:gd name="T45" fmla="*/ 87 h 207"/>
                    <a:gd name="T46" fmla="*/ 444 w 475"/>
                    <a:gd name="T47" fmla="*/ 101 h 207"/>
                    <a:gd name="T48" fmla="*/ 424 w 475"/>
                    <a:gd name="T49" fmla="*/ 116 h 207"/>
                    <a:gd name="T50" fmla="*/ 399 w 475"/>
                    <a:gd name="T51" fmla="*/ 132 h 207"/>
                    <a:gd name="T52" fmla="*/ 363 w 475"/>
                    <a:gd name="T53" fmla="*/ 148 h 207"/>
                    <a:gd name="T54" fmla="*/ 322 w 475"/>
                    <a:gd name="T55" fmla="*/ 162 h 207"/>
                    <a:gd name="T56" fmla="*/ 286 w 475"/>
                    <a:gd name="T57" fmla="*/ 173 h 207"/>
                    <a:gd name="T58" fmla="*/ 241 w 475"/>
                    <a:gd name="T59" fmla="*/ 183 h 207"/>
                    <a:gd name="T60" fmla="*/ 195 w 475"/>
                    <a:gd name="T61" fmla="*/ 190 h 207"/>
                    <a:gd name="T62" fmla="*/ 141 w 475"/>
                    <a:gd name="T63" fmla="*/ 197 h 207"/>
                    <a:gd name="T64" fmla="*/ 94 w 475"/>
                    <a:gd name="T65" fmla="*/ 201 h 207"/>
                    <a:gd name="T66" fmla="*/ 39 w 475"/>
                    <a:gd name="T67" fmla="*/ 204 h 207"/>
                    <a:gd name="T68" fmla="*/ 0 w 475"/>
                    <a:gd name="T69" fmla="*/ 206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75" h="207">
                      <a:moveTo>
                        <a:pt x="0" y="206"/>
                      </a:moveTo>
                      <a:lnTo>
                        <a:pt x="0" y="96"/>
                      </a:lnTo>
                      <a:lnTo>
                        <a:pt x="28" y="97"/>
                      </a:lnTo>
                      <a:lnTo>
                        <a:pt x="63" y="96"/>
                      </a:lnTo>
                      <a:lnTo>
                        <a:pt x="121" y="94"/>
                      </a:lnTo>
                      <a:lnTo>
                        <a:pt x="178" y="89"/>
                      </a:lnTo>
                      <a:lnTo>
                        <a:pt x="231" y="85"/>
                      </a:lnTo>
                      <a:lnTo>
                        <a:pt x="274" y="79"/>
                      </a:lnTo>
                      <a:lnTo>
                        <a:pt x="325" y="69"/>
                      </a:lnTo>
                      <a:lnTo>
                        <a:pt x="364" y="59"/>
                      </a:lnTo>
                      <a:lnTo>
                        <a:pt x="393" y="50"/>
                      </a:lnTo>
                      <a:lnTo>
                        <a:pt x="414" y="41"/>
                      </a:lnTo>
                      <a:lnTo>
                        <a:pt x="427" y="33"/>
                      </a:lnTo>
                      <a:lnTo>
                        <a:pt x="439" y="23"/>
                      </a:lnTo>
                      <a:lnTo>
                        <a:pt x="444" y="14"/>
                      </a:lnTo>
                      <a:lnTo>
                        <a:pt x="451" y="0"/>
                      </a:lnTo>
                      <a:lnTo>
                        <a:pt x="457" y="12"/>
                      </a:lnTo>
                      <a:lnTo>
                        <a:pt x="466" y="26"/>
                      </a:lnTo>
                      <a:lnTo>
                        <a:pt x="469" y="36"/>
                      </a:lnTo>
                      <a:lnTo>
                        <a:pt x="474" y="48"/>
                      </a:lnTo>
                      <a:lnTo>
                        <a:pt x="472" y="58"/>
                      </a:lnTo>
                      <a:lnTo>
                        <a:pt x="466" y="71"/>
                      </a:lnTo>
                      <a:lnTo>
                        <a:pt x="459" y="87"/>
                      </a:lnTo>
                      <a:lnTo>
                        <a:pt x="444" y="101"/>
                      </a:lnTo>
                      <a:lnTo>
                        <a:pt x="424" y="116"/>
                      </a:lnTo>
                      <a:lnTo>
                        <a:pt x="399" y="132"/>
                      </a:lnTo>
                      <a:lnTo>
                        <a:pt x="363" y="148"/>
                      </a:lnTo>
                      <a:lnTo>
                        <a:pt x="322" y="162"/>
                      </a:lnTo>
                      <a:lnTo>
                        <a:pt x="286" y="173"/>
                      </a:lnTo>
                      <a:lnTo>
                        <a:pt x="241" y="183"/>
                      </a:lnTo>
                      <a:lnTo>
                        <a:pt x="195" y="190"/>
                      </a:lnTo>
                      <a:lnTo>
                        <a:pt x="141" y="197"/>
                      </a:lnTo>
                      <a:lnTo>
                        <a:pt x="94" y="201"/>
                      </a:lnTo>
                      <a:lnTo>
                        <a:pt x="39" y="204"/>
                      </a:lnTo>
                      <a:lnTo>
                        <a:pt x="0" y="206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34" name="Freeform 38">
                  <a:extLst>
                    <a:ext uri="{FF2B5EF4-FFF2-40B4-BE49-F238E27FC236}">
                      <a16:creationId xmlns:a16="http://schemas.microsoft.com/office/drawing/2014/main" id="{A24D02DD-83C1-485B-8756-9864BA84A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6" y="3962"/>
                  <a:ext cx="156" cy="44"/>
                </a:xfrm>
                <a:custGeom>
                  <a:avLst/>
                  <a:gdLst>
                    <a:gd name="T0" fmla="*/ 83 w 156"/>
                    <a:gd name="T1" fmla="*/ 43 h 44"/>
                    <a:gd name="T2" fmla="*/ 134 w 156"/>
                    <a:gd name="T3" fmla="*/ 35 h 44"/>
                    <a:gd name="T4" fmla="*/ 152 w 156"/>
                    <a:gd name="T5" fmla="*/ 26 h 44"/>
                    <a:gd name="T6" fmla="*/ 155 w 156"/>
                    <a:gd name="T7" fmla="*/ 17 h 44"/>
                    <a:gd name="T8" fmla="*/ 155 w 156"/>
                    <a:gd name="T9" fmla="*/ 12 h 44"/>
                    <a:gd name="T10" fmla="*/ 146 w 156"/>
                    <a:gd name="T11" fmla="*/ 6 h 44"/>
                    <a:gd name="T12" fmla="*/ 126 w 156"/>
                    <a:gd name="T13" fmla="*/ 3 h 44"/>
                    <a:gd name="T14" fmla="*/ 105 w 156"/>
                    <a:gd name="T15" fmla="*/ 1 h 44"/>
                    <a:gd name="T16" fmla="*/ 86 w 156"/>
                    <a:gd name="T17" fmla="*/ 0 h 44"/>
                    <a:gd name="T18" fmla="*/ 69 w 156"/>
                    <a:gd name="T19" fmla="*/ 0 h 44"/>
                    <a:gd name="T20" fmla="*/ 41 w 156"/>
                    <a:gd name="T21" fmla="*/ 1 h 44"/>
                    <a:gd name="T22" fmla="*/ 21 w 156"/>
                    <a:gd name="T23" fmla="*/ 3 h 44"/>
                    <a:gd name="T24" fmla="*/ 9 w 156"/>
                    <a:gd name="T25" fmla="*/ 6 h 44"/>
                    <a:gd name="T26" fmla="*/ 2 w 156"/>
                    <a:gd name="T27" fmla="*/ 9 h 44"/>
                    <a:gd name="T28" fmla="*/ 0 w 156"/>
                    <a:gd name="T29" fmla="*/ 14 h 44"/>
                    <a:gd name="T30" fmla="*/ 2 w 156"/>
                    <a:gd name="T31" fmla="*/ 20 h 44"/>
                    <a:gd name="T32" fmla="*/ 9 w 156"/>
                    <a:gd name="T33" fmla="*/ 38 h 44"/>
                    <a:gd name="T34" fmla="*/ 83 w 156"/>
                    <a:gd name="T35" fmla="*/ 4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44">
                      <a:moveTo>
                        <a:pt x="83" y="43"/>
                      </a:moveTo>
                      <a:lnTo>
                        <a:pt x="134" y="35"/>
                      </a:lnTo>
                      <a:lnTo>
                        <a:pt x="152" y="26"/>
                      </a:lnTo>
                      <a:lnTo>
                        <a:pt x="155" y="17"/>
                      </a:lnTo>
                      <a:lnTo>
                        <a:pt x="155" y="12"/>
                      </a:lnTo>
                      <a:lnTo>
                        <a:pt x="146" y="6"/>
                      </a:lnTo>
                      <a:lnTo>
                        <a:pt x="126" y="3"/>
                      </a:lnTo>
                      <a:lnTo>
                        <a:pt x="105" y="1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41" y="1"/>
                      </a:lnTo>
                      <a:lnTo>
                        <a:pt x="21" y="3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9" y="38"/>
                      </a:lnTo>
                      <a:lnTo>
                        <a:pt x="83" y="43"/>
                      </a:lnTo>
                    </a:path>
                  </a:pathLst>
                </a:custGeom>
                <a:gradFill rotWithShape="0">
                  <a:gsLst>
                    <a:gs pos="0">
                      <a:srgbClr val="E4E0CF"/>
                    </a:gs>
                    <a:gs pos="100000">
                      <a:srgbClr val="AF9F87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35" name="Freeform 39">
                  <a:extLst>
                    <a:ext uri="{FF2B5EF4-FFF2-40B4-BE49-F238E27FC236}">
                      <a16:creationId xmlns:a16="http://schemas.microsoft.com/office/drawing/2014/main" id="{05520D8C-C66D-4AD5-98F3-C69CED7EB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2" y="3973"/>
                  <a:ext cx="88" cy="29"/>
                </a:xfrm>
                <a:custGeom>
                  <a:avLst/>
                  <a:gdLst>
                    <a:gd name="T0" fmla="*/ 0 w 88"/>
                    <a:gd name="T1" fmla="*/ 1 h 29"/>
                    <a:gd name="T2" fmla="*/ 11 w 88"/>
                    <a:gd name="T3" fmla="*/ 28 h 29"/>
                    <a:gd name="T4" fmla="*/ 54 w 88"/>
                    <a:gd name="T5" fmla="*/ 25 h 29"/>
                    <a:gd name="T6" fmla="*/ 87 w 88"/>
                    <a:gd name="T7" fmla="*/ 24 h 29"/>
                    <a:gd name="T8" fmla="*/ 78 w 88"/>
                    <a:gd name="T9" fmla="*/ 0 h 29"/>
                    <a:gd name="T10" fmla="*/ 75 w 88"/>
                    <a:gd name="T11" fmla="*/ 5 h 29"/>
                    <a:gd name="T12" fmla="*/ 65 w 88"/>
                    <a:gd name="T13" fmla="*/ 9 h 29"/>
                    <a:gd name="T14" fmla="*/ 47 w 88"/>
                    <a:gd name="T15" fmla="*/ 11 h 29"/>
                    <a:gd name="T16" fmla="*/ 27 w 88"/>
                    <a:gd name="T17" fmla="*/ 10 h 29"/>
                    <a:gd name="T18" fmla="*/ 11 w 88"/>
                    <a:gd name="T19" fmla="*/ 7 h 29"/>
                    <a:gd name="T20" fmla="*/ 0 w 88"/>
                    <a:gd name="T21" fmla="*/ 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29">
                      <a:moveTo>
                        <a:pt x="0" y="1"/>
                      </a:moveTo>
                      <a:lnTo>
                        <a:pt x="11" y="28"/>
                      </a:lnTo>
                      <a:lnTo>
                        <a:pt x="54" y="25"/>
                      </a:lnTo>
                      <a:lnTo>
                        <a:pt x="87" y="24"/>
                      </a:lnTo>
                      <a:lnTo>
                        <a:pt x="78" y="0"/>
                      </a:lnTo>
                      <a:lnTo>
                        <a:pt x="75" y="5"/>
                      </a:lnTo>
                      <a:lnTo>
                        <a:pt x="65" y="9"/>
                      </a:lnTo>
                      <a:lnTo>
                        <a:pt x="47" y="11"/>
                      </a:lnTo>
                      <a:lnTo>
                        <a:pt x="27" y="10"/>
                      </a:lnTo>
                      <a:lnTo>
                        <a:pt x="11" y="7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35001">
                      <a:srgbClr val="F0EBD5"/>
                    </a:gs>
                    <a:gs pos="100000">
                      <a:srgbClr val="FFEFD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36" name="Freeform 40">
                  <a:extLst>
                    <a:ext uri="{FF2B5EF4-FFF2-40B4-BE49-F238E27FC236}">
                      <a16:creationId xmlns:a16="http://schemas.microsoft.com/office/drawing/2014/main" id="{BFDA4064-A784-4E65-89F2-4BAD23A4BE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9" y="3976"/>
                  <a:ext cx="319" cy="108"/>
                </a:xfrm>
                <a:custGeom>
                  <a:avLst/>
                  <a:gdLst>
                    <a:gd name="T0" fmla="*/ 1 w 319"/>
                    <a:gd name="T1" fmla="*/ 3 h 108"/>
                    <a:gd name="T2" fmla="*/ 3 w 319"/>
                    <a:gd name="T3" fmla="*/ 11 h 108"/>
                    <a:gd name="T4" fmla="*/ 12 w 319"/>
                    <a:gd name="T5" fmla="*/ 18 h 108"/>
                    <a:gd name="T6" fmla="*/ 19 w 319"/>
                    <a:gd name="T7" fmla="*/ 24 h 108"/>
                    <a:gd name="T8" fmla="*/ 24 w 319"/>
                    <a:gd name="T9" fmla="*/ 33 h 108"/>
                    <a:gd name="T10" fmla="*/ 30 w 319"/>
                    <a:gd name="T11" fmla="*/ 46 h 108"/>
                    <a:gd name="T12" fmla="*/ 34 w 319"/>
                    <a:gd name="T13" fmla="*/ 59 h 108"/>
                    <a:gd name="T14" fmla="*/ 37 w 319"/>
                    <a:gd name="T15" fmla="*/ 71 h 108"/>
                    <a:gd name="T16" fmla="*/ 39 w 319"/>
                    <a:gd name="T17" fmla="*/ 81 h 108"/>
                    <a:gd name="T18" fmla="*/ 40 w 319"/>
                    <a:gd name="T19" fmla="*/ 90 h 108"/>
                    <a:gd name="T20" fmla="*/ 48 w 319"/>
                    <a:gd name="T21" fmla="*/ 95 h 108"/>
                    <a:gd name="T22" fmla="*/ 63 w 319"/>
                    <a:gd name="T23" fmla="*/ 100 h 108"/>
                    <a:gd name="T24" fmla="*/ 78 w 319"/>
                    <a:gd name="T25" fmla="*/ 103 h 108"/>
                    <a:gd name="T26" fmla="*/ 102 w 319"/>
                    <a:gd name="T27" fmla="*/ 105 h 108"/>
                    <a:gd name="T28" fmla="*/ 129 w 319"/>
                    <a:gd name="T29" fmla="*/ 107 h 108"/>
                    <a:gd name="T30" fmla="*/ 171 w 319"/>
                    <a:gd name="T31" fmla="*/ 107 h 108"/>
                    <a:gd name="T32" fmla="*/ 208 w 319"/>
                    <a:gd name="T33" fmla="*/ 105 h 108"/>
                    <a:gd name="T34" fmla="*/ 244 w 319"/>
                    <a:gd name="T35" fmla="*/ 103 h 108"/>
                    <a:gd name="T36" fmla="*/ 277 w 319"/>
                    <a:gd name="T37" fmla="*/ 98 h 108"/>
                    <a:gd name="T38" fmla="*/ 298 w 319"/>
                    <a:gd name="T39" fmla="*/ 93 h 108"/>
                    <a:gd name="T40" fmla="*/ 310 w 319"/>
                    <a:gd name="T41" fmla="*/ 88 h 108"/>
                    <a:gd name="T42" fmla="*/ 318 w 319"/>
                    <a:gd name="T43" fmla="*/ 83 h 108"/>
                    <a:gd name="T44" fmla="*/ 316 w 319"/>
                    <a:gd name="T45" fmla="*/ 78 h 108"/>
                    <a:gd name="T46" fmla="*/ 313 w 319"/>
                    <a:gd name="T47" fmla="*/ 73 h 108"/>
                    <a:gd name="T48" fmla="*/ 303 w 319"/>
                    <a:gd name="T49" fmla="*/ 67 h 108"/>
                    <a:gd name="T50" fmla="*/ 295 w 319"/>
                    <a:gd name="T51" fmla="*/ 60 h 108"/>
                    <a:gd name="T52" fmla="*/ 291 w 319"/>
                    <a:gd name="T53" fmla="*/ 50 h 108"/>
                    <a:gd name="T54" fmla="*/ 288 w 319"/>
                    <a:gd name="T55" fmla="*/ 40 h 108"/>
                    <a:gd name="T56" fmla="*/ 283 w 319"/>
                    <a:gd name="T57" fmla="*/ 31 h 108"/>
                    <a:gd name="T58" fmla="*/ 282 w 319"/>
                    <a:gd name="T59" fmla="*/ 18 h 108"/>
                    <a:gd name="T60" fmla="*/ 280 w 319"/>
                    <a:gd name="T61" fmla="*/ 7 h 108"/>
                    <a:gd name="T62" fmla="*/ 280 w 319"/>
                    <a:gd name="T63" fmla="*/ 0 h 108"/>
                    <a:gd name="T64" fmla="*/ 270 w 319"/>
                    <a:gd name="T65" fmla="*/ 9 h 108"/>
                    <a:gd name="T66" fmla="*/ 250 w 319"/>
                    <a:gd name="T67" fmla="*/ 13 h 108"/>
                    <a:gd name="T68" fmla="*/ 232 w 319"/>
                    <a:gd name="T69" fmla="*/ 16 h 108"/>
                    <a:gd name="T70" fmla="*/ 210 w 319"/>
                    <a:gd name="T71" fmla="*/ 18 h 108"/>
                    <a:gd name="T72" fmla="*/ 175 w 319"/>
                    <a:gd name="T73" fmla="*/ 20 h 108"/>
                    <a:gd name="T74" fmla="*/ 141 w 319"/>
                    <a:gd name="T75" fmla="*/ 21 h 108"/>
                    <a:gd name="T76" fmla="*/ 121 w 319"/>
                    <a:gd name="T77" fmla="*/ 21 h 108"/>
                    <a:gd name="T78" fmla="*/ 90 w 319"/>
                    <a:gd name="T79" fmla="*/ 20 h 108"/>
                    <a:gd name="T80" fmla="*/ 54 w 319"/>
                    <a:gd name="T81" fmla="*/ 17 h 108"/>
                    <a:gd name="T82" fmla="*/ 31 w 319"/>
                    <a:gd name="T83" fmla="*/ 14 h 108"/>
                    <a:gd name="T84" fmla="*/ 16 w 319"/>
                    <a:gd name="T85" fmla="*/ 11 h 108"/>
                    <a:gd name="T86" fmla="*/ 0 w 319"/>
                    <a:gd name="T87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19" h="108">
                      <a:moveTo>
                        <a:pt x="1" y="3"/>
                      </a:moveTo>
                      <a:lnTo>
                        <a:pt x="3" y="11"/>
                      </a:lnTo>
                      <a:lnTo>
                        <a:pt x="12" y="18"/>
                      </a:lnTo>
                      <a:lnTo>
                        <a:pt x="19" y="24"/>
                      </a:lnTo>
                      <a:lnTo>
                        <a:pt x="24" y="33"/>
                      </a:lnTo>
                      <a:lnTo>
                        <a:pt x="30" y="46"/>
                      </a:lnTo>
                      <a:lnTo>
                        <a:pt x="34" y="59"/>
                      </a:lnTo>
                      <a:lnTo>
                        <a:pt x="37" y="71"/>
                      </a:lnTo>
                      <a:lnTo>
                        <a:pt x="39" y="81"/>
                      </a:lnTo>
                      <a:lnTo>
                        <a:pt x="40" y="90"/>
                      </a:lnTo>
                      <a:lnTo>
                        <a:pt x="48" y="95"/>
                      </a:lnTo>
                      <a:lnTo>
                        <a:pt x="63" y="100"/>
                      </a:lnTo>
                      <a:lnTo>
                        <a:pt x="78" y="103"/>
                      </a:lnTo>
                      <a:lnTo>
                        <a:pt x="102" y="105"/>
                      </a:lnTo>
                      <a:lnTo>
                        <a:pt x="129" y="107"/>
                      </a:lnTo>
                      <a:lnTo>
                        <a:pt x="171" y="107"/>
                      </a:lnTo>
                      <a:lnTo>
                        <a:pt x="208" y="105"/>
                      </a:lnTo>
                      <a:lnTo>
                        <a:pt x="244" y="103"/>
                      </a:lnTo>
                      <a:lnTo>
                        <a:pt x="277" y="98"/>
                      </a:lnTo>
                      <a:lnTo>
                        <a:pt x="298" y="93"/>
                      </a:lnTo>
                      <a:lnTo>
                        <a:pt x="310" y="88"/>
                      </a:lnTo>
                      <a:lnTo>
                        <a:pt x="318" y="83"/>
                      </a:lnTo>
                      <a:lnTo>
                        <a:pt x="316" y="78"/>
                      </a:lnTo>
                      <a:lnTo>
                        <a:pt x="313" y="73"/>
                      </a:lnTo>
                      <a:lnTo>
                        <a:pt x="303" y="67"/>
                      </a:lnTo>
                      <a:lnTo>
                        <a:pt x="295" y="60"/>
                      </a:lnTo>
                      <a:lnTo>
                        <a:pt x="291" y="50"/>
                      </a:lnTo>
                      <a:lnTo>
                        <a:pt x="288" y="40"/>
                      </a:lnTo>
                      <a:lnTo>
                        <a:pt x="283" y="31"/>
                      </a:lnTo>
                      <a:lnTo>
                        <a:pt x="282" y="18"/>
                      </a:lnTo>
                      <a:lnTo>
                        <a:pt x="280" y="7"/>
                      </a:lnTo>
                      <a:lnTo>
                        <a:pt x="280" y="0"/>
                      </a:lnTo>
                      <a:lnTo>
                        <a:pt x="270" y="9"/>
                      </a:lnTo>
                      <a:lnTo>
                        <a:pt x="250" y="13"/>
                      </a:lnTo>
                      <a:lnTo>
                        <a:pt x="232" y="16"/>
                      </a:lnTo>
                      <a:lnTo>
                        <a:pt x="210" y="18"/>
                      </a:lnTo>
                      <a:lnTo>
                        <a:pt x="175" y="20"/>
                      </a:lnTo>
                      <a:lnTo>
                        <a:pt x="141" y="21"/>
                      </a:lnTo>
                      <a:lnTo>
                        <a:pt x="121" y="21"/>
                      </a:lnTo>
                      <a:lnTo>
                        <a:pt x="90" y="20"/>
                      </a:lnTo>
                      <a:lnTo>
                        <a:pt x="54" y="17"/>
                      </a:lnTo>
                      <a:lnTo>
                        <a:pt x="31" y="14"/>
                      </a:lnTo>
                      <a:lnTo>
                        <a:pt x="16" y="11"/>
                      </a:lnTo>
                      <a:lnTo>
                        <a:pt x="0" y="6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37" name="Freeform 41">
                  <a:extLst>
                    <a:ext uri="{FF2B5EF4-FFF2-40B4-BE49-F238E27FC236}">
                      <a16:creationId xmlns:a16="http://schemas.microsoft.com/office/drawing/2014/main" id="{3C906578-A37D-4E0F-9491-709138399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9" y="4061"/>
                  <a:ext cx="832" cy="158"/>
                </a:xfrm>
                <a:custGeom>
                  <a:avLst/>
                  <a:gdLst>
                    <a:gd name="T0" fmla="*/ 0 w 832"/>
                    <a:gd name="T1" fmla="*/ 157 h 158"/>
                    <a:gd name="T2" fmla="*/ 0 w 832"/>
                    <a:gd name="T3" fmla="*/ 23 h 158"/>
                    <a:gd name="T4" fmla="*/ 84 w 832"/>
                    <a:gd name="T5" fmla="*/ 16 h 158"/>
                    <a:gd name="T6" fmla="*/ 153 w 832"/>
                    <a:gd name="T7" fmla="*/ 9 h 158"/>
                    <a:gd name="T8" fmla="*/ 210 w 832"/>
                    <a:gd name="T9" fmla="*/ 5 h 158"/>
                    <a:gd name="T10" fmla="*/ 258 w 832"/>
                    <a:gd name="T11" fmla="*/ 3 h 158"/>
                    <a:gd name="T12" fmla="*/ 312 w 832"/>
                    <a:gd name="T13" fmla="*/ 1 h 158"/>
                    <a:gd name="T14" fmla="*/ 402 w 832"/>
                    <a:gd name="T15" fmla="*/ 0 h 158"/>
                    <a:gd name="T16" fmla="*/ 485 w 832"/>
                    <a:gd name="T17" fmla="*/ 2 h 158"/>
                    <a:gd name="T18" fmla="*/ 570 w 832"/>
                    <a:gd name="T19" fmla="*/ 7 h 158"/>
                    <a:gd name="T20" fmla="*/ 652 w 832"/>
                    <a:gd name="T21" fmla="*/ 15 h 158"/>
                    <a:gd name="T22" fmla="*/ 724 w 832"/>
                    <a:gd name="T23" fmla="*/ 26 h 158"/>
                    <a:gd name="T24" fmla="*/ 784 w 832"/>
                    <a:gd name="T25" fmla="*/ 42 h 158"/>
                    <a:gd name="T26" fmla="*/ 829 w 832"/>
                    <a:gd name="T27" fmla="*/ 47 h 158"/>
                    <a:gd name="T28" fmla="*/ 831 w 832"/>
                    <a:gd name="T29" fmla="*/ 155 h 158"/>
                    <a:gd name="T30" fmla="*/ 786 w 832"/>
                    <a:gd name="T31" fmla="*/ 153 h 158"/>
                    <a:gd name="T32" fmla="*/ 726 w 832"/>
                    <a:gd name="T33" fmla="*/ 145 h 158"/>
                    <a:gd name="T34" fmla="*/ 654 w 832"/>
                    <a:gd name="T35" fmla="*/ 136 h 158"/>
                    <a:gd name="T36" fmla="*/ 585 w 832"/>
                    <a:gd name="T37" fmla="*/ 130 h 158"/>
                    <a:gd name="T38" fmla="*/ 515 w 832"/>
                    <a:gd name="T39" fmla="*/ 127 h 158"/>
                    <a:gd name="T40" fmla="*/ 468 w 832"/>
                    <a:gd name="T41" fmla="*/ 126 h 158"/>
                    <a:gd name="T42" fmla="*/ 428 w 832"/>
                    <a:gd name="T43" fmla="*/ 125 h 158"/>
                    <a:gd name="T44" fmla="*/ 358 w 832"/>
                    <a:gd name="T45" fmla="*/ 125 h 158"/>
                    <a:gd name="T46" fmla="*/ 314 w 832"/>
                    <a:gd name="T47" fmla="*/ 126 h 158"/>
                    <a:gd name="T48" fmla="*/ 274 w 832"/>
                    <a:gd name="T49" fmla="*/ 128 h 158"/>
                    <a:gd name="T50" fmla="*/ 229 w 832"/>
                    <a:gd name="T51" fmla="*/ 129 h 158"/>
                    <a:gd name="T52" fmla="*/ 190 w 832"/>
                    <a:gd name="T53" fmla="*/ 132 h 158"/>
                    <a:gd name="T54" fmla="*/ 140 w 832"/>
                    <a:gd name="T55" fmla="*/ 135 h 158"/>
                    <a:gd name="T56" fmla="*/ 96 w 832"/>
                    <a:gd name="T57" fmla="*/ 140 h 158"/>
                    <a:gd name="T58" fmla="*/ 49 w 832"/>
                    <a:gd name="T59" fmla="*/ 147 h 158"/>
                    <a:gd name="T60" fmla="*/ 0 w 832"/>
                    <a:gd name="T61" fmla="*/ 157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32" h="158">
                      <a:moveTo>
                        <a:pt x="0" y="157"/>
                      </a:moveTo>
                      <a:lnTo>
                        <a:pt x="0" y="23"/>
                      </a:lnTo>
                      <a:lnTo>
                        <a:pt x="84" y="16"/>
                      </a:lnTo>
                      <a:lnTo>
                        <a:pt x="153" y="9"/>
                      </a:lnTo>
                      <a:lnTo>
                        <a:pt x="210" y="5"/>
                      </a:lnTo>
                      <a:lnTo>
                        <a:pt x="258" y="3"/>
                      </a:lnTo>
                      <a:lnTo>
                        <a:pt x="312" y="1"/>
                      </a:lnTo>
                      <a:lnTo>
                        <a:pt x="402" y="0"/>
                      </a:lnTo>
                      <a:lnTo>
                        <a:pt x="485" y="2"/>
                      </a:lnTo>
                      <a:lnTo>
                        <a:pt x="570" y="7"/>
                      </a:lnTo>
                      <a:lnTo>
                        <a:pt x="652" y="15"/>
                      </a:lnTo>
                      <a:lnTo>
                        <a:pt x="724" y="26"/>
                      </a:lnTo>
                      <a:lnTo>
                        <a:pt x="784" y="42"/>
                      </a:lnTo>
                      <a:lnTo>
                        <a:pt x="829" y="47"/>
                      </a:lnTo>
                      <a:lnTo>
                        <a:pt x="831" y="155"/>
                      </a:lnTo>
                      <a:lnTo>
                        <a:pt x="786" y="153"/>
                      </a:lnTo>
                      <a:lnTo>
                        <a:pt x="726" y="145"/>
                      </a:lnTo>
                      <a:lnTo>
                        <a:pt x="654" y="136"/>
                      </a:lnTo>
                      <a:lnTo>
                        <a:pt x="585" y="130"/>
                      </a:lnTo>
                      <a:lnTo>
                        <a:pt x="515" y="127"/>
                      </a:lnTo>
                      <a:lnTo>
                        <a:pt x="468" y="126"/>
                      </a:lnTo>
                      <a:lnTo>
                        <a:pt x="428" y="125"/>
                      </a:lnTo>
                      <a:lnTo>
                        <a:pt x="358" y="125"/>
                      </a:lnTo>
                      <a:lnTo>
                        <a:pt x="314" y="126"/>
                      </a:lnTo>
                      <a:lnTo>
                        <a:pt x="274" y="128"/>
                      </a:lnTo>
                      <a:lnTo>
                        <a:pt x="229" y="129"/>
                      </a:lnTo>
                      <a:lnTo>
                        <a:pt x="190" y="132"/>
                      </a:lnTo>
                      <a:lnTo>
                        <a:pt x="140" y="135"/>
                      </a:lnTo>
                      <a:lnTo>
                        <a:pt x="96" y="140"/>
                      </a:lnTo>
                      <a:lnTo>
                        <a:pt x="49" y="147"/>
                      </a:lnTo>
                      <a:lnTo>
                        <a:pt x="0" y="157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  <p:grpSp>
          <p:nvGrpSpPr>
            <p:cNvPr id="4138" name="Group 42">
              <a:extLst>
                <a:ext uri="{FF2B5EF4-FFF2-40B4-BE49-F238E27FC236}">
                  <a16:creationId xmlns:a16="http://schemas.microsoft.com/office/drawing/2014/main" id="{E6514FDC-4EEE-4506-854D-73EF0888C6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" y="22"/>
              <a:ext cx="5590" cy="984"/>
              <a:chOff x="82" y="22"/>
              <a:chExt cx="5590" cy="984"/>
            </a:xfrm>
          </p:grpSpPr>
          <p:sp>
            <p:nvSpPr>
              <p:cNvPr id="4139" name="Freeform 43">
                <a:extLst>
                  <a:ext uri="{FF2B5EF4-FFF2-40B4-BE49-F238E27FC236}">
                    <a16:creationId xmlns:a16="http://schemas.microsoft.com/office/drawing/2014/main" id="{B32CC160-CEE5-4C01-B775-B6A2234BF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9" y="808"/>
                <a:ext cx="156" cy="130"/>
              </a:xfrm>
              <a:custGeom>
                <a:avLst/>
                <a:gdLst>
                  <a:gd name="T0" fmla="*/ 83 w 156"/>
                  <a:gd name="T1" fmla="*/ 0 h 130"/>
                  <a:gd name="T2" fmla="*/ 134 w 156"/>
                  <a:gd name="T3" fmla="*/ 22 h 130"/>
                  <a:gd name="T4" fmla="*/ 152 w 156"/>
                  <a:gd name="T5" fmla="*/ 51 h 130"/>
                  <a:gd name="T6" fmla="*/ 155 w 156"/>
                  <a:gd name="T7" fmla="*/ 78 h 130"/>
                  <a:gd name="T8" fmla="*/ 155 w 156"/>
                  <a:gd name="T9" fmla="*/ 93 h 130"/>
                  <a:gd name="T10" fmla="*/ 146 w 156"/>
                  <a:gd name="T11" fmla="*/ 111 h 130"/>
                  <a:gd name="T12" fmla="*/ 126 w 156"/>
                  <a:gd name="T13" fmla="*/ 120 h 130"/>
                  <a:gd name="T14" fmla="*/ 105 w 156"/>
                  <a:gd name="T15" fmla="*/ 126 h 130"/>
                  <a:gd name="T16" fmla="*/ 86 w 156"/>
                  <a:gd name="T17" fmla="*/ 129 h 130"/>
                  <a:gd name="T18" fmla="*/ 69 w 156"/>
                  <a:gd name="T19" fmla="*/ 129 h 130"/>
                  <a:gd name="T20" fmla="*/ 41 w 156"/>
                  <a:gd name="T21" fmla="*/ 124 h 130"/>
                  <a:gd name="T22" fmla="*/ 21 w 156"/>
                  <a:gd name="T23" fmla="*/ 118 h 130"/>
                  <a:gd name="T24" fmla="*/ 9 w 156"/>
                  <a:gd name="T25" fmla="*/ 109 h 130"/>
                  <a:gd name="T26" fmla="*/ 2 w 156"/>
                  <a:gd name="T27" fmla="*/ 100 h 130"/>
                  <a:gd name="T28" fmla="*/ 0 w 156"/>
                  <a:gd name="T29" fmla="*/ 87 h 130"/>
                  <a:gd name="T30" fmla="*/ 2 w 156"/>
                  <a:gd name="T31" fmla="*/ 67 h 130"/>
                  <a:gd name="T32" fmla="*/ 9 w 156"/>
                  <a:gd name="T33" fmla="*/ 13 h 130"/>
                  <a:gd name="T34" fmla="*/ 83 w 156"/>
                  <a:gd name="T3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30">
                    <a:moveTo>
                      <a:pt x="83" y="0"/>
                    </a:moveTo>
                    <a:lnTo>
                      <a:pt x="134" y="22"/>
                    </a:lnTo>
                    <a:lnTo>
                      <a:pt x="152" y="51"/>
                    </a:lnTo>
                    <a:lnTo>
                      <a:pt x="155" y="78"/>
                    </a:lnTo>
                    <a:lnTo>
                      <a:pt x="155" y="93"/>
                    </a:lnTo>
                    <a:lnTo>
                      <a:pt x="146" y="111"/>
                    </a:lnTo>
                    <a:lnTo>
                      <a:pt x="126" y="120"/>
                    </a:lnTo>
                    <a:lnTo>
                      <a:pt x="105" y="126"/>
                    </a:lnTo>
                    <a:lnTo>
                      <a:pt x="86" y="129"/>
                    </a:lnTo>
                    <a:lnTo>
                      <a:pt x="69" y="129"/>
                    </a:lnTo>
                    <a:lnTo>
                      <a:pt x="41" y="124"/>
                    </a:lnTo>
                    <a:lnTo>
                      <a:pt x="21" y="118"/>
                    </a:lnTo>
                    <a:lnTo>
                      <a:pt x="9" y="109"/>
                    </a:lnTo>
                    <a:lnTo>
                      <a:pt x="2" y="100"/>
                    </a:lnTo>
                    <a:lnTo>
                      <a:pt x="0" y="87"/>
                    </a:lnTo>
                    <a:lnTo>
                      <a:pt x="2" y="67"/>
                    </a:lnTo>
                    <a:lnTo>
                      <a:pt x="9" y="13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0" name="Freeform 44">
                <a:extLst>
                  <a:ext uri="{FF2B5EF4-FFF2-40B4-BE49-F238E27FC236}">
                    <a16:creationId xmlns:a16="http://schemas.microsoft.com/office/drawing/2014/main" id="{206CF54F-D980-4B63-92FC-2F7DE1291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822"/>
                <a:ext cx="88" cy="82"/>
              </a:xfrm>
              <a:custGeom>
                <a:avLst/>
                <a:gdLst>
                  <a:gd name="T0" fmla="*/ 0 w 88"/>
                  <a:gd name="T1" fmla="*/ 76 h 82"/>
                  <a:gd name="T2" fmla="*/ 11 w 88"/>
                  <a:gd name="T3" fmla="*/ 0 h 82"/>
                  <a:gd name="T4" fmla="*/ 54 w 88"/>
                  <a:gd name="T5" fmla="*/ 6 h 82"/>
                  <a:gd name="T6" fmla="*/ 87 w 88"/>
                  <a:gd name="T7" fmla="*/ 10 h 82"/>
                  <a:gd name="T8" fmla="*/ 78 w 88"/>
                  <a:gd name="T9" fmla="*/ 81 h 82"/>
                  <a:gd name="T10" fmla="*/ 75 w 88"/>
                  <a:gd name="T11" fmla="*/ 65 h 82"/>
                  <a:gd name="T12" fmla="*/ 65 w 88"/>
                  <a:gd name="T13" fmla="*/ 53 h 82"/>
                  <a:gd name="T14" fmla="*/ 47 w 88"/>
                  <a:gd name="T15" fmla="*/ 49 h 82"/>
                  <a:gd name="T16" fmla="*/ 27 w 88"/>
                  <a:gd name="T17" fmla="*/ 50 h 82"/>
                  <a:gd name="T18" fmla="*/ 11 w 88"/>
                  <a:gd name="T19" fmla="*/ 58 h 82"/>
                  <a:gd name="T20" fmla="*/ 0 w 88"/>
                  <a:gd name="T21" fmla="*/ 7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82">
                    <a:moveTo>
                      <a:pt x="0" y="76"/>
                    </a:moveTo>
                    <a:lnTo>
                      <a:pt x="11" y="0"/>
                    </a:lnTo>
                    <a:lnTo>
                      <a:pt x="54" y="6"/>
                    </a:lnTo>
                    <a:lnTo>
                      <a:pt x="87" y="10"/>
                    </a:lnTo>
                    <a:lnTo>
                      <a:pt x="78" y="81"/>
                    </a:lnTo>
                    <a:lnTo>
                      <a:pt x="75" y="65"/>
                    </a:lnTo>
                    <a:lnTo>
                      <a:pt x="65" y="53"/>
                    </a:lnTo>
                    <a:lnTo>
                      <a:pt x="47" y="49"/>
                    </a:lnTo>
                    <a:lnTo>
                      <a:pt x="27" y="50"/>
                    </a:lnTo>
                    <a:lnTo>
                      <a:pt x="11" y="58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1" name="Freeform 45">
                <a:extLst>
                  <a:ext uri="{FF2B5EF4-FFF2-40B4-BE49-F238E27FC236}">
                    <a16:creationId xmlns:a16="http://schemas.microsoft.com/office/drawing/2014/main" id="{80F3B819-4749-4386-83E2-B6493ACCC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798"/>
                <a:ext cx="156" cy="130"/>
              </a:xfrm>
              <a:custGeom>
                <a:avLst/>
                <a:gdLst>
                  <a:gd name="T0" fmla="*/ 72 w 156"/>
                  <a:gd name="T1" fmla="*/ 0 h 130"/>
                  <a:gd name="T2" fmla="*/ 21 w 156"/>
                  <a:gd name="T3" fmla="*/ 22 h 130"/>
                  <a:gd name="T4" fmla="*/ 3 w 156"/>
                  <a:gd name="T5" fmla="*/ 51 h 130"/>
                  <a:gd name="T6" fmla="*/ 0 w 156"/>
                  <a:gd name="T7" fmla="*/ 78 h 130"/>
                  <a:gd name="T8" fmla="*/ 0 w 156"/>
                  <a:gd name="T9" fmla="*/ 93 h 130"/>
                  <a:gd name="T10" fmla="*/ 9 w 156"/>
                  <a:gd name="T11" fmla="*/ 111 h 130"/>
                  <a:gd name="T12" fmla="*/ 29 w 156"/>
                  <a:gd name="T13" fmla="*/ 120 h 130"/>
                  <a:gd name="T14" fmla="*/ 50 w 156"/>
                  <a:gd name="T15" fmla="*/ 126 h 130"/>
                  <a:gd name="T16" fmla="*/ 69 w 156"/>
                  <a:gd name="T17" fmla="*/ 129 h 130"/>
                  <a:gd name="T18" fmla="*/ 86 w 156"/>
                  <a:gd name="T19" fmla="*/ 129 h 130"/>
                  <a:gd name="T20" fmla="*/ 114 w 156"/>
                  <a:gd name="T21" fmla="*/ 124 h 130"/>
                  <a:gd name="T22" fmla="*/ 134 w 156"/>
                  <a:gd name="T23" fmla="*/ 118 h 130"/>
                  <a:gd name="T24" fmla="*/ 146 w 156"/>
                  <a:gd name="T25" fmla="*/ 109 h 130"/>
                  <a:gd name="T26" fmla="*/ 153 w 156"/>
                  <a:gd name="T27" fmla="*/ 100 h 130"/>
                  <a:gd name="T28" fmla="*/ 155 w 156"/>
                  <a:gd name="T29" fmla="*/ 87 h 130"/>
                  <a:gd name="T30" fmla="*/ 153 w 156"/>
                  <a:gd name="T31" fmla="*/ 67 h 130"/>
                  <a:gd name="T32" fmla="*/ 146 w 156"/>
                  <a:gd name="T33" fmla="*/ 13 h 130"/>
                  <a:gd name="T34" fmla="*/ 72 w 156"/>
                  <a:gd name="T3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30">
                    <a:moveTo>
                      <a:pt x="72" y="0"/>
                    </a:moveTo>
                    <a:lnTo>
                      <a:pt x="21" y="22"/>
                    </a:lnTo>
                    <a:lnTo>
                      <a:pt x="3" y="51"/>
                    </a:lnTo>
                    <a:lnTo>
                      <a:pt x="0" y="78"/>
                    </a:lnTo>
                    <a:lnTo>
                      <a:pt x="0" y="93"/>
                    </a:lnTo>
                    <a:lnTo>
                      <a:pt x="9" y="111"/>
                    </a:lnTo>
                    <a:lnTo>
                      <a:pt x="29" y="120"/>
                    </a:lnTo>
                    <a:lnTo>
                      <a:pt x="50" y="126"/>
                    </a:lnTo>
                    <a:lnTo>
                      <a:pt x="69" y="129"/>
                    </a:lnTo>
                    <a:lnTo>
                      <a:pt x="86" y="129"/>
                    </a:lnTo>
                    <a:lnTo>
                      <a:pt x="114" y="124"/>
                    </a:lnTo>
                    <a:lnTo>
                      <a:pt x="134" y="118"/>
                    </a:lnTo>
                    <a:lnTo>
                      <a:pt x="146" y="109"/>
                    </a:lnTo>
                    <a:lnTo>
                      <a:pt x="153" y="100"/>
                    </a:lnTo>
                    <a:lnTo>
                      <a:pt x="155" y="87"/>
                    </a:lnTo>
                    <a:lnTo>
                      <a:pt x="153" y="67"/>
                    </a:lnTo>
                    <a:lnTo>
                      <a:pt x="146" y="13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2" name="Freeform 46">
                <a:extLst>
                  <a:ext uri="{FF2B5EF4-FFF2-40B4-BE49-F238E27FC236}">
                    <a16:creationId xmlns:a16="http://schemas.microsoft.com/office/drawing/2014/main" id="{7ADB2AD3-80A7-42EF-A3BE-B55A08CBE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813"/>
                <a:ext cx="88" cy="82"/>
              </a:xfrm>
              <a:custGeom>
                <a:avLst/>
                <a:gdLst>
                  <a:gd name="T0" fmla="*/ 87 w 88"/>
                  <a:gd name="T1" fmla="*/ 75 h 82"/>
                  <a:gd name="T2" fmla="*/ 76 w 88"/>
                  <a:gd name="T3" fmla="*/ 0 h 82"/>
                  <a:gd name="T4" fmla="*/ 33 w 88"/>
                  <a:gd name="T5" fmla="*/ 5 h 82"/>
                  <a:gd name="T6" fmla="*/ 0 w 88"/>
                  <a:gd name="T7" fmla="*/ 9 h 82"/>
                  <a:gd name="T8" fmla="*/ 9 w 88"/>
                  <a:gd name="T9" fmla="*/ 81 h 82"/>
                  <a:gd name="T10" fmla="*/ 12 w 88"/>
                  <a:gd name="T11" fmla="*/ 64 h 82"/>
                  <a:gd name="T12" fmla="*/ 22 w 88"/>
                  <a:gd name="T13" fmla="*/ 52 h 82"/>
                  <a:gd name="T14" fmla="*/ 40 w 88"/>
                  <a:gd name="T15" fmla="*/ 48 h 82"/>
                  <a:gd name="T16" fmla="*/ 60 w 88"/>
                  <a:gd name="T17" fmla="*/ 49 h 82"/>
                  <a:gd name="T18" fmla="*/ 76 w 88"/>
                  <a:gd name="T19" fmla="*/ 57 h 82"/>
                  <a:gd name="T20" fmla="*/ 87 w 88"/>
                  <a:gd name="T21" fmla="*/ 7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82">
                    <a:moveTo>
                      <a:pt x="87" y="75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9"/>
                    </a:lnTo>
                    <a:lnTo>
                      <a:pt x="9" y="81"/>
                    </a:lnTo>
                    <a:lnTo>
                      <a:pt x="12" y="64"/>
                    </a:lnTo>
                    <a:lnTo>
                      <a:pt x="22" y="52"/>
                    </a:lnTo>
                    <a:lnTo>
                      <a:pt x="40" y="48"/>
                    </a:lnTo>
                    <a:lnTo>
                      <a:pt x="60" y="49"/>
                    </a:lnTo>
                    <a:lnTo>
                      <a:pt x="76" y="57"/>
                    </a:lnTo>
                    <a:lnTo>
                      <a:pt x="87" y="75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3" name="Freeform 47">
                <a:extLst>
                  <a:ext uri="{FF2B5EF4-FFF2-40B4-BE49-F238E27FC236}">
                    <a16:creationId xmlns:a16="http://schemas.microsoft.com/office/drawing/2014/main" id="{A0FB7F63-A387-471B-9E5F-F437BFE70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22"/>
                <a:ext cx="2967" cy="505"/>
              </a:xfrm>
              <a:custGeom>
                <a:avLst/>
                <a:gdLst>
                  <a:gd name="T0" fmla="*/ 0 w 2967"/>
                  <a:gd name="T1" fmla="*/ 135 h 505"/>
                  <a:gd name="T2" fmla="*/ 207 w 2967"/>
                  <a:gd name="T3" fmla="*/ 87 h 505"/>
                  <a:gd name="T4" fmla="*/ 442 w 2967"/>
                  <a:gd name="T5" fmla="*/ 54 h 505"/>
                  <a:gd name="T6" fmla="*/ 640 w 2967"/>
                  <a:gd name="T7" fmla="*/ 36 h 505"/>
                  <a:gd name="T8" fmla="*/ 897 w 2967"/>
                  <a:gd name="T9" fmla="*/ 18 h 505"/>
                  <a:gd name="T10" fmla="*/ 1215 w 2967"/>
                  <a:gd name="T11" fmla="*/ 3 h 505"/>
                  <a:gd name="T12" fmla="*/ 1392 w 2967"/>
                  <a:gd name="T13" fmla="*/ 0 h 505"/>
                  <a:gd name="T14" fmla="*/ 1710 w 2967"/>
                  <a:gd name="T15" fmla="*/ 0 h 505"/>
                  <a:gd name="T16" fmla="*/ 1997 w 2967"/>
                  <a:gd name="T17" fmla="*/ 12 h 505"/>
                  <a:gd name="T18" fmla="*/ 2258 w 2967"/>
                  <a:gd name="T19" fmla="*/ 24 h 505"/>
                  <a:gd name="T20" fmla="*/ 2493 w 2967"/>
                  <a:gd name="T21" fmla="*/ 42 h 505"/>
                  <a:gd name="T22" fmla="*/ 2674 w 2967"/>
                  <a:gd name="T23" fmla="*/ 60 h 505"/>
                  <a:gd name="T24" fmla="*/ 2828 w 2967"/>
                  <a:gd name="T25" fmla="*/ 81 h 505"/>
                  <a:gd name="T26" fmla="*/ 2966 w 2967"/>
                  <a:gd name="T27" fmla="*/ 102 h 505"/>
                  <a:gd name="T28" fmla="*/ 2966 w 2967"/>
                  <a:gd name="T29" fmla="*/ 504 h 505"/>
                  <a:gd name="T30" fmla="*/ 2833 w 2967"/>
                  <a:gd name="T31" fmla="*/ 480 h 505"/>
                  <a:gd name="T32" fmla="*/ 2563 w 2967"/>
                  <a:gd name="T33" fmla="*/ 441 h 505"/>
                  <a:gd name="T34" fmla="*/ 2382 w 2967"/>
                  <a:gd name="T35" fmla="*/ 423 h 505"/>
                  <a:gd name="T36" fmla="*/ 2134 w 2967"/>
                  <a:gd name="T37" fmla="*/ 405 h 505"/>
                  <a:gd name="T38" fmla="*/ 1944 w 2967"/>
                  <a:gd name="T39" fmla="*/ 396 h 505"/>
                  <a:gd name="T40" fmla="*/ 1746 w 2967"/>
                  <a:gd name="T41" fmla="*/ 387 h 505"/>
                  <a:gd name="T42" fmla="*/ 1529 w 2967"/>
                  <a:gd name="T43" fmla="*/ 387 h 505"/>
                  <a:gd name="T44" fmla="*/ 1295 w 2967"/>
                  <a:gd name="T45" fmla="*/ 387 h 505"/>
                  <a:gd name="T46" fmla="*/ 1047 w 2967"/>
                  <a:gd name="T47" fmla="*/ 393 h 505"/>
                  <a:gd name="T48" fmla="*/ 853 w 2967"/>
                  <a:gd name="T49" fmla="*/ 402 h 505"/>
                  <a:gd name="T50" fmla="*/ 654 w 2967"/>
                  <a:gd name="T51" fmla="*/ 414 h 505"/>
                  <a:gd name="T52" fmla="*/ 468 w 2967"/>
                  <a:gd name="T53" fmla="*/ 429 h 505"/>
                  <a:gd name="T54" fmla="*/ 296 w 2967"/>
                  <a:gd name="T55" fmla="*/ 447 h 505"/>
                  <a:gd name="T56" fmla="*/ 150 w 2967"/>
                  <a:gd name="T57" fmla="*/ 468 h 505"/>
                  <a:gd name="T58" fmla="*/ 13 w 2967"/>
                  <a:gd name="T59" fmla="*/ 492 h 505"/>
                  <a:gd name="T60" fmla="*/ 0 w 2967"/>
                  <a:gd name="T61" fmla="*/ 13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7" h="505">
                    <a:moveTo>
                      <a:pt x="0" y="135"/>
                    </a:moveTo>
                    <a:lnTo>
                      <a:pt x="207" y="87"/>
                    </a:lnTo>
                    <a:lnTo>
                      <a:pt x="442" y="54"/>
                    </a:lnTo>
                    <a:lnTo>
                      <a:pt x="640" y="36"/>
                    </a:lnTo>
                    <a:lnTo>
                      <a:pt x="897" y="18"/>
                    </a:lnTo>
                    <a:lnTo>
                      <a:pt x="1215" y="3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2"/>
                    </a:lnTo>
                    <a:lnTo>
                      <a:pt x="2258" y="24"/>
                    </a:lnTo>
                    <a:lnTo>
                      <a:pt x="2493" y="42"/>
                    </a:lnTo>
                    <a:lnTo>
                      <a:pt x="2674" y="60"/>
                    </a:lnTo>
                    <a:lnTo>
                      <a:pt x="2828" y="81"/>
                    </a:lnTo>
                    <a:lnTo>
                      <a:pt x="2966" y="102"/>
                    </a:lnTo>
                    <a:lnTo>
                      <a:pt x="2966" y="504"/>
                    </a:lnTo>
                    <a:lnTo>
                      <a:pt x="2833" y="480"/>
                    </a:lnTo>
                    <a:lnTo>
                      <a:pt x="2563" y="441"/>
                    </a:lnTo>
                    <a:lnTo>
                      <a:pt x="2382" y="423"/>
                    </a:lnTo>
                    <a:lnTo>
                      <a:pt x="2134" y="405"/>
                    </a:lnTo>
                    <a:lnTo>
                      <a:pt x="1944" y="396"/>
                    </a:lnTo>
                    <a:lnTo>
                      <a:pt x="1746" y="387"/>
                    </a:lnTo>
                    <a:lnTo>
                      <a:pt x="1529" y="387"/>
                    </a:lnTo>
                    <a:lnTo>
                      <a:pt x="1295" y="387"/>
                    </a:lnTo>
                    <a:lnTo>
                      <a:pt x="1047" y="393"/>
                    </a:lnTo>
                    <a:lnTo>
                      <a:pt x="853" y="402"/>
                    </a:lnTo>
                    <a:lnTo>
                      <a:pt x="654" y="414"/>
                    </a:lnTo>
                    <a:lnTo>
                      <a:pt x="468" y="429"/>
                    </a:lnTo>
                    <a:lnTo>
                      <a:pt x="296" y="447"/>
                    </a:lnTo>
                    <a:lnTo>
                      <a:pt x="150" y="468"/>
                    </a:lnTo>
                    <a:lnTo>
                      <a:pt x="13" y="492"/>
                    </a:lnTo>
                    <a:lnTo>
                      <a:pt x="0" y="135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4" name="Freeform 48">
                <a:extLst>
                  <a:ext uri="{FF2B5EF4-FFF2-40B4-BE49-F238E27FC236}">
                    <a16:creationId xmlns:a16="http://schemas.microsoft.com/office/drawing/2014/main" id="{C61AF584-879E-475B-9C11-915CD1B3B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" y="128"/>
                <a:ext cx="823" cy="476"/>
              </a:xfrm>
              <a:custGeom>
                <a:avLst/>
                <a:gdLst>
                  <a:gd name="T0" fmla="*/ 815 w 823"/>
                  <a:gd name="T1" fmla="*/ 30 h 476"/>
                  <a:gd name="T2" fmla="*/ 822 w 823"/>
                  <a:gd name="T3" fmla="*/ 387 h 476"/>
                  <a:gd name="T4" fmla="*/ 746 w 823"/>
                  <a:gd name="T5" fmla="*/ 423 h 476"/>
                  <a:gd name="T6" fmla="*/ 676 w 823"/>
                  <a:gd name="T7" fmla="*/ 447 h 476"/>
                  <a:gd name="T8" fmla="*/ 619 w 823"/>
                  <a:gd name="T9" fmla="*/ 459 h 476"/>
                  <a:gd name="T10" fmla="*/ 571 w 823"/>
                  <a:gd name="T11" fmla="*/ 466 h 476"/>
                  <a:gd name="T12" fmla="*/ 517 w 823"/>
                  <a:gd name="T13" fmla="*/ 472 h 476"/>
                  <a:gd name="T14" fmla="*/ 427 w 823"/>
                  <a:gd name="T15" fmla="*/ 475 h 476"/>
                  <a:gd name="T16" fmla="*/ 344 w 823"/>
                  <a:gd name="T17" fmla="*/ 468 h 476"/>
                  <a:gd name="T18" fmla="*/ 259 w 823"/>
                  <a:gd name="T19" fmla="*/ 454 h 476"/>
                  <a:gd name="T20" fmla="*/ 177 w 823"/>
                  <a:gd name="T21" fmla="*/ 429 h 476"/>
                  <a:gd name="T22" fmla="*/ 105 w 823"/>
                  <a:gd name="T23" fmla="*/ 396 h 476"/>
                  <a:gd name="T24" fmla="*/ 41 w 823"/>
                  <a:gd name="T25" fmla="*/ 360 h 476"/>
                  <a:gd name="T26" fmla="*/ 0 w 823"/>
                  <a:gd name="T27" fmla="*/ 325 h 476"/>
                  <a:gd name="T28" fmla="*/ 0 w 823"/>
                  <a:gd name="T29" fmla="*/ 0 h 476"/>
                  <a:gd name="T30" fmla="*/ 46 w 823"/>
                  <a:gd name="T31" fmla="*/ 28 h 476"/>
                  <a:gd name="T32" fmla="*/ 105 w 823"/>
                  <a:gd name="T33" fmla="*/ 52 h 476"/>
                  <a:gd name="T34" fmla="*/ 175 w 823"/>
                  <a:gd name="T35" fmla="*/ 73 h 476"/>
                  <a:gd name="T36" fmla="*/ 244 w 823"/>
                  <a:gd name="T37" fmla="*/ 90 h 476"/>
                  <a:gd name="T38" fmla="*/ 314 w 823"/>
                  <a:gd name="T39" fmla="*/ 99 h 476"/>
                  <a:gd name="T40" fmla="*/ 361 w 823"/>
                  <a:gd name="T41" fmla="*/ 103 h 476"/>
                  <a:gd name="T42" fmla="*/ 401 w 823"/>
                  <a:gd name="T43" fmla="*/ 105 h 476"/>
                  <a:gd name="T44" fmla="*/ 471 w 823"/>
                  <a:gd name="T45" fmla="*/ 105 h 476"/>
                  <a:gd name="T46" fmla="*/ 515 w 823"/>
                  <a:gd name="T47" fmla="*/ 102 h 476"/>
                  <a:gd name="T48" fmla="*/ 555 w 823"/>
                  <a:gd name="T49" fmla="*/ 97 h 476"/>
                  <a:gd name="T50" fmla="*/ 600 w 823"/>
                  <a:gd name="T51" fmla="*/ 93 h 476"/>
                  <a:gd name="T52" fmla="*/ 640 w 823"/>
                  <a:gd name="T53" fmla="*/ 85 h 476"/>
                  <a:gd name="T54" fmla="*/ 689 w 823"/>
                  <a:gd name="T55" fmla="*/ 75 h 476"/>
                  <a:gd name="T56" fmla="*/ 733 w 823"/>
                  <a:gd name="T57" fmla="*/ 61 h 476"/>
                  <a:gd name="T58" fmla="*/ 777 w 823"/>
                  <a:gd name="T59" fmla="*/ 46 h 476"/>
                  <a:gd name="T60" fmla="*/ 815 w 823"/>
                  <a:gd name="T61" fmla="*/ 3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3" h="476">
                    <a:moveTo>
                      <a:pt x="815" y="30"/>
                    </a:moveTo>
                    <a:lnTo>
                      <a:pt x="822" y="387"/>
                    </a:lnTo>
                    <a:lnTo>
                      <a:pt x="746" y="423"/>
                    </a:lnTo>
                    <a:lnTo>
                      <a:pt x="676" y="447"/>
                    </a:lnTo>
                    <a:lnTo>
                      <a:pt x="619" y="459"/>
                    </a:lnTo>
                    <a:lnTo>
                      <a:pt x="571" y="466"/>
                    </a:lnTo>
                    <a:lnTo>
                      <a:pt x="517" y="472"/>
                    </a:lnTo>
                    <a:lnTo>
                      <a:pt x="427" y="475"/>
                    </a:lnTo>
                    <a:lnTo>
                      <a:pt x="344" y="468"/>
                    </a:lnTo>
                    <a:lnTo>
                      <a:pt x="259" y="454"/>
                    </a:lnTo>
                    <a:lnTo>
                      <a:pt x="177" y="429"/>
                    </a:lnTo>
                    <a:lnTo>
                      <a:pt x="105" y="396"/>
                    </a:lnTo>
                    <a:lnTo>
                      <a:pt x="41" y="360"/>
                    </a:lnTo>
                    <a:lnTo>
                      <a:pt x="0" y="325"/>
                    </a:lnTo>
                    <a:lnTo>
                      <a:pt x="0" y="0"/>
                    </a:lnTo>
                    <a:lnTo>
                      <a:pt x="46" y="28"/>
                    </a:lnTo>
                    <a:lnTo>
                      <a:pt x="105" y="52"/>
                    </a:lnTo>
                    <a:lnTo>
                      <a:pt x="175" y="73"/>
                    </a:lnTo>
                    <a:lnTo>
                      <a:pt x="244" y="90"/>
                    </a:lnTo>
                    <a:lnTo>
                      <a:pt x="314" y="99"/>
                    </a:lnTo>
                    <a:lnTo>
                      <a:pt x="361" y="103"/>
                    </a:lnTo>
                    <a:lnTo>
                      <a:pt x="401" y="105"/>
                    </a:lnTo>
                    <a:lnTo>
                      <a:pt x="471" y="105"/>
                    </a:lnTo>
                    <a:lnTo>
                      <a:pt x="515" y="102"/>
                    </a:lnTo>
                    <a:lnTo>
                      <a:pt x="555" y="97"/>
                    </a:lnTo>
                    <a:lnTo>
                      <a:pt x="600" y="93"/>
                    </a:lnTo>
                    <a:lnTo>
                      <a:pt x="640" y="85"/>
                    </a:lnTo>
                    <a:lnTo>
                      <a:pt x="689" y="75"/>
                    </a:lnTo>
                    <a:lnTo>
                      <a:pt x="733" y="61"/>
                    </a:lnTo>
                    <a:lnTo>
                      <a:pt x="777" y="46"/>
                    </a:lnTo>
                    <a:lnTo>
                      <a:pt x="815" y="3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5" name="Freeform 49">
                <a:extLst>
                  <a:ext uri="{FF2B5EF4-FFF2-40B4-BE49-F238E27FC236}">
                    <a16:creationId xmlns:a16="http://schemas.microsoft.com/office/drawing/2014/main" id="{19F76E49-C5EF-40DB-BCC3-91F16E863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" y="586"/>
                <a:ext cx="551" cy="375"/>
              </a:xfrm>
              <a:custGeom>
                <a:avLst/>
                <a:gdLst>
                  <a:gd name="T0" fmla="*/ 16 w 551"/>
                  <a:gd name="T1" fmla="*/ 59 h 375"/>
                  <a:gd name="T2" fmla="*/ 0 w 551"/>
                  <a:gd name="T3" fmla="*/ 135 h 375"/>
                  <a:gd name="T4" fmla="*/ 10 w 551"/>
                  <a:gd name="T5" fmla="*/ 162 h 375"/>
                  <a:gd name="T6" fmla="*/ 33 w 551"/>
                  <a:gd name="T7" fmla="*/ 203 h 375"/>
                  <a:gd name="T8" fmla="*/ 57 w 551"/>
                  <a:gd name="T9" fmla="*/ 240 h 375"/>
                  <a:gd name="T10" fmla="*/ 85 w 551"/>
                  <a:gd name="T11" fmla="*/ 270 h 375"/>
                  <a:gd name="T12" fmla="*/ 120 w 551"/>
                  <a:gd name="T13" fmla="*/ 300 h 375"/>
                  <a:gd name="T14" fmla="*/ 153 w 551"/>
                  <a:gd name="T15" fmla="*/ 321 h 375"/>
                  <a:gd name="T16" fmla="*/ 189 w 551"/>
                  <a:gd name="T17" fmla="*/ 341 h 375"/>
                  <a:gd name="T18" fmla="*/ 235 w 551"/>
                  <a:gd name="T19" fmla="*/ 359 h 375"/>
                  <a:gd name="T20" fmla="*/ 270 w 551"/>
                  <a:gd name="T21" fmla="*/ 368 h 375"/>
                  <a:gd name="T22" fmla="*/ 312 w 551"/>
                  <a:gd name="T23" fmla="*/ 374 h 375"/>
                  <a:gd name="T24" fmla="*/ 351 w 551"/>
                  <a:gd name="T25" fmla="*/ 374 h 375"/>
                  <a:gd name="T26" fmla="*/ 393 w 551"/>
                  <a:gd name="T27" fmla="*/ 369 h 375"/>
                  <a:gd name="T28" fmla="*/ 436 w 551"/>
                  <a:gd name="T29" fmla="*/ 356 h 375"/>
                  <a:gd name="T30" fmla="*/ 475 w 551"/>
                  <a:gd name="T31" fmla="*/ 335 h 375"/>
                  <a:gd name="T32" fmla="*/ 498 w 551"/>
                  <a:gd name="T33" fmla="*/ 317 h 375"/>
                  <a:gd name="T34" fmla="*/ 526 w 551"/>
                  <a:gd name="T35" fmla="*/ 291 h 375"/>
                  <a:gd name="T36" fmla="*/ 541 w 551"/>
                  <a:gd name="T37" fmla="*/ 269 h 375"/>
                  <a:gd name="T38" fmla="*/ 550 w 551"/>
                  <a:gd name="T39" fmla="*/ 251 h 375"/>
                  <a:gd name="T40" fmla="*/ 550 w 551"/>
                  <a:gd name="T41" fmla="*/ 231 h 375"/>
                  <a:gd name="T42" fmla="*/ 544 w 551"/>
                  <a:gd name="T43" fmla="*/ 207 h 375"/>
                  <a:gd name="T44" fmla="*/ 532 w 551"/>
                  <a:gd name="T45" fmla="*/ 189 h 375"/>
                  <a:gd name="T46" fmla="*/ 523 w 551"/>
                  <a:gd name="T47" fmla="*/ 150 h 375"/>
                  <a:gd name="T48" fmla="*/ 519 w 551"/>
                  <a:gd name="T49" fmla="*/ 129 h 375"/>
                  <a:gd name="T50" fmla="*/ 267 w 551"/>
                  <a:gd name="T51" fmla="*/ 147 h 375"/>
                  <a:gd name="T52" fmla="*/ 234 w 551"/>
                  <a:gd name="T53" fmla="*/ 140 h 375"/>
                  <a:gd name="T54" fmla="*/ 193 w 551"/>
                  <a:gd name="T55" fmla="*/ 126 h 375"/>
                  <a:gd name="T56" fmla="*/ 162 w 551"/>
                  <a:gd name="T57" fmla="*/ 108 h 375"/>
                  <a:gd name="T58" fmla="*/ 129 w 551"/>
                  <a:gd name="T59" fmla="*/ 86 h 375"/>
                  <a:gd name="T60" fmla="*/ 97 w 551"/>
                  <a:gd name="T61" fmla="*/ 54 h 375"/>
                  <a:gd name="T62" fmla="*/ 78 w 551"/>
                  <a:gd name="T63" fmla="*/ 27 h 375"/>
                  <a:gd name="T64" fmla="*/ 60 w 551"/>
                  <a:gd name="T65" fmla="*/ 0 h 375"/>
                  <a:gd name="T66" fmla="*/ 16 w 551"/>
                  <a:gd name="T67" fmla="*/ 59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1" h="375">
                    <a:moveTo>
                      <a:pt x="16" y="59"/>
                    </a:moveTo>
                    <a:lnTo>
                      <a:pt x="0" y="135"/>
                    </a:lnTo>
                    <a:lnTo>
                      <a:pt x="10" y="162"/>
                    </a:lnTo>
                    <a:lnTo>
                      <a:pt x="33" y="203"/>
                    </a:lnTo>
                    <a:lnTo>
                      <a:pt x="57" y="240"/>
                    </a:lnTo>
                    <a:lnTo>
                      <a:pt x="85" y="270"/>
                    </a:lnTo>
                    <a:lnTo>
                      <a:pt x="120" y="300"/>
                    </a:lnTo>
                    <a:lnTo>
                      <a:pt x="153" y="321"/>
                    </a:lnTo>
                    <a:lnTo>
                      <a:pt x="189" y="341"/>
                    </a:lnTo>
                    <a:lnTo>
                      <a:pt x="235" y="359"/>
                    </a:lnTo>
                    <a:lnTo>
                      <a:pt x="270" y="368"/>
                    </a:lnTo>
                    <a:lnTo>
                      <a:pt x="312" y="374"/>
                    </a:lnTo>
                    <a:lnTo>
                      <a:pt x="351" y="374"/>
                    </a:lnTo>
                    <a:lnTo>
                      <a:pt x="393" y="369"/>
                    </a:lnTo>
                    <a:lnTo>
                      <a:pt x="436" y="356"/>
                    </a:lnTo>
                    <a:lnTo>
                      <a:pt x="475" y="335"/>
                    </a:lnTo>
                    <a:lnTo>
                      <a:pt x="498" y="317"/>
                    </a:lnTo>
                    <a:lnTo>
                      <a:pt x="526" y="291"/>
                    </a:lnTo>
                    <a:lnTo>
                      <a:pt x="541" y="269"/>
                    </a:lnTo>
                    <a:lnTo>
                      <a:pt x="550" y="251"/>
                    </a:lnTo>
                    <a:lnTo>
                      <a:pt x="550" y="231"/>
                    </a:lnTo>
                    <a:lnTo>
                      <a:pt x="544" y="207"/>
                    </a:lnTo>
                    <a:lnTo>
                      <a:pt x="532" y="189"/>
                    </a:lnTo>
                    <a:lnTo>
                      <a:pt x="523" y="150"/>
                    </a:lnTo>
                    <a:lnTo>
                      <a:pt x="519" y="129"/>
                    </a:lnTo>
                    <a:lnTo>
                      <a:pt x="267" y="147"/>
                    </a:lnTo>
                    <a:lnTo>
                      <a:pt x="234" y="140"/>
                    </a:lnTo>
                    <a:lnTo>
                      <a:pt x="193" y="126"/>
                    </a:lnTo>
                    <a:lnTo>
                      <a:pt x="162" y="108"/>
                    </a:lnTo>
                    <a:lnTo>
                      <a:pt x="129" y="86"/>
                    </a:lnTo>
                    <a:lnTo>
                      <a:pt x="97" y="54"/>
                    </a:lnTo>
                    <a:lnTo>
                      <a:pt x="78" y="27"/>
                    </a:lnTo>
                    <a:lnTo>
                      <a:pt x="60" y="0"/>
                    </a:lnTo>
                    <a:lnTo>
                      <a:pt x="16" y="59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6" name="Freeform 50">
                <a:extLst>
                  <a:ext uri="{FF2B5EF4-FFF2-40B4-BE49-F238E27FC236}">
                    <a16:creationId xmlns:a16="http://schemas.microsoft.com/office/drawing/2014/main" id="{1F7E1F2F-68E6-4203-874A-B13B11453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" y="129"/>
                <a:ext cx="475" cy="610"/>
              </a:xfrm>
              <a:custGeom>
                <a:avLst/>
                <a:gdLst>
                  <a:gd name="T0" fmla="*/ 474 w 475"/>
                  <a:gd name="T1" fmla="*/ 0 h 610"/>
                  <a:gd name="T2" fmla="*/ 474 w 475"/>
                  <a:gd name="T3" fmla="*/ 325 h 610"/>
                  <a:gd name="T4" fmla="*/ 446 w 475"/>
                  <a:gd name="T5" fmla="*/ 322 h 610"/>
                  <a:gd name="T6" fmla="*/ 411 w 475"/>
                  <a:gd name="T7" fmla="*/ 324 h 610"/>
                  <a:gd name="T8" fmla="*/ 353 w 475"/>
                  <a:gd name="T9" fmla="*/ 331 h 610"/>
                  <a:gd name="T10" fmla="*/ 296 w 475"/>
                  <a:gd name="T11" fmla="*/ 343 h 610"/>
                  <a:gd name="T12" fmla="*/ 243 w 475"/>
                  <a:gd name="T13" fmla="*/ 357 h 610"/>
                  <a:gd name="T14" fmla="*/ 200 w 475"/>
                  <a:gd name="T15" fmla="*/ 375 h 610"/>
                  <a:gd name="T16" fmla="*/ 149 w 475"/>
                  <a:gd name="T17" fmla="*/ 403 h 610"/>
                  <a:gd name="T18" fmla="*/ 110 w 475"/>
                  <a:gd name="T19" fmla="*/ 432 h 610"/>
                  <a:gd name="T20" fmla="*/ 81 w 475"/>
                  <a:gd name="T21" fmla="*/ 459 h 610"/>
                  <a:gd name="T22" fmla="*/ 60 w 475"/>
                  <a:gd name="T23" fmla="*/ 486 h 610"/>
                  <a:gd name="T24" fmla="*/ 47 w 475"/>
                  <a:gd name="T25" fmla="*/ 510 h 610"/>
                  <a:gd name="T26" fmla="*/ 35 w 475"/>
                  <a:gd name="T27" fmla="*/ 540 h 610"/>
                  <a:gd name="T28" fmla="*/ 30 w 475"/>
                  <a:gd name="T29" fmla="*/ 567 h 610"/>
                  <a:gd name="T30" fmla="*/ 23 w 475"/>
                  <a:gd name="T31" fmla="*/ 609 h 610"/>
                  <a:gd name="T32" fmla="*/ 17 w 475"/>
                  <a:gd name="T33" fmla="*/ 573 h 610"/>
                  <a:gd name="T34" fmla="*/ 8 w 475"/>
                  <a:gd name="T35" fmla="*/ 532 h 610"/>
                  <a:gd name="T36" fmla="*/ 5 w 475"/>
                  <a:gd name="T37" fmla="*/ 501 h 610"/>
                  <a:gd name="T38" fmla="*/ 0 w 475"/>
                  <a:gd name="T39" fmla="*/ 465 h 610"/>
                  <a:gd name="T40" fmla="*/ 2 w 475"/>
                  <a:gd name="T41" fmla="*/ 435 h 610"/>
                  <a:gd name="T42" fmla="*/ 8 w 475"/>
                  <a:gd name="T43" fmla="*/ 399 h 610"/>
                  <a:gd name="T44" fmla="*/ 15 w 475"/>
                  <a:gd name="T45" fmla="*/ 351 h 610"/>
                  <a:gd name="T46" fmla="*/ 30 w 475"/>
                  <a:gd name="T47" fmla="*/ 309 h 610"/>
                  <a:gd name="T48" fmla="*/ 50 w 475"/>
                  <a:gd name="T49" fmla="*/ 264 h 610"/>
                  <a:gd name="T50" fmla="*/ 75 w 475"/>
                  <a:gd name="T51" fmla="*/ 217 h 610"/>
                  <a:gd name="T52" fmla="*/ 111 w 475"/>
                  <a:gd name="T53" fmla="*/ 169 h 610"/>
                  <a:gd name="T54" fmla="*/ 152 w 475"/>
                  <a:gd name="T55" fmla="*/ 129 h 610"/>
                  <a:gd name="T56" fmla="*/ 188 w 475"/>
                  <a:gd name="T57" fmla="*/ 97 h 610"/>
                  <a:gd name="T58" fmla="*/ 233 w 475"/>
                  <a:gd name="T59" fmla="*/ 67 h 610"/>
                  <a:gd name="T60" fmla="*/ 279 w 475"/>
                  <a:gd name="T61" fmla="*/ 45 h 610"/>
                  <a:gd name="T62" fmla="*/ 333 w 475"/>
                  <a:gd name="T63" fmla="*/ 24 h 610"/>
                  <a:gd name="T64" fmla="*/ 380 w 475"/>
                  <a:gd name="T65" fmla="*/ 12 h 610"/>
                  <a:gd name="T66" fmla="*/ 435 w 475"/>
                  <a:gd name="T67" fmla="*/ 4 h 610"/>
                  <a:gd name="T68" fmla="*/ 474 w 475"/>
                  <a:gd name="T69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610">
                    <a:moveTo>
                      <a:pt x="474" y="0"/>
                    </a:moveTo>
                    <a:lnTo>
                      <a:pt x="474" y="325"/>
                    </a:lnTo>
                    <a:lnTo>
                      <a:pt x="446" y="322"/>
                    </a:lnTo>
                    <a:lnTo>
                      <a:pt x="411" y="324"/>
                    </a:lnTo>
                    <a:lnTo>
                      <a:pt x="353" y="331"/>
                    </a:lnTo>
                    <a:lnTo>
                      <a:pt x="296" y="343"/>
                    </a:lnTo>
                    <a:lnTo>
                      <a:pt x="243" y="357"/>
                    </a:lnTo>
                    <a:lnTo>
                      <a:pt x="200" y="375"/>
                    </a:lnTo>
                    <a:lnTo>
                      <a:pt x="149" y="403"/>
                    </a:lnTo>
                    <a:lnTo>
                      <a:pt x="110" y="432"/>
                    </a:lnTo>
                    <a:lnTo>
                      <a:pt x="81" y="459"/>
                    </a:lnTo>
                    <a:lnTo>
                      <a:pt x="60" y="486"/>
                    </a:lnTo>
                    <a:lnTo>
                      <a:pt x="47" y="510"/>
                    </a:lnTo>
                    <a:lnTo>
                      <a:pt x="35" y="540"/>
                    </a:lnTo>
                    <a:lnTo>
                      <a:pt x="30" y="567"/>
                    </a:lnTo>
                    <a:lnTo>
                      <a:pt x="23" y="609"/>
                    </a:lnTo>
                    <a:lnTo>
                      <a:pt x="17" y="573"/>
                    </a:lnTo>
                    <a:lnTo>
                      <a:pt x="8" y="532"/>
                    </a:lnTo>
                    <a:lnTo>
                      <a:pt x="5" y="501"/>
                    </a:lnTo>
                    <a:lnTo>
                      <a:pt x="0" y="465"/>
                    </a:lnTo>
                    <a:lnTo>
                      <a:pt x="2" y="435"/>
                    </a:lnTo>
                    <a:lnTo>
                      <a:pt x="8" y="399"/>
                    </a:lnTo>
                    <a:lnTo>
                      <a:pt x="15" y="351"/>
                    </a:lnTo>
                    <a:lnTo>
                      <a:pt x="30" y="309"/>
                    </a:lnTo>
                    <a:lnTo>
                      <a:pt x="50" y="264"/>
                    </a:lnTo>
                    <a:lnTo>
                      <a:pt x="75" y="217"/>
                    </a:lnTo>
                    <a:lnTo>
                      <a:pt x="111" y="169"/>
                    </a:lnTo>
                    <a:lnTo>
                      <a:pt x="152" y="129"/>
                    </a:lnTo>
                    <a:lnTo>
                      <a:pt x="188" y="97"/>
                    </a:lnTo>
                    <a:lnTo>
                      <a:pt x="233" y="67"/>
                    </a:lnTo>
                    <a:lnTo>
                      <a:pt x="279" y="45"/>
                    </a:lnTo>
                    <a:lnTo>
                      <a:pt x="333" y="24"/>
                    </a:lnTo>
                    <a:lnTo>
                      <a:pt x="380" y="12"/>
                    </a:lnTo>
                    <a:lnTo>
                      <a:pt x="435" y="4"/>
                    </a:lnTo>
                    <a:lnTo>
                      <a:pt x="474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7" name="Freeform 51">
                <a:extLst>
                  <a:ext uri="{FF2B5EF4-FFF2-40B4-BE49-F238E27FC236}">
                    <a16:creationId xmlns:a16="http://schemas.microsoft.com/office/drawing/2014/main" id="{24302930-901F-4640-B871-4691AAD66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" y="756"/>
                <a:ext cx="156" cy="130"/>
              </a:xfrm>
              <a:custGeom>
                <a:avLst/>
                <a:gdLst>
                  <a:gd name="T0" fmla="*/ 72 w 156"/>
                  <a:gd name="T1" fmla="*/ 0 h 130"/>
                  <a:gd name="T2" fmla="*/ 21 w 156"/>
                  <a:gd name="T3" fmla="*/ 22 h 130"/>
                  <a:gd name="T4" fmla="*/ 3 w 156"/>
                  <a:gd name="T5" fmla="*/ 51 h 130"/>
                  <a:gd name="T6" fmla="*/ 0 w 156"/>
                  <a:gd name="T7" fmla="*/ 78 h 130"/>
                  <a:gd name="T8" fmla="*/ 0 w 156"/>
                  <a:gd name="T9" fmla="*/ 93 h 130"/>
                  <a:gd name="T10" fmla="*/ 9 w 156"/>
                  <a:gd name="T11" fmla="*/ 111 h 130"/>
                  <a:gd name="T12" fmla="*/ 29 w 156"/>
                  <a:gd name="T13" fmla="*/ 120 h 130"/>
                  <a:gd name="T14" fmla="*/ 50 w 156"/>
                  <a:gd name="T15" fmla="*/ 126 h 130"/>
                  <a:gd name="T16" fmla="*/ 69 w 156"/>
                  <a:gd name="T17" fmla="*/ 129 h 130"/>
                  <a:gd name="T18" fmla="*/ 86 w 156"/>
                  <a:gd name="T19" fmla="*/ 129 h 130"/>
                  <a:gd name="T20" fmla="*/ 114 w 156"/>
                  <a:gd name="T21" fmla="*/ 124 h 130"/>
                  <a:gd name="T22" fmla="*/ 134 w 156"/>
                  <a:gd name="T23" fmla="*/ 118 h 130"/>
                  <a:gd name="T24" fmla="*/ 146 w 156"/>
                  <a:gd name="T25" fmla="*/ 109 h 130"/>
                  <a:gd name="T26" fmla="*/ 153 w 156"/>
                  <a:gd name="T27" fmla="*/ 100 h 130"/>
                  <a:gd name="T28" fmla="*/ 155 w 156"/>
                  <a:gd name="T29" fmla="*/ 87 h 130"/>
                  <a:gd name="T30" fmla="*/ 153 w 156"/>
                  <a:gd name="T31" fmla="*/ 67 h 130"/>
                  <a:gd name="T32" fmla="*/ 146 w 156"/>
                  <a:gd name="T33" fmla="*/ 13 h 130"/>
                  <a:gd name="T34" fmla="*/ 72 w 156"/>
                  <a:gd name="T3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30">
                    <a:moveTo>
                      <a:pt x="72" y="0"/>
                    </a:moveTo>
                    <a:lnTo>
                      <a:pt x="21" y="22"/>
                    </a:lnTo>
                    <a:lnTo>
                      <a:pt x="3" y="51"/>
                    </a:lnTo>
                    <a:lnTo>
                      <a:pt x="0" y="78"/>
                    </a:lnTo>
                    <a:lnTo>
                      <a:pt x="0" y="93"/>
                    </a:lnTo>
                    <a:lnTo>
                      <a:pt x="9" y="111"/>
                    </a:lnTo>
                    <a:lnTo>
                      <a:pt x="29" y="120"/>
                    </a:lnTo>
                    <a:lnTo>
                      <a:pt x="50" y="126"/>
                    </a:lnTo>
                    <a:lnTo>
                      <a:pt x="69" y="129"/>
                    </a:lnTo>
                    <a:lnTo>
                      <a:pt x="86" y="129"/>
                    </a:lnTo>
                    <a:lnTo>
                      <a:pt x="114" y="124"/>
                    </a:lnTo>
                    <a:lnTo>
                      <a:pt x="134" y="118"/>
                    </a:lnTo>
                    <a:lnTo>
                      <a:pt x="146" y="109"/>
                    </a:lnTo>
                    <a:lnTo>
                      <a:pt x="153" y="100"/>
                    </a:lnTo>
                    <a:lnTo>
                      <a:pt x="155" y="87"/>
                    </a:lnTo>
                    <a:lnTo>
                      <a:pt x="153" y="67"/>
                    </a:lnTo>
                    <a:lnTo>
                      <a:pt x="146" y="13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8" name="Freeform 52">
                <a:extLst>
                  <a:ext uri="{FF2B5EF4-FFF2-40B4-BE49-F238E27FC236}">
                    <a16:creationId xmlns:a16="http://schemas.microsoft.com/office/drawing/2014/main" id="{72263938-7C9A-41EC-AEEE-E804D38DE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" y="771"/>
                <a:ext cx="88" cy="82"/>
              </a:xfrm>
              <a:custGeom>
                <a:avLst/>
                <a:gdLst>
                  <a:gd name="T0" fmla="*/ 87 w 88"/>
                  <a:gd name="T1" fmla="*/ 75 h 82"/>
                  <a:gd name="T2" fmla="*/ 76 w 88"/>
                  <a:gd name="T3" fmla="*/ 0 h 82"/>
                  <a:gd name="T4" fmla="*/ 33 w 88"/>
                  <a:gd name="T5" fmla="*/ 5 h 82"/>
                  <a:gd name="T6" fmla="*/ 0 w 88"/>
                  <a:gd name="T7" fmla="*/ 9 h 82"/>
                  <a:gd name="T8" fmla="*/ 9 w 88"/>
                  <a:gd name="T9" fmla="*/ 81 h 82"/>
                  <a:gd name="T10" fmla="*/ 12 w 88"/>
                  <a:gd name="T11" fmla="*/ 64 h 82"/>
                  <a:gd name="T12" fmla="*/ 22 w 88"/>
                  <a:gd name="T13" fmla="*/ 52 h 82"/>
                  <a:gd name="T14" fmla="*/ 40 w 88"/>
                  <a:gd name="T15" fmla="*/ 48 h 82"/>
                  <a:gd name="T16" fmla="*/ 60 w 88"/>
                  <a:gd name="T17" fmla="*/ 49 h 82"/>
                  <a:gd name="T18" fmla="*/ 76 w 88"/>
                  <a:gd name="T19" fmla="*/ 57 h 82"/>
                  <a:gd name="T20" fmla="*/ 87 w 88"/>
                  <a:gd name="T21" fmla="*/ 7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82">
                    <a:moveTo>
                      <a:pt x="87" y="75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9"/>
                    </a:lnTo>
                    <a:lnTo>
                      <a:pt x="9" y="81"/>
                    </a:lnTo>
                    <a:lnTo>
                      <a:pt x="12" y="64"/>
                    </a:lnTo>
                    <a:lnTo>
                      <a:pt x="22" y="52"/>
                    </a:lnTo>
                    <a:lnTo>
                      <a:pt x="40" y="48"/>
                    </a:lnTo>
                    <a:lnTo>
                      <a:pt x="60" y="49"/>
                    </a:lnTo>
                    <a:lnTo>
                      <a:pt x="76" y="57"/>
                    </a:lnTo>
                    <a:lnTo>
                      <a:pt x="87" y="75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9" name="Freeform 53">
                <a:extLst>
                  <a:ext uri="{FF2B5EF4-FFF2-40B4-BE49-F238E27FC236}">
                    <a16:creationId xmlns:a16="http://schemas.microsoft.com/office/drawing/2014/main" id="{3944A47F-9341-4B85-A060-13E0BD5BC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" y="527"/>
                <a:ext cx="319" cy="316"/>
              </a:xfrm>
              <a:custGeom>
                <a:avLst/>
                <a:gdLst>
                  <a:gd name="T0" fmla="*/ 317 w 319"/>
                  <a:gd name="T1" fmla="*/ 305 h 316"/>
                  <a:gd name="T2" fmla="*/ 315 w 319"/>
                  <a:gd name="T3" fmla="*/ 281 h 316"/>
                  <a:gd name="T4" fmla="*/ 306 w 319"/>
                  <a:gd name="T5" fmla="*/ 260 h 316"/>
                  <a:gd name="T6" fmla="*/ 299 w 319"/>
                  <a:gd name="T7" fmla="*/ 243 h 316"/>
                  <a:gd name="T8" fmla="*/ 294 w 319"/>
                  <a:gd name="T9" fmla="*/ 215 h 316"/>
                  <a:gd name="T10" fmla="*/ 288 w 319"/>
                  <a:gd name="T11" fmla="*/ 179 h 316"/>
                  <a:gd name="T12" fmla="*/ 284 w 319"/>
                  <a:gd name="T13" fmla="*/ 140 h 316"/>
                  <a:gd name="T14" fmla="*/ 281 w 319"/>
                  <a:gd name="T15" fmla="*/ 104 h 316"/>
                  <a:gd name="T16" fmla="*/ 279 w 319"/>
                  <a:gd name="T17" fmla="*/ 75 h 316"/>
                  <a:gd name="T18" fmla="*/ 278 w 319"/>
                  <a:gd name="T19" fmla="*/ 48 h 316"/>
                  <a:gd name="T20" fmla="*/ 270 w 319"/>
                  <a:gd name="T21" fmla="*/ 33 h 316"/>
                  <a:gd name="T22" fmla="*/ 255 w 319"/>
                  <a:gd name="T23" fmla="*/ 18 h 316"/>
                  <a:gd name="T24" fmla="*/ 240 w 319"/>
                  <a:gd name="T25" fmla="*/ 11 h 316"/>
                  <a:gd name="T26" fmla="*/ 216 w 319"/>
                  <a:gd name="T27" fmla="*/ 3 h 316"/>
                  <a:gd name="T28" fmla="*/ 189 w 319"/>
                  <a:gd name="T29" fmla="*/ 0 h 316"/>
                  <a:gd name="T30" fmla="*/ 147 w 319"/>
                  <a:gd name="T31" fmla="*/ 0 h 316"/>
                  <a:gd name="T32" fmla="*/ 110 w 319"/>
                  <a:gd name="T33" fmla="*/ 3 h 316"/>
                  <a:gd name="T34" fmla="*/ 74 w 319"/>
                  <a:gd name="T35" fmla="*/ 11 h 316"/>
                  <a:gd name="T36" fmla="*/ 41 w 319"/>
                  <a:gd name="T37" fmla="*/ 24 h 316"/>
                  <a:gd name="T38" fmla="*/ 20 w 319"/>
                  <a:gd name="T39" fmla="*/ 39 h 316"/>
                  <a:gd name="T40" fmla="*/ 8 w 319"/>
                  <a:gd name="T41" fmla="*/ 53 h 316"/>
                  <a:gd name="T42" fmla="*/ 0 w 319"/>
                  <a:gd name="T43" fmla="*/ 68 h 316"/>
                  <a:gd name="T44" fmla="*/ 2 w 319"/>
                  <a:gd name="T45" fmla="*/ 83 h 316"/>
                  <a:gd name="T46" fmla="*/ 5 w 319"/>
                  <a:gd name="T47" fmla="*/ 99 h 316"/>
                  <a:gd name="T48" fmla="*/ 15 w 319"/>
                  <a:gd name="T49" fmla="*/ 116 h 316"/>
                  <a:gd name="T50" fmla="*/ 23 w 319"/>
                  <a:gd name="T51" fmla="*/ 137 h 316"/>
                  <a:gd name="T52" fmla="*/ 27 w 319"/>
                  <a:gd name="T53" fmla="*/ 165 h 316"/>
                  <a:gd name="T54" fmla="*/ 30 w 319"/>
                  <a:gd name="T55" fmla="*/ 195 h 316"/>
                  <a:gd name="T56" fmla="*/ 35 w 319"/>
                  <a:gd name="T57" fmla="*/ 222 h 316"/>
                  <a:gd name="T58" fmla="*/ 36 w 319"/>
                  <a:gd name="T59" fmla="*/ 260 h 316"/>
                  <a:gd name="T60" fmla="*/ 38 w 319"/>
                  <a:gd name="T61" fmla="*/ 293 h 316"/>
                  <a:gd name="T62" fmla="*/ 38 w 319"/>
                  <a:gd name="T63" fmla="*/ 315 h 316"/>
                  <a:gd name="T64" fmla="*/ 48 w 319"/>
                  <a:gd name="T65" fmla="*/ 288 h 316"/>
                  <a:gd name="T66" fmla="*/ 68 w 319"/>
                  <a:gd name="T67" fmla="*/ 275 h 316"/>
                  <a:gd name="T68" fmla="*/ 86 w 319"/>
                  <a:gd name="T69" fmla="*/ 267 h 316"/>
                  <a:gd name="T70" fmla="*/ 108 w 319"/>
                  <a:gd name="T71" fmla="*/ 261 h 316"/>
                  <a:gd name="T72" fmla="*/ 143 w 319"/>
                  <a:gd name="T73" fmla="*/ 254 h 316"/>
                  <a:gd name="T74" fmla="*/ 177 w 319"/>
                  <a:gd name="T75" fmla="*/ 252 h 316"/>
                  <a:gd name="T76" fmla="*/ 197 w 319"/>
                  <a:gd name="T77" fmla="*/ 252 h 316"/>
                  <a:gd name="T78" fmla="*/ 228 w 319"/>
                  <a:gd name="T79" fmla="*/ 255 h 316"/>
                  <a:gd name="T80" fmla="*/ 264 w 319"/>
                  <a:gd name="T81" fmla="*/ 263 h 316"/>
                  <a:gd name="T82" fmla="*/ 287 w 319"/>
                  <a:gd name="T83" fmla="*/ 272 h 316"/>
                  <a:gd name="T84" fmla="*/ 302 w 319"/>
                  <a:gd name="T85" fmla="*/ 282 h 316"/>
                  <a:gd name="T86" fmla="*/ 318 w 319"/>
                  <a:gd name="T87" fmla="*/ 297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316">
                    <a:moveTo>
                      <a:pt x="317" y="305"/>
                    </a:moveTo>
                    <a:lnTo>
                      <a:pt x="315" y="281"/>
                    </a:lnTo>
                    <a:lnTo>
                      <a:pt x="306" y="260"/>
                    </a:lnTo>
                    <a:lnTo>
                      <a:pt x="299" y="243"/>
                    </a:lnTo>
                    <a:lnTo>
                      <a:pt x="294" y="215"/>
                    </a:lnTo>
                    <a:lnTo>
                      <a:pt x="288" y="179"/>
                    </a:lnTo>
                    <a:lnTo>
                      <a:pt x="284" y="140"/>
                    </a:lnTo>
                    <a:lnTo>
                      <a:pt x="281" y="104"/>
                    </a:lnTo>
                    <a:lnTo>
                      <a:pt x="279" y="75"/>
                    </a:lnTo>
                    <a:lnTo>
                      <a:pt x="278" y="48"/>
                    </a:lnTo>
                    <a:lnTo>
                      <a:pt x="270" y="33"/>
                    </a:lnTo>
                    <a:lnTo>
                      <a:pt x="255" y="18"/>
                    </a:lnTo>
                    <a:lnTo>
                      <a:pt x="240" y="11"/>
                    </a:lnTo>
                    <a:lnTo>
                      <a:pt x="216" y="3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3"/>
                    </a:lnTo>
                    <a:lnTo>
                      <a:pt x="74" y="11"/>
                    </a:lnTo>
                    <a:lnTo>
                      <a:pt x="41" y="24"/>
                    </a:lnTo>
                    <a:lnTo>
                      <a:pt x="20" y="39"/>
                    </a:lnTo>
                    <a:lnTo>
                      <a:pt x="8" y="53"/>
                    </a:lnTo>
                    <a:lnTo>
                      <a:pt x="0" y="68"/>
                    </a:lnTo>
                    <a:lnTo>
                      <a:pt x="2" y="83"/>
                    </a:lnTo>
                    <a:lnTo>
                      <a:pt x="5" y="99"/>
                    </a:lnTo>
                    <a:lnTo>
                      <a:pt x="15" y="116"/>
                    </a:lnTo>
                    <a:lnTo>
                      <a:pt x="23" y="137"/>
                    </a:lnTo>
                    <a:lnTo>
                      <a:pt x="27" y="165"/>
                    </a:lnTo>
                    <a:lnTo>
                      <a:pt x="30" y="195"/>
                    </a:lnTo>
                    <a:lnTo>
                      <a:pt x="35" y="222"/>
                    </a:lnTo>
                    <a:lnTo>
                      <a:pt x="36" y="260"/>
                    </a:lnTo>
                    <a:lnTo>
                      <a:pt x="38" y="293"/>
                    </a:lnTo>
                    <a:lnTo>
                      <a:pt x="38" y="315"/>
                    </a:lnTo>
                    <a:lnTo>
                      <a:pt x="48" y="288"/>
                    </a:lnTo>
                    <a:lnTo>
                      <a:pt x="68" y="275"/>
                    </a:lnTo>
                    <a:lnTo>
                      <a:pt x="86" y="267"/>
                    </a:lnTo>
                    <a:lnTo>
                      <a:pt x="108" y="261"/>
                    </a:lnTo>
                    <a:lnTo>
                      <a:pt x="143" y="254"/>
                    </a:lnTo>
                    <a:lnTo>
                      <a:pt x="177" y="252"/>
                    </a:lnTo>
                    <a:lnTo>
                      <a:pt x="197" y="252"/>
                    </a:lnTo>
                    <a:lnTo>
                      <a:pt x="228" y="255"/>
                    </a:lnTo>
                    <a:lnTo>
                      <a:pt x="264" y="263"/>
                    </a:lnTo>
                    <a:lnTo>
                      <a:pt x="287" y="272"/>
                    </a:lnTo>
                    <a:lnTo>
                      <a:pt x="302" y="282"/>
                    </a:lnTo>
                    <a:lnTo>
                      <a:pt x="318" y="29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50" name="Freeform 54">
                <a:extLst>
                  <a:ext uri="{FF2B5EF4-FFF2-40B4-BE49-F238E27FC236}">
                    <a16:creationId xmlns:a16="http://schemas.microsoft.com/office/drawing/2014/main" id="{050613C6-5D4F-4515-9BDB-18BE7684E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1" y="591"/>
                <a:ext cx="551" cy="370"/>
              </a:xfrm>
              <a:custGeom>
                <a:avLst/>
                <a:gdLst>
                  <a:gd name="T0" fmla="*/ 534 w 551"/>
                  <a:gd name="T1" fmla="*/ 54 h 370"/>
                  <a:gd name="T2" fmla="*/ 550 w 551"/>
                  <a:gd name="T3" fmla="*/ 130 h 370"/>
                  <a:gd name="T4" fmla="*/ 540 w 551"/>
                  <a:gd name="T5" fmla="*/ 157 h 370"/>
                  <a:gd name="T6" fmla="*/ 517 w 551"/>
                  <a:gd name="T7" fmla="*/ 198 h 370"/>
                  <a:gd name="T8" fmla="*/ 493 w 551"/>
                  <a:gd name="T9" fmla="*/ 235 h 370"/>
                  <a:gd name="T10" fmla="*/ 465 w 551"/>
                  <a:gd name="T11" fmla="*/ 265 h 370"/>
                  <a:gd name="T12" fmla="*/ 430 w 551"/>
                  <a:gd name="T13" fmla="*/ 295 h 370"/>
                  <a:gd name="T14" fmla="*/ 397 w 551"/>
                  <a:gd name="T15" fmla="*/ 316 h 370"/>
                  <a:gd name="T16" fmla="*/ 361 w 551"/>
                  <a:gd name="T17" fmla="*/ 336 h 370"/>
                  <a:gd name="T18" fmla="*/ 315 w 551"/>
                  <a:gd name="T19" fmla="*/ 354 h 370"/>
                  <a:gd name="T20" fmla="*/ 280 w 551"/>
                  <a:gd name="T21" fmla="*/ 363 h 370"/>
                  <a:gd name="T22" fmla="*/ 238 w 551"/>
                  <a:gd name="T23" fmla="*/ 369 h 370"/>
                  <a:gd name="T24" fmla="*/ 199 w 551"/>
                  <a:gd name="T25" fmla="*/ 369 h 370"/>
                  <a:gd name="T26" fmla="*/ 157 w 551"/>
                  <a:gd name="T27" fmla="*/ 364 h 370"/>
                  <a:gd name="T28" fmla="*/ 114 w 551"/>
                  <a:gd name="T29" fmla="*/ 351 h 370"/>
                  <a:gd name="T30" fmla="*/ 75 w 551"/>
                  <a:gd name="T31" fmla="*/ 330 h 370"/>
                  <a:gd name="T32" fmla="*/ 52 w 551"/>
                  <a:gd name="T33" fmla="*/ 312 h 370"/>
                  <a:gd name="T34" fmla="*/ 24 w 551"/>
                  <a:gd name="T35" fmla="*/ 286 h 370"/>
                  <a:gd name="T36" fmla="*/ 9 w 551"/>
                  <a:gd name="T37" fmla="*/ 264 h 370"/>
                  <a:gd name="T38" fmla="*/ 0 w 551"/>
                  <a:gd name="T39" fmla="*/ 246 h 370"/>
                  <a:gd name="T40" fmla="*/ 0 w 551"/>
                  <a:gd name="T41" fmla="*/ 226 h 370"/>
                  <a:gd name="T42" fmla="*/ 6 w 551"/>
                  <a:gd name="T43" fmla="*/ 202 h 370"/>
                  <a:gd name="T44" fmla="*/ 18 w 551"/>
                  <a:gd name="T45" fmla="*/ 184 h 370"/>
                  <a:gd name="T46" fmla="*/ 27 w 551"/>
                  <a:gd name="T47" fmla="*/ 145 h 370"/>
                  <a:gd name="T48" fmla="*/ 31 w 551"/>
                  <a:gd name="T49" fmla="*/ 124 h 370"/>
                  <a:gd name="T50" fmla="*/ 283 w 551"/>
                  <a:gd name="T51" fmla="*/ 142 h 370"/>
                  <a:gd name="T52" fmla="*/ 316 w 551"/>
                  <a:gd name="T53" fmla="*/ 135 h 370"/>
                  <a:gd name="T54" fmla="*/ 357 w 551"/>
                  <a:gd name="T55" fmla="*/ 121 h 370"/>
                  <a:gd name="T56" fmla="*/ 388 w 551"/>
                  <a:gd name="T57" fmla="*/ 103 h 370"/>
                  <a:gd name="T58" fmla="*/ 421 w 551"/>
                  <a:gd name="T59" fmla="*/ 81 h 370"/>
                  <a:gd name="T60" fmla="*/ 453 w 551"/>
                  <a:gd name="T61" fmla="*/ 49 h 370"/>
                  <a:gd name="T62" fmla="*/ 472 w 551"/>
                  <a:gd name="T63" fmla="*/ 22 h 370"/>
                  <a:gd name="T64" fmla="*/ 486 w 551"/>
                  <a:gd name="T65" fmla="*/ 0 h 370"/>
                  <a:gd name="T66" fmla="*/ 534 w 551"/>
                  <a:gd name="T67" fmla="*/ 5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1" h="370">
                    <a:moveTo>
                      <a:pt x="534" y="54"/>
                    </a:moveTo>
                    <a:lnTo>
                      <a:pt x="550" y="130"/>
                    </a:lnTo>
                    <a:lnTo>
                      <a:pt x="540" y="157"/>
                    </a:lnTo>
                    <a:lnTo>
                      <a:pt x="517" y="198"/>
                    </a:lnTo>
                    <a:lnTo>
                      <a:pt x="493" y="235"/>
                    </a:lnTo>
                    <a:lnTo>
                      <a:pt x="465" y="265"/>
                    </a:lnTo>
                    <a:lnTo>
                      <a:pt x="430" y="295"/>
                    </a:lnTo>
                    <a:lnTo>
                      <a:pt x="397" y="316"/>
                    </a:lnTo>
                    <a:lnTo>
                      <a:pt x="361" y="336"/>
                    </a:lnTo>
                    <a:lnTo>
                      <a:pt x="315" y="354"/>
                    </a:lnTo>
                    <a:lnTo>
                      <a:pt x="280" y="363"/>
                    </a:lnTo>
                    <a:lnTo>
                      <a:pt x="238" y="369"/>
                    </a:lnTo>
                    <a:lnTo>
                      <a:pt x="199" y="369"/>
                    </a:lnTo>
                    <a:lnTo>
                      <a:pt x="157" y="364"/>
                    </a:lnTo>
                    <a:lnTo>
                      <a:pt x="114" y="351"/>
                    </a:lnTo>
                    <a:lnTo>
                      <a:pt x="75" y="330"/>
                    </a:lnTo>
                    <a:lnTo>
                      <a:pt x="52" y="312"/>
                    </a:lnTo>
                    <a:lnTo>
                      <a:pt x="24" y="286"/>
                    </a:lnTo>
                    <a:lnTo>
                      <a:pt x="9" y="264"/>
                    </a:lnTo>
                    <a:lnTo>
                      <a:pt x="0" y="246"/>
                    </a:lnTo>
                    <a:lnTo>
                      <a:pt x="0" y="226"/>
                    </a:lnTo>
                    <a:lnTo>
                      <a:pt x="6" y="202"/>
                    </a:lnTo>
                    <a:lnTo>
                      <a:pt x="18" y="184"/>
                    </a:lnTo>
                    <a:lnTo>
                      <a:pt x="27" y="145"/>
                    </a:lnTo>
                    <a:lnTo>
                      <a:pt x="31" y="124"/>
                    </a:lnTo>
                    <a:lnTo>
                      <a:pt x="283" y="142"/>
                    </a:lnTo>
                    <a:lnTo>
                      <a:pt x="316" y="135"/>
                    </a:lnTo>
                    <a:lnTo>
                      <a:pt x="357" y="121"/>
                    </a:lnTo>
                    <a:lnTo>
                      <a:pt x="388" y="103"/>
                    </a:lnTo>
                    <a:lnTo>
                      <a:pt x="421" y="81"/>
                    </a:lnTo>
                    <a:lnTo>
                      <a:pt x="453" y="49"/>
                    </a:lnTo>
                    <a:lnTo>
                      <a:pt x="472" y="22"/>
                    </a:lnTo>
                    <a:lnTo>
                      <a:pt x="486" y="0"/>
                    </a:lnTo>
                    <a:lnTo>
                      <a:pt x="534" y="54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51" name="Freeform 55">
                <a:extLst>
                  <a:ext uri="{FF2B5EF4-FFF2-40B4-BE49-F238E27FC236}">
                    <a16:creationId xmlns:a16="http://schemas.microsoft.com/office/drawing/2014/main" id="{9EDB3679-CD6E-47CF-BD74-D6FFDFB2A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7" y="129"/>
                <a:ext cx="475" cy="610"/>
              </a:xfrm>
              <a:custGeom>
                <a:avLst/>
                <a:gdLst>
                  <a:gd name="T0" fmla="*/ 0 w 475"/>
                  <a:gd name="T1" fmla="*/ 0 h 610"/>
                  <a:gd name="T2" fmla="*/ 0 w 475"/>
                  <a:gd name="T3" fmla="*/ 325 h 610"/>
                  <a:gd name="T4" fmla="*/ 28 w 475"/>
                  <a:gd name="T5" fmla="*/ 322 h 610"/>
                  <a:gd name="T6" fmla="*/ 63 w 475"/>
                  <a:gd name="T7" fmla="*/ 324 h 610"/>
                  <a:gd name="T8" fmla="*/ 121 w 475"/>
                  <a:gd name="T9" fmla="*/ 331 h 610"/>
                  <a:gd name="T10" fmla="*/ 178 w 475"/>
                  <a:gd name="T11" fmla="*/ 343 h 610"/>
                  <a:gd name="T12" fmla="*/ 231 w 475"/>
                  <a:gd name="T13" fmla="*/ 357 h 610"/>
                  <a:gd name="T14" fmla="*/ 274 w 475"/>
                  <a:gd name="T15" fmla="*/ 375 h 610"/>
                  <a:gd name="T16" fmla="*/ 325 w 475"/>
                  <a:gd name="T17" fmla="*/ 403 h 610"/>
                  <a:gd name="T18" fmla="*/ 364 w 475"/>
                  <a:gd name="T19" fmla="*/ 432 h 610"/>
                  <a:gd name="T20" fmla="*/ 393 w 475"/>
                  <a:gd name="T21" fmla="*/ 459 h 610"/>
                  <a:gd name="T22" fmla="*/ 414 w 475"/>
                  <a:gd name="T23" fmla="*/ 486 h 610"/>
                  <a:gd name="T24" fmla="*/ 427 w 475"/>
                  <a:gd name="T25" fmla="*/ 510 h 610"/>
                  <a:gd name="T26" fmla="*/ 439 w 475"/>
                  <a:gd name="T27" fmla="*/ 540 h 610"/>
                  <a:gd name="T28" fmla="*/ 444 w 475"/>
                  <a:gd name="T29" fmla="*/ 567 h 610"/>
                  <a:gd name="T30" fmla="*/ 451 w 475"/>
                  <a:gd name="T31" fmla="*/ 609 h 610"/>
                  <a:gd name="T32" fmla="*/ 457 w 475"/>
                  <a:gd name="T33" fmla="*/ 573 h 610"/>
                  <a:gd name="T34" fmla="*/ 466 w 475"/>
                  <a:gd name="T35" fmla="*/ 532 h 610"/>
                  <a:gd name="T36" fmla="*/ 469 w 475"/>
                  <a:gd name="T37" fmla="*/ 501 h 610"/>
                  <a:gd name="T38" fmla="*/ 474 w 475"/>
                  <a:gd name="T39" fmla="*/ 465 h 610"/>
                  <a:gd name="T40" fmla="*/ 472 w 475"/>
                  <a:gd name="T41" fmla="*/ 435 h 610"/>
                  <a:gd name="T42" fmla="*/ 466 w 475"/>
                  <a:gd name="T43" fmla="*/ 399 h 610"/>
                  <a:gd name="T44" fmla="*/ 459 w 475"/>
                  <a:gd name="T45" fmla="*/ 351 h 610"/>
                  <a:gd name="T46" fmla="*/ 444 w 475"/>
                  <a:gd name="T47" fmla="*/ 309 h 610"/>
                  <a:gd name="T48" fmla="*/ 424 w 475"/>
                  <a:gd name="T49" fmla="*/ 264 h 610"/>
                  <a:gd name="T50" fmla="*/ 399 w 475"/>
                  <a:gd name="T51" fmla="*/ 217 h 610"/>
                  <a:gd name="T52" fmla="*/ 363 w 475"/>
                  <a:gd name="T53" fmla="*/ 169 h 610"/>
                  <a:gd name="T54" fmla="*/ 322 w 475"/>
                  <a:gd name="T55" fmla="*/ 129 h 610"/>
                  <a:gd name="T56" fmla="*/ 286 w 475"/>
                  <a:gd name="T57" fmla="*/ 97 h 610"/>
                  <a:gd name="T58" fmla="*/ 241 w 475"/>
                  <a:gd name="T59" fmla="*/ 67 h 610"/>
                  <a:gd name="T60" fmla="*/ 195 w 475"/>
                  <a:gd name="T61" fmla="*/ 45 h 610"/>
                  <a:gd name="T62" fmla="*/ 141 w 475"/>
                  <a:gd name="T63" fmla="*/ 24 h 610"/>
                  <a:gd name="T64" fmla="*/ 94 w 475"/>
                  <a:gd name="T65" fmla="*/ 12 h 610"/>
                  <a:gd name="T66" fmla="*/ 39 w 475"/>
                  <a:gd name="T67" fmla="*/ 4 h 610"/>
                  <a:gd name="T68" fmla="*/ 0 w 475"/>
                  <a:gd name="T69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610">
                    <a:moveTo>
                      <a:pt x="0" y="0"/>
                    </a:moveTo>
                    <a:lnTo>
                      <a:pt x="0" y="325"/>
                    </a:lnTo>
                    <a:lnTo>
                      <a:pt x="28" y="322"/>
                    </a:lnTo>
                    <a:lnTo>
                      <a:pt x="63" y="324"/>
                    </a:lnTo>
                    <a:lnTo>
                      <a:pt x="121" y="331"/>
                    </a:lnTo>
                    <a:lnTo>
                      <a:pt x="178" y="343"/>
                    </a:lnTo>
                    <a:lnTo>
                      <a:pt x="231" y="357"/>
                    </a:lnTo>
                    <a:lnTo>
                      <a:pt x="274" y="375"/>
                    </a:lnTo>
                    <a:lnTo>
                      <a:pt x="325" y="403"/>
                    </a:lnTo>
                    <a:lnTo>
                      <a:pt x="364" y="432"/>
                    </a:lnTo>
                    <a:lnTo>
                      <a:pt x="393" y="459"/>
                    </a:lnTo>
                    <a:lnTo>
                      <a:pt x="414" y="486"/>
                    </a:lnTo>
                    <a:lnTo>
                      <a:pt x="427" y="510"/>
                    </a:lnTo>
                    <a:lnTo>
                      <a:pt x="439" y="540"/>
                    </a:lnTo>
                    <a:lnTo>
                      <a:pt x="444" y="567"/>
                    </a:lnTo>
                    <a:lnTo>
                      <a:pt x="451" y="609"/>
                    </a:lnTo>
                    <a:lnTo>
                      <a:pt x="457" y="573"/>
                    </a:lnTo>
                    <a:lnTo>
                      <a:pt x="466" y="532"/>
                    </a:lnTo>
                    <a:lnTo>
                      <a:pt x="469" y="501"/>
                    </a:lnTo>
                    <a:lnTo>
                      <a:pt x="474" y="465"/>
                    </a:lnTo>
                    <a:lnTo>
                      <a:pt x="472" y="435"/>
                    </a:lnTo>
                    <a:lnTo>
                      <a:pt x="466" y="399"/>
                    </a:lnTo>
                    <a:lnTo>
                      <a:pt x="459" y="351"/>
                    </a:lnTo>
                    <a:lnTo>
                      <a:pt x="444" y="309"/>
                    </a:lnTo>
                    <a:lnTo>
                      <a:pt x="424" y="264"/>
                    </a:lnTo>
                    <a:lnTo>
                      <a:pt x="399" y="217"/>
                    </a:lnTo>
                    <a:lnTo>
                      <a:pt x="363" y="169"/>
                    </a:lnTo>
                    <a:lnTo>
                      <a:pt x="322" y="129"/>
                    </a:lnTo>
                    <a:lnTo>
                      <a:pt x="286" y="97"/>
                    </a:lnTo>
                    <a:lnTo>
                      <a:pt x="241" y="67"/>
                    </a:lnTo>
                    <a:lnTo>
                      <a:pt x="195" y="45"/>
                    </a:lnTo>
                    <a:lnTo>
                      <a:pt x="141" y="24"/>
                    </a:lnTo>
                    <a:lnTo>
                      <a:pt x="94" y="12"/>
                    </a:lnTo>
                    <a:lnTo>
                      <a:pt x="39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52" name="Freeform 56">
                <a:extLst>
                  <a:ext uri="{FF2B5EF4-FFF2-40B4-BE49-F238E27FC236}">
                    <a16:creationId xmlns:a16="http://schemas.microsoft.com/office/drawing/2014/main" id="{36404EB4-3CCC-465C-93FE-5D72915DE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" y="756"/>
                <a:ext cx="156" cy="130"/>
              </a:xfrm>
              <a:custGeom>
                <a:avLst/>
                <a:gdLst>
                  <a:gd name="T0" fmla="*/ 83 w 156"/>
                  <a:gd name="T1" fmla="*/ 0 h 130"/>
                  <a:gd name="T2" fmla="*/ 134 w 156"/>
                  <a:gd name="T3" fmla="*/ 22 h 130"/>
                  <a:gd name="T4" fmla="*/ 152 w 156"/>
                  <a:gd name="T5" fmla="*/ 51 h 130"/>
                  <a:gd name="T6" fmla="*/ 155 w 156"/>
                  <a:gd name="T7" fmla="*/ 78 h 130"/>
                  <a:gd name="T8" fmla="*/ 155 w 156"/>
                  <a:gd name="T9" fmla="*/ 93 h 130"/>
                  <a:gd name="T10" fmla="*/ 146 w 156"/>
                  <a:gd name="T11" fmla="*/ 111 h 130"/>
                  <a:gd name="T12" fmla="*/ 126 w 156"/>
                  <a:gd name="T13" fmla="*/ 120 h 130"/>
                  <a:gd name="T14" fmla="*/ 105 w 156"/>
                  <a:gd name="T15" fmla="*/ 126 h 130"/>
                  <a:gd name="T16" fmla="*/ 86 w 156"/>
                  <a:gd name="T17" fmla="*/ 129 h 130"/>
                  <a:gd name="T18" fmla="*/ 69 w 156"/>
                  <a:gd name="T19" fmla="*/ 129 h 130"/>
                  <a:gd name="T20" fmla="*/ 41 w 156"/>
                  <a:gd name="T21" fmla="*/ 124 h 130"/>
                  <a:gd name="T22" fmla="*/ 21 w 156"/>
                  <a:gd name="T23" fmla="*/ 118 h 130"/>
                  <a:gd name="T24" fmla="*/ 9 w 156"/>
                  <a:gd name="T25" fmla="*/ 109 h 130"/>
                  <a:gd name="T26" fmla="*/ 2 w 156"/>
                  <a:gd name="T27" fmla="*/ 100 h 130"/>
                  <a:gd name="T28" fmla="*/ 0 w 156"/>
                  <a:gd name="T29" fmla="*/ 87 h 130"/>
                  <a:gd name="T30" fmla="*/ 2 w 156"/>
                  <a:gd name="T31" fmla="*/ 67 h 130"/>
                  <a:gd name="T32" fmla="*/ 9 w 156"/>
                  <a:gd name="T33" fmla="*/ 13 h 130"/>
                  <a:gd name="T34" fmla="*/ 83 w 156"/>
                  <a:gd name="T3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30">
                    <a:moveTo>
                      <a:pt x="83" y="0"/>
                    </a:moveTo>
                    <a:lnTo>
                      <a:pt x="134" y="22"/>
                    </a:lnTo>
                    <a:lnTo>
                      <a:pt x="152" y="51"/>
                    </a:lnTo>
                    <a:lnTo>
                      <a:pt x="155" y="78"/>
                    </a:lnTo>
                    <a:lnTo>
                      <a:pt x="155" y="93"/>
                    </a:lnTo>
                    <a:lnTo>
                      <a:pt x="146" y="111"/>
                    </a:lnTo>
                    <a:lnTo>
                      <a:pt x="126" y="120"/>
                    </a:lnTo>
                    <a:lnTo>
                      <a:pt x="105" y="126"/>
                    </a:lnTo>
                    <a:lnTo>
                      <a:pt x="86" y="129"/>
                    </a:lnTo>
                    <a:lnTo>
                      <a:pt x="69" y="129"/>
                    </a:lnTo>
                    <a:lnTo>
                      <a:pt x="41" y="124"/>
                    </a:lnTo>
                    <a:lnTo>
                      <a:pt x="21" y="118"/>
                    </a:lnTo>
                    <a:lnTo>
                      <a:pt x="9" y="109"/>
                    </a:lnTo>
                    <a:lnTo>
                      <a:pt x="2" y="100"/>
                    </a:lnTo>
                    <a:lnTo>
                      <a:pt x="0" y="87"/>
                    </a:lnTo>
                    <a:lnTo>
                      <a:pt x="2" y="67"/>
                    </a:lnTo>
                    <a:lnTo>
                      <a:pt x="9" y="13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53" name="Freeform 57">
                <a:extLst>
                  <a:ext uri="{FF2B5EF4-FFF2-40B4-BE49-F238E27FC236}">
                    <a16:creationId xmlns:a16="http://schemas.microsoft.com/office/drawing/2014/main" id="{2AD464CC-21A3-4AB8-8DCB-7DBE4461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4" y="770"/>
                <a:ext cx="88" cy="82"/>
              </a:xfrm>
              <a:custGeom>
                <a:avLst/>
                <a:gdLst>
                  <a:gd name="T0" fmla="*/ 0 w 88"/>
                  <a:gd name="T1" fmla="*/ 76 h 82"/>
                  <a:gd name="T2" fmla="*/ 11 w 88"/>
                  <a:gd name="T3" fmla="*/ 0 h 82"/>
                  <a:gd name="T4" fmla="*/ 54 w 88"/>
                  <a:gd name="T5" fmla="*/ 6 h 82"/>
                  <a:gd name="T6" fmla="*/ 87 w 88"/>
                  <a:gd name="T7" fmla="*/ 10 h 82"/>
                  <a:gd name="T8" fmla="*/ 78 w 88"/>
                  <a:gd name="T9" fmla="*/ 81 h 82"/>
                  <a:gd name="T10" fmla="*/ 75 w 88"/>
                  <a:gd name="T11" fmla="*/ 65 h 82"/>
                  <a:gd name="T12" fmla="*/ 65 w 88"/>
                  <a:gd name="T13" fmla="*/ 53 h 82"/>
                  <a:gd name="T14" fmla="*/ 47 w 88"/>
                  <a:gd name="T15" fmla="*/ 49 h 82"/>
                  <a:gd name="T16" fmla="*/ 27 w 88"/>
                  <a:gd name="T17" fmla="*/ 50 h 82"/>
                  <a:gd name="T18" fmla="*/ 11 w 88"/>
                  <a:gd name="T19" fmla="*/ 58 h 82"/>
                  <a:gd name="T20" fmla="*/ 0 w 88"/>
                  <a:gd name="T21" fmla="*/ 7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82">
                    <a:moveTo>
                      <a:pt x="0" y="76"/>
                    </a:moveTo>
                    <a:lnTo>
                      <a:pt x="11" y="0"/>
                    </a:lnTo>
                    <a:lnTo>
                      <a:pt x="54" y="6"/>
                    </a:lnTo>
                    <a:lnTo>
                      <a:pt x="87" y="10"/>
                    </a:lnTo>
                    <a:lnTo>
                      <a:pt x="78" y="81"/>
                    </a:lnTo>
                    <a:lnTo>
                      <a:pt x="75" y="65"/>
                    </a:lnTo>
                    <a:lnTo>
                      <a:pt x="65" y="53"/>
                    </a:lnTo>
                    <a:lnTo>
                      <a:pt x="47" y="49"/>
                    </a:lnTo>
                    <a:lnTo>
                      <a:pt x="27" y="50"/>
                    </a:lnTo>
                    <a:lnTo>
                      <a:pt x="11" y="58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54" name="Freeform 58">
                <a:extLst>
                  <a:ext uri="{FF2B5EF4-FFF2-40B4-BE49-F238E27FC236}">
                    <a16:creationId xmlns:a16="http://schemas.microsoft.com/office/drawing/2014/main" id="{5C3410C7-2626-4702-8B42-B22B78A84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1" y="527"/>
                <a:ext cx="319" cy="316"/>
              </a:xfrm>
              <a:custGeom>
                <a:avLst/>
                <a:gdLst>
                  <a:gd name="T0" fmla="*/ 1 w 319"/>
                  <a:gd name="T1" fmla="*/ 305 h 316"/>
                  <a:gd name="T2" fmla="*/ 3 w 319"/>
                  <a:gd name="T3" fmla="*/ 281 h 316"/>
                  <a:gd name="T4" fmla="*/ 12 w 319"/>
                  <a:gd name="T5" fmla="*/ 260 h 316"/>
                  <a:gd name="T6" fmla="*/ 19 w 319"/>
                  <a:gd name="T7" fmla="*/ 243 h 316"/>
                  <a:gd name="T8" fmla="*/ 24 w 319"/>
                  <a:gd name="T9" fmla="*/ 215 h 316"/>
                  <a:gd name="T10" fmla="*/ 30 w 319"/>
                  <a:gd name="T11" fmla="*/ 179 h 316"/>
                  <a:gd name="T12" fmla="*/ 34 w 319"/>
                  <a:gd name="T13" fmla="*/ 140 h 316"/>
                  <a:gd name="T14" fmla="*/ 37 w 319"/>
                  <a:gd name="T15" fmla="*/ 104 h 316"/>
                  <a:gd name="T16" fmla="*/ 39 w 319"/>
                  <a:gd name="T17" fmla="*/ 75 h 316"/>
                  <a:gd name="T18" fmla="*/ 40 w 319"/>
                  <a:gd name="T19" fmla="*/ 48 h 316"/>
                  <a:gd name="T20" fmla="*/ 48 w 319"/>
                  <a:gd name="T21" fmla="*/ 33 h 316"/>
                  <a:gd name="T22" fmla="*/ 63 w 319"/>
                  <a:gd name="T23" fmla="*/ 18 h 316"/>
                  <a:gd name="T24" fmla="*/ 78 w 319"/>
                  <a:gd name="T25" fmla="*/ 11 h 316"/>
                  <a:gd name="T26" fmla="*/ 102 w 319"/>
                  <a:gd name="T27" fmla="*/ 3 h 316"/>
                  <a:gd name="T28" fmla="*/ 129 w 319"/>
                  <a:gd name="T29" fmla="*/ 0 h 316"/>
                  <a:gd name="T30" fmla="*/ 171 w 319"/>
                  <a:gd name="T31" fmla="*/ 0 h 316"/>
                  <a:gd name="T32" fmla="*/ 208 w 319"/>
                  <a:gd name="T33" fmla="*/ 3 h 316"/>
                  <a:gd name="T34" fmla="*/ 244 w 319"/>
                  <a:gd name="T35" fmla="*/ 11 h 316"/>
                  <a:gd name="T36" fmla="*/ 277 w 319"/>
                  <a:gd name="T37" fmla="*/ 24 h 316"/>
                  <a:gd name="T38" fmla="*/ 298 w 319"/>
                  <a:gd name="T39" fmla="*/ 39 h 316"/>
                  <a:gd name="T40" fmla="*/ 310 w 319"/>
                  <a:gd name="T41" fmla="*/ 53 h 316"/>
                  <a:gd name="T42" fmla="*/ 318 w 319"/>
                  <a:gd name="T43" fmla="*/ 68 h 316"/>
                  <a:gd name="T44" fmla="*/ 316 w 319"/>
                  <a:gd name="T45" fmla="*/ 83 h 316"/>
                  <a:gd name="T46" fmla="*/ 313 w 319"/>
                  <a:gd name="T47" fmla="*/ 99 h 316"/>
                  <a:gd name="T48" fmla="*/ 303 w 319"/>
                  <a:gd name="T49" fmla="*/ 116 h 316"/>
                  <a:gd name="T50" fmla="*/ 295 w 319"/>
                  <a:gd name="T51" fmla="*/ 137 h 316"/>
                  <a:gd name="T52" fmla="*/ 291 w 319"/>
                  <a:gd name="T53" fmla="*/ 165 h 316"/>
                  <a:gd name="T54" fmla="*/ 288 w 319"/>
                  <a:gd name="T55" fmla="*/ 195 h 316"/>
                  <a:gd name="T56" fmla="*/ 283 w 319"/>
                  <a:gd name="T57" fmla="*/ 222 h 316"/>
                  <a:gd name="T58" fmla="*/ 282 w 319"/>
                  <a:gd name="T59" fmla="*/ 260 h 316"/>
                  <a:gd name="T60" fmla="*/ 280 w 319"/>
                  <a:gd name="T61" fmla="*/ 293 h 316"/>
                  <a:gd name="T62" fmla="*/ 280 w 319"/>
                  <a:gd name="T63" fmla="*/ 315 h 316"/>
                  <a:gd name="T64" fmla="*/ 270 w 319"/>
                  <a:gd name="T65" fmla="*/ 288 h 316"/>
                  <a:gd name="T66" fmla="*/ 250 w 319"/>
                  <a:gd name="T67" fmla="*/ 275 h 316"/>
                  <a:gd name="T68" fmla="*/ 232 w 319"/>
                  <a:gd name="T69" fmla="*/ 267 h 316"/>
                  <a:gd name="T70" fmla="*/ 210 w 319"/>
                  <a:gd name="T71" fmla="*/ 261 h 316"/>
                  <a:gd name="T72" fmla="*/ 175 w 319"/>
                  <a:gd name="T73" fmla="*/ 254 h 316"/>
                  <a:gd name="T74" fmla="*/ 141 w 319"/>
                  <a:gd name="T75" fmla="*/ 252 h 316"/>
                  <a:gd name="T76" fmla="*/ 121 w 319"/>
                  <a:gd name="T77" fmla="*/ 252 h 316"/>
                  <a:gd name="T78" fmla="*/ 90 w 319"/>
                  <a:gd name="T79" fmla="*/ 255 h 316"/>
                  <a:gd name="T80" fmla="*/ 54 w 319"/>
                  <a:gd name="T81" fmla="*/ 263 h 316"/>
                  <a:gd name="T82" fmla="*/ 31 w 319"/>
                  <a:gd name="T83" fmla="*/ 272 h 316"/>
                  <a:gd name="T84" fmla="*/ 16 w 319"/>
                  <a:gd name="T85" fmla="*/ 282 h 316"/>
                  <a:gd name="T86" fmla="*/ 0 w 319"/>
                  <a:gd name="T87" fmla="*/ 297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316">
                    <a:moveTo>
                      <a:pt x="1" y="305"/>
                    </a:moveTo>
                    <a:lnTo>
                      <a:pt x="3" y="281"/>
                    </a:lnTo>
                    <a:lnTo>
                      <a:pt x="12" y="260"/>
                    </a:lnTo>
                    <a:lnTo>
                      <a:pt x="19" y="243"/>
                    </a:lnTo>
                    <a:lnTo>
                      <a:pt x="24" y="215"/>
                    </a:lnTo>
                    <a:lnTo>
                      <a:pt x="30" y="179"/>
                    </a:lnTo>
                    <a:lnTo>
                      <a:pt x="34" y="140"/>
                    </a:lnTo>
                    <a:lnTo>
                      <a:pt x="37" y="104"/>
                    </a:lnTo>
                    <a:lnTo>
                      <a:pt x="39" y="75"/>
                    </a:lnTo>
                    <a:lnTo>
                      <a:pt x="40" y="48"/>
                    </a:lnTo>
                    <a:lnTo>
                      <a:pt x="48" y="33"/>
                    </a:lnTo>
                    <a:lnTo>
                      <a:pt x="63" y="18"/>
                    </a:lnTo>
                    <a:lnTo>
                      <a:pt x="78" y="11"/>
                    </a:lnTo>
                    <a:lnTo>
                      <a:pt x="102" y="3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3"/>
                    </a:lnTo>
                    <a:lnTo>
                      <a:pt x="244" y="11"/>
                    </a:lnTo>
                    <a:lnTo>
                      <a:pt x="277" y="24"/>
                    </a:lnTo>
                    <a:lnTo>
                      <a:pt x="298" y="39"/>
                    </a:lnTo>
                    <a:lnTo>
                      <a:pt x="310" y="53"/>
                    </a:lnTo>
                    <a:lnTo>
                      <a:pt x="318" y="68"/>
                    </a:lnTo>
                    <a:lnTo>
                      <a:pt x="316" y="83"/>
                    </a:lnTo>
                    <a:lnTo>
                      <a:pt x="313" y="99"/>
                    </a:lnTo>
                    <a:lnTo>
                      <a:pt x="303" y="116"/>
                    </a:lnTo>
                    <a:lnTo>
                      <a:pt x="295" y="137"/>
                    </a:lnTo>
                    <a:lnTo>
                      <a:pt x="291" y="165"/>
                    </a:lnTo>
                    <a:lnTo>
                      <a:pt x="288" y="195"/>
                    </a:lnTo>
                    <a:lnTo>
                      <a:pt x="283" y="222"/>
                    </a:lnTo>
                    <a:lnTo>
                      <a:pt x="282" y="260"/>
                    </a:lnTo>
                    <a:lnTo>
                      <a:pt x="280" y="293"/>
                    </a:lnTo>
                    <a:lnTo>
                      <a:pt x="280" y="315"/>
                    </a:lnTo>
                    <a:lnTo>
                      <a:pt x="270" y="288"/>
                    </a:lnTo>
                    <a:lnTo>
                      <a:pt x="250" y="275"/>
                    </a:lnTo>
                    <a:lnTo>
                      <a:pt x="232" y="267"/>
                    </a:lnTo>
                    <a:lnTo>
                      <a:pt x="210" y="261"/>
                    </a:lnTo>
                    <a:lnTo>
                      <a:pt x="175" y="254"/>
                    </a:lnTo>
                    <a:lnTo>
                      <a:pt x="141" y="252"/>
                    </a:lnTo>
                    <a:lnTo>
                      <a:pt x="121" y="252"/>
                    </a:lnTo>
                    <a:lnTo>
                      <a:pt x="90" y="255"/>
                    </a:lnTo>
                    <a:lnTo>
                      <a:pt x="54" y="263"/>
                    </a:lnTo>
                    <a:lnTo>
                      <a:pt x="31" y="272"/>
                    </a:lnTo>
                    <a:lnTo>
                      <a:pt x="16" y="282"/>
                    </a:lnTo>
                    <a:lnTo>
                      <a:pt x="0" y="29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55" name="Freeform 59">
                <a:extLst>
                  <a:ext uri="{FF2B5EF4-FFF2-40B4-BE49-F238E27FC236}">
                    <a16:creationId xmlns:a16="http://schemas.microsoft.com/office/drawing/2014/main" id="{AD02E1CA-17A6-4A9D-8467-A3ADD99DE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" y="129"/>
                <a:ext cx="832" cy="464"/>
              </a:xfrm>
              <a:custGeom>
                <a:avLst/>
                <a:gdLst>
                  <a:gd name="T0" fmla="*/ 0 w 832"/>
                  <a:gd name="T1" fmla="*/ 0 h 464"/>
                  <a:gd name="T2" fmla="*/ 0 w 832"/>
                  <a:gd name="T3" fmla="*/ 394 h 464"/>
                  <a:gd name="T4" fmla="*/ 84 w 832"/>
                  <a:gd name="T5" fmla="*/ 414 h 464"/>
                  <a:gd name="T6" fmla="*/ 153 w 832"/>
                  <a:gd name="T7" fmla="*/ 435 h 464"/>
                  <a:gd name="T8" fmla="*/ 210 w 832"/>
                  <a:gd name="T9" fmla="*/ 447 h 464"/>
                  <a:gd name="T10" fmla="*/ 258 w 832"/>
                  <a:gd name="T11" fmla="*/ 454 h 464"/>
                  <a:gd name="T12" fmla="*/ 312 w 832"/>
                  <a:gd name="T13" fmla="*/ 460 h 464"/>
                  <a:gd name="T14" fmla="*/ 402 w 832"/>
                  <a:gd name="T15" fmla="*/ 463 h 464"/>
                  <a:gd name="T16" fmla="*/ 485 w 832"/>
                  <a:gd name="T17" fmla="*/ 456 h 464"/>
                  <a:gd name="T18" fmla="*/ 570 w 832"/>
                  <a:gd name="T19" fmla="*/ 442 h 464"/>
                  <a:gd name="T20" fmla="*/ 652 w 832"/>
                  <a:gd name="T21" fmla="*/ 417 h 464"/>
                  <a:gd name="T22" fmla="*/ 724 w 832"/>
                  <a:gd name="T23" fmla="*/ 384 h 464"/>
                  <a:gd name="T24" fmla="*/ 784 w 832"/>
                  <a:gd name="T25" fmla="*/ 339 h 464"/>
                  <a:gd name="T26" fmla="*/ 829 w 832"/>
                  <a:gd name="T27" fmla="*/ 322 h 464"/>
                  <a:gd name="T28" fmla="*/ 831 w 832"/>
                  <a:gd name="T29" fmla="*/ 3 h 464"/>
                  <a:gd name="T30" fmla="*/ 786 w 832"/>
                  <a:gd name="T31" fmla="*/ 10 h 464"/>
                  <a:gd name="T32" fmla="*/ 726 w 832"/>
                  <a:gd name="T33" fmla="*/ 33 h 464"/>
                  <a:gd name="T34" fmla="*/ 654 w 832"/>
                  <a:gd name="T35" fmla="*/ 61 h 464"/>
                  <a:gd name="T36" fmla="*/ 585 w 832"/>
                  <a:gd name="T37" fmla="*/ 78 h 464"/>
                  <a:gd name="T38" fmla="*/ 515 w 832"/>
                  <a:gd name="T39" fmla="*/ 87 h 464"/>
                  <a:gd name="T40" fmla="*/ 468 w 832"/>
                  <a:gd name="T41" fmla="*/ 91 h 464"/>
                  <a:gd name="T42" fmla="*/ 428 w 832"/>
                  <a:gd name="T43" fmla="*/ 93 h 464"/>
                  <a:gd name="T44" fmla="*/ 358 w 832"/>
                  <a:gd name="T45" fmla="*/ 93 h 464"/>
                  <a:gd name="T46" fmla="*/ 314 w 832"/>
                  <a:gd name="T47" fmla="*/ 90 h 464"/>
                  <a:gd name="T48" fmla="*/ 274 w 832"/>
                  <a:gd name="T49" fmla="*/ 85 h 464"/>
                  <a:gd name="T50" fmla="*/ 229 w 832"/>
                  <a:gd name="T51" fmla="*/ 81 h 464"/>
                  <a:gd name="T52" fmla="*/ 190 w 832"/>
                  <a:gd name="T53" fmla="*/ 73 h 464"/>
                  <a:gd name="T54" fmla="*/ 140 w 832"/>
                  <a:gd name="T55" fmla="*/ 63 h 464"/>
                  <a:gd name="T56" fmla="*/ 96 w 832"/>
                  <a:gd name="T57" fmla="*/ 49 h 464"/>
                  <a:gd name="T58" fmla="*/ 49 w 832"/>
                  <a:gd name="T59" fmla="*/ 27 h 464"/>
                  <a:gd name="T60" fmla="*/ 0 w 832"/>
                  <a:gd name="T61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2" h="464">
                    <a:moveTo>
                      <a:pt x="0" y="0"/>
                    </a:moveTo>
                    <a:lnTo>
                      <a:pt x="0" y="394"/>
                    </a:lnTo>
                    <a:lnTo>
                      <a:pt x="84" y="414"/>
                    </a:lnTo>
                    <a:lnTo>
                      <a:pt x="153" y="435"/>
                    </a:lnTo>
                    <a:lnTo>
                      <a:pt x="210" y="447"/>
                    </a:lnTo>
                    <a:lnTo>
                      <a:pt x="258" y="454"/>
                    </a:lnTo>
                    <a:lnTo>
                      <a:pt x="312" y="460"/>
                    </a:lnTo>
                    <a:lnTo>
                      <a:pt x="402" y="463"/>
                    </a:lnTo>
                    <a:lnTo>
                      <a:pt x="485" y="456"/>
                    </a:lnTo>
                    <a:lnTo>
                      <a:pt x="570" y="442"/>
                    </a:lnTo>
                    <a:lnTo>
                      <a:pt x="652" y="417"/>
                    </a:lnTo>
                    <a:lnTo>
                      <a:pt x="724" y="384"/>
                    </a:lnTo>
                    <a:lnTo>
                      <a:pt x="784" y="339"/>
                    </a:lnTo>
                    <a:lnTo>
                      <a:pt x="829" y="322"/>
                    </a:lnTo>
                    <a:lnTo>
                      <a:pt x="831" y="3"/>
                    </a:lnTo>
                    <a:lnTo>
                      <a:pt x="786" y="10"/>
                    </a:lnTo>
                    <a:lnTo>
                      <a:pt x="726" y="33"/>
                    </a:lnTo>
                    <a:lnTo>
                      <a:pt x="654" y="61"/>
                    </a:lnTo>
                    <a:lnTo>
                      <a:pt x="585" y="78"/>
                    </a:lnTo>
                    <a:lnTo>
                      <a:pt x="515" y="87"/>
                    </a:lnTo>
                    <a:lnTo>
                      <a:pt x="468" y="91"/>
                    </a:lnTo>
                    <a:lnTo>
                      <a:pt x="428" y="93"/>
                    </a:lnTo>
                    <a:lnTo>
                      <a:pt x="358" y="93"/>
                    </a:lnTo>
                    <a:lnTo>
                      <a:pt x="314" y="90"/>
                    </a:lnTo>
                    <a:lnTo>
                      <a:pt x="274" y="85"/>
                    </a:lnTo>
                    <a:lnTo>
                      <a:pt x="229" y="81"/>
                    </a:lnTo>
                    <a:lnTo>
                      <a:pt x="190" y="73"/>
                    </a:lnTo>
                    <a:lnTo>
                      <a:pt x="140" y="63"/>
                    </a:lnTo>
                    <a:lnTo>
                      <a:pt x="96" y="49"/>
                    </a:lnTo>
                    <a:lnTo>
                      <a:pt x="49" y="2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56" name="Freeform 60">
                <a:extLst>
                  <a:ext uri="{FF2B5EF4-FFF2-40B4-BE49-F238E27FC236}">
                    <a16:creationId xmlns:a16="http://schemas.microsoft.com/office/drawing/2014/main" id="{B2816C48-575D-4BE1-A2EF-AC30F694A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867"/>
                <a:ext cx="88" cy="82"/>
              </a:xfrm>
              <a:custGeom>
                <a:avLst/>
                <a:gdLst>
                  <a:gd name="T0" fmla="*/ 0 w 88"/>
                  <a:gd name="T1" fmla="*/ 76 h 82"/>
                  <a:gd name="T2" fmla="*/ 11 w 88"/>
                  <a:gd name="T3" fmla="*/ 0 h 82"/>
                  <a:gd name="T4" fmla="*/ 54 w 88"/>
                  <a:gd name="T5" fmla="*/ 6 h 82"/>
                  <a:gd name="T6" fmla="*/ 87 w 88"/>
                  <a:gd name="T7" fmla="*/ 10 h 82"/>
                  <a:gd name="T8" fmla="*/ 78 w 88"/>
                  <a:gd name="T9" fmla="*/ 81 h 82"/>
                  <a:gd name="T10" fmla="*/ 75 w 88"/>
                  <a:gd name="T11" fmla="*/ 65 h 82"/>
                  <a:gd name="T12" fmla="*/ 65 w 88"/>
                  <a:gd name="T13" fmla="*/ 53 h 82"/>
                  <a:gd name="T14" fmla="*/ 47 w 88"/>
                  <a:gd name="T15" fmla="*/ 49 h 82"/>
                  <a:gd name="T16" fmla="*/ 27 w 88"/>
                  <a:gd name="T17" fmla="*/ 50 h 82"/>
                  <a:gd name="T18" fmla="*/ 11 w 88"/>
                  <a:gd name="T19" fmla="*/ 58 h 82"/>
                  <a:gd name="T20" fmla="*/ 0 w 88"/>
                  <a:gd name="T21" fmla="*/ 7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82">
                    <a:moveTo>
                      <a:pt x="0" y="76"/>
                    </a:moveTo>
                    <a:lnTo>
                      <a:pt x="11" y="0"/>
                    </a:lnTo>
                    <a:lnTo>
                      <a:pt x="54" y="6"/>
                    </a:lnTo>
                    <a:lnTo>
                      <a:pt x="87" y="10"/>
                    </a:lnTo>
                    <a:lnTo>
                      <a:pt x="78" y="81"/>
                    </a:lnTo>
                    <a:lnTo>
                      <a:pt x="75" y="65"/>
                    </a:lnTo>
                    <a:lnTo>
                      <a:pt x="65" y="53"/>
                    </a:lnTo>
                    <a:lnTo>
                      <a:pt x="47" y="49"/>
                    </a:lnTo>
                    <a:lnTo>
                      <a:pt x="27" y="50"/>
                    </a:lnTo>
                    <a:lnTo>
                      <a:pt x="11" y="58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57" name="Freeform 61">
                <a:extLst>
                  <a:ext uri="{FF2B5EF4-FFF2-40B4-BE49-F238E27FC236}">
                    <a16:creationId xmlns:a16="http://schemas.microsoft.com/office/drawing/2014/main" id="{D3C710A0-E8AD-4429-AB35-C7B8CDA32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" y="67"/>
                <a:ext cx="2967" cy="505"/>
              </a:xfrm>
              <a:custGeom>
                <a:avLst/>
                <a:gdLst>
                  <a:gd name="T0" fmla="*/ 0 w 2967"/>
                  <a:gd name="T1" fmla="*/ 135 h 505"/>
                  <a:gd name="T2" fmla="*/ 207 w 2967"/>
                  <a:gd name="T3" fmla="*/ 87 h 505"/>
                  <a:gd name="T4" fmla="*/ 442 w 2967"/>
                  <a:gd name="T5" fmla="*/ 54 h 505"/>
                  <a:gd name="T6" fmla="*/ 640 w 2967"/>
                  <a:gd name="T7" fmla="*/ 36 h 505"/>
                  <a:gd name="T8" fmla="*/ 897 w 2967"/>
                  <a:gd name="T9" fmla="*/ 18 h 505"/>
                  <a:gd name="T10" fmla="*/ 1215 w 2967"/>
                  <a:gd name="T11" fmla="*/ 3 h 505"/>
                  <a:gd name="T12" fmla="*/ 1392 w 2967"/>
                  <a:gd name="T13" fmla="*/ 0 h 505"/>
                  <a:gd name="T14" fmla="*/ 1710 w 2967"/>
                  <a:gd name="T15" fmla="*/ 0 h 505"/>
                  <a:gd name="T16" fmla="*/ 1997 w 2967"/>
                  <a:gd name="T17" fmla="*/ 12 h 505"/>
                  <a:gd name="T18" fmla="*/ 2258 w 2967"/>
                  <a:gd name="T19" fmla="*/ 24 h 505"/>
                  <a:gd name="T20" fmla="*/ 2493 w 2967"/>
                  <a:gd name="T21" fmla="*/ 42 h 505"/>
                  <a:gd name="T22" fmla="*/ 2674 w 2967"/>
                  <a:gd name="T23" fmla="*/ 60 h 505"/>
                  <a:gd name="T24" fmla="*/ 2828 w 2967"/>
                  <a:gd name="T25" fmla="*/ 81 h 505"/>
                  <a:gd name="T26" fmla="*/ 2966 w 2967"/>
                  <a:gd name="T27" fmla="*/ 102 h 505"/>
                  <a:gd name="T28" fmla="*/ 2966 w 2967"/>
                  <a:gd name="T29" fmla="*/ 504 h 505"/>
                  <a:gd name="T30" fmla="*/ 2833 w 2967"/>
                  <a:gd name="T31" fmla="*/ 480 h 505"/>
                  <a:gd name="T32" fmla="*/ 2563 w 2967"/>
                  <a:gd name="T33" fmla="*/ 441 h 505"/>
                  <a:gd name="T34" fmla="*/ 2382 w 2967"/>
                  <a:gd name="T35" fmla="*/ 423 h 505"/>
                  <a:gd name="T36" fmla="*/ 2134 w 2967"/>
                  <a:gd name="T37" fmla="*/ 405 h 505"/>
                  <a:gd name="T38" fmla="*/ 1944 w 2967"/>
                  <a:gd name="T39" fmla="*/ 396 h 505"/>
                  <a:gd name="T40" fmla="*/ 1746 w 2967"/>
                  <a:gd name="T41" fmla="*/ 387 h 505"/>
                  <a:gd name="T42" fmla="*/ 1529 w 2967"/>
                  <a:gd name="T43" fmla="*/ 387 h 505"/>
                  <a:gd name="T44" fmla="*/ 1295 w 2967"/>
                  <a:gd name="T45" fmla="*/ 387 h 505"/>
                  <a:gd name="T46" fmla="*/ 1047 w 2967"/>
                  <a:gd name="T47" fmla="*/ 393 h 505"/>
                  <a:gd name="T48" fmla="*/ 853 w 2967"/>
                  <a:gd name="T49" fmla="*/ 402 h 505"/>
                  <a:gd name="T50" fmla="*/ 654 w 2967"/>
                  <a:gd name="T51" fmla="*/ 414 h 505"/>
                  <a:gd name="T52" fmla="*/ 468 w 2967"/>
                  <a:gd name="T53" fmla="*/ 429 h 505"/>
                  <a:gd name="T54" fmla="*/ 296 w 2967"/>
                  <a:gd name="T55" fmla="*/ 447 h 505"/>
                  <a:gd name="T56" fmla="*/ 150 w 2967"/>
                  <a:gd name="T57" fmla="*/ 468 h 505"/>
                  <a:gd name="T58" fmla="*/ 13 w 2967"/>
                  <a:gd name="T59" fmla="*/ 492 h 505"/>
                  <a:gd name="T60" fmla="*/ 0 w 2967"/>
                  <a:gd name="T61" fmla="*/ 13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7" h="505">
                    <a:moveTo>
                      <a:pt x="0" y="135"/>
                    </a:moveTo>
                    <a:lnTo>
                      <a:pt x="207" y="87"/>
                    </a:lnTo>
                    <a:lnTo>
                      <a:pt x="442" y="54"/>
                    </a:lnTo>
                    <a:lnTo>
                      <a:pt x="640" y="36"/>
                    </a:lnTo>
                    <a:lnTo>
                      <a:pt x="897" y="18"/>
                    </a:lnTo>
                    <a:lnTo>
                      <a:pt x="1215" y="3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2"/>
                    </a:lnTo>
                    <a:lnTo>
                      <a:pt x="2258" y="24"/>
                    </a:lnTo>
                    <a:lnTo>
                      <a:pt x="2493" y="42"/>
                    </a:lnTo>
                    <a:lnTo>
                      <a:pt x="2674" y="60"/>
                    </a:lnTo>
                    <a:lnTo>
                      <a:pt x="2828" y="81"/>
                    </a:lnTo>
                    <a:lnTo>
                      <a:pt x="2966" y="102"/>
                    </a:lnTo>
                    <a:lnTo>
                      <a:pt x="2966" y="504"/>
                    </a:lnTo>
                    <a:lnTo>
                      <a:pt x="2833" y="480"/>
                    </a:lnTo>
                    <a:lnTo>
                      <a:pt x="2563" y="441"/>
                    </a:lnTo>
                    <a:lnTo>
                      <a:pt x="2382" y="423"/>
                    </a:lnTo>
                    <a:lnTo>
                      <a:pt x="2134" y="405"/>
                    </a:lnTo>
                    <a:lnTo>
                      <a:pt x="1944" y="396"/>
                    </a:lnTo>
                    <a:lnTo>
                      <a:pt x="1746" y="387"/>
                    </a:lnTo>
                    <a:lnTo>
                      <a:pt x="1529" y="387"/>
                    </a:lnTo>
                    <a:lnTo>
                      <a:pt x="1295" y="387"/>
                    </a:lnTo>
                    <a:lnTo>
                      <a:pt x="1047" y="393"/>
                    </a:lnTo>
                    <a:lnTo>
                      <a:pt x="853" y="402"/>
                    </a:lnTo>
                    <a:lnTo>
                      <a:pt x="654" y="414"/>
                    </a:lnTo>
                    <a:lnTo>
                      <a:pt x="468" y="429"/>
                    </a:lnTo>
                    <a:lnTo>
                      <a:pt x="296" y="447"/>
                    </a:lnTo>
                    <a:lnTo>
                      <a:pt x="150" y="468"/>
                    </a:lnTo>
                    <a:lnTo>
                      <a:pt x="13" y="492"/>
                    </a:lnTo>
                    <a:lnTo>
                      <a:pt x="0" y="135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58" name="Freeform 62">
                <a:extLst>
                  <a:ext uri="{FF2B5EF4-FFF2-40B4-BE49-F238E27FC236}">
                    <a16:creationId xmlns:a16="http://schemas.microsoft.com/office/drawing/2014/main" id="{F855A606-F6EC-4EB4-8F4E-E6154B73F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73"/>
                <a:ext cx="823" cy="476"/>
              </a:xfrm>
              <a:custGeom>
                <a:avLst/>
                <a:gdLst>
                  <a:gd name="T0" fmla="*/ 815 w 823"/>
                  <a:gd name="T1" fmla="*/ 30 h 476"/>
                  <a:gd name="T2" fmla="*/ 822 w 823"/>
                  <a:gd name="T3" fmla="*/ 387 h 476"/>
                  <a:gd name="T4" fmla="*/ 746 w 823"/>
                  <a:gd name="T5" fmla="*/ 423 h 476"/>
                  <a:gd name="T6" fmla="*/ 676 w 823"/>
                  <a:gd name="T7" fmla="*/ 447 h 476"/>
                  <a:gd name="T8" fmla="*/ 619 w 823"/>
                  <a:gd name="T9" fmla="*/ 459 h 476"/>
                  <a:gd name="T10" fmla="*/ 571 w 823"/>
                  <a:gd name="T11" fmla="*/ 466 h 476"/>
                  <a:gd name="T12" fmla="*/ 517 w 823"/>
                  <a:gd name="T13" fmla="*/ 472 h 476"/>
                  <a:gd name="T14" fmla="*/ 427 w 823"/>
                  <a:gd name="T15" fmla="*/ 475 h 476"/>
                  <a:gd name="T16" fmla="*/ 344 w 823"/>
                  <a:gd name="T17" fmla="*/ 468 h 476"/>
                  <a:gd name="T18" fmla="*/ 259 w 823"/>
                  <a:gd name="T19" fmla="*/ 454 h 476"/>
                  <a:gd name="T20" fmla="*/ 177 w 823"/>
                  <a:gd name="T21" fmla="*/ 429 h 476"/>
                  <a:gd name="T22" fmla="*/ 105 w 823"/>
                  <a:gd name="T23" fmla="*/ 396 h 476"/>
                  <a:gd name="T24" fmla="*/ 41 w 823"/>
                  <a:gd name="T25" fmla="*/ 360 h 476"/>
                  <a:gd name="T26" fmla="*/ 0 w 823"/>
                  <a:gd name="T27" fmla="*/ 325 h 476"/>
                  <a:gd name="T28" fmla="*/ 0 w 823"/>
                  <a:gd name="T29" fmla="*/ 0 h 476"/>
                  <a:gd name="T30" fmla="*/ 46 w 823"/>
                  <a:gd name="T31" fmla="*/ 28 h 476"/>
                  <a:gd name="T32" fmla="*/ 105 w 823"/>
                  <a:gd name="T33" fmla="*/ 52 h 476"/>
                  <a:gd name="T34" fmla="*/ 175 w 823"/>
                  <a:gd name="T35" fmla="*/ 73 h 476"/>
                  <a:gd name="T36" fmla="*/ 244 w 823"/>
                  <a:gd name="T37" fmla="*/ 90 h 476"/>
                  <a:gd name="T38" fmla="*/ 314 w 823"/>
                  <a:gd name="T39" fmla="*/ 99 h 476"/>
                  <a:gd name="T40" fmla="*/ 361 w 823"/>
                  <a:gd name="T41" fmla="*/ 103 h 476"/>
                  <a:gd name="T42" fmla="*/ 401 w 823"/>
                  <a:gd name="T43" fmla="*/ 105 h 476"/>
                  <a:gd name="T44" fmla="*/ 471 w 823"/>
                  <a:gd name="T45" fmla="*/ 105 h 476"/>
                  <a:gd name="T46" fmla="*/ 515 w 823"/>
                  <a:gd name="T47" fmla="*/ 102 h 476"/>
                  <a:gd name="T48" fmla="*/ 555 w 823"/>
                  <a:gd name="T49" fmla="*/ 97 h 476"/>
                  <a:gd name="T50" fmla="*/ 600 w 823"/>
                  <a:gd name="T51" fmla="*/ 93 h 476"/>
                  <a:gd name="T52" fmla="*/ 640 w 823"/>
                  <a:gd name="T53" fmla="*/ 85 h 476"/>
                  <a:gd name="T54" fmla="*/ 689 w 823"/>
                  <a:gd name="T55" fmla="*/ 75 h 476"/>
                  <a:gd name="T56" fmla="*/ 733 w 823"/>
                  <a:gd name="T57" fmla="*/ 61 h 476"/>
                  <a:gd name="T58" fmla="*/ 777 w 823"/>
                  <a:gd name="T59" fmla="*/ 46 h 476"/>
                  <a:gd name="T60" fmla="*/ 815 w 823"/>
                  <a:gd name="T61" fmla="*/ 3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3" h="476">
                    <a:moveTo>
                      <a:pt x="815" y="30"/>
                    </a:moveTo>
                    <a:lnTo>
                      <a:pt x="822" y="387"/>
                    </a:lnTo>
                    <a:lnTo>
                      <a:pt x="746" y="423"/>
                    </a:lnTo>
                    <a:lnTo>
                      <a:pt x="676" y="447"/>
                    </a:lnTo>
                    <a:lnTo>
                      <a:pt x="619" y="459"/>
                    </a:lnTo>
                    <a:lnTo>
                      <a:pt x="571" y="466"/>
                    </a:lnTo>
                    <a:lnTo>
                      <a:pt x="517" y="472"/>
                    </a:lnTo>
                    <a:lnTo>
                      <a:pt x="427" y="475"/>
                    </a:lnTo>
                    <a:lnTo>
                      <a:pt x="344" y="468"/>
                    </a:lnTo>
                    <a:lnTo>
                      <a:pt x="259" y="454"/>
                    </a:lnTo>
                    <a:lnTo>
                      <a:pt x="177" y="429"/>
                    </a:lnTo>
                    <a:lnTo>
                      <a:pt x="105" y="396"/>
                    </a:lnTo>
                    <a:lnTo>
                      <a:pt x="41" y="360"/>
                    </a:lnTo>
                    <a:lnTo>
                      <a:pt x="0" y="325"/>
                    </a:lnTo>
                    <a:lnTo>
                      <a:pt x="0" y="0"/>
                    </a:lnTo>
                    <a:lnTo>
                      <a:pt x="46" y="28"/>
                    </a:lnTo>
                    <a:lnTo>
                      <a:pt x="105" y="52"/>
                    </a:lnTo>
                    <a:lnTo>
                      <a:pt x="175" y="73"/>
                    </a:lnTo>
                    <a:lnTo>
                      <a:pt x="244" y="90"/>
                    </a:lnTo>
                    <a:lnTo>
                      <a:pt x="314" y="99"/>
                    </a:lnTo>
                    <a:lnTo>
                      <a:pt x="361" y="103"/>
                    </a:lnTo>
                    <a:lnTo>
                      <a:pt x="401" y="105"/>
                    </a:lnTo>
                    <a:lnTo>
                      <a:pt x="471" y="105"/>
                    </a:lnTo>
                    <a:lnTo>
                      <a:pt x="515" y="102"/>
                    </a:lnTo>
                    <a:lnTo>
                      <a:pt x="555" y="97"/>
                    </a:lnTo>
                    <a:lnTo>
                      <a:pt x="600" y="93"/>
                    </a:lnTo>
                    <a:lnTo>
                      <a:pt x="640" y="85"/>
                    </a:lnTo>
                    <a:lnTo>
                      <a:pt x="689" y="75"/>
                    </a:lnTo>
                    <a:lnTo>
                      <a:pt x="733" y="61"/>
                    </a:lnTo>
                    <a:lnTo>
                      <a:pt x="777" y="46"/>
                    </a:lnTo>
                    <a:lnTo>
                      <a:pt x="815" y="30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59" name="Freeform 63">
                <a:extLst>
                  <a:ext uri="{FF2B5EF4-FFF2-40B4-BE49-F238E27FC236}">
                    <a16:creationId xmlns:a16="http://schemas.microsoft.com/office/drawing/2014/main" id="{27EF78B7-34C3-4491-A8E4-627043DD1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" y="631"/>
                <a:ext cx="551" cy="375"/>
              </a:xfrm>
              <a:custGeom>
                <a:avLst/>
                <a:gdLst>
                  <a:gd name="T0" fmla="*/ 16 w 551"/>
                  <a:gd name="T1" fmla="*/ 59 h 375"/>
                  <a:gd name="T2" fmla="*/ 0 w 551"/>
                  <a:gd name="T3" fmla="*/ 135 h 375"/>
                  <a:gd name="T4" fmla="*/ 10 w 551"/>
                  <a:gd name="T5" fmla="*/ 162 h 375"/>
                  <a:gd name="T6" fmla="*/ 33 w 551"/>
                  <a:gd name="T7" fmla="*/ 203 h 375"/>
                  <a:gd name="T8" fmla="*/ 57 w 551"/>
                  <a:gd name="T9" fmla="*/ 240 h 375"/>
                  <a:gd name="T10" fmla="*/ 85 w 551"/>
                  <a:gd name="T11" fmla="*/ 270 h 375"/>
                  <a:gd name="T12" fmla="*/ 120 w 551"/>
                  <a:gd name="T13" fmla="*/ 300 h 375"/>
                  <a:gd name="T14" fmla="*/ 153 w 551"/>
                  <a:gd name="T15" fmla="*/ 321 h 375"/>
                  <a:gd name="T16" fmla="*/ 189 w 551"/>
                  <a:gd name="T17" fmla="*/ 341 h 375"/>
                  <a:gd name="T18" fmla="*/ 235 w 551"/>
                  <a:gd name="T19" fmla="*/ 359 h 375"/>
                  <a:gd name="T20" fmla="*/ 270 w 551"/>
                  <a:gd name="T21" fmla="*/ 368 h 375"/>
                  <a:gd name="T22" fmla="*/ 312 w 551"/>
                  <a:gd name="T23" fmla="*/ 374 h 375"/>
                  <a:gd name="T24" fmla="*/ 351 w 551"/>
                  <a:gd name="T25" fmla="*/ 374 h 375"/>
                  <a:gd name="T26" fmla="*/ 393 w 551"/>
                  <a:gd name="T27" fmla="*/ 369 h 375"/>
                  <a:gd name="T28" fmla="*/ 436 w 551"/>
                  <a:gd name="T29" fmla="*/ 356 h 375"/>
                  <a:gd name="T30" fmla="*/ 475 w 551"/>
                  <a:gd name="T31" fmla="*/ 335 h 375"/>
                  <a:gd name="T32" fmla="*/ 498 w 551"/>
                  <a:gd name="T33" fmla="*/ 317 h 375"/>
                  <a:gd name="T34" fmla="*/ 526 w 551"/>
                  <a:gd name="T35" fmla="*/ 291 h 375"/>
                  <a:gd name="T36" fmla="*/ 541 w 551"/>
                  <a:gd name="T37" fmla="*/ 269 h 375"/>
                  <a:gd name="T38" fmla="*/ 550 w 551"/>
                  <a:gd name="T39" fmla="*/ 251 h 375"/>
                  <a:gd name="T40" fmla="*/ 550 w 551"/>
                  <a:gd name="T41" fmla="*/ 231 h 375"/>
                  <a:gd name="T42" fmla="*/ 544 w 551"/>
                  <a:gd name="T43" fmla="*/ 207 h 375"/>
                  <a:gd name="T44" fmla="*/ 532 w 551"/>
                  <a:gd name="T45" fmla="*/ 189 h 375"/>
                  <a:gd name="T46" fmla="*/ 523 w 551"/>
                  <a:gd name="T47" fmla="*/ 150 h 375"/>
                  <a:gd name="T48" fmla="*/ 519 w 551"/>
                  <a:gd name="T49" fmla="*/ 129 h 375"/>
                  <a:gd name="T50" fmla="*/ 267 w 551"/>
                  <a:gd name="T51" fmla="*/ 147 h 375"/>
                  <a:gd name="T52" fmla="*/ 234 w 551"/>
                  <a:gd name="T53" fmla="*/ 140 h 375"/>
                  <a:gd name="T54" fmla="*/ 193 w 551"/>
                  <a:gd name="T55" fmla="*/ 126 h 375"/>
                  <a:gd name="T56" fmla="*/ 162 w 551"/>
                  <a:gd name="T57" fmla="*/ 108 h 375"/>
                  <a:gd name="T58" fmla="*/ 129 w 551"/>
                  <a:gd name="T59" fmla="*/ 86 h 375"/>
                  <a:gd name="T60" fmla="*/ 97 w 551"/>
                  <a:gd name="T61" fmla="*/ 54 h 375"/>
                  <a:gd name="T62" fmla="*/ 78 w 551"/>
                  <a:gd name="T63" fmla="*/ 27 h 375"/>
                  <a:gd name="T64" fmla="*/ 60 w 551"/>
                  <a:gd name="T65" fmla="*/ 0 h 375"/>
                  <a:gd name="T66" fmla="*/ 16 w 551"/>
                  <a:gd name="T67" fmla="*/ 59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1" h="375">
                    <a:moveTo>
                      <a:pt x="16" y="59"/>
                    </a:moveTo>
                    <a:lnTo>
                      <a:pt x="0" y="135"/>
                    </a:lnTo>
                    <a:lnTo>
                      <a:pt x="10" y="162"/>
                    </a:lnTo>
                    <a:lnTo>
                      <a:pt x="33" y="203"/>
                    </a:lnTo>
                    <a:lnTo>
                      <a:pt x="57" y="240"/>
                    </a:lnTo>
                    <a:lnTo>
                      <a:pt x="85" y="270"/>
                    </a:lnTo>
                    <a:lnTo>
                      <a:pt x="120" y="300"/>
                    </a:lnTo>
                    <a:lnTo>
                      <a:pt x="153" y="321"/>
                    </a:lnTo>
                    <a:lnTo>
                      <a:pt x="189" y="341"/>
                    </a:lnTo>
                    <a:lnTo>
                      <a:pt x="235" y="359"/>
                    </a:lnTo>
                    <a:lnTo>
                      <a:pt x="270" y="368"/>
                    </a:lnTo>
                    <a:lnTo>
                      <a:pt x="312" y="374"/>
                    </a:lnTo>
                    <a:lnTo>
                      <a:pt x="351" y="374"/>
                    </a:lnTo>
                    <a:lnTo>
                      <a:pt x="393" y="369"/>
                    </a:lnTo>
                    <a:lnTo>
                      <a:pt x="436" y="356"/>
                    </a:lnTo>
                    <a:lnTo>
                      <a:pt x="475" y="335"/>
                    </a:lnTo>
                    <a:lnTo>
                      <a:pt x="498" y="317"/>
                    </a:lnTo>
                    <a:lnTo>
                      <a:pt x="526" y="291"/>
                    </a:lnTo>
                    <a:lnTo>
                      <a:pt x="541" y="269"/>
                    </a:lnTo>
                    <a:lnTo>
                      <a:pt x="550" y="251"/>
                    </a:lnTo>
                    <a:lnTo>
                      <a:pt x="550" y="231"/>
                    </a:lnTo>
                    <a:lnTo>
                      <a:pt x="544" y="207"/>
                    </a:lnTo>
                    <a:lnTo>
                      <a:pt x="532" y="189"/>
                    </a:lnTo>
                    <a:lnTo>
                      <a:pt x="523" y="150"/>
                    </a:lnTo>
                    <a:lnTo>
                      <a:pt x="519" y="129"/>
                    </a:lnTo>
                    <a:lnTo>
                      <a:pt x="267" y="147"/>
                    </a:lnTo>
                    <a:lnTo>
                      <a:pt x="234" y="140"/>
                    </a:lnTo>
                    <a:lnTo>
                      <a:pt x="193" y="126"/>
                    </a:lnTo>
                    <a:lnTo>
                      <a:pt x="162" y="108"/>
                    </a:lnTo>
                    <a:lnTo>
                      <a:pt x="129" y="86"/>
                    </a:lnTo>
                    <a:lnTo>
                      <a:pt x="97" y="54"/>
                    </a:lnTo>
                    <a:lnTo>
                      <a:pt x="78" y="27"/>
                    </a:lnTo>
                    <a:lnTo>
                      <a:pt x="60" y="0"/>
                    </a:lnTo>
                    <a:lnTo>
                      <a:pt x="16" y="59"/>
                    </a:lnTo>
                  </a:path>
                </a:pathLst>
              </a:custGeom>
              <a:gradFill rotWithShape="0">
                <a:gsLst>
                  <a:gs pos="0">
                    <a:srgbClr val="AF9F87"/>
                  </a:gs>
                  <a:gs pos="100000">
                    <a:srgbClr val="E4E0C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60" name="Freeform 64">
                <a:extLst>
                  <a:ext uri="{FF2B5EF4-FFF2-40B4-BE49-F238E27FC236}">
                    <a16:creationId xmlns:a16="http://schemas.microsoft.com/office/drawing/2014/main" id="{9D101A6B-C8EE-4FB8-9608-87D12A943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" y="174"/>
                <a:ext cx="475" cy="610"/>
              </a:xfrm>
              <a:custGeom>
                <a:avLst/>
                <a:gdLst>
                  <a:gd name="T0" fmla="*/ 474 w 475"/>
                  <a:gd name="T1" fmla="*/ 0 h 610"/>
                  <a:gd name="T2" fmla="*/ 474 w 475"/>
                  <a:gd name="T3" fmla="*/ 325 h 610"/>
                  <a:gd name="T4" fmla="*/ 446 w 475"/>
                  <a:gd name="T5" fmla="*/ 322 h 610"/>
                  <a:gd name="T6" fmla="*/ 411 w 475"/>
                  <a:gd name="T7" fmla="*/ 324 h 610"/>
                  <a:gd name="T8" fmla="*/ 353 w 475"/>
                  <a:gd name="T9" fmla="*/ 331 h 610"/>
                  <a:gd name="T10" fmla="*/ 296 w 475"/>
                  <a:gd name="T11" fmla="*/ 343 h 610"/>
                  <a:gd name="T12" fmla="*/ 243 w 475"/>
                  <a:gd name="T13" fmla="*/ 357 h 610"/>
                  <a:gd name="T14" fmla="*/ 200 w 475"/>
                  <a:gd name="T15" fmla="*/ 375 h 610"/>
                  <a:gd name="T16" fmla="*/ 149 w 475"/>
                  <a:gd name="T17" fmla="*/ 403 h 610"/>
                  <a:gd name="T18" fmla="*/ 110 w 475"/>
                  <a:gd name="T19" fmla="*/ 432 h 610"/>
                  <a:gd name="T20" fmla="*/ 81 w 475"/>
                  <a:gd name="T21" fmla="*/ 459 h 610"/>
                  <a:gd name="T22" fmla="*/ 60 w 475"/>
                  <a:gd name="T23" fmla="*/ 486 h 610"/>
                  <a:gd name="T24" fmla="*/ 47 w 475"/>
                  <a:gd name="T25" fmla="*/ 510 h 610"/>
                  <a:gd name="T26" fmla="*/ 35 w 475"/>
                  <a:gd name="T27" fmla="*/ 540 h 610"/>
                  <a:gd name="T28" fmla="*/ 30 w 475"/>
                  <a:gd name="T29" fmla="*/ 567 h 610"/>
                  <a:gd name="T30" fmla="*/ 23 w 475"/>
                  <a:gd name="T31" fmla="*/ 609 h 610"/>
                  <a:gd name="T32" fmla="*/ 17 w 475"/>
                  <a:gd name="T33" fmla="*/ 573 h 610"/>
                  <a:gd name="T34" fmla="*/ 8 w 475"/>
                  <a:gd name="T35" fmla="*/ 532 h 610"/>
                  <a:gd name="T36" fmla="*/ 5 w 475"/>
                  <a:gd name="T37" fmla="*/ 501 h 610"/>
                  <a:gd name="T38" fmla="*/ 0 w 475"/>
                  <a:gd name="T39" fmla="*/ 465 h 610"/>
                  <a:gd name="T40" fmla="*/ 2 w 475"/>
                  <a:gd name="T41" fmla="*/ 435 h 610"/>
                  <a:gd name="T42" fmla="*/ 8 w 475"/>
                  <a:gd name="T43" fmla="*/ 399 h 610"/>
                  <a:gd name="T44" fmla="*/ 15 w 475"/>
                  <a:gd name="T45" fmla="*/ 351 h 610"/>
                  <a:gd name="T46" fmla="*/ 30 w 475"/>
                  <a:gd name="T47" fmla="*/ 309 h 610"/>
                  <a:gd name="T48" fmla="*/ 50 w 475"/>
                  <a:gd name="T49" fmla="*/ 264 h 610"/>
                  <a:gd name="T50" fmla="*/ 75 w 475"/>
                  <a:gd name="T51" fmla="*/ 217 h 610"/>
                  <a:gd name="T52" fmla="*/ 111 w 475"/>
                  <a:gd name="T53" fmla="*/ 169 h 610"/>
                  <a:gd name="T54" fmla="*/ 152 w 475"/>
                  <a:gd name="T55" fmla="*/ 129 h 610"/>
                  <a:gd name="T56" fmla="*/ 188 w 475"/>
                  <a:gd name="T57" fmla="*/ 97 h 610"/>
                  <a:gd name="T58" fmla="*/ 233 w 475"/>
                  <a:gd name="T59" fmla="*/ 67 h 610"/>
                  <a:gd name="T60" fmla="*/ 279 w 475"/>
                  <a:gd name="T61" fmla="*/ 45 h 610"/>
                  <a:gd name="T62" fmla="*/ 333 w 475"/>
                  <a:gd name="T63" fmla="*/ 24 h 610"/>
                  <a:gd name="T64" fmla="*/ 380 w 475"/>
                  <a:gd name="T65" fmla="*/ 12 h 610"/>
                  <a:gd name="T66" fmla="*/ 435 w 475"/>
                  <a:gd name="T67" fmla="*/ 4 h 610"/>
                  <a:gd name="T68" fmla="*/ 474 w 475"/>
                  <a:gd name="T69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610">
                    <a:moveTo>
                      <a:pt x="474" y="0"/>
                    </a:moveTo>
                    <a:lnTo>
                      <a:pt x="474" y="325"/>
                    </a:lnTo>
                    <a:lnTo>
                      <a:pt x="446" y="322"/>
                    </a:lnTo>
                    <a:lnTo>
                      <a:pt x="411" y="324"/>
                    </a:lnTo>
                    <a:lnTo>
                      <a:pt x="353" y="331"/>
                    </a:lnTo>
                    <a:lnTo>
                      <a:pt x="296" y="343"/>
                    </a:lnTo>
                    <a:lnTo>
                      <a:pt x="243" y="357"/>
                    </a:lnTo>
                    <a:lnTo>
                      <a:pt x="200" y="375"/>
                    </a:lnTo>
                    <a:lnTo>
                      <a:pt x="149" y="403"/>
                    </a:lnTo>
                    <a:lnTo>
                      <a:pt x="110" y="432"/>
                    </a:lnTo>
                    <a:lnTo>
                      <a:pt x="81" y="459"/>
                    </a:lnTo>
                    <a:lnTo>
                      <a:pt x="60" y="486"/>
                    </a:lnTo>
                    <a:lnTo>
                      <a:pt x="47" y="510"/>
                    </a:lnTo>
                    <a:lnTo>
                      <a:pt x="35" y="540"/>
                    </a:lnTo>
                    <a:lnTo>
                      <a:pt x="30" y="567"/>
                    </a:lnTo>
                    <a:lnTo>
                      <a:pt x="23" y="609"/>
                    </a:lnTo>
                    <a:lnTo>
                      <a:pt x="17" y="573"/>
                    </a:lnTo>
                    <a:lnTo>
                      <a:pt x="8" y="532"/>
                    </a:lnTo>
                    <a:lnTo>
                      <a:pt x="5" y="501"/>
                    </a:lnTo>
                    <a:lnTo>
                      <a:pt x="0" y="465"/>
                    </a:lnTo>
                    <a:lnTo>
                      <a:pt x="2" y="435"/>
                    </a:lnTo>
                    <a:lnTo>
                      <a:pt x="8" y="399"/>
                    </a:lnTo>
                    <a:lnTo>
                      <a:pt x="15" y="351"/>
                    </a:lnTo>
                    <a:lnTo>
                      <a:pt x="30" y="309"/>
                    </a:lnTo>
                    <a:lnTo>
                      <a:pt x="50" y="264"/>
                    </a:lnTo>
                    <a:lnTo>
                      <a:pt x="75" y="217"/>
                    </a:lnTo>
                    <a:lnTo>
                      <a:pt x="111" y="169"/>
                    </a:lnTo>
                    <a:lnTo>
                      <a:pt x="152" y="129"/>
                    </a:lnTo>
                    <a:lnTo>
                      <a:pt x="188" y="97"/>
                    </a:lnTo>
                    <a:lnTo>
                      <a:pt x="233" y="67"/>
                    </a:lnTo>
                    <a:lnTo>
                      <a:pt x="279" y="45"/>
                    </a:lnTo>
                    <a:lnTo>
                      <a:pt x="333" y="24"/>
                    </a:lnTo>
                    <a:lnTo>
                      <a:pt x="380" y="12"/>
                    </a:lnTo>
                    <a:lnTo>
                      <a:pt x="435" y="4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61" name="Freeform 65">
                <a:extLst>
                  <a:ext uri="{FF2B5EF4-FFF2-40B4-BE49-F238E27FC236}">
                    <a16:creationId xmlns:a16="http://schemas.microsoft.com/office/drawing/2014/main" id="{CD6CF877-FB7B-4F7C-8E11-4A03A55D6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" y="801"/>
                <a:ext cx="156" cy="130"/>
              </a:xfrm>
              <a:custGeom>
                <a:avLst/>
                <a:gdLst>
                  <a:gd name="T0" fmla="*/ 72 w 156"/>
                  <a:gd name="T1" fmla="*/ 0 h 130"/>
                  <a:gd name="T2" fmla="*/ 21 w 156"/>
                  <a:gd name="T3" fmla="*/ 22 h 130"/>
                  <a:gd name="T4" fmla="*/ 3 w 156"/>
                  <a:gd name="T5" fmla="*/ 51 h 130"/>
                  <a:gd name="T6" fmla="*/ 0 w 156"/>
                  <a:gd name="T7" fmla="*/ 78 h 130"/>
                  <a:gd name="T8" fmla="*/ 0 w 156"/>
                  <a:gd name="T9" fmla="*/ 93 h 130"/>
                  <a:gd name="T10" fmla="*/ 9 w 156"/>
                  <a:gd name="T11" fmla="*/ 111 h 130"/>
                  <a:gd name="T12" fmla="*/ 29 w 156"/>
                  <a:gd name="T13" fmla="*/ 120 h 130"/>
                  <a:gd name="T14" fmla="*/ 50 w 156"/>
                  <a:gd name="T15" fmla="*/ 126 h 130"/>
                  <a:gd name="T16" fmla="*/ 69 w 156"/>
                  <a:gd name="T17" fmla="*/ 129 h 130"/>
                  <a:gd name="T18" fmla="*/ 86 w 156"/>
                  <a:gd name="T19" fmla="*/ 129 h 130"/>
                  <a:gd name="T20" fmla="*/ 114 w 156"/>
                  <a:gd name="T21" fmla="*/ 124 h 130"/>
                  <a:gd name="T22" fmla="*/ 134 w 156"/>
                  <a:gd name="T23" fmla="*/ 118 h 130"/>
                  <a:gd name="T24" fmla="*/ 146 w 156"/>
                  <a:gd name="T25" fmla="*/ 109 h 130"/>
                  <a:gd name="T26" fmla="*/ 153 w 156"/>
                  <a:gd name="T27" fmla="*/ 100 h 130"/>
                  <a:gd name="T28" fmla="*/ 155 w 156"/>
                  <a:gd name="T29" fmla="*/ 87 h 130"/>
                  <a:gd name="T30" fmla="*/ 153 w 156"/>
                  <a:gd name="T31" fmla="*/ 67 h 130"/>
                  <a:gd name="T32" fmla="*/ 146 w 156"/>
                  <a:gd name="T33" fmla="*/ 13 h 130"/>
                  <a:gd name="T34" fmla="*/ 72 w 156"/>
                  <a:gd name="T3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30">
                    <a:moveTo>
                      <a:pt x="72" y="0"/>
                    </a:moveTo>
                    <a:lnTo>
                      <a:pt x="21" y="22"/>
                    </a:lnTo>
                    <a:lnTo>
                      <a:pt x="3" y="51"/>
                    </a:lnTo>
                    <a:lnTo>
                      <a:pt x="0" y="78"/>
                    </a:lnTo>
                    <a:lnTo>
                      <a:pt x="0" y="93"/>
                    </a:lnTo>
                    <a:lnTo>
                      <a:pt x="9" y="111"/>
                    </a:lnTo>
                    <a:lnTo>
                      <a:pt x="29" y="120"/>
                    </a:lnTo>
                    <a:lnTo>
                      <a:pt x="50" y="126"/>
                    </a:lnTo>
                    <a:lnTo>
                      <a:pt x="69" y="129"/>
                    </a:lnTo>
                    <a:lnTo>
                      <a:pt x="86" y="129"/>
                    </a:lnTo>
                    <a:lnTo>
                      <a:pt x="114" y="124"/>
                    </a:lnTo>
                    <a:lnTo>
                      <a:pt x="134" y="118"/>
                    </a:lnTo>
                    <a:lnTo>
                      <a:pt x="146" y="109"/>
                    </a:lnTo>
                    <a:lnTo>
                      <a:pt x="153" y="100"/>
                    </a:lnTo>
                    <a:lnTo>
                      <a:pt x="155" y="87"/>
                    </a:lnTo>
                    <a:lnTo>
                      <a:pt x="153" y="67"/>
                    </a:lnTo>
                    <a:lnTo>
                      <a:pt x="146" y="13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rgbClr val="E4E0CF"/>
                  </a:gs>
                  <a:gs pos="100000">
                    <a:srgbClr val="AF9F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62" name="Freeform 66">
                <a:extLst>
                  <a:ext uri="{FF2B5EF4-FFF2-40B4-BE49-F238E27FC236}">
                    <a16:creationId xmlns:a16="http://schemas.microsoft.com/office/drawing/2014/main" id="{9664277D-BA75-484F-B12D-50F956828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" y="816"/>
                <a:ext cx="88" cy="97"/>
              </a:xfrm>
              <a:custGeom>
                <a:avLst/>
                <a:gdLst>
                  <a:gd name="T0" fmla="*/ 87 w 88"/>
                  <a:gd name="T1" fmla="*/ 88 h 97"/>
                  <a:gd name="T2" fmla="*/ 76 w 88"/>
                  <a:gd name="T3" fmla="*/ 0 h 97"/>
                  <a:gd name="T4" fmla="*/ 33 w 88"/>
                  <a:gd name="T5" fmla="*/ 7 h 97"/>
                  <a:gd name="T6" fmla="*/ 0 w 88"/>
                  <a:gd name="T7" fmla="*/ 11 h 97"/>
                  <a:gd name="T8" fmla="*/ 9 w 88"/>
                  <a:gd name="T9" fmla="*/ 96 h 97"/>
                  <a:gd name="T10" fmla="*/ 12 w 88"/>
                  <a:gd name="T11" fmla="*/ 76 h 97"/>
                  <a:gd name="T12" fmla="*/ 22 w 88"/>
                  <a:gd name="T13" fmla="*/ 62 h 97"/>
                  <a:gd name="T14" fmla="*/ 40 w 88"/>
                  <a:gd name="T15" fmla="*/ 57 h 97"/>
                  <a:gd name="T16" fmla="*/ 60 w 88"/>
                  <a:gd name="T17" fmla="*/ 58 h 97"/>
                  <a:gd name="T18" fmla="*/ 76 w 88"/>
                  <a:gd name="T19" fmla="*/ 67 h 97"/>
                  <a:gd name="T20" fmla="*/ 87 w 88"/>
                  <a:gd name="T21" fmla="*/ 8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97">
                    <a:moveTo>
                      <a:pt x="87" y="88"/>
                    </a:moveTo>
                    <a:lnTo>
                      <a:pt x="76" y="0"/>
                    </a:lnTo>
                    <a:lnTo>
                      <a:pt x="33" y="7"/>
                    </a:lnTo>
                    <a:lnTo>
                      <a:pt x="0" y="11"/>
                    </a:lnTo>
                    <a:lnTo>
                      <a:pt x="9" y="96"/>
                    </a:lnTo>
                    <a:lnTo>
                      <a:pt x="12" y="76"/>
                    </a:lnTo>
                    <a:lnTo>
                      <a:pt x="22" y="62"/>
                    </a:lnTo>
                    <a:lnTo>
                      <a:pt x="40" y="57"/>
                    </a:lnTo>
                    <a:lnTo>
                      <a:pt x="60" y="58"/>
                    </a:lnTo>
                    <a:lnTo>
                      <a:pt x="76" y="67"/>
                    </a:lnTo>
                    <a:lnTo>
                      <a:pt x="87" y="88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63" name="Freeform 67">
                <a:extLst>
                  <a:ext uri="{FF2B5EF4-FFF2-40B4-BE49-F238E27FC236}">
                    <a16:creationId xmlns:a16="http://schemas.microsoft.com/office/drawing/2014/main" id="{56A24261-E0A0-489A-93BE-819ED2C06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" y="572"/>
                <a:ext cx="319" cy="316"/>
              </a:xfrm>
              <a:custGeom>
                <a:avLst/>
                <a:gdLst>
                  <a:gd name="T0" fmla="*/ 317 w 319"/>
                  <a:gd name="T1" fmla="*/ 305 h 316"/>
                  <a:gd name="T2" fmla="*/ 315 w 319"/>
                  <a:gd name="T3" fmla="*/ 281 h 316"/>
                  <a:gd name="T4" fmla="*/ 306 w 319"/>
                  <a:gd name="T5" fmla="*/ 260 h 316"/>
                  <a:gd name="T6" fmla="*/ 299 w 319"/>
                  <a:gd name="T7" fmla="*/ 243 h 316"/>
                  <a:gd name="T8" fmla="*/ 294 w 319"/>
                  <a:gd name="T9" fmla="*/ 215 h 316"/>
                  <a:gd name="T10" fmla="*/ 288 w 319"/>
                  <a:gd name="T11" fmla="*/ 179 h 316"/>
                  <a:gd name="T12" fmla="*/ 284 w 319"/>
                  <a:gd name="T13" fmla="*/ 140 h 316"/>
                  <a:gd name="T14" fmla="*/ 281 w 319"/>
                  <a:gd name="T15" fmla="*/ 104 h 316"/>
                  <a:gd name="T16" fmla="*/ 279 w 319"/>
                  <a:gd name="T17" fmla="*/ 75 h 316"/>
                  <a:gd name="T18" fmla="*/ 278 w 319"/>
                  <a:gd name="T19" fmla="*/ 48 h 316"/>
                  <a:gd name="T20" fmla="*/ 270 w 319"/>
                  <a:gd name="T21" fmla="*/ 33 h 316"/>
                  <a:gd name="T22" fmla="*/ 255 w 319"/>
                  <a:gd name="T23" fmla="*/ 18 h 316"/>
                  <a:gd name="T24" fmla="*/ 240 w 319"/>
                  <a:gd name="T25" fmla="*/ 11 h 316"/>
                  <a:gd name="T26" fmla="*/ 216 w 319"/>
                  <a:gd name="T27" fmla="*/ 3 h 316"/>
                  <a:gd name="T28" fmla="*/ 189 w 319"/>
                  <a:gd name="T29" fmla="*/ 0 h 316"/>
                  <a:gd name="T30" fmla="*/ 147 w 319"/>
                  <a:gd name="T31" fmla="*/ 0 h 316"/>
                  <a:gd name="T32" fmla="*/ 110 w 319"/>
                  <a:gd name="T33" fmla="*/ 3 h 316"/>
                  <a:gd name="T34" fmla="*/ 74 w 319"/>
                  <a:gd name="T35" fmla="*/ 11 h 316"/>
                  <a:gd name="T36" fmla="*/ 41 w 319"/>
                  <a:gd name="T37" fmla="*/ 24 h 316"/>
                  <a:gd name="T38" fmla="*/ 20 w 319"/>
                  <a:gd name="T39" fmla="*/ 39 h 316"/>
                  <a:gd name="T40" fmla="*/ 8 w 319"/>
                  <a:gd name="T41" fmla="*/ 53 h 316"/>
                  <a:gd name="T42" fmla="*/ 0 w 319"/>
                  <a:gd name="T43" fmla="*/ 68 h 316"/>
                  <a:gd name="T44" fmla="*/ 2 w 319"/>
                  <a:gd name="T45" fmla="*/ 83 h 316"/>
                  <a:gd name="T46" fmla="*/ 5 w 319"/>
                  <a:gd name="T47" fmla="*/ 99 h 316"/>
                  <a:gd name="T48" fmla="*/ 15 w 319"/>
                  <a:gd name="T49" fmla="*/ 116 h 316"/>
                  <a:gd name="T50" fmla="*/ 23 w 319"/>
                  <a:gd name="T51" fmla="*/ 137 h 316"/>
                  <a:gd name="T52" fmla="*/ 27 w 319"/>
                  <a:gd name="T53" fmla="*/ 165 h 316"/>
                  <a:gd name="T54" fmla="*/ 30 w 319"/>
                  <a:gd name="T55" fmla="*/ 195 h 316"/>
                  <a:gd name="T56" fmla="*/ 35 w 319"/>
                  <a:gd name="T57" fmla="*/ 222 h 316"/>
                  <a:gd name="T58" fmla="*/ 36 w 319"/>
                  <a:gd name="T59" fmla="*/ 260 h 316"/>
                  <a:gd name="T60" fmla="*/ 38 w 319"/>
                  <a:gd name="T61" fmla="*/ 293 h 316"/>
                  <a:gd name="T62" fmla="*/ 38 w 319"/>
                  <a:gd name="T63" fmla="*/ 315 h 316"/>
                  <a:gd name="T64" fmla="*/ 48 w 319"/>
                  <a:gd name="T65" fmla="*/ 288 h 316"/>
                  <a:gd name="T66" fmla="*/ 68 w 319"/>
                  <a:gd name="T67" fmla="*/ 275 h 316"/>
                  <a:gd name="T68" fmla="*/ 86 w 319"/>
                  <a:gd name="T69" fmla="*/ 267 h 316"/>
                  <a:gd name="T70" fmla="*/ 108 w 319"/>
                  <a:gd name="T71" fmla="*/ 261 h 316"/>
                  <a:gd name="T72" fmla="*/ 143 w 319"/>
                  <a:gd name="T73" fmla="*/ 254 h 316"/>
                  <a:gd name="T74" fmla="*/ 177 w 319"/>
                  <a:gd name="T75" fmla="*/ 252 h 316"/>
                  <a:gd name="T76" fmla="*/ 197 w 319"/>
                  <a:gd name="T77" fmla="*/ 252 h 316"/>
                  <a:gd name="T78" fmla="*/ 228 w 319"/>
                  <a:gd name="T79" fmla="*/ 255 h 316"/>
                  <a:gd name="T80" fmla="*/ 264 w 319"/>
                  <a:gd name="T81" fmla="*/ 263 h 316"/>
                  <a:gd name="T82" fmla="*/ 287 w 319"/>
                  <a:gd name="T83" fmla="*/ 272 h 316"/>
                  <a:gd name="T84" fmla="*/ 302 w 319"/>
                  <a:gd name="T85" fmla="*/ 282 h 316"/>
                  <a:gd name="T86" fmla="*/ 318 w 319"/>
                  <a:gd name="T87" fmla="*/ 297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316">
                    <a:moveTo>
                      <a:pt x="317" y="305"/>
                    </a:moveTo>
                    <a:lnTo>
                      <a:pt x="315" y="281"/>
                    </a:lnTo>
                    <a:lnTo>
                      <a:pt x="306" y="260"/>
                    </a:lnTo>
                    <a:lnTo>
                      <a:pt x="299" y="243"/>
                    </a:lnTo>
                    <a:lnTo>
                      <a:pt x="294" y="215"/>
                    </a:lnTo>
                    <a:lnTo>
                      <a:pt x="288" y="179"/>
                    </a:lnTo>
                    <a:lnTo>
                      <a:pt x="284" y="140"/>
                    </a:lnTo>
                    <a:lnTo>
                      <a:pt x="281" y="104"/>
                    </a:lnTo>
                    <a:lnTo>
                      <a:pt x="279" y="75"/>
                    </a:lnTo>
                    <a:lnTo>
                      <a:pt x="278" y="48"/>
                    </a:lnTo>
                    <a:lnTo>
                      <a:pt x="270" y="33"/>
                    </a:lnTo>
                    <a:lnTo>
                      <a:pt x="255" y="18"/>
                    </a:lnTo>
                    <a:lnTo>
                      <a:pt x="240" y="11"/>
                    </a:lnTo>
                    <a:lnTo>
                      <a:pt x="216" y="3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3"/>
                    </a:lnTo>
                    <a:lnTo>
                      <a:pt x="74" y="11"/>
                    </a:lnTo>
                    <a:lnTo>
                      <a:pt x="41" y="24"/>
                    </a:lnTo>
                    <a:lnTo>
                      <a:pt x="20" y="39"/>
                    </a:lnTo>
                    <a:lnTo>
                      <a:pt x="8" y="53"/>
                    </a:lnTo>
                    <a:lnTo>
                      <a:pt x="0" y="68"/>
                    </a:lnTo>
                    <a:lnTo>
                      <a:pt x="2" y="83"/>
                    </a:lnTo>
                    <a:lnTo>
                      <a:pt x="5" y="99"/>
                    </a:lnTo>
                    <a:lnTo>
                      <a:pt x="15" y="116"/>
                    </a:lnTo>
                    <a:lnTo>
                      <a:pt x="23" y="137"/>
                    </a:lnTo>
                    <a:lnTo>
                      <a:pt x="27" y="165"/>
                    </a:lnTo>
                    <a:lnTo>
                      <a:pt x="30" y="195"/>
                    </a:lnTo>
                    <a:lnTo>
                      <a:pt x="35" y="222"/>
                    </a:lnTo>
                    <a:lnTo>
                      <a:pt x="36" y="260"/>
                    </a:lnTo>
                    <a:lnTo>
                      <a:pt x="38" y="293"/>
                    </a:lnTo>
                    <a:lnTo>
                      <a:pt x="38" y="315"/>
                    </a:lnTo>
                    <a:lnTo>
                      <a:pt x="48" y="288"/>
                    </a:lnTo>
                    <a:lnTo>
                      <a:pt x="68" y="275"/>
                    </a:lnTo>
                    <a:lnTo>
                      <a:pt x="86" y="267"/>
                    </a:lnTo>
                    <a:lnTo>
                      <a:pt x="108" y="261"/>
                    </a:lnTo>
                    <a:lnTo>
                      <a:pt x="143" y="254"/>
                    </a:lnTo>
                    <a:lnTo>
                      <a:pt x="177" y="252"/>
                    </a:lnTo>
                    <a:lnTo>
                      <a:pt x="197" y="252"/>
                    </a:lnTo>
                    <a:lnTo>
                      <a:pt x="228" y="255"/>
                    </a:lnTo>
                    <a:lnTo>
                      <a:pt x="264" y="263"/>
                    </a:lnTo>
                    <a:lnTo>
                      <a:pt x="287" y="272"/>
                    </a:lnTo>
                    <a:lnTo>
                      <a:pt x="302" y="282"/>
                    </a:lnTo>
                    <a:lnTo>
                      <a:pt x="318" y="297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64" name="Freeform 68">
                <a:extLst>
                  <a:ext uri="{FF2B5EF4-FFF2-40B4-BE49-F238E27FC236}">
                    <a16:creationId xmlns:a16="http://schemas.microsoft.com/office/drawing/2014/main" id="{E102D844-E5B4-4A77-979B-619767006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" y="636"/>
                <a:ext cx="551" cy="370"/>
              </a:xfrm>
              <a:custGeom>
                <a:avLst/>
                <a:gdLst>
                  <a:gd name="T0" fmla="*/ 534 w 551"/>
                  <a:gd name="T1" fmla="*/ 54 h 370"/>
                  <a:gd name="T2" fmla="*/ 550 w 551"/>
                  <a:gd name="T3" fmla="*/ 130 h 370"/>
                  <a:gd name="T4" fmla="*/ 540 w 551"/>
                  <a:gd name="T5" fmla="*/ 157 h 370"/>
                  <a:gd name="T6" fmla="*/ 517 w 551"/>
                  <a:gd name="T7" fmla="*/ 198 h 370"/>
                  <a:gd name="T8" fmla="*/ 493 w 551"/>
                  <a:gd name="T9" fmla="*/ 235 h 370"/>
                  <a:gd name="T10" fmla="*/ 465 w 551"/>
                  <a:gd name="T11" fmla="*/ 265 h 370"/>
                  <a:gd name="T12" fmla="*/ 430 w 551"/>
                  <a:gd name="T13" fmla="*/ 295 h 370"/>
                  <a:gd name="T14" fmla="*/ 397 w 551"/>
                  <a:gd name="T15" fmla="*/ 316 h 370"/>
                  <a:gd name="T16" fmla="*/ 361 w 551"/>
                  <a:gd name="T17" fmla="*/ 336 h 370"/>
                  <a:gd name="T18" fmla="*/ 315 w 551"/>
                  <a:gd name="T19" fmla="*/ 354 h 370"/>
                  <a:gd name="T20" fmla="*/ 280 w 551"/>
                  <a:gd name="T21" fmla="*/ 363 h 370"/>
                  <a:gd name="T22" fmla="*/ 238 w 551"/>
                  <a:gd name="T23" fmla="*/ 369 h 370"/>
                  <a:gd name="T24" fmla="*/ 199 w 551"/>
                  <a:gd name="T25" fmla="*/ 369 h 370"/>
                  <a:gd name="T26" fmla="*/ 157 w 551"/>
                  <a:gd name="T27" fmla="*/ 364 h 370"/>
                  <a:gd name="T28" fmla="*/ 114 w 551"/>
                  <a:gd name="T29" fmla="*/ 351 h 370"/>
                  <a:gd name="T30" fmla="*/ 75 w 551"/>
                  <a:gd name="T31" fmla="*/ 330 h 370"/>
                  <a:gd name="T32" fmla="*/ 52 w 551"/>
                  <a:gd name="T33" fmla="*/ 312 h 370"/>
                  <a:gd name="T34" fmla="*/ 24 w 551"/>
                  <a:gd name="T35" fmla="*/ 286 h 370"/>
                  <a:gd name="T36" fmla="*/ 9 w 551"/>
                  <a:gd name="T37" fmla="*/ 264 h 370"/>
                  <a:gd name="T38" fmla="*/ 0 w 551"/>
                  <a:gd name="T39" fmla="*/ 246 h 370"/>
                  <a:gd name="T40" fmla="*/ 0 w 551"/>
                  <a:gd name="T41" fmla="*/ 226 h 370"/>
                  <a:gd name="T42" fmla="*/ 6 w 551"/>
                  <a:gd name="T43" fmla="*/ 202 h 370"/>
                  <a:gd name="T44" fmla="*/ 18 w 551"/>
                  <a:gd name="T45" fmla="*/ 184 h 370"/>
                  <a:gd name="T46" fmla="*/ 27 w 551"/>
                  <a:gd name="T47" fmla="*/ 145 h 370"/>
                  <a:gd name="T48" fmla="*/ 31 w 551"/>
                  <a:gd name="T49" fmla="*/ 124 h 370"/>
                  <a:gd name="T50" fmla="*/ 283 w 551"/>
                  <a:gd name="T51" fmla="*/ 142 h 370"/>
                  <a:gd name="T52" fmla="*/ 316 w 551"/>
                  <a:gd name="T53" fmla="*/ 135 h 370"/>
                  <a:gd name="T54" fmla="*/ 357 w 551"/>
                  <a:gd name="T55" fmla="*/ 121 h 370"/>
                  <a:gd name="T56" fmla="*/ 388 w 551"/>
                  <a:gd name="T57" fmla="*/ 103 h 370"/>
                  <a:gd name="T58" fmla="*/ 421 w 551"/>
                  <a:gd name="T59" fmla="*/ 81 h 370"/>
                  <a:gd name="T60" fmla="*/ 453 w 551"/>
                  <a:gd name="T61" fmla="*/ 49 h 370"/>
                  <a:gd name="T62" fmla="*/ 472 w 551"/>
                  <a:gd name="T63" fmla="*/ 22 h 370"/>
                  <a:gd name="T64" fmla="*/ 486 w 551"/>
                  <a:gd name="T65" fmla="*/ 0 h 370"/>
                  <a:gd name="T66" fmla="*/ 534 w 551"/>
                  <a:gd name="T67" fmla="*/ 5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1" h="370">
                    <a:moveTo>
                      <a:pt x="534" y="54"/>
                    </a:moveTo>
                    <a:lnTo>
                      <a:pt x="550" y="130"/>
                    </a:lnTo>
                    <a:lnTo>
                      <a:pt x="540" y="157"/>
                    </a:lnTo>
                    <a:lnTo>
                      <a:pt x="517" y="198"/>
                    </a:lnTo>
                    <a:lnTo>
                      <a:pt x="493" y="235"/>
                    </a:lnTo>
                    <a:lnTo>
                      <a:pt x="465" y="265"/>
                    </a:lnTo>
                    <a:lnTo>
                      <a:pt x="430" y="295"/>
                    </a:lnTo>
                    <a:lnTo>
                      <a:pt x="397" y="316"/>
                    </a:lnTo>
                    <a:lnTo>
                      <a:pt x="361" y="336"/>
                    </a:lnTo>
                    <a:lnTo>
                      <a:pt x="315" y="354"/>
                    </a:lnTo>
                    <a:lnTo>
                      <a:pt x="280" y="363"/>
                    </a:lnTo>
                    <a:lnTo>
                      <a:pt x="238" y="369"/>
                    </a:lnTo>
                    <a:lnTo>
                      <a:pt x="199" y="369"/>
                    </a:lnTo>
                    <a:lnTo>
                      <a:pt x="157" y="364"/>
                    </a:lnTo>
                    <a:lnTo>
                      <a:pt x="114" y="351"/>
                    </a:lnTo>
                    <a:lnTo>
                      <a:pt x="75" y="330"/>
                    </a:lnTo>
                    <a:lnTo>
                      <a:pt x="52" y="312"/>
                    </a:lnTo>
                    <a:lnTo>
                      <a:pt x="24" y="286"/>
                    </a:lnTo>
                    <a:lnTo>
                      <a:pt x="9" y="264"/>
                    </a:lnTo>
                    <a:lnTo>
                      <a:pt x="0" y="246"/>
                    </a:lnTo>
                    <a:lnTo>
                      <a:pt x="0" y="226"/>
                    </a:lnTo>
                    <a:lnTo>
                      <a:pt x="6" y="202"/>
                    </a:lnTo>
                    <a:lnTo>
                      <a:pt x="18" y="184"/>
                    </a:lnTo>
                    <a:lnTo>
                      <a:pt x="27" y="145"/>
                    </a:lnTo>
                    <a:lnTo>
                      <a:pt x="31" y="124"/>
                    </a:lnTo>
                    <a:lnTo>
                      <a:pt x="283" y="142"/>
                    </a:lnTo>
                    <a:lnTo>
                      <a:pt x="316" y="135"/>
                    </a:lnTo>
                    <a:lnTo>
                      <a:pt x="357" y="121"/>
                    </a:lnTo>
                    <a:lnTo>
                      <a:pt x="388" y="103"/>
                    </a:lnTo>
                    <a:lnTo>
                      <a:pt x="421" y="81"/>
                    </a:lnTo>
                    <a:lnTo>
                      <a:pt x="453" y="49"/>
                    </a:lnTo>
                    <a:lnTo>
                      <a:pt x="472" y="22"/>
                    </a:lnTo>
                    <a:lnTo>
                      <a:pt x="486" y="0"/>
                    </a:lnTo>
                    <a:lnTo>
                      <a:pt x="534" y="54"/>
                    </a:lnTo>
                  </a:path>
                </a:pathLst>
              </a:custGeom>
              <a:gradFill rotWithShape="0">
                <a:gsLst>
                  <a:gs pos="0">
                    <a:srgbClr val="E4E0CF"/>
                  </a:gs>
                  <a:gs pos="100000">
                    <a:srgbClr val="AF9F87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65" name="Freeform 69">
                <a:extLst>
                  <a:ext uri="{FF2B5EF4-FFF2-40B4-BE49-F238E27FC236}">
                    <a16:creationId xmlns:a16="http://schemas.microsoft.com/office/drawing/2014/main" id="{48CF7DE9-2E32-48B0-A577-23708BD19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" y="174"/>
                <a:ext cx="475" cy="610"/>
              </a:xfrm>
              <a:custGeom>
                <a:avLst/>
                <a:gdLst>
                  <a:gd name="T0" fmla="*/ 0 w 475"/>
                  <a:gd name="T1" fmla="*/ 0 h 610"/>
                  <a:gd name="T2" fmla="*/ 0 w 475"/>
                  <a:gd name="T3" fmla="*/ 325 h 610"/>
                  <a:gd name="T4" fmla="*/ 28 w 475"/>
                  <a:gd name="T5" fmla="*/ 322 h 610"/>
                  <a:gd name="T6" fmla="*/ 63 w 475"/>
                  <a:gd name="T7" fmla="*/ 324 h 610"/>
                  <a:gd name="T8" fmla="*/ 121 w 475"/>
                  <a:gd name="T9" fmla="*/ 331 h 610"/>
                  <a:gd name="T10" fmla="*/ 178 w 475"/>
                  <a:gd name="T11" fmla="*/ 343 h 610"/>
                  <a:gd name="T12" fmla="*/ 231 w 475"/>
                  <a:gd name="T13" fmla="*/ 357 h 610"/>
                  <a:gd name="T14" fmla="*/ 274 w 475"/>
                  <a:gd name="T15" fmla="*/ 375 h 610"/>
                  <a:gd name="T16" fmla="*/ 325 w 475"/>
                  <a:gd name="T17" fmla="*/ 403 h 610"/>
                  <a:gd name="T18" fmla="*/ 364 w 475"/>
                  <a:gd name="T19" fmla="*/ 432 h 610"/>
                  <a:gd name="T20" fmla="*/ 393 w 475"/>
                  <a:gd name="T21" fmla="*/ 459 h 610"/>
                  <a:gd name="T22" fmla="*/ 414 w 475"/>
                  <a:gd name="T23" fmla="*/ 486 h 610"/>
                  <a:gd name="T24" fmla="*/ 427 w 475"/>
                  <a:gd name="T25" fmla="*/ 510 h 610"/>
                  <a:gd name="T26" fmla="*/ 439 w 475"/>
                  <a:gd name="T27" fmla="*/ 540 h 610"/>
                  <a:gd name="T28" fmla="*/ 444 w 475"/>
                  <a:gd name="T29" fmla="*/ 567 h 610"/>
                  <a:gd name="T30" fmla="*/ 451 w 475"/>
                  <a:gd name="T31" fmla="*/ 609 h 610"/>
                  <a:gd name="T32" fmla="*/ 457 w 475"/>
                  <a:gd name="T33" fmla="*/ 573 h 610"/>
                  <a:gd name="T34" fmla="*/ 466 w 475"/>
                  <a:gd name="T35" fmla="*/ 532 h 610"/>
                  <a:gd name="T36" fmla="*/ 469 w 475"/>
                  <a:gd name="T37" fmla="*/ 501 h 610"/>
                  <a:gd name="T38" fmla="*/ 474 w 475"/>
                  <a:gd name="T39" fmla="*/ 465 h 610"/>
                  <a:gd name="T40" fmla="*/ 472 w 475"/>
                  <a:gd name="T41" fmla="*/ 435 h 610"/>
                  <a:gd name="T42" fmla="*/ 466 w 475"/>
                  <a:gd name="T43" fmla="*/ 399 h 610"/>
                  <a:gd name="T44" fmla="*/ 459 w 475"/>
                  <a:gd name="T45" fmla="*/ 351 h 610"/>
                  <a:gd name="T46" fmla="*/ 444 w 475"/>
                  <a:gd name="T47" fmla="*/ 309 h 610"/>
                  <a:gd name="T48" fmla="*/ 424 w 475"/>
                  <a:gd name="T49" fmla="*/ 264 h 610"/>
                  <a:gd name="T50" fmla="*/ 399 w 475"/>
                  <a:gd name="T51" fmla="*/ 217 h 610"/>
                  <a:gd name="T52" fmla="*/ 363 w 475"/>
                  <a:gd name="T53" fmla="*/ 169 h 610"/>
                  <a:gd name="T54" fmla="*/ 322 w 475"/>
                  <a:gd name="T55" fmla="*/ 129 h 610"/>
                  <a:gd name="T56" fmla="*/ 286 w 475"/>
                  <a:gd name="T57" fmla="*/ 97 h 610"/>
                  <a:gd name="T58" fmla="*/ 241 w 475"/>
                  <a:gd name="T59" fmla="*/ 67 h 610"/>
                  <a:gd name="T60" fmla="*/ 195 w 475"/>
                  <a:gd name="T61" fmla="*/ 45 h 610"/>
                  <a:gd name="T62" fmla="*/ 141 w 475"/>
                  <a:gd name="T63" fmla="*/ 24 h 610"/>
                  <a:gd name="T64" fmla="*/ 94 w 475"/>
                  <a:gd name="T65" fmla="*/ 12 h 610"/>
                  <a:gd name="T66" fmla="*/ 39 w 475"/>
                  <a:gd name="T67" fmla="*/ 4 h 610"/>
                  <a:gd name="T68" fmla="*/ 0 w 475"/>
                  <a:gd name="T69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610">
                    <a:moveTo>
                      <a:pt x="0" y="0"/>
                    </a:moveTo>
                    <a:lnTo>
                      <a:pt x="0" y="325"/>
                    </a:lnTo>
                    <a:lnTo>
                      <a:pt x="28" y="322"/>
                    </a:lnTo>
                    <a:lnTo>
                      <a:pt x="63" y="324"/>
                    </a:lnTo>
                    <a:lnTo>
                      <a:pt x="121" y="331"/>
                    </a:lnTo>
                    <a:lnTo>
                      <a:pt x="178" y="343"/>
                    </a:lnTo>
                    <a:lnTo>
                      <a:pt x="231" y="357"/>
                    </a:lnTo>
                    <a:lnTo>
                      <a:pt x="274" y="375"/>
                    </a:lnTo>
                    <a:lnTo>
                      <a:pt x="325" y="403"/>
                    </a:lnTo>
                    <a:lnTo>
                      <a:pt x="364" y="432"/>
                    </a:lnTo>
                    <a:lnTo>
                      <a:pt x="393" y="459"/>
                    </a:lnTo>
                    <a:lnTo>
                      <a:pt x="414" y="486"/>
                    </a:lnTo>
                    <a:lnTo>
                      <a:pt x="427" y="510"/>
                    </a:lnTo>
                    <a:lnTo>
                      <a:pt x="439" y="540"/>
                    </a:lnTo>
                    <a:lnTo>
                      <a:pt x="444" y="567"/>
                    </a:lnTo>
                    <a:lnTo>
                      <a:pt x="451" y="609"/>
                    </a:lnTo>
                    <a:lnTo>
                      <a:pt x="457" y="573"/>
                    </a:lnTo>
                    <a:lnTo>
                      <a:pt x="466" y="532"/>
                    </a:lnTo>
                    <a:lnTo>
                      <a:pt x="469" y="501"/>
                    </a:lnTo>
                    <a:lnTo>
                      <a:pt x="474" y="465"/>
                    </a:lnTo>
                    <a:lnTo>
                      <a:pt x="472" y="435"/>
                    </a:lnTo>
                    <a:lnTo>
                      <a:pt x="466" y="399"/>
                    </a:lnTo>
                    <a:lnTo>
                      <a:pt x="459" y="351"/>
                    </a:lnTo>
                    <a:lnTo>
                      <a:pt x="444" y="309"/>
                    </a:lnTo>
                    <a:lnTo>
                      <a:pt x="424" y="264"/>
                    </a:lnTo>
                    <a:lnTo>
                      <a:pt x="399" y="217"/>
                    </a:lnTo>
                    <a:lnTo>
                      <a:pt x="363" y="169"/>
                    </a:lnTo>
                    <a:lnTo>
                      <a:pt x="322" y="129"/>
                    </a:lnTo>
                    <a:lnTo>
                      <a:pt x="286" y="97"/>
                    </a:lnTo>
                    <a:lnTo>
                      <a:pt x="241" y="67"/>
                    </a:lnTo>
                    <a:lnTo>
                      <a:pt x="195" y="45"/>
                    </a:lnTo>
                    <a:lnTo>
                      <a:pt x="141" y="24"/>
                    </a:lnTo>
                    <a:lnTo>
                      <a:pt x="94" y="12"/>
                    </a:lnTo>
                    <a:lnTo>
                      <a:pt x="39" y="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66" name="Freeform 70">
                <a:extLst>
                  <a:ext uri="{FF2B5EF4-FFF2-40B4-BE49-F238E27FC236}">
                    <a16:creationId xmlns:a16="http://schemas.microsoft.com/office/drawing/2014/main" id="{1570B560-2A67-468B-BF69-3D7564014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6" y="801"/>
                <a:ext cx="156" cy="130"/>
              </a:xfrm>
              <a:custGeom>
                <a:avLst/>
                <a:gdLst>
                  <a:gd name="T0" fmla="*/ 83 w 156"/>
                  <a:gd name="T1" fmla="*/ 0 h 130"/>
                  <a:gd name="T2" fmla="*/ 134 w 156"/>
                  <a:gd name="T3" fmla="*/ 22 h 130"/>
                  <a:gd name="T4" fmla="*/ 152 w 156"/>
                  <a:gd name="T5" fmla="*/ 51 h 130"/>
                  <a:gd name="T6" fmla="*/ 155 w 156"/>
                  <a:gd name="T7" fmla="*/ 78 h 130"/>
                  <a:gd name="T8" fmla="*/ 155 w 156"/>
                  <a:gd name="T9" fmla="*/ 93 h 130"/>
                  <a:gd name="T10" fmla="*/ 146 w 156"/>
                  <a:gd name="T11" fmla="*/ 111 h 130"/>
                  <a:gd name="T12" fmla="*/ 126 w 156"/>
                  <a:gd name="T13" fmla="*/ 120 h 130"/>
                  <a:gd name="T14" fmla="*/ 105 w 156"/>
                  <a:gd name="T15" fmla="*/ 126 h 130"/>
                  <a:gd name="T16" fmla="*/ 86 w 156"/>
                  <a:gd name="T17" fmla="*/ 129 h 130"/>
                  <a:gd name="T18" fmla="*/ 69 w 156"/>
                  <a:gd name="T19" fmla="*/ 129 h 130"/>
                  <a:gd name="T20" fmla="*/ 41 w 156"/>
                  <a:gd name="T21" fmla="*/ 124 h 130"/>
                  <a:gd name="T22" fmla="*/ 21 w 156"/>
                  <a:gd name="T23" fmla="*/ 118 h 130"/>
                  <a:gd name="T24" fmla="*/ 9 w 156"/>
                  <a:gd name="T25" fmla="*/ 109 h 130"/>
                  <a:gd name="T26" fmla="*/ 2 w 156"/>
                  <a:gd name="T27" fmla="*/ 100 h 130"/>
                  <a:gd name="T28" fmla="*/ 0 w 156"/>
                  <a:gd name="T29" fmla="*/ 87 h 130"/>
                  <a:gd name="T30" fmla="*/ 2 w 156"/>
                  <a:gd name="T31" fmla="*/ 67 h 130"/>
                  <a:gd name="T32" fmla="*/ 9 w 156"/>
                  <a:gd name="T33" fmla="*/ 13 h 130"/>
                  <a:gd name="T34" fmla="*/ 83 w 156"/>
                  <a:gd name="T3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30">
                    <a:moveTo>
                      <a:pt x="83" y="0"/>
                    </a:moveTo>
                    <a:lnTo>
                      <a:pt x="134" y="22"/>
                    </a:lnTo>
                    <a:lnTo>
                      <a:pt x="152" y="51"/>
                    </a:lnTo>
                    <a:lnTo>
                      <a:pt x="155" y="78"/>
                    </a:lnTo>
                    <a:lnTo>
                      <a:pt x="155" y="93"/>
                    </a:lnTo>
                    <a:lnTo>
                      <a:pt x="146" y="111"/>
                    </a:lnTo>
                    <a:lnTo>
                      <a:pt x="126" y="120"/>
                    </a:lnTo>
                    <a:lnTo>
                      <a:pt x="105" y="126"/>
                    </a:lnTo>
                    <a:lnTo>
                      <a:pt x="86" y="129"/>
                    </a:lnTo>
                    <a:lnTo>
                      <a:pt x="69" y="129"/>
                    </a:lnTo>
                    <a:lnTo>
                      <a:pt x="41" y="124"/>
                    </a:lnTo>
                    <a:lnTo>
                      <a:pt x="21" y="118"/>
                    </a:lnTo>
                    <a:lnTo>
                      <a:pt x="9" y="109"/>
                    </a:lnTo>
                    <a:lnTo>
                      <a:pt x="2" y="100"/>
                    </a:lnTo>
                    <a:lnTo>
                      <a:pt x="0" y="87"/>
                    </a:lnTo>
                    <a:lnTo>
                      <a:pt x="2" y="67"/>
                    </a:lnTo>
                    <a:lnTo>
                      <a:pt x="9" y="13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rgbClr val="E4E0CF"/>
                  </a:gs>
                  <a:gs pos="100000">
                    <a:srgbClr val="AF9F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67" name="Freeform 71">
                <a:extLst>
                  <a:ext uri="{FF2B5EF4-FFF2-40B4-BE49-F238E27FC236}">
                    <a16:creationId xmlns:a16="http://schemas.microsoft.com/office/drawing/2014/main" id="{6704A7D0-0A54-4C07-A7FF-9E9E81A31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" y="815"/>
                <a:ext cx="88" cy="82"/>
              </a:xfrm>
              <a:custGeom>
                <a:avLst/>
                <a:gdLst>
                  <a:gd name="T0" fmla="*/ 0 w 88"/>
                  <a:gd name="T1" fmla="*/ 76 h 82"/>
                  <a:gd name="T2" fmla="*/ 11 w 88"/>
                  <a:gd name="T3" fmla="*/ 0 h 82"/>
                  <a:gd name="T4" fmla="*/ 54 w 88"/>
                  <a:gd name="T5" fmla="*/ 6 h 82"/>
                  <a:gd name="T6" fmla="*/ 87 w 88"/>
                  <a:gd name="T7" fmla="*/ 10 h 82"/>
                  <a:gd name="T8" fmla="*/ 78 w 88"/>
                  <a:gd name="T9" fmla="*/ 81 h 82"/>
                  <a:gd name="T10" fmla="*/ 75 w 88"/>
                  <a:gd name="T11" fmla="*/ 65 h 82"/>
                  <a:gd name="T12" fmla="*/ 65 w 88"/>
                  <a:gd name="T13" fmla="*/ 53 h 82"/>
                  <a:gd name="T14" fmla="*/ 47 w 88"/>
                  <a:gd name="T15" fmla="*/ 49 h 82"/>
                  <a:gd name="T16" fmla="*/ 27 w 88"/>
                  <a:gd name="T17" fmla="*/ 50 h 82"/>
                  <a:gd name="T18" fmla="*/ 11 w 88"/>
                  <a:gd name="T19" fmla="*/ 58 h 82"/>
                  <a:gd name="T20" fmla="*/ 0 w 88"/>
                  <a:gd name="T21" fmla="*/ 7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82">
                    <a:moveTo>
                      <a:pt x="0" y="76"/>
                    </a:moveTo>
                    <a:lnTo>
                      <a:pt x="11" y="0"/>
                    </a:lnTo>
                    <a:lnTo>
                      <a:pt x="54" y="6"/>
                    </a:lnTo>
                    <a:lnTo>
                      <a:pt x="87" y="10"/>
                    </a:lnTo>
                    <a:lnTo>
                      <a:pt x="78" y="81"/>
                    </a:lnTo>
                    <a:lnTo>
                      <a:pt x="75" y="65"/>
                    </a:lnTo>
                    <a:lnTo>
                      <a:pt x="65" y="53"/>
                    </a:lnTo>
                    <a:lnTo>
                      <a:pt x="47" y="49"/>
                    </a:lnTo>
                    <a:lnTo>
                      <a:pt x="27" y="50"/>
                    </a:lnTo>
                    <a:lnTo>
                      <a:pt x="11" y="58"/>
                    </a:lnTo>
                    <a:lnTo>
                      <a:pt x="0" y="76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68" name="Freeform 72">
                <a:extLst>
                  <a:ext uri="{FF2B5EF4-FFF2-40B4-BE49-F238E27FC236}">
                    <a16:creationId xmlns:a16="http://schemas.microsoft.com/office/drawing/2014/main" id="{31851320-7D65-4C59-B834-EF72B4C09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" y="572"/>
                <a:ext cx="319" cy="316"/>
              </a:xfrm>
              <a:custGeom>
                <a:avLst/>
                <a:gdLst>
                  <a:gd name="T0" fmla="*/ 1 w 319"/>
                  <a:gd name="T1" fmla="*/ 305 h 316"/>
                  <a:gd name="T2" fmla="*/ 3 w 319"/>
                  <a:gd name="T3" fmla="*/ 281 h 316"/>
                  <a:gd name="T4" fmla="*/ 12 w 319"/>
                  <a:gd name="T5" fmla="*/ 260 h 316"/>
                  <a:gd name="T6" fmla="*/ 19 w 319"/>
                  <a:gd name="T7" fmla="*/ 243 h 316"/>
                  <a:gd name="T8" fmla="*/ 24 w 319"/>
                  <a:gd name="T9" fmla="*/ 215 h 316"/>
                  <a:gd name="T10" fmla="*/ 30 w 319"/>
                  <a:gd name="T11" fmla="*/ 179 h 316"/>
                  <a:gd name="T12" fmla="*/ 34 w 319"/>
                  <a:gd name="T13" fmla="*/ 140 h 316"/>
                  <a:gd name="T14" fmla="*/ 37 w 319"/>
                  <a:gd name="T15" fmla="*/ 104 h 316"/>
                  <a:gd name="T16" fmla="*/ 39 w 319"/>
                  <a:gd name="T17" fmla="*/ 75 h 316"/>
                  <a:gd name="T18" fmla="*/ 40 w 319"/>
                  <a:gd name="T19" fmla="*/ 48 h 316"/>
                  <a:gd name="T20" fmla="*/ 48 w 319"/>
                  <a:gd name="T21" fmla="*/ 33 h 316"/>
                  <a:gd name="T22" fmla="*/ 63 w 319"/>
                  <a:gd name="T23" fmla="*/ 18 h 316"/>
                  <a:gd name="T24" fmla="*/ 78 w 319"/>
                  <a:gd name="T25" fmla="*/ 11 h 316"/>
                  <a:gd name="T26" fmla="*/ 102 w 319"/>
                  <a:gd name="T27" fmla="*/ 3 h 316"/>
                  <a:gd name="T28" fmla="*/ 129 w 319"/>
                  <a:gd name="T29" fmla="*/ 0 h 316"/>
                  <a:gd name="T30" fmla="*/ 171 w 319"/>
                  <a:gd name="T31" fmla="*/ 0 h 316"/>
                  <a:gd name="T32" fmla="*/ 208 w 319"/>
                  <a:gd name="T33" fmla="*/ 3 h 316"/>
                  <a:gd name="T34" fmla="*/ 244 w 319"/>
                  <a:gd name="T35" fmla="*/ 11 h 316"/>
                  <a:gd name="T36" fmla="*/ 277 w 319"/>
                  <a:gd name="T37" fmla="*/ 24 h 316"/>
                  <a:gd name="T38" fmla="*/ 298 w 319"/>
                  <a:gd name="T39" fmla="*/ 39 h 316"/>
                  <a:gd name="T40" fmla="*/ 310 w 319"/>
                  <a:gd name="T41" fmla="*/ 53 h 316"/>
                  <a:gd name="T42" fmla="*/ 318 w 319"/>
                  <a:gd name="T43" fmla="*/ 68 h 316"/>
                  <a:gd name="T44" fmla="*/ 316 w 319"/>
                  <a:gd name="T45" fmla="*/ 83 h 316"/>
                  <a:gd name="T46" fmla="*/ 313 w 319"/>
                  <a:gd name="T47" fmla="*/ 99 h 316"/>
                  <a:gd name="T48" fmla="*/ 303 w 319"/>
                  <a:gd name="T49" fmla="*/ 116 h 316"/>
                  <a:gd name="T50" fmla="*/ 295 w 319"/>
                  <a:gd name="T51" fmla="*/ 137 h 316"/>
                  <a:gd name="T52" fmla="*/ 291 w 319"/>
                  <a:gd name="T53" fmla="*/ 165 h 316"/>
                  <a:gd name="T54" fmla="*/ 288 w 319"/>
                  <a:gd name="T55" fmla="*/ 195 h 316"/>
                  <a:gd name="T56" fmla="*/ 283 w 319"/>
                  <a:gd name="T57" fmla="*/ 222 h 316"/>
                  <a:gd name="T58" fmla="*/ 282 w 319"/>
                  <a:gd name="T59" fmla="*/ 260 h 316"/>
                  <a:gd name="T60" fmla="*/ 280 w 319"/>
                  <a:gd name="T61" fmla="*/ 293 h 316"/>
                  <a:gd name="T62" fmla="*/ 280 w 319"/>
                  <a:gd name="T63" fmla="*/ 315 h 316"/>
                  <a:gd name="T64" fmla="*/ 270 w 319"/>
                  <a:gd name="T65" fmla="*/ 288 h 316"/>
                  <a:gd name="T66" fmla="*/ 250 w 319"/>
                  <a:gd name="T67" fmla="*/ 275 h 316"/>
                  <a:gd name="T68" fmla="*/ 232 w 319"/>
                  <a:gd name="T69" fmla="*/ 267 h 316"/>
                  <a:gd name="T70" fmla="*/ 210 w 319"/>
                  <a:gd name="T71" fmla="*/ 261 h 316"/>
                  <a:gd name="T72" fmla="*/ 175 w 319"/>
                  <a:gd name="T73" fmla="*/ 254 h 316"/>
                  <a:gd name="T74" fmla="*/ 141 w 319"/>
                  <a:gd name="T75" fmla="*/ 252 h 316"/>
                  <a:gd name="T76" fmla="*/ 121 w 319"/>
                  <a:gd name="T77" fmla="*/ 252 h 316"/>
                  <a:gd name="T78" fmla="*/ 90 w 319"/>
                  <a:gd name="T79" fmla="*/ 255 h 316"/>
                  <a:gd name="T80" fmla="*/ 54 w 319"/>
                  <a:gd name="T81" fmla="*/ 263 h 316"/>
                  <a:gd name="T82" fmla="*/ 31 w 319"/>
                  <a:gd name="T83" fmla="*/ 272 h 316"/>
                  <a:gd name="T84" fmla="*/ 16 w 319"/>
                  <a:gd name="T85" fmla="*/ 282 h 316"/>
                  <a:gd name="T86" fmla="*/ 0 w 319"/>
                  <a:gd name="T87" fmla="*/ 297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316">
                    <a:moveTo>
                      <a:pt x="1" y="305"/>
                    </a:moveTo>
                    <a:lnTo>
                      <a:pt x="3" y="281"/>
                    </a:lnTo>
                    <a:lnTo>
                      <a:pt x="12" y="260"/>
                    </a:lnTo>
                    <a:lnTo>
                      <a:pt x="19" y="243"/>
                    </a:lnTo>
                    <a:lnTo>
                      <a:pt x="24" y="215"/>
                    </a:lnTo>
                    <a:lnTo>
                      <a:pt x="30" y="179"/>
                    </a:lnTo>
                    <a:lnTo>
                      <a:pt x="34" y="140"/>
                    </a:lnTo>
                    <a:lnTo>
                      <a:pt x="37" y="104"/>
                    </a:lnTo>
                    <a:lnTo>
                      <a:pt x="39" y="75"/>
                    </a:lnTo>
                    <a:lnTo>
                      <a:pt x="40" y="48"/>
                    </a:lnTo>
                    <a:lnTo>
                      <a:pt x="48" y="33"/>
                    </a:lnTo>
                    <a:lnTo>
                      <a:pt x="63" y="18"/>
                    </a:lnTo>
                    <a:lnTo>
                      <a:pt x="78" y="11"/>
                    </a:lnTo>
                    <a:lnTo>
                      <a:pt x="102" y="3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3"/>
                    </a:lnTo>
                    <a:lnTo>
                      <a:pt x="244" y="11"/>
                    </a:lnTo>
                    <a:lnTo>
                      <a:pt x="277" y="24"/>
                    </a:lnTo>
                    <a:lnTo>
                      <a:pt x="298" y="39"/>
                    </a:lnTo>
                    <a:lnTo>
                      <a:pt x="310" y="53"/>
                    </a:lnTo>
                    <a:lnTo>
                      <a:pt x="318" y="68"/>
                    </a:lnTo>
                    <a:lnTo>
                      <a:pt x="316" y="83"/>
                    </a:lnTo>
                    <a:lnTo>
                      <a:pt x="313" y="99"/>
                    </a:lnTo>
                    <a:lnTo>
                      <a:pt x="303" y="116"/>
                    </a:lnTo>
                    <a:lnTo>
                      <a:pt x="295" y="137"/>
                    </a:lnTo>
                    <a:lnTo>
                      <a:pt x="291" y="165"/>
                    </a:lnTo>
                    <a:lnTo>
                      <a:pt x="288" y="195"/>
                    </a:lnTo>
                    <a:lnTo>
                      <a:pt x="283" y="222"/>
                    </a:lnTo>
                    <a:lnTo>
                      <a:pt x="282" y="260"/>
                    </a:lnTo>
                    <a:lnTo>
                      <a:pt x="280" y="293"/>
                    </a:lnTo>
                    <a:lnTo>
                      <a:pt x="280" y="315"/>
                    </a:lnTo>
                    <a:lnTo>
                      <a:pt x="270" y="288"/>
                    </a:lnTo>
                    <a:lnTo>
                      <a:pt x="250" y="275"/>
                    </a:lnTo>
                    <a:lnTo>
                      <a:pt x="232" y="267"/>
                    </a:lnTo>
                    <a:lnTo>
                      <a:pt x="210" y="261"/>
                    </a:lnTo>
                    <a:lnTo>
                      <a:pt x="175" y="254"/>
                    </a:lnTo>
                    <a:lnTo>
                      <a:pt x="141" y="252"/>
                    </a:lnTo>
                    <a:lnTo>
                      <a:pt x="121" y="252"/>
                    </a:lnTo>
                    <a:lnTo>
                      <a:pt x="90" y="255"/>
                    </a:lnTo>
                    <a:lnTo>
                      <a:pt x="54" y="263"/>
                    </a:lnTo>
                    <a:lnTo>
                      <a:pt x="31" y="272"/>
                    </a:lnTo>
                    <a:lnTo>
                      <a:pt x="16" y="282"/>
                    </a:lnTo>
                    <a:lnTo>
                      <a:pt x="0" y="297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69" name="Freeform 73">
                <a:extLst>
                  <a:ext uri="{FF2B5EF4-FFF2-40B4-BE49-F238E27FC236}">
                    <a16:creationId xmlns:a16="http://schemas.microsoft.com/office/drawing/2014/main" id="{1C20C543-2D10-42DC-9222-24372C154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174"/>
                <a:ext cx="832" cy="464"/>
              </a:xfrm>
              <a:custGeom>
                <a:avLst/>
                <a:gdLst>
                  <a:gd name="T0" fmla="*/ 0 w 832"/>
                  <a:gd name="T1" fmla="*/ 0 h 464"/>
                  <a:gd name="T2" fmla="*/ 0 w 832"/>
                  <a:gd name="T3" fmla="*/ 394 h 464"/>
                  <a:gd name="T4" fmla="*/ 84 w 832"/>
                  <a:gd name="T5" fmla="*/ 414 h 464"/>
                  <a:gd name="T6" fmla="*/ 153 w 832"/>
                  <a:gd name="T7" fmla="*/ 435 h 464"/>
                  <a:gd name="T8" fmla="*/ 210 w 832"/>
                  <a:gd name="T9" fmla="*/ 447 h 464"/>
                  <a:gd name="T10" fmla="*/ 258 w 832"/>
                  <a:gd name="T11" fmla="*/ 454 h 464"/>
                  <a:gd name="T12" fmla="*/ 312 w 832"/>
                  <a:gd name="T13" fmla="*/ 460 h 464"/>
                  <a:gd name="T14" fmla="*/ 402 w 832"/>
                  <a:gd name="T15" fmla="*/ 463 h 464"/>
                  <a:gd name="T16" fmla="*/ 485 w 832"/>
                  <a:gd name="T17" fmla="*/ 456 h 464"/>
                  <a:gd name="T18" fmla="*/ 570 w 832"/>
                  <a:gd name="T19" fmla="*/ 442 h 464"/>
                  <a:gd name="T20" fmla="*/ 652 w 832"/>
                  <a:gd name="T21" fmla="*/ 417 h 464"/>
                  <a:gd name="T22" fmla="*/ 724 w 832"/>
                  <a:gd name="T23" fmla="*/ 384 h 464"/>
                  <a:gd name="T24" fmla="*/ 784 w 832"/>
                  <a:gd name="T25" fmla="*/ 339 h 464"/>
                  <a:gd name="T26" fmla="*/ 829 w 832"/>
                  <a:gd name="T27" fmla="*/ 322 h 464"/>
                  <a:gd name="T28" fmla="*/ 831 w 832"/>
                  <a:gd name="T29" fmla="*/ 3 h 464"/>
                  <a:gd name="T30" fmla="*/ 786 w 832"/>
                  <a:gd name="T31" fmla="*/ 10 h 464"/>
                  <a:gd name="T32" fmla="*/ 726 w 832"/>
                  <a:gd name="T33" fmla="*/ 33 h 464"/>
                  <a:gd name="T34" fmla="*/ 654 w 832"/>
                  <a:gd name="T35" fmla="*/ 61 h 464"/>
                  <a:gd name="T36" fmla="*/ 585 w 832"/>
                  <a:gd name="T37" fmla="*/ 78 h 464"/>
                  <a:gd name="T38" fmla="*/ 515 w 832"/>
                  <a:gd name="T39" fmla="*/ 87 h 464"/>
                  <a:gd name="T40" fmla="*/ 468 w 832"/>
                  <a:gd name="T41" fmla="*/ 91 h 464"/>
                  <a:gd name="T42" fmla="*/ 428 w 832"/>
                  <a:gd name="T43" fmla="*/ 93 h 464"/>
                  <a:gd name="T44" fmla="*/ 358 w 832"/>
                  <a:gd name="T45" fmla="*/ 93 h 464"/>
                  <a:gd name="T46" fmla="*/ 314 w 832"/>
                  <a:gd name="T47" fmla="*/ 90 h 464"/>
                  <a:gd name="T48" fmla="*/ 274 w 832"/>
                  <a:gd name="T49" fmla="*/ 85 h 464"/>
                  <a:gd name="T50" fmla="*/ 229 w 832"/>
                  <a:gd name="T51" fmla="*/ 81 h 464"/>
                  <a:gd name="T52" fmla="*/ 190 w 832"/>
                  <a:gd name="T53" fmla="*/ 73 h 464"/>
                  <a:gd name="T54" fmla="*/ 140 w 832"/>
                  <a:gd name="T55" fmla="*/ 63 h 464"/>
                  <a:gd name="T56" fmla="*/ 96 w 832"/>
                  <a:gd name="T57" fmla="*/ 49 h 464"/>
                  <a:gd name="T58" fmla="*/ 49 w 832"/>
                  <a:gd name="T59" fmla="*/ 27 h 464"/>
                  <a:gd name="T60" fmla="*/ 0 w 832"/>
                  <a:gd name="T61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2" h="464">
                    <a:moveTo>
                      <a:pt x="0" y="0"/>
                    </a:moveTo>
                    <a:lnTo>
                      <a:pt x="0" y="394"/>
                    </a:lnTo>
                    <a:lnTo>
                      <a:pt x="84" y="414"/>
                    </a:lnTo>
                    <a:lnTo>
                      <a:pt x="153" y="435"/>
                    </a:lnTo>
                    <a:lnTo>
                      <a:pt x="210" y="447"/>
                    </a:lnTo>
                    <a:lnTo>
                      <a:pt x="258" y="454"/>
                    </a:lnTo>
                    <a:lnTo>
                      <a:pt x="312" y="460"/>
                    </a:lnTo>
                    <a:lnTo>
                      <a:pt x="402" y="463"/>
                    </a:lnTo>
                    <a:lnTo>
                      <a:pt x="485" y="456"/>
                    </a:lnTo>
                    <a:lnTo>
                      <a:pt x="570" y="442"/>
                    </a:lnTo>
                    <a:lnTo>
                      <a:pt x="652" y="417"/>
                    </a:lnTo>
                    <a:lnTo>
                      <a:pt x="724" y="384"/>
                    </a:lnTo>
                    <a:lnTo>
                      <a:pt x="784" y="339"/>
                    </a:lnTo>
                    <a:lnTo>
                      <a:pt x="829" y="322"/>
                    </a:lnTo>
                    <a:lnTo>
                      <a:pt x="831" y="3"/>
                    </a:lnTo>
                    <a:lnTo>
                      <a:pt x="786" y="10"/>
                    </a:lnTo>
                    <a:lnTo>
                      <a:pt x="726" y="33"/>
                    </a:lnTo>
                    <a:lnTo>
                      <a:pt x="654" y="61"/>
                    </a:lnTo>
                    <a:lnTo>
                      <a:pt x="585" y="78"/>
                    </a:lnTo>
                    <a:lnTo>
                      <a:pt x="515" y="87"/>
                    </a:lnTo>
                    <a:lnTo>
                      <a:pt x="468" y="91"/>
                    </a:lnTo>
                    <a:lnTo>
                      <a:pt x="428" y="93"/>
                    </a:lnTo>
                    <a:lnTo>
                      <a:pt x="358" y="93"/>
                    </a:lnTo>
                    <a:lnTo>
                      <a:pt x="314" y="90"/>
                    </a:lnTo>
                    <a:lnTo>
                      <a:pt x="274" y="85"/>
                    </a:lnTo>
                    <a:lnTo>
                      <a:pt x="229" y="81"/>
                    </a:lnTo>
                    <a:lnTo>
                      <a:pt x="190" y="73"/>
                    </a:lnTo>
                    <a:lnTo>
                      <a:pt x="140" y="63"/>
                    </a:lnTo>
                    <a:lnTo>
                      <a:pt x="96" y="49"/>
                    </a:lnTo>
                    <a:lnTo>
                      <a:pt x="49" y="2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4170" name="Oval 74">
            <a:extLst>
              <a:ext uri="{FF2B5EF4-FFF2-40B4-BE49-F238E27FC236}">
                <a16:creationId xmlns:a16="http://schemas.microsoft.com/office/drawing/2014/main" id="{7307160B-C6ED-4E3F-B8B1-11DB02653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143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4171" name="Rectangle 75">
            <a:extLst>
              <a:ext uri="{FF2B5EF4-FFF2-40B4-BE49-F238E27FC236}">
                <a16:creationId xmlns:a16="http://schemas.microsoft.com/office/drawing/2014/main" id="{A7051326-FEB1-457F-88EC-2FCFAE495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172" name="Rectangle 76">
            <a:extLst>
              <a:ext uri="{FF2B5EF4-FFF2-40B4-BE49-F238E27FC236}">
                <a16:creationId xmlns:a16="http://schemas.microsoft.com/office/drawing/2014/main" id="{D4820647-C528-4302-B550-7C9E11CC9C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4173" name="Rectangle 77">
            <a:extLst>
              <a:ext uri="{FF2B5EF4-FFF2-40B4-BE49-F238E27FC236}">
                <a16:creationId xmlns:a16="http://schemas.microsoft.com/office/drawing/2014/main" id="{6872300A-A32F-48BE-9D77-1671B5D4AC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4174" name="Rectangle 78">
            <a:extLst>
              <a:ext uri="{FF2B5EF4-FFF2-40B4-BE49-F238E27FC236}">
                <a16:creationId xmlns:a16="http://schemas.microsoft.com/office/drawing/2014/main" id="{4311A617-0C67-4811-B233-8285790FCC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6830417E-DAAF-4A34-8605-71993C395F1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msxml.excite.com/info.xcite/search/multimedia/babylon%2Bira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D9F1218-85EB-49E9-A2DA-A52FD6FB1F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BB60BCF-B502-42E1-AC74-84CF0C53C5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altLang="sl-SI" sz="8000" b="1" i="1">
                <a:latin typeface="Monotype Corsiva" panose="03010101010201010101" pitchFamily="66" charset="0"/>
              </a:rPr>
              <a:t>BABILON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auto0">
            <a:extLst>
              <a:ext uri="{FF2B5EF4-FFF2-40B4-BE49-F238E27FC236}">
                <a16:creationId xmlns:a16="http://schemas.microsoft.com/office/drawing/2014/main" id="{056A9302-5007-4EF5-AB5B-2E48AC7B3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21844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7BF85DF4-201A-45E3-8FCD-742845D0A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965200"/>
            <a:ext cx="192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Babilonski stolp</a:t>
            </a:r>
          </a:p>
        </p:txBody>
      </p:sp>
      <p:pic>
        <p:nvPicPr>
          <p:cNvPr id="22534" name="Picture 6" descr="auto0">
            <a:extLst>
              <a:ext uri="{FF2B5EF4-FFF2-40B4-BE49-F238E27FC236}">
                <a16:creationId xmlns:a16="http://schemas.microsoft.com/office/drawing/2014/main" id="{982CA86C-52A8-4E9C-85A5-D68E88017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933825"/>
            <a:ext cx="6551612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Text Box 7">
            <a:extLst>
              <a:ext uri="{FF2B5EF4-FFF2-40B4-BE49-F238E27FC236}">
                <a16:creationId xmlns:a16="http://schemas.microsoft.com/office/drawing/2014/main" id="{580AA881-F327-4576-98D0-E15C4AC86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413125"/>
            <a:ext cx="963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Zigurat</a:t>
            </a:r>
          </a:p>
        </p:txBody>
      </p:sp>
      <p:pic>
        <p:nvPicPr>
          <p:cNvPr id="22536" name="Picture 8" descr="baby01">
            <a:hlinkClick r:id="rId4"/>
            <a:extLst>
              <a:ext uri="{FF2B5EF4-FFF2-40B4-BE49-F238E27FC236}">
                <a16:creationId xmlns:a16="http://schemas.microsoft.com/office/drawing/2014/main" id="{521F2A7F-77BB-4372-A7E9-96623F389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12875"/>
            <a:ext cx="1443037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baby01">
            <a:hlinkClick r:id="rId4"/>
            <a:extLst>
              <a:ext uri="{FF2B5EF4-FFF2-40B4-BE49-F238E27FC236}">
                <a16:creationId xmlns:a16="http://schemas.microsoft.com/office/drawing/2014/main" id="{75C11F2A-5DDA-4F57-A4C7-97B8F0B0C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12875"/>
            <a:ext cx="1443037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baby01">
            <a:hlinkClick r:id="rId4"/>
            <a:extLst>
              <a:ext uri="{FF2B5EF4-FFF2-40B4-BE49-F238E27FC236}">
                <a16:creationId xmlns:a16="http://schemas.microsoft.com/office/drawing/2014/main" id="{175C0E93-D48E-4B65-9CDA-51D4E848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1443038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Oval 4">
            <a:extLst>
              <a:ext uri="{FF2B5EF4-FFF2-40B4-BE49-F238E27FC236}">
                <a16:creationId xmlns:a16="http://schemas.microsoft.com/office/drawing/2014/main" id="{D9A3A7AD-3076-4470-9985-7F1A083C6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-171450"/>
            <a:ext cx="7772400" cy="1143000"/>
          </a:xfrm>
        </p:spPr>
        <p:txBody>
          <a:bodyPr/>
          <a:lstStyle/>
          <a:p>
            <a:r>
              <a:rPr lang="sl-SI" altLang="sl-SI" sz="40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Hamurabijev zakonik</a:t>
            </a:r>
          </a:p>
        </p:txBody>
      </p:sp>
      <p:pic>
        <p:nvPicPr>
          <p:cNvPr id="26629" name="Picture 5" descr="auto0">
            <a:extLst>
              <a:ext uri="{FF2B5EF4-FFF2-40B4-BE49-F238E27FC236}">
                <a16:creationId xmlns:a16="http://schemas.microsoft.com/office/drawing/2014/main" id="{AD8A9438-F65C-47F6-AABC-B3B3D2129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1560512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 descr="auto0">
            <a:extLst>
              <a:ext uri="{FF2B5EF4-FFF2-40B4-BE49-F238E27FC236}">
                <a16:creationId xmlns:a16="http://schemas.microsoft.com/office/drawing/2014/main" id="{C6283A12-3421-471F-A87B-3EF3AC0B7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989138"/>
            <a:ext cx="17462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 descr="auto0">
            <a:extLst>
              <a:ext uri="{FF2B5EF4-FFF2-40B4-BE49-F238E27FC236}">
                <a16:creationId xmlns:a16="http://schemas.microsoft.com/office/drawing/2014/main" id="{4C9D2B43-A1D1-4894-ABC2-D226AE55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84313"/>
            <a:ext cx="4059237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2" name="Text Box 8">
            <a:extLst>
              <a:ext uri="{FF2B5EF4-FFF2-40B4-BE49-F238E27FC236}">
                <a16:creationId xmlns:a16="http://schemas.microsoft.com/office/drawing/2014/main" id="{153F6029-B7CE-496C-B57A-1AD60488B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652963"/>
            <a:ext cx="5410200" cy="1625600"/>
          </a:xfrm>
          <a:prstGeom prst="rect">
            <a:avLst/>
          </a:prstGeom>
          <a:solidFill>
            <a:srgbClr val="0099FF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63500" rIns="63500" bIns="63500">
            <a:spAutoFit/>
          </a:bodyPr>
          <a:lstStyle/>
          <a:p>
            <a:pPr eaLnBrk="0" hangingPunct="0"/>
            <a:r>
              <a:rPr lang="sl-SI" altLang="sl-SI" sz="1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Če sin udari svojega očeta, potem se mu odreže roka. </a:t>
            </a:r>
          </a:p>
          <a:p>
            <a:pPr eaLnBrk="0" hangingPunct="0"/>
            <a:r>
              <a:rPr lang="sl-SI" altLang="sl-SI" sz="1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Če državljan  izlije oko sinu državljana, potem se njemu izlije oko,</a:t>
            </a:r>
          </a:p>
          <a:p>
            <a:pPr eaLnBrk="0" hangingPunct="0"/>
            <a:r>
              <a:rPr lang="sl-SI" altLang="sl-SI" sz="1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če polomi kosti državljanu, potem se polomijo kosti tudi njemu; </a:t>
            </a:r>
          </a:p>
          <a:p>
            <a:pPr eaLnBrk="0" hangingPunct="0"/>
            <a:r>
              <a:rPr lang="sl-SI" altLang="sl-SI" sz="1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če izlije oko podložniku ali polomi podložniku kosti, potem plača </a:t>
            </a:r>
          </a:p>
          <a:p>
            <a:pPr eaLnBrk="0" hangingPunct="0"/>
            <a:r>
              <a:rPr lang="sl-SI" altLang="sl-SI" sz="1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eno mino srebra (0,5 kg); če izlije oko hlapcu drugega državljana ali polomi kosti hlapcu drugega državljana, potem plača polovico njegove kupne cene. (Odlomek iz Hamurabijevega zakonika)</a:t>
            </a: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5F72283F-303B-49C8-8F2B-A43A717C0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141663"/>
            <a:ext cx="4114800" cy="1165225"/>
          </a:xfrm>
          <a:prstGeom prst="rect">
            <a:avLst/>
          </a:prstGeom>
          <a:solidFill>
            <a:srgbClr val="3366FF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l-SI" altLang="sl-SI" sz="1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Zapis iz Hamurabijevega zakonika (1800 pr. Kr.)</a:t>
            </a:r>
          </a:p>
          <a:p>
            <a:pPr eaLnBrk="0" hangingPunct="0"/>
            <a:r>
              <a:rPr lang="sl-SI" altLang="sl-SI" sz="1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Visok je 2, 25 m in obsega 282 členov. Na vrhu je upodobljen Hamurabi, ki od Šamaša, boga sonca  sprejema zakone. Klinopis je leta 1896 razvozlal nemški profesor Friedrich Grotefend.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2" grpId="0" animBg="1" autoUpdateAnimBg="0"/>
      <p:bldP spid="2663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09E344BF-5C3A-4CD7-9F40-82BF36115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452563"/>
            <a:ext cx="3024188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Legenda pripoveduje o pravem raju na zemlji</a:t>
            </a:r>
          </a:p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Zgrajeni so bili v bližini kraljeve palače</a:t>
            </a:r>
          </a:p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Zasluge za nastanek ima kralj Nebukadezar II., ki jih je zgradil za svojo ženo Amitis</a:t>
            </a:r>
          </a:p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Izdelali so tudi domiselno namakalno napravo</a:t>
            </a:r>
          </a:p>
          <a:p>
            <a:pPr algn="ctr">
              <a:buFontTx/>
              <a:buChar char="-"/>
            </a:pPr>
            <a:endParaRPr lang="sl-SI" altLang="sl-SI" sz="20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tang" panose="02030600000101010101" pitchFamily="18" charset="-127"/>
            </a:endParaRPr>
          </a:p>
          <a:p>
            <a:pPr algn="ctr">
              <a:buFontTx/>
              <a:buChar char="-"/>
            </a:pPr>
            <a:endParaRPr lang="sl-SI" altLang="sl-SI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7B21F137-9A65-4E7F-9F36-3153C0DDC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60350"/>
            <a:ext cx="431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BABILONSKI VISEČI VRTOVI</a:t>
            </a:r>
          </a:p>
        </p:txBody>
      </p:sp>
      <p:pic>
        <p:nvPicPr>
          <p:cNvPr id="19463" name="Picture 7" descr="bab%2002">
            <a:extLst>
              <a:ext uri="{FF2B5EF4-FFF2-40B4-BE49-F238E27FC236}">
                <a16:creationId xmlns:a16="http://schemas.microsoft.com/office/drawing/2014/main" id="{C2F1D99D-CDFD-41A8-8539-C8D3343CF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76475"/>
            <a:ext cx="3624262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vrtovi3">
            <a:extLst>
              <a:ext uri="{FF2B5EF4-FFF2-40B4-BE49-F238E27FC236}">
                <a16:creationId xmlns:a16="http://schemas.microsoft.com/office/drawing/2014/main" id="{0C70BC1B-616D-45B8-967C-F0AEC728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5759450" cy="32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6DCFDA8E-2E44-426E-A11F-279F57A80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6013"/>
            <a:ext cx="1573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Viseči vrtovi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17 -0.38519 C -0.23629 -0.35926 -0.16129 -0.36343 -0.09167 -0.36111 C -0.08247 -0.35996 -0.07309 -0.35857 -0.06389 -0.35741 C -0.05053 -0.35556 -0.03629 -0.34561 -0.02362 -0.34074 C -0.00365 -0.33287 0.01545 -0.32709 0.03472 -0.31667 C 0.04774 -0.30949 0.06024 -0.29908 0.07222 -0.28889 C 0.07274 -0.28843 0.08472 -0.27824 0.08611 -0.27593 C 0.08836 -0.27269 0.09166 -0.26482 0.09166 -0.26482 C 0.08854 -0.23056 0.06632 -0.21297 0.04444 -0.1963 C -0.00469 -0.1588 -0.05469 -0.14977 -0.11112 -0.14815 C -0.1658 -0.14676 -0.22032 -0.14699 -0.275 -0.1463 C -0.28178 -0.14098 -0.2823 -0.14144 -0.2875 -0.13334 C -0.29098 -0.12801 -0.29723 -0.11667 -0.29723 -0.11667 C -0.30035 -0.08264 -0.29636 -0.07361 -0.28334 -0.04445 C -0.28073 -0.03843 -0.28108 -0.02894 -0.27639 -0.02593 C -0.24827 -0.00718 -0.21771 0.01088 -0.18612 0.01481 C -0.15764 0.02754 -0.1257 0.01574 -0.09723 0.01111 C -0.08264 0.00463 -0.06789 -0.0051 -0.05278 -0.00926 C -0.03959 -0.01297 -0.02431 -0.01366 -0.01112 -0.01482 C 0.00972 -0.02593 0.03038 -0.03611 0.05277 -0.03889 C 0.07812 -0.0338 0.09652 -0.03079 0.11944 -0.01852 C 0.13159 0.00023 0.13767 0.01504 0.14305 0.03889 C 0.14079 0.10023 0.14236 0.16527 0.12222 0.22222 C 0.1184 0.2331 0.11197 0.25277 0.10416 0.26111 C 0.09218 0.27361 0.0809 0.28703 0.06805 0.29814 C 0.05746 0.30717 0.04687 0.30902 0.03472 0.31296 C -0.00851 0.31111 -0.05521 0.3118 -0.09862 0.3037 C -0.1158 0.29606 -0.11112 0.23541 -0.1125 0.20926 C -0.11164 0.20115 -0.11181 0.19282 -0.10973 0.18495 C -0.10695 0.17477 -0.09237 0.1662 -0.08612 0.16111 C -0.07171 0.14884 -0.0573 0.14027 -0.04028 0.13703 C -0.03525 0.13588 -0.03004 0.13588 -0.025 0.13518 C -0.01441 0.13356 0.00694 0.12939 0.00694 0.12939 C 0.01666 0.13009 0.02638 0.12986 0.03611 0.13148 C 0.05382 0.13426 0.071 0.14305 0.08888 0.14629 C 0.16909 0.1449 0.17413 0.14745 0.225 0.13889 C 0.24982 0.11412 0.26336 0.10602 0.27361 0.06481 C 0.27118 0.02361 0.26927 0.00162 0.26527 -0.03334 C 0.26406 -0.04398 0.26284 -0.0544 0.26111 -0.06482 C 0.26024 -0.06968 0.26145 -0.07686 0.25833 -0.07963 C 0.25208 -0.08519 0.24357 -0.08195 0.23611 -0.08334 C 0.20833 -0.0882 0.18072 -0.09144 0.15277 -0.09445 C 0.13246 -0.09375 0.11197 -0.09375 0.09166 -0.0926 C 0.07951 -0.0919 0.06649 -0.08681 0.05416 -0.08519 C 0.03385 -0.07616 0.02013 -0.05811 0.00277 -0.0426 C -0.02379 -0.01898 -0.02118 -0.0213 -0.04167 -0.00926 C -0.04514 -0.00463 -0.04966 -0.00139 -0.05278 0.0037 C -0.05365 0.00509 -0.0533 0.00764 -0.05417 0.00926 C -0.05834 0.01759 -0.06459 0.02754 -0.06945 0.03518 C -0.08056 0.05277 -0.07726 0.04375 -0.08889 0.05926 C -0.10035 0.07453 -0.10973 0.09398 -0.12362 0.10555 C -0.12587 0.1074 -0.13698 0.11203 -0.13889 0.11273 C -0.14046 0.11365 -0.1415 0.11574 -0.14306 0.11643 C -0.15122 0.12129 -0.1599 0.1243 -0.16806 0.12939 C -0.21355 0.12615 -0.22396 0.13287 -0.25417 0.11643 C -0.25886 0.09768 -0.25886 0.09814 -0.26112 0.07037 C -0.25608 0.04676 -0.25521 0.03564 -0.24306 0.01481 C -0.23091 -0.00602 -0.21198 -0.01783 -0.19862 -0.03704 C -0.19341 -0.04468 -0.19046 -0.05741 -0.18334 -0.06297 C -0.175 -0.06968 -0.1632 -0.07917 -0.15417 -0.08519 C -0.15 -0.08403 -0.14532 -0.08426 -0.14167 -0.08148 C -0.1224 -0.06667 -0.1198 -0.04445 -0.10417 -0.02778 C -0.09532 -0.01829 -0.08559 -0.01042 -0.07639 -0.00186 C -0.06389 0.00972 -0.05035 0.01759 -0.0375 0.02777 C -0.03403 0.03055 -0.03039 0.0331 -0.02778 0.03703 C -0.02431 0.04213 -0.01806 0.0537 -0.01806 0.0537 C -0.01493 0.06597 -0.0099 0.07731 -0.00556 0.08889 C 0.00138 0.1074 0.00086 0.12129 0.02083 0.12407 C 0.0309 0.12546 0.04114 0.125 0.05138 0.12592 C 0.08454 0.13148 0.1184 0.12777 0.15138 0.12037 C 0.17135 0.10926 0.16562 0.11852 0.17222 0.09814 C 0.16944 0.07291 0.16822 0.04676 0.15555 0.02592 C 0.13784 -0.00301 0.11163 -0.02431 0.08611 -0.03889 C 0.07743 -0.04375 0.06632 -0.04537 0.05833 -0.05186 C 0.04461 -0.06297 0.03819 -0.06875 0.02222 -0.07593 C 0.0151 -0.08542 0.0118 -0.08704 0.00416 -0.09445 C -0.00851 -0.10672 -0.01945 -0.11713 -0.03473 -0.12223 C -0.0415 -0.11991 -0.04237 -0.11783 -0.04445 -0.10926 C -0.04393 -0.10116 -0.04445 -0.09306 -0.04306 -0.08519 C -0.0415 -0.07547 -0.03108 -0.06343 -0.025 -0.05926 C -0.01997 -0.04931 -0.01112 -0.0463 -0.00695 -0.03519 C -0.00191 -0.02176 -0.00591 0.00347 0.00694 0.00926 C 0.00937 -0.0007 0.00572 -0.00602 -0.00139 -0.00926 C -0.00955 -0.00741 -0.01754 -0.00625 -0.00556 0.00185 C 0.00364 -0.00023 0.00555 3.33333E-6 4.44444E-6 3.33333E-6 " pathEditMode="relative" ptsTypes="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Oval 4">
            <a:extLst>
              <a:ext uri="{FF2B5EF4-FFF2-40B4-BE49-F238E27FC236}">
                <a16:creationId xmlns:a16="http://schemas.microsoft.com/office/drawing/2014/main" id="{5A2AB860-22D6-4D2A-97A1-050CF6695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1800" i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Danes od Babilona ni ostalo veliko; nekaj ruševin in kakšna posoda ali kelih</a:t>
            </a:r>
          </a:p>
        </p:txBody>
      </p:sp>
      <p:pic>
        <p:nvPicPr>
          <p:cNvPr id="23560" name="Picture 8" descr="Photo of King Nebuchadnezzar's Fortress">
            <a:extLst>
              <a:ext uri="{FF2B5EF4-FFF2-40B4-BE49-F238E27FC236}">
                <a16:creationId xmlns:a16="http://schemas.microsoft.com/office/drawing/2014/main" id="{1D9EDEAF-B079-4506-8E90-1AA5B777EE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781300"/>
            <a:ext cx="3810000" cy="285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 descr="auto0">
            <a:extLst>
              <a:ext uri="{FF2B5EF4-FFF2-40B4-BE49-F238E27FC236}">
                <a16:creationId xmlns:a16="http://schemas.microsoft.com/office/drawing/2014/main" id="{319AE725-842E-404C-91B8-C847B4246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36838"/>
            <a:ext cx="1512888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4183BAC2-B6E1-41CE-96F8-513B73CF6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88913"/>
            <a:ext cx="24590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altLang="sl-SI" sz="36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Babilon danes</a:t>
            </a:r>
          </a:p>
          <a:p>
            <a:pPr algn="ctr"/>
            <a:endParaRPr lang="sl-SI" altLang="sl-SI" sz="320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sl-SI" altLang="sl-SI"/>
              <a:t>                             </a:t>
            </a:r>
          </a:p>
        </p:txBody>
      </p:sp>
      <p:pic>
        <p:nvPicPr>
          <p:cNvPr id="23563" name="Picture 11" descr="bm018">
            <a:extLst>
              <a:ext uri="{FF2B5EF4-FFF2-40B4-BE49-F238E27FC236}">
                <a16:creationId xmlns:a16="http://schemas.microsoft.com/office/drawing/2014/main" id="{0528F409-A708-4795-AF42-6464CD4E6A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4149725"/>
            <a:ext cx="2300288" cy="1533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King Nebuchadnezzar's Palace courtyard">
            <a:extLst>
              <a:ext uri="{FF2B5EF4-FFF2-40B4-BE49-F238E27FC236}">
                <a16:creationId xmlns:a16="http://schemas.microsoft.com/office/drawing/2014/main" id="{42ACAE07-9FF0-4F2D-8CF9-5B96918F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2376488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ruins of King Hamurabi in Babylon, Iraq">
            <a:extLst>
              <a:ext uri="{FF2B5EF4-FFF2-40B4-BE49-F238E27FC236}">
                <a16:creationId xmlns:a16="http://schemas.microsoft.com/office/drawing/2014/main" id="{8F798AD5-0F26-40A3-A020-DFAA6F860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05263"/>
            <a:ext cx="2303462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Ancient Coliseum in Babylon">
            <a:extLst>
              <a:ext uri="{FF2B5EF4-FFF2-40B4-BE49-F238E27FC236}">
                <a16:creationId xmlns:a16="http://schemas.microsoft.com/office/drawing/2014/main" id="{C5D7EB0B-3055-41C8-9204-FF9EF319C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2160588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0" name="Picture 14" descr="threestarseach">
            <a:extLst>
              <a:ext uri="{FF2B5EF4-FFF2-40B4-BE49-F238E27FC236}">
                <a16:creationId xmlns:a16="http://schemas.microsoft.com/office/drawing/2014/main" id="{84780C54-D252-4028-BD34-19D3C2BD4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16541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2" name="Picture 16" descr="image?id=84493&amp;rendTypeId=4">
            <a:extLst>
              <a:ext uri="{FF2B5EF4-FFF2-40B4-BE49-F238E27FC236}">
                <a16:creationId xmlns:a16="http://schemas.microsoft.com/office/drawing/2014/main" id="{2A73E2C9-186F-4F18-9A00-3F6926B19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81300"/>
            <a:ext cx="187166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DBB9423A-FF5C-4D73-A7C2-8D888D5BA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4700588"/>
          </a:xfrm>
        </p:spPr>
        <p:txBody>
          <a:bodyPr/>
          <a:lstStyle/>
          <a:p>
            <a:r>
              <a:rPr lang="sl-SI" altLang="sl-SI">
                <a:solidFill>
                  <a:srgbClr val="00CC00"/>
                </a:solidFill>
              </a:rPr>
              <a:t>Kje leži Babilon?</a:t>
            </a:r>
          </a:p>
          <a:p>
            <a:r>
              <a:rPr lang="sl-SI" altLang="sl-SI">
                <a:solidFill>
                  <a:srgbClr val="0099FF"/>
                </a:solidFill>
              </a:rPr>
              <a:t>Med rekama  EVFRAT in TIGRIS.</a:t>
            </a:r>
          </a:p>
          <a:p>
            <a:r>
              <a:rPr lang="sl-SI" altLang="sl-SI">
                <a:solidFill>
                  <a:srgbClr val="00CC00"/>
                </a:solidFill>
              </a:rPr>
              <a:t>Kateri kralj je naredil …….zakonik?</a:t>
            </a:r>
          </a:p>
          <a:p>
            <a:r>
              <a:rPr lang="sl-SI" altLang="sl-SI">
                <a:solidFill>
                  <a:srgbClr val="0099FF"/>
                </a:solidFill>
              </a:rPr>
              <a:t>HAMURABI. </a:t>
            </a:r>
          </a:p>
          <a:p>
            <a:r>
              <a:rPr lang="sl-SI" altLang="sl-SI">
                <a:solidFill>
                  <a:srgbClr val="00CC00"/>
                </a:solidFill>
              </a:rPr>
              <a:t>Babilonska pisava je bila ?</a:t>
            </a:r>
          </a:p>
          <a:p>
            <a:r>
              <a:rPr lang="sl-SI" altLang="sl-SI">
                <a:solidFill>
                  <a:srgbClr val="0099FF"/>
                </a:solidFill>
              </a:rPr>
              <a:t>KLINOPIS.</a:t>
            </a:r>
          </a:p>
          <a:p>
            <a:r>
              <a:rPr lang="sl-SI" altLang="sl-SI">
                <a:solidFill>
                  <a:srgbClr val="00CC00"/>
                </a:solidFill>
              </a:rPr>
              <a:t>Vrata imenovana po boginji ………...?</a:t>
            </a:r>
          </a:p>
          <a:p>
            <a:r>
              <a:rPr lang="sl-SI" altLang="sl-SI">
                <a:solidFill>
                  <a:srgbClr val="0099FF"/>
                </a:solidFill>
              </a:rPr>
              <a:t>IŠTARINA VRATA.</a:t>
            </a:r>
          </a:p>
          <a:p>
            <a:endParaRPr lang="sl-SI" altLang="sl-SI">
              <a:solidFill>
                <a:srgbClr val="0099FF"/>
              </a:solidFill>
            </a:endParaRPr>
          </a:p>
          <a:p>
            <a:endParaRPr lang="sl-SI" altLang="sl-SI">
              <a:solidFill>
                <a:srgbClr val="0099FF"/>
              </a:solidFill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98207107-924D-453B-AB9A-4B4FD56AD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88913"/>
            <a:ext cx="2735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>
            <a:extLst>
              <a:ext uri="{FF2B5EF4-FFF2-40B4-BE49-F238E27FC236}">
                <a16:creationId xmlns:a16="http://schemas.microsoft.com/office/drawing/2014/main" id="{44908DD1-E804-4593-89A9-6EC4DF651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908050"/>
            <a:ext cx="2809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6000">
                <a:solidFill>
                  <a:srgbClr val="FF0000"/>
                </a:solidFill>
              </a:rPr>
              <a:t>KONEC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D5DA494C-06CA-4DC6-AF0A-614DF8C01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88913"/>
            <a:ext cx="3605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l-SI" altLang="sl-SI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Zgodovina Babilona</a:t>
            </a:r>
          </a:p>
          <a:p>
            <a:pPr eaLnBrk="0" hangingPunct="0"/>
            <a:endParaRPr lang="sl-SI" altLang="sl-SI" sz="1600" b="1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0F802BA-B839-4A4E-BCE2-E8AF56D4E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773238"/>
            <a:ext cx="72723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Prvič je omenjeno 24 stol.pr.Kr </a:t>
            </a:r>
          </a:p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V 19.stoletju postane znano mesto</a:t>
            </a:r>
          </a:p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 Glavno mesto Babilonije</a:t>
            </a:r>
          </a:p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Leta 1595 pr.Kr ga napadejo in uničijo</a:t>
            </a:r>
          </a:p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Ponovno ga dvigne kralj Nebopolesar s sinom Nebukadezarjem v močno, bogato in znano kraljestvo</a:t>
            </a:r>
          </a:p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Vpliv na druge države (Asirsko kraljestvo)</a:t>
            </a:r>
          </a:p>
          <a:p>
            <a:endParaRPr lang="sl-SI" altLang="sl-SI" sz="20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tang" panose="02030600000101010101" pitchFamily="18" charset="-127"/>
            </a:endParaRP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A9426ABA-2DAC-4721-B464-36618E7C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0" y="3246438"/>
            <a:ext cx="24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vrtovi">
            <a:extLst>
              <a:ext uri="{FF2B5EF4-FFF2-40B4-BE49-F238E27FC236}">
                <a16:creationId xmlns:a16="http://schemas.microsoft.com/office/drawing/2014/main" id="{1027A207-D17F-4A1E-ABC0-FDFE1D2C9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052513"/>
            <a:ext cx="3671888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DD1A5AEC-5C44-4F30-8F8E-E1857C1A8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868863"/>
            <a:ext cx="2303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Pogled na Babilon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542 -0.20605 C -0.29028 -0.19611 -0.29201 -0.19171 -0.3 -0.18663 C -0.30312 -0.18246 -0.3066 -0.17876 -0.30937 -0.17414 C -0.31042 -0.17252 -0.31076 -0.17021 -0.31198 -0.16882 C -0.31302 -0.16766 -0.31458 -0.16766 -0.31597 -0.16697 C -0.3191 -0.16096 -0.32153 -0.15887 -0.32674 -0.15633 C -0.33177 -0.14615 -0.33003 -0.14292 -0.33194 -0.12973 C -0.33247 -0.12603 -0.33472 -0.1191 -0.33472 -0.1191 C -0.33507 -0.11493 -0.33455 -0.11031 -0.33594 -0.10661 C -0.33663 -0.10499 -0.33854 -0.10453 -0.33993 -0.10499 C -0.34115 -0.10522 -0.34149 -0.10776 -0.34271 -0.10846 C -0.34601 -0.11031 -0.34983 -0.11054 -0.3533 -0.11193 C -0.35017 -0.10776 -0.34653 -0.1043 -0.34392 -0.09967 C -0.34132 -0.09481 -0.33993 -0.08811 -0.33594 -0.08533 C -0.3342 -0.08418 -0.33229 -0.08348 -0.33073 -0.08186 C -0.32917 -0.08048 -0.3283 -0.07793 -0.32674 -0.07654 C -0.32257 -0.07307 -0.31771 -0.07099 -0.31337 -0.06752 C -0.30903 -0.0592 -0.30069 -0.05157 -0.2934 -0.0481 C -0.2908 -0.04694 -0.28542 -0.0444 -0.28542 -0.0444 C -0.28177 -0.03977 -0.27674 -0.037 -0.27326 -0.03214 C -0.27101 -0.02913 -0.26667 -0.02312 -0.26667 -0.02312 C -0.26163 -0.00416 -0.23437 0.00463 -0.22135 0.01064 C -0.20937 0.00648 -0.19826 -0.00069 -0.18941 -0.01248 C -0.1783 -0.02728 -0.18576 -0.02358 -0.16927 -0.03561 C -0.16597 -0.0511 -0.16684 -0.074 -0.1533 -0.07816 C -0.14618 -0.09111 -0.14462 -0.09851 -0.12535 -0.07469 C -0.06476 0.0007 -0.00885 0.0828 0.04931 0.16143 C 0.08003 0.20306 0.1151 0.23844 0.14792 0.27706 C 0.15226 0.26874 0.15885 0.26573 0.16406 0.25926 C 0.17604 0.24469 0.17118 0.24353 0.18264 0.24145 C 0.1875 0.24052 0.19253 0.24029 0.1974 0.2396 C 0.19774 0.23613 0.19618 0.23035 0.19861 0.22896 C 0.20313 0.22642 0.20851 0.23081 0.21337 0.23081 C 0.21701 0.23081 0.22049 0.22965 0.22396 0.22896 C 0.23854 0.23174 0.26163 0.24607 0.26528 0.22017 C 0.26267 0.17693 0.26476 0.15056 0.25608 0.11541 C 0.26042 0.11125 0.26806 0.10824 0.26806 0.10107 C 0.26806 0.09205 0.25938 0.08002 0.25608 0.07262 C 0.25556 0.0673 0.25677 0.06129 0.25469 0.05667 C 0.24948 0.0451 0.24028 0.03793 0.23333 0.02822 C 0.22934 0.02267 0.21875 0.01596 0.21875 0.01596 C 0.21736 0.02313 0.2184 0.02683 0.21059 0.02128 C 0.2066 0.01851 0.2 0.01064 0.2 0.01064 C 0.19948 0.00833 0.19774 0.00579 0.19861 0.00348 C 0.19913 0.00186 0.20208 0.00556 0.20139 0.00694 C 0.19965 0.01064 0.19514 0.00926 0.19201 0.01064 C 0.18715 0.00602 0.18455 0.00255 0.17865 0.00533 C 0.17813 0.00833 0.17934 0.01319 0.17726 0.01411 C 0.17604 0.01458 0.16372 0.01018 0.16007 0.00879 C 0.14844 -0.00046 0.13333 -0.0067 0.11997 -0.00901 C 0.10972 -0.01271 0.09983 -0.01595 0.08941 -0.0178 C 0.0849 -0.01665 0.08056 -0.01433 0.07604 -0.01433 C 0.05972 -0.01433 0.06806 -0.02266 0.06128 -0.01433 C 0.01128 -0.08094 0.04132 -0.0666 0.01337 -0.05527 C 0.01007 -0.04232 0.01458 -0.05758 0.00799 -0.0444 C 0.00764 -0.04347 0.00556 -0.03468 0.00538 -0.03376 C -0.00347 -0.03977 -0.00937 -0.05087 -0.01736 -0.05874 C -0.01111 -0.06706 -0.00885 -0.06521 -0.0026 -0.05689 C 0.00434 -0.06012 0.00799 -0.05596 0.01458 -0.05157 C 0.01372 -0.05342 0.01059 -0.05596 0.01198 -0.05689 C 0.01372 -0.05804 0.01649 -0.05573 0.01736 -0.05342 C 0.01788 -0.0518 0.01545 -0.05087 0.01458 -0.04972 C 0.01424 -0.04139 0.01493 -0.03307 0.01337 -0.02497 C 0.01215 -0.01873 0.00347 -0.00462 -4.16667E-6 7.91859E-6 " pathEditMode="relative" ptsTypes="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>
            <a:extLst>
              <a:ext uri="{FF2B5EF4-FFF2-40B4-BE49-F238E27FC236}">
                <a16:creationId xmlns:a16="http://schemas.microsoft.com/office/drawing/2014/main" id="{FEF4DCF2-456D-4E3E-AFCF-596A60878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018CECC2-628A-4900-AE49-3EE93AD64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73188"/>
            <a:ext cx="8280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Babilonski kulturni dosežki so temeljili na sumerski kulturi</a:t>
            </a:r>
          </a:p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Velik vpliv na Grke in Hebrejce</a:t>
            </a:r>
          </a:p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Babilonski viseči vrtovi (eno izmed 7 čudes antičnega sveta)</a:t>
            </a:r>
          </a:p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Zasluge ima Nebukadezar II., ki je vrtove zgradil za svojo ženo Amitis</a:t>
            </a:r>
          </a:p>
          <a:p>
            <a:pPr algn="ctr">
              <a:buFontTx/>
              <a:buChar char="-"/>
            </a:pPr>
            <a:endParaRPr lang="sl-SI" altLang="sl-SI" sz="20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tang" panose="02030600000101010101" pitchFamily="18" charset="-127"/>
            </a:endParaRPr>
          </a:p>
          <a:p>
            <a:pPr>
              <a:buFontTx/>
              <a:buChar char="-"/>
            </a:pPr>
            <a:endParaRPr lang="sl-SI" altLang="sl-SI" sz="2000">
              <a:effectLst>
                <a:outerShdw blurRad="38100" dist="38100" dir="2700000" algn="tl">
                  <a:srgbClr val="000000"/>
                </a:outerShdw>
              </a:effectLst>
              <a:latin typeface="Batang" panose="02030600000101010101" pitchFamily="18" charset="-127"/>
            </a:endParaRPr>
          </a:p>
          <a:p>
            <a:pPr algn="ctr">
              <a:buFontTx/>
              <a:buChar char="-"/>
            </a:pPr>
            <a:endParaRPr lang="sl-SI" altLang="sl-SI" sz="2000">
              <a:latin typeface="Batang" panose="02030600000101010101" pitchFamily="18" charset="-127"/>
            </a:endParaRPr>
          </a:p>
          <a:p>
            <a:pPr algn="ctr">
              <a:buFontTx/>
              <a:buChar char="-"/>
            </a:pPr>
            <a:endParaRPr lang="sl-SI" altLang="sl-SI" sz="2000">
              <a:latin typeface="Batang" panose="02030600000101010101" pitchFamily="18" charset="-127"/>
            </a:endParaRPr>
          </a:p>
          <a:p>
            <a:pPr>
              <a:buFontTx/>
              <a:buChar char="-"/>
            </a:pPr>
            <a:endParaRPr lang="sl-SI" altLang="sl-SI" sz="2000">
              <a:latin typeface="Batang" panose="02030600000101010101" pitchFamily="18" charset="-127"/>
            </a:endParaRPr>
          </a:p>
          <a:p>
            <a:pPr algn="ctr">
              <a:buFontTx/>
              <a:buChar char="-"/>
            </a:pPr>
            <a:endParaRPr lang="sl-SI" altLang="sl-SI" sz="2000">
              <a:latin typeface="Batang" panose="02030600000101010101" pitchFamily="18" charset="-127"/>
            </a:endParaRPr>
          </a:p>
          <a:p>
            <a:pPr algn="ctr">
              <a:buFontTx/>
              <a:buChar char="-"/>
            </a:pPr>
            <a:endParaRPr lang="sl-SI" altLang="sl-SI" sz="2000">
              <a:latin typeface="Batang" panose="02030600000101010101" pitchFamily="18" charset="-127"/>
            </a:endParaRPr>
          </a:p>
          <a:p>
            <a:pPr>
              <a:buFontTx/>
              <a:buChar char="-"/>
            </a:pPr>
            <a:endParaRPr lang="sl-SI" altLang="sl-SI" sz="2000">
              <a:latin typeface="Batang" panose="02030600000101010101" pitchFamily="18" charset="-127"/>
            </a:endParaRP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CB388B16-2DF4-43C9-83E2-0D09E430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0"/>
            <a:ext cx="1697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36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Dosežk</a:t>
            </a:r>
            <a:r>
              <a:rPr lang="sl-SI" altLang="sl-SI" sz="40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</p:txBody>
      </p:sp>
      <p:pic>
        <p:nvPicPr>
          <p:cNvPr id="8206" name="Picture 14" descr="20050202232712298_2">
            <a:extLst>
              <a:ext uri="{FF2B5EF4-FFF2-40B4-BE49-F238E27FC236}">
                <a16:creationId xmlns:a16="http://schemas.microsoft.com/office/drawing/2014/main" id="{68D58CFB-2D0A-466C-A6E2-FADBB4F5C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73463"/>
            <a:ext cx="20955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20050202232712298_1">
            <a:extLst>
              <a:ext uri="{FF2B5EF4-FFF2-40B4-BE49-F238E27FC236}">
                <a16:creationId xmlns:a16="http://schemas.microsoft.com/office/drawing/2014/main" id="{EA6B8D72-C1E5-4121-A3EA-2D7D4EDD7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2881312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1C3D8121-3FF1-453A-9555-C7EFCCD07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900238"/>
            <a:ext cx="748823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-Za gradnjo se že uporabljali pečene opeke in bloke</a:t>
            </a:r>
          </a:p>
          <a:p>
            <a:pPr algn="ctr"/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-Razpored prostorov (glej sliko!)</a:t>
            </a:r>
          </a:p>
          <a:p>
            <a:pPr algn="ctr"/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-Hiše niso imele dimnikov, zato so kuhinje stale na dvoriščih</a:t>
            </a:r>
          </a:p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Kritina iz trstja in palmovih listov, pomešanih s steptano zemljo, je služila tudi kot terasa </a:t>
            </a:r>
          </a:p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Zunanjost in notranjost hiše je bila ometana z apnom. </a:t>
            </a:r>
          </a:p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Marsikatera hiša je imela stranišče povezano z greznico</a:t>
            </a:r>
            <a:r>
              <a:rPr lang="sl-SI" altLang="sl-SI" sz="2000">
                <a:solidFill>
                  <a:schemeClr val="bg2"/>
                </a:solidFill>
                <a:latin typeface="Batang" panose="02030600000101010101" pitchFamily="18" charset="-127"/>
              </a:rPr>
              <a:t> </a:t>
            </a:r>
          </a:p>
          <a:p>
            <a:pPr algn="ctr">
              <a:buFontTx/>
              <a:buChar char="-"/>
            </a:pPr>
            <a:endParaRPr lang="sl-SI" altLang="sl-SI" sz="2000">
              <a:solidFill>
                <a:schemeClr val="bg2"/>
              </a:solidFill>
              <a:latin typeface="Batang" panose="02030600000101010101" pitchFamily="18" charset="-127"/>
            </a:endParaRP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D3B00B2-3621-45BE-91D2-F0554414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88913"/>
            <a:ext cx="1871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HIŠE</a:t>
            </a:r>
            <a:r>
              <a:rPr lang="sl-SI" altLang="sl-SI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566B1C7-4AFB-4449-ACA9-E6DDD48FF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DA55FC0-E5F9-48A7-8487-A74EACA0E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0725" name="Picture 5" descr="3f8358a7">
            <a:extLst>
              <a:ext uri="{FF2B5EF4-FFF2-40B4-BE49-F238E27FC236}">
                <a16:creationId xmlns:a16="http://schemas.microsoft.com/office/drawing/2014/main" id="{70055A76-7C66-4F06-AB84-FDA7B4B46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5616575" cy="477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38D053E9-4D6D-43E1-BEFC-FA223AAEB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971675"/>
            <a:ext cx="69484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Zaželeni so bili moški potomci</a:t>
            </a:r>
          </a:p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Poostrena varnost noseče ženske</a:t>
            </a:r>
          </a:p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Zelo pomembno je bilo ime otroka, kajti brez njega posameznik ni mogel dobiti zaščite svojega božjega varuha in je bil zato prepuščen na milost in nemilost zlim duhovom </a:t>
            </a:r>
          </a:p>
          <a:p>
            <a:pPr algn="ctr">
              <a:buFontTx/>
              <a:buChar char="-"/>
            </a:pPr>
            <a:r>
              <a:rPr lang="sl-SI" altLang="sl-SI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Do tretjega leta starosti so za otroke skrbele matere, do desetega oče za dečke, matere pa za deklice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40BD15CA-92AA-41AC-A43B-7D5039583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15888"/>
            <a:ext cx="1709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Življenje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05636A28-9651-43A7-A60A-0EFA8ADB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700213"/>
            <a:ext cx="76327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Tx/>
              <a:buChar char="-"/>
            </a:pPr>
            <a:r>
              <a:rPr lang="sl-SI" altLang="sl-SI" sz="16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Stopničasti stolp </a:t>
            </a:r>
            <a:r>
              <a:rPr lang="sl-SI" altLang="sl-SI" sz="1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zigurat </a:t>
            </a:r>
            <a:r>
              <a:rPr lang="sl-SI" altLang="sl-SI" sz="16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s templjem na vrhu, posvečenem bogu </a:t>
            </a:r>
            <a:r>
              <a:rPr lang="sl-SI" altLang="sl-SI" sz="1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Marduku</a:t>
            </a:r>
            <a:r>
              <a:rPr lang="sl-SI" altLang="sl-SI" sz="16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 </a:t>
            </a:r>
          </a:p>
          <a:p>
            <a:pPr algn="ctr">
              <a:buFontTx/>
              <a:buChar char="-"/>
            </a:pPr>
            <a:r>
              <a:rPr lang="sl-SI" altLang="sl-SI" sz="16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Mogočno dvojno obzidje z osmimi veličastnimi mestnimi vrati </a:t>
            </a:r>
          </a:p>
          <a:p>
            <a:pPr algn="ctr">
              <a:buFontTx/>
              <a:buChar char="-"/>
            </a:pPr>
            <a:r>
              <a:rPr lang="sl-SI" altLang="sl-SI" sz="16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Veličastni vhod= Ištrina vrata (glavni vhod v mesto)</a:t>
            </a:r>
          </a:p>
          <a:p>
            <a:pPr algn="ctr">
              <a:buFontTx/>
              <a:buChar char="-"/>
            </a:pPr>
            <a:r>
              <a:rPr lang="sl-SI" altLang="sl-SI" sz="16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Babilonski stolp</a:t>
            </a:r>
          </a:p>
          <a:p>
            <a:pPr algn="ctr">
              <a:buFontTx/>
              <a:buChar char="-"/>
            </a:pPr>
            <a:endParaRPr lang="sl-SI" altLang="sl-SI" sz="16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tang" panose="02030600000101010101" pitchFamily="18" charset="-127"/>
            </a:endParaRP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5921BBE8-A942-4C24-8EE7-A44EAEF5F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88913"/>
            <a:ext cx="4348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8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MESTNE ZNAMENITOSTI</a:t>
            </a:r>
          </a:p>
        </p:txBody>
      </p:sp>
      <p:pic>
        <p:nvPicPr>
          <p:cNvPr id="18439" name="Picture 7" descr="Babel">
            <a:extLst>
              <a:ext uri="{FF2B5EF4-FFF2-40B4-BE49-F238E27FC236}">
                <a16:creationId xmlns:a16="http://schemas.microsoft.com/office/drawing/2014/main" id="{7BB70ACE-4D4C-4CC1-93EA-59017E66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57563"/>
            <a:ext cx="3240087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hb_31">
            <a:extLst>
              <a:ext uri="{FF2B5EF4-FFF2-40B4-BE49-F238E27FC236}">
                <a16:creationId xmlns:a16="http://schemas.microsoft.com/office/drawing/2014/main" id="{210A6911-CE2E-4792-951D-F0DCFB2E8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240088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auto0">
            <a:extLst>
              <a:ext uri="{FF2B5EF4-FFF2-40B4-BE49-F238E27FC236}">
                <a16:creationId xmlns:a16="http://schemas.microsoft.com/office/drawing/2014/main" id="{CF68F57B-394E-4800-AED0-23315DDF5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16113"/>
            <a:ext cx="251301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Text Box 6">
            <a:extLst>
              <a:ext uri="{FF2B5EF4-FFF2-40B4-BE49-F238E27FC236}">
                <a16:creationId xmlns:a16="http://schemas.microsoft.com/office/drawing/2014/main" id="{9CFA718A-A902-48EA-9C4A-539422BBF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125538"/>
            <a:ext cx="3382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Opeka s katero so bili okrašeni zidovi Babilona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0EE4D3A3-14C6-4EA9-B738-0FCCDF391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252538"/>
            <a:ext cx="2227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anose="02030600000101010101" pitchFamily="18" charset="-127"/>
              </a:rPr>
              <a:t>Vrata boginje Ištar</a:t>
            </a:r>
          </a:p>
        </p:txBody>
      </p:sp>
      <p:pic>
        <p:nvPicPr>
          <p:cNvPr id="25608" name="Picture 8" descr="17%20ishtar%20gate%20from%20babylon">
            <a:extLst>
              <a:ext uri="{FF2B5EF4-FFF2-40B4-BE49-F238E27FC236}">
                <a16:creationId xmlns:a16="http://schemas.microsoft.com/office/drawing/2014/main" id="{ABC937BC-AB63-48C7-86CA-7FA5C694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34575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theme/theme1.xml><?xml version="1.0" encoding="utf-8"?>
<a:theme xmlns:a="http://schemas.openxmlformats.org/drawingml/2006/main" name="SCROLL">
  <a:themeElements>
    <a:clrScheme name="SCROLL 1">
      <a:dk1>
        <a:srgbClr val="000000"/>
      </a:dk1>
      <a:lt1>
        <a:srgbClr val="FFFFCC"/>
      </a:lt1>
      <a:dk2>
        <a:srgbClr val="996600"/>
      </a:dk2>
      <a:lt2>
        <a:srgbClr val="FFCC66"/>
      </a:lt2>
      <a:accent1>
        <a:srgbClr val="FF9933"/>
      </a:accent1>
      <a:accent2>
        <a:srgbClr val="FF33CC"/>
      </a:accent2>
      <a:accent3>
        <a:srgbClr val="CAB8AA"/>
      </a:accent3>
      <a:accent4>
        <a:srgbClr val="DADAAE"/>
      </a:accent4>
      <a:accent5>
        <a:srgbClr val="FFCAAD"/>
      </a:accent5>
      <a:accent6>
        <a:srgbClr val="E72DB9"/>
      </a:accent6>
      <a:hlink>
        <a:srgbClr val="9933FF"/>
      </a:hlink>
      <a:folHlink>
        <a:srgbClr val="999933"/>
      </a:folHlink>
    </a:clrScheme>
    <a:fontScheme name="SCRO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CROLL 1">
        <a:dk1>
          <a:srgbClr val="000000"/>
        </a:dk1>
        <a:lt1>
          <a:srgbClr val="FFFFCC"/>
        </a:lt1>
        <a:dk2>
          <a:srgbClr val="996600"/>
        </a:dk2>
        <a:lt2>
          <a:srgbClr val="FFCC66"/>
        </a:lt2>
        <a:accent1>
          <a:srgbClr val="FF9933"/>
        </a:accent1>
        <a:accent2>
          <a:srgbClr val="FF33CC"/>
        </a:accent2>
        <a:accent3>
          <a:srgbClr val="CAB8AA"/>
        </a:accent3>
        <a:accent4>
          <a:srgbClr val="DADAAE"/>
        </a:accent4>
        <a:accent5>
          <a:srgbClr val="FFCAAD"/>
        </a:accent5>
        <a:accent6>
          <a:srgbClr val="E72DB9"/>
        </a:accent6>
        <a:hlink>
          <a:srgbClr val="9933FF"/>
        </a:hlink>
        <a:folHlink>
          <a:srgbClr val="99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OLL 2">
        <a:dk1>
          <a:srgbClr val="333300"/>
        </a:dk1>
        <a:lt1>
          <a:srgbClr val="F9F9EA"/>
        </a:lt1>
        <a:dk2>
          <a:srgbClr val="666633"/>
        </a:dk2>
        <a:lt2>
          <a:srgbClr val="B8B39B"/>
        </a:lt2>
        <a:accent1>
          <a:srgbClr val="97A2CF"/>
        </a:accent1>
        <a:accent2>
          <a:srgbClr val="6CA173"/>
        </a:accent2>
        <a:accent3>
          <a:srgbClr val="FBFBF3"/>
        </a:accent3>
        <a:accent4>
          <a:srgbClr val="2A2A00"/>
        </a:accent4>
        <a:accent5>
          <a:srgbClr val="C9CEE4"/>
        </a:accent5>
        <a:accent6>
          <a:srgbClr val="619168"/>
        </a:accent6>
        <a:hlink>
          <a:srgbClr val="9674A8"/>
        </a:hlink>
        <a:folHlink>
          <a:srgbClr val="BFBA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OL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OLL 4">
        <a:dk1>
          <a:srgbClr val="000000"/>
        </a:dk1>
        <a:lt1>
          <a:srgbClr val="FFFFCC"/>
        </a:lt1>
        <a:dk2>
          <a:srgbClr val="339933"/>
        </a:dk2>
        <a:lt2>
          <a:srgbClr val="FFCC66"/>
        </a:lt2>
        <a:accent1>
          <a:srgbClr val="999933"/>
        </a:accent1>
        <a:accent2>
          <a:srgbClr val="FF33CC"/>
        </a:accent2>
        <a:accent3>
          <a:srgbClr val="ADCAAD"/>
        </a:accent3>
        <a:accent4>
          <a:srgbClr val="DADAAE"/>
        </a:accent4>
        <a:accent5>
          <a:srgbClr val="CACAAD"/>
        </a:accent5>
        <a:accent6>
          <a:srgbClr val="E72DB9"/>
        </a:accent6>
        <a:hlink>
          <a:srgbClr val="9933FF"/>
        </a:hlink>
        <a:folHlink>
          <a:srgbClr val="00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OLL 5">
        <a:dk1>
          <a:srgbClr val="000000"/>
        </a:dk1>
        <a:lt1>
          <a:srgbClr val="FFFFCC"/>
        </a:lt1>
        <a:dk2>
          <a:srgbClr val="990066"/>
        </a:dk2>
        <a:lt2>
          <a:srgbClr val="FFCC66"/>
        </a:lt2>
        <a:accent1>
          <a:srgbClr val="00CCCC"/>
        </a:accent1>
        <a:accent2>
          <a:srgbClr val="6699FF"/>
        </a:accent2>
        <a:accent3>
          <a:srgbClr val="CAAAB8"/>
        </a:accent3>
        <a:accent4>
          <a:srgbClr val="DADAAE"/>
        </a:accent4>
        <a:accent5>
          <a:srgbClr val="AAE2E2"/>
        </a:accent5>
        <a:accent6>
          <a:srgbClr val="5C8AE7"/>
        </a:accent6>
        <a:hlink>
          <a:srgbClr val="9933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OLL 6">
        <a:dk1>
          <a:srgbClr val="000000"/>
        </a:dk1>
        <a:lt1>
          <a:srgbClr val="FFFFCC"/>
        </a:lt1>
        <a:dk2>
          <a:srgbClr val="3333FF"/>
        </a:dk2>
        <a:lt2>
          <a:srgbClr val="FFCC66"/>
        </a:lt2>
        <a:accent1>
          <a:srgbClr val="00CCCC"/>
        </a:accent1>
        <a:accent2>
          <a:srgbClr val="FF33CC"/>
        </a:accent2>
        <a:accent3>
          <a:srgbClr val="ADADFF"/>
        </a:accent3>
        <a:accent4>
          <a:srgbClr val="DADAAE"/>
        </a:accent4>
        <a:accent5>
          <a:srgbClr val="AAE2E2"/>
        </a:accent5>
        <a:accent6>
          <a:srgbClr val="E72DB9"/>
        </a:accent6>
        <a:hlink>
          <a:srgbClr val="9933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</Template>
  <TotalTime>0</TotalTime>
  <Words>493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Batang</vt:lpstr>
      <vt:lpstr>Arial</vt:lpstr>
      <vt:lpstr>Monotype Corsiva</vt:lpstr>
      <vt:lpstr>Palatino Linotype</vt:lpstr>
      <vt:lpstr>Times New Roman</vt:lpstr>
      <vt:lpstr>SCROLL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Hamurabijev zakonik</vt:lpstr>
      <vt:lpstr>PowerPoint Presentation</vt:lpstr>
      <vt:lpstr>PowerPoint Presentation</vt:lpstr>
      <vt:lpstr>Danes od Babilona ni ostalo veliko; nekaj ruševin in kakšna posoda ali kelih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2019-06-03T09:14:07Z</dcterms:created>
  <dcterms:modified xsi:type="dcterms:W3CDTF">2019-06-03T09:14:07Z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