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19F373B4-527A-4F1A-8A22-CF1EA04DE28A}"/>
              </a:ext>
            </a:extLst>
          </p:cNvPr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DEB339B-CE26-427D-BE61-0CD2DEC6B71A}"/>
                </a:ext>
              </a:extLst>
            </p:cNvPr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404F423-8859-48F0-93EC-1D853C16A643}"/>
                </a:ext>
              </a:extLst>
            </p:cNvPr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020F5D7-FF3B-49A2-BA44-EDB20E104789}"/>
                </a:ext>
              </a:extLst>
            </p:cNvPr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C1457CF-3465-4BBC-B7E8-EF5DFBBD3321}"/>
                </a:ext>
              </a:extLst>
            </p:cNvPr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B6960D9-3E38-4666-876A-8F3D85E448D5}"/>
                </a:ext>
              </a:extLst>
            </p:cNvPr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C983DA9-95BE-4EED-8653-38C4F9D81752}"/>
                </a:ext>
              </a:extLst>
            </p:cNvPr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FD96083-0AC1-447D-975F-1DD7DC9F16B0}"/>
                </a:ext>
              </a:extLst>
            </p:cNvPr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1E836EE-66B7-43E6-A4B9-432ABE8CDBA5}"/>
                </a:ext>
              </a:extLst>
            </p:cNvPr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D32DB64-30FD-41D6-BF7B-ACA0811DA547}"/>
                </a:ext>
              </a:extLst>
            </p:cNvPr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F327CB-D9D7-44BF-A333-C151DC26979C}"/>
                </a:ext>
              </a:extLst>
            </p:cNvPr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FEB91F0-8664-4882-9D31-0F6C55238D0E}"/>
                </a:ext>
              </a:extLst>
            </p:cNvPr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50D4F4-DC40-4E92-98B7-B33584D05CF7}"/>
                </a:ext>
              </a:extLst>
            </p:cNvPr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CBD4381-D872-4F6F-A676-0BF00A15F22E}"/>
                </a:ext>
              </a:extLst>
            </p:cNvPr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18BF246-954B-4331-A1BC-1085B6F92B40}"/>
                </a:ext>
              </a:extLst>
            </p:cNvPr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E3DAEEA-4010-48FC-A824-EFB8E34355D9}"/>
                </a:ext>
              </a:extLst>
            </p:cNvPr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451C8B-58E8-4E66-B4CC-2EBD369763F7}"/>
                </a:ext>
              </a:extLst>
            </p:cNvPr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1C49A71-8F39-4A2E-89D7-285AF518B9C2}"/>
                </a:ext>
              </a:extLst>
            </p:cNvPr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D43B3C4-9DE2-4B30-9FFD-F0AA40E2D13F}"/>
                </a:ext>
              </a:extLst>
            </p:cNvPr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1FF7D19-34CF-4352-82D9-2711FA36EB54}"/>
                </a:ext>
              </a:extLst>
            </p:cNvPr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4567E67-7C45-4C68-A782-5FDFA4CFF381}"/>
                </a:ext>
              </a:extLst>
            </p:cNvPr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6AE023F-B9C5-43DC-81B4-87DF866A7F8E}"/>
                </a:ext>
              </a:extLst>
            </p:cNvPr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1882DFC-3752-4F32-B2A9-991F9ECA45D6}"/>
                </a:ext>
              </a:extLst>
            </p:cNvPr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9A6B46-8C61-4355-99D3-E46FAF5BF8C6}"/>
                </a:ext>
              </a:extLst>
            </p:cNvPr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20D118-95C5-4B85-A962-2FF6480919A8}"/>
                </a:ext>
              </a:extLst>
            </p:cNvPr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F9E925E-B3CA-454E-9BDB-17D0C10B5A3D}"/>
                </a:ext>
              </a:extLst>
            </p:cNvPr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C33D6C1-C79F-47B0-8A22-72C136E8F065}"/>
                </a:ext>
              </a:extLst>
            </p:cNvPr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A0DAF19-B62F-40A9-875A-E5D448493EA7}"/>
                </a:ext>
              </a:extLst>
            </p:cNvPr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F89708F-23D1-453C-979D-4FF7DE29800A}"/>
                </a:ext>
              </a:extLst>
            </p:cNvPr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D104FC6-DDFD-4B02-AAEF-7625A7B51B56}"/>
                </a:ext>
              </a:extLst>
            </p:cNvPr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E47E8CF-34F9-48BD-9DEB-7243134F9FEE}"/>
                </a:ext>
              </a:extLst>
            </p:cNvPr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E082E8-01AC-4BC1-BA29-B545412F7015}"/>
                </a:ext>
              </a:extLst>
            </p:cNvPr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04A9C21-559C-4119-A5F7-6E83CF78A9F1}"/>
                </a:ext>
              </a:extLst>
            </p:cNvPr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D94C965-8667-4458-9675-6F098F3A7FCD}"/>
                </a:ext>
              </a:extLst>
            </p:cNvPr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D9C7CDE-9E3F-4B74-AE42-75F62B68DB80}"/>
                </a:ext>
              </a:extLst>
            </p:cNvPr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BA28B12-1609-4B42-A7F0-F3E8C8D35ADD}"/>
                </a:ext>
              </a:extLst>
            </p:cNvPr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52C7689-D1D8-4CEE-A510-BF79525F55BB}"/>
                </a:ext>
              </a:extLst>
            </p:cNvPr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A9AEADF-AA01-4B86-BE2A-FC7AA804DBB5}"/>
                </a:ext>
              </a:extLst>
            </p:cNvPr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F3C2925-132D-47E6-81CC-359DA383D669}"/>
                </a:ext>
              </a:extLst>
            </p:cNvPr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A0238CF-C1C0-45B7-B274-F1FE50746690}"/>
                </a:ext>
              </a:extLst>
            </p:cNvPr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58C18D0-9A8A-44DD-A403-4FD9D5B64615}"/>
                </a:ext>
              </a:extLst>
            </p:cNvPr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3D3FA8A-F363-4217-AFF1-1B02B97725AA}"/>
                </a:ext>
              </a:extLst>
            </p:cNvPr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F48D99-EE5E-45B1-A853-D3CBAD2A92FA}"/>
                </a:ext>
              </a:extLst>
            </p:cNvPr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775A378-5994-4F60-931A-3414AAA2B67E}"/>
                </a:ext>
              </a:extLst>
            </p:cNvPr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799772A-BE6E-4208-B4B5-919BB0EF9296}"/>
                </a:ext>
              </a:extLst>
            </p:cNvPr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95EA40F-4AE7-4037-989A-4940A5C4194F}"/>
                </a:ext>
              </a:extLst>
            </p:cNvPr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8F9DCF4-4295-46B8-A510-EA43A62BF900}"/>
                </a:ext>
              </a:extLst>
            </p:cNvPr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CE63135-AED6-4D9E-BCD3-AAD06EC1E5FA}"/>
                </a:ext>
              </a:extLst>
            </p:cNvPr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5B39828-3F3B-407C-B94F-DEF199B5C6A5}"/>
                </a:ext>
              </a:extLst>
            </p:cNvPr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46077EC-A484-4A74-8017-CC748B195823}"/>
                </a:ext>
              </a:extLst>
            </p:cNvPr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4556151-E527-4B7D-AF42-1D365CC3E63F}"/>
                </a:ext>
              </a:extLst>
            </p:cNvPr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870AABE-1F53-4ADE-90DE-809DB0FF95EE}"/>
                </a:ext>
              </a:extLst>
            </p:cNvPr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E3B00EE-5594-4E7C-BF32-773253FB334E}"/>
                </a:ext>
              </a:extLst>
            </p:cNvPr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41F32D8-7D2F-4598-AC01-7C6A986FC7BC}"/>
                </a:ext>
              </a:extLst>
            </p:cNvPr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6A1E892-C5AB-4070-B00B-BDA0161EF15C}"/>
                </a:ext>
              </a:extLst>
            </p:cNvPr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44A3D7E-71CA-4C0E-9A0F-235AB946B4E2}"/>
                </a:ext>
              </a:extLst>
            </p:cNvPr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FE3F8F-05C8-41E7-9F0D-E1E386E0EBD7}"/>
                </a:ext>
              </a:extLst>
            </p:cNvPr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561060D-481C-47CD-B9B3-A102F258BD1C}"/>
                </a:ext>
              </a:extLst>
            </p:cNvPr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D0D708E-BE00-498E-810E-DB1A7CBDBF56}"/>
                </a:ext>
              </a:extLst>
            </p:cNvPr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7C81DB4-5E2A-473E-9A09-036B2EABE372}"/>
                </a:ext>
              </a:extLst>
            </p:cNvPr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E40D6E9-A9F4-417F-B187-F3326A733569}"/>
                </a:ext>
              </a:extLst>
            </p:cNvPr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4F60B6C-F337-47EF-B1B3-AF413F91D46D}"/>
                </a:ext>
              </a:extLst>
            </p:cNvPr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75DE730-BC94-4840-9E31-8B9E6DA85AB6}"/>
                </a:ext>
              </a:extLst>
            </p:cNvPr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109AF17-0DB9-4602-BF02-E535BE0ED9D8}"/>
                </a:ext>
              </a:extLst>
            </p:cNvPr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A4AD975-2082-4153-B130-2FFD37747160}"/>
                </a:ext>
              </a:extLst>
            </p:cNvPr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3CB8A49-2E66-4AFE-8B6D-F19D14F35D41}"/>
                </a:ext>
              </a:extLst>
            </p:cNvPr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8985913-8A9C-43AB-98BA-3CFCB135F970}"/>
                </a:ext>
              </a:extLst>
            </p:cNvPr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92D9A00-AC0C-4A03-B9B1-EBD018616EA1}"/>
                </a:ext>
              </a:extLst>
            </p:cNvPr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DCE18BE-F4F3-4BE2-BBC8-8B715372686C}"/>
                </a:ext>
              </a:extLst>
            </p:cNvPr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701E4C8-8A24-4240-B313-D53D34207D5C}"/>
                </a:ext>
              </a:extLst>
            </p:cNvPr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46D924A-3EC3-4130-92B7-0BF4AFF6050A}"/>
                </a:ext>
              </a:extLst>
            </p:cNvPr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34CA50E-6125-42A5-B2D0-FFCD1FF41E8B}"/>
                </a:ext>
              </a:extLst>
            </p:cNvPr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C4AFA62-E82C-4759-86FE-E2A7CF585A0D}"/>
                </a:ext>
              </a:extLst>
            </p:cNvPr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B671247-D8E2-4329-9727-987709339C45}"/>
                </a:ext>
              </a:extLst>
            </p:cNvPr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A6300DF-DC44-4A6D-B916-0963BD0A29B3}"/>
                </a:ext>
              </a:extLst>
            </p:cNvPr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ACB2E35-FD7A-4E54-94E9-0F72534F083A}"/>
                </a:ext>
              </a:extLst>
            </p:cNvPr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8E07BED-43A8-49DE-8A29-F2D654B0A3F1}"/>
                </a:ext>
              </a:extLst>
            </p:cNvPr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0D3F01B-BFA4-43FA-A0AA-0E3518CFBE41}"/>
                </a:ext>
              </a:extLst>
            </p:cNvPr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804595F-9525-4031-96CE-0DC51E899F43}"/>
                </a:ext>
              </a:extLst>
            </p:cNvPr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8C59CFC-2707-4D41-A49E-D3AAE8169A48}"/>
                </a:ext>
              </a:extLst>
            </p:cNvPr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C3BFAB3-2550-494B-855C-F34041AEDFF8}"/>
                </a:ext>
              </a:extLst>
            </p:cNvPr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04D6748-6B7D-40ED-816E-1E1C8D41DD9F}"/>
                </a:ext>
              </a:extLst>
            </p:cNvPr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2CCEB39-540E-4B2A-9A08-77E9FE0C5208}"/>
                </a:ext>
              </a:extLst>
            </p:cNvPr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82B9678-B9DD-477A-A6E3-475F3EAF6EC2}"/>
                </a:ext>
              </a:extLst>
            </p:cNvPr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4AF5FAC5-51D0-4AF2-BFCF-F4A1FA845037}"/>
              </a:ext>
            </a:extLst>
          </p:cNvPr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2">
            <a:extLst>
              <a:ext uri="{FF2B5EF4-FFF2-40B4-BE49-F238E27FC236}">
                <a16:creationId xmlns:a16="http://schemas.microsoft.com/office/drawing/2014/main" id="{2534587E-0533-41BD-818E-E693A9635302}"/>
              </a:ext>
            </a:extLst>
          </p:cNvPr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191C3FC-1123-49D4-8F1A-658699B0157D}"/>
                </a:ext>
              </a:extLst>
            </p:cNvPr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A988212-1351-4C98-98BA-1D936500B034}"/>
                </a:ext>
              </a:extLst>
            </p:cNvPr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1631E2E-9AB8-4A45-B4A7-45CEF23A294A}"/>
                </a:ext>
              </a:extLst>
            </p:cNvPr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3" name="Date Placeholder 3">
            <a:extLst>
              <a:ext uri="{FF2B5EF4-FFF2-40B4-BE49-F238E27FC236}">
                <a16:creationId xmlns:a16="http://schemas.microsoft.com/office/drawing/2014/main" id="{3DB78E04-C344-4050-B9E1-4A787E7D8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5A80-1B4F-4AB4-B1EF-C49699255DAE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94" name="Footer Placeholder 4">
            <a:extLst>
              <a:ext uri="{FF2B5EF4-FFF2-40B4-BE49-F238E27FC236}">
                <a16:creationId xmlns:a16="http://schemas.microsoft.com/office/drawing/2014/main" id="{26A42208-954A-4E52-AA7E-0DE4F325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Slide Number Placeholder 5">
            <a:extLst>
              <a:ext uri="{FF2B5EF4-FFF2-40B4-BE49-F238E27FC236}">
                <a16:creationId xmlns:a16="http://schemas.microsoft.com/office/drawing/2014/main" id="{4E049AAF-4062-4EDD-B187-5F0BBFA2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F2C01-A863-440C-A222-3FF1C3FB6F1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2463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64C8D-0EAE-43D4-9475-2DE3136F0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19A2-1F00-477E-AB4F-53738B599942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7FC50-ACDE-42CC-A297-3173AD52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05C20-F012-4F91-B712-32D078D6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F870D-FA03-4B8C-A2CB-494288CFA99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5633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D44B1-87FA-4D7D-B5DD-0345B0DB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4887B-1ED4-4FF1-B077-63550208CD27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7514-7443-4C4B-8616-51FA98AA0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F751C-601E-48CB-AFA9-95C2FF4F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6C90B-D086-44CE-95A8-85BCD20363F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3182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414B7-8987-4AE0-B602-73DC750C4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26257-4636-4DF8-BFB1-31D4AEF6F6A5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CE08A-C3DE-47E0-B207-0C8412C08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71219-E9C0-44A6-8F6F-649CFD31B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0846F-1282-412C-8F73-423A67A15E2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10153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>
            <a:extLst>
              <a:ext uri="{FF2B5EF4-FFF2-40B4-BE49-F238E27FC236}">
                <a16:creationId xmlns:a16="http://schemas.microsoft.com/office/drawing/2014/main" id="{7FFC96C9-F8F3-4BCE-A69B-09A527BE0E0D}"/>
              </a:ext>
            </a:extLst>
          </p:cNvPr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CA74D90-0EEF-4CAB-B25B-399414858FDE}"/>
                </a:ext>
              </a:extLst>
            </p:cNvPr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E208010-1E3A-49E8-AADE-2903516FBFD2}"/>
                </a:ext>
              </a:extLst>
            </p:cNvPr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B484B6F-CFFC-441C-B17E-23C181EFD330}"/>
                </a:ext>
              </a:extLst>
            </p:cNvPr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881FA2-29C0-4518-B95B-F64AC29C6978}"/>
                </a:ext>
              </a:extLst>
            </p:cNvPr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F77E23B-08C6-4370-BC61-B83B969FE197}"/>
                </a:ext>
              </a:extLst>
            </p:cNvPr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1691C83-BA15-4A83-A55C-BDF6A2ABE367}"/>
                </a:ext>
              </a:extLst>
            </p:cNvPr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059297-0F13-491E-9A4F-FF1222A1CF14}"/>
                </a:ext>
              </a:extLst>
            </p:cNvPr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756700E-DAD9-47BE-BB60-5D22053C0E9F}"/>
                </a:ext>
              </a:extLst>
            </p:cNvPr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7ECB7CC-5829-4343-9293-773C8C815489}"/>
                </a:ext>
              </a:extLst>
            </p:cNvPr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DA01C6-2DF1-42ED-A460-E1FBFF429026}"/>
                </a:ext>
              </a:extLst>
            </p:cNvPr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5D05E11-5876-4B59-80EC-BCCEC400C2FE}"/>
                </a:ext>
              </a:extLst>
            </p:cNvPr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3065C4D-16E7-4593-AACC-F0D40D892CE9}"/>
                </a:ext>
              </a:extLst>
            </p:cNvPr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D2039E1-BF33-416D-8F4D-2B7723180EC0}"/>
                </a:ext>
              </a:extLst>
            </p:cNvPr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BEBDE5C-E19C-4A48-946D-508F3AAC3CAD}"/>
                </a:ext>
              </a:extLst>
            </p:cNvPr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3D13C0F-5246-4042-8CAB-0B1C0F23E450}"/>
                </a:ext>
              </a:extLst>
            </p:cNvPr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DDD75CA-C704-43DF-A43E-A1682A7D0EDA}"/>
                </a:ext>
              </a:extLst>
            </p:cNvPr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EF6AAC4-2388-4568-AE47-7CDE2C542608}"/>
                </a:ext>
              </a:extLst>
            </p:cNvPr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B12011E-7F40-4981-8D9D-1289548AD78C}"/>
                </a:ext>
              </a:extLst>
            </p:cNvPr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229DC36-8328-47C3-BDFA-32531EF9F797}"/>
                </a:ext>
              </a:extLst>
            </p:cNvPr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DF18DCA-15EC-461E-8E06-CE8C5BC6925A}"/>
                </a:ext>
              </a:extLst>
            </p:cNvPr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079F6B3-D6D9-402B-89A9-7F75B79F3506}"/>
                </a:ext>
              </a:extLst>
            </p:cNvPr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64D1EBF-2409-452C-B825-0D150D47DC1E}"/>
                </a:ext>
              </a:extLst>
            </p:cNvPr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E086EE0-C3D4-4C4A-8AC2-A983C38FD1DE}"/>
                </a:ext>
              </a:extLst>
            </p:cNvPr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6EF095C-13A6-4B30-AF7B-2AC663E44DDA}"/>
                </a:ext>
              </a:extLst>
            </p:cNvPr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F7E1AE4-3FD1-4108-B840-CF72D8471955}"/>
                </a:ext>
              </a:extLst>
            </p:cNvPr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9BD0956-0306-466B-9C54-5A0593E652C6}"/>
                </a:ext>
              </a:extLst>
            </p:cNvPr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1EAA49C-DA05-4720-A9EA-015B0E2D957E}"/>
                </a:ext>
              </a:extLst>
            </p:cNvPr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C335CE2-D81C-4FBF-8AF0-CA8057152151}"/>
                </a:ext>
              </a:extLst>
            </p:cNvPr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B4AA5C5-B169-4154-B5C2-D39AC2C76CC4}"/>
                </a:ext>
              </a:extLst>
            </p:cNvPr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9DD7E97-E1C5-4064-8B14-3FE2F90D1405}"/>
                </a:ext>
              </a:extLst>
            </p:cNvPr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4709E07-E1E9-4F38-BD71-E84780323720}"/>
                </a:ext>
              </a:extLst>
            </p:cNvPr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58E905C-0200-4A9F-98DB-1E3FAABD52DC}"/>
                </a:ext>
              </a:extLst>
            </p:cNvPr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0B03221-BE9D-47FD-BE55-15A78477D950}"/>
                </a:ext>
              </a:extLst>
            </p:cNvPr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3476F41-0CF5-4CCD-A160-44DD10A02F46}"/>
                </a:ext>
              </a:extLst>
            </p:cNvPr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C26E15A-6A2E-43F1-A7E0-D5A566E43CFE}"/>
                </a:ext>
              </a:extLst>
            </p:cNvPr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D4988C0-105D-4868-B54D-629D00A2364F}"/>
                </a:ext>
              </a:extLst>
            </p:cNvPr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9329E13-4397-4E99-98D6-E3A992DD3AAC}"/>
                </a:ext>
              </a:extLst>
            </p:cNvPr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47F53D0-3A1C-4025-9259-783DC8FFDEF7}"/>
                </a:ext>
              </a:extLst>
            </p:cNvPr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541E866-71E2-49EC-BAB6-76659EF67C92}"/>
                </a:ext>
              </a:extLst>
            </p:cNvPr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BBFCE9-D9F9-4830-983E-785237094B91}"/>
                </a:ext>
              </a:extLst>
            </p:cNvPr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50508CD-6510-438B-8079-AF82DE118DEE}"/>
                </a:ext>
              </a:extLst>
            </p:cNvPr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959F189-78CA-49F3-B35B-86529F5EA6B6}"/>
                </a:ext>
              </a:extLst>
            </p:cNvPr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38A7FDF-D1D9-48DC-8411-D4D9F59C9B28}"/>
                </a:ext>
              </a:extLst>
            </p:cNvPr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C760ED7-513E-4908-9C6C-976C85EF7E15}"/>
                </a:ext>
              </a:extLst>
            </p:cNvPr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2E838C4-3AB9-477C-B7B6-71D18E92296B}"/>
                </a:ext>
              </a:extLst>
            </p:cNvPr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0191CB6-FC68-470F-8564-17AEE65E6F92}"/>
                </a:ext>
              </a:extLst>
            </p:cNvPr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DEC3066-EF9E-4152-B736-49E9659721AC}"/>
                </a:ext>
              </a:extLst>
            </p:cNvPr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86971DB-4146-40F7-AAEA-45504582D9B5}"/>
                </a:ext>
              </a:extLst>
            </p:cNvPr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9A0225D-436C-4599-92CB-45E55C733796}"/>
                </a:ext>
              </a:extLst>
            </p:cNvPr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72AF3DD-97DF-4171-8135-CF60EB49BA59}"/>
                </a:ext>
              </a:extLst>
            </p:cNvPr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FAAAFD4-8AC2-45EC-9E23-CD053205321C}"/>
                </a:ext>
              </a:extLst>
            </p:cNvPr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2699CA4-904E-4F73-95EB-EE2354A4E2B4}"/>
                </a:ext>
              </a:extLst>
            </p:cNvPr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81E7C6E-C27E-4400-8CD6-A90768C571C6}"/>
                </a:ext>
              </a:extLst>
            </p:cNvPr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FBBAD65-89D3-4229-9764-F69547F1BEB5}"/>
                </a:ext>
              </a:extLst>
            </p:cNvPr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3F023D5-95EE-45B1-9F32-B49BE0997951}"/>
                </a:ext>
              </a:extLst>
            </p:cNvPr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AF519E-698E-404C-B425-07FE32CCAE23}"/>
                </a:ext>
              </a:extLst>
            </p:cNvPr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01C4D31-BBD7-40D8-937C-BBB4ADB36DF6}"/>
                </a:ext>
              </a:extLst>
            </p:cNvPr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34915C4-84A3-4AAE-9D93-D0E5EE2C6930}"/>
                </a:ext>
              </a:extLst>
            </p:cNvPr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2B30417-5F3F-4435-9F02-844FF7B9BE4E}"/>
                </a:ext>
              </a:extLst>
            </p:cNvPr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55ABD22-6DBE-4DF7-9FCF-5B86FBEDE2CA}"/>
                </a:ext>
              </a:extLst>
            </p:cNvPr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88BC5E8-FD36-4802-B9FA-DE5470AFE10F}"/>
                </a:ext>
              </a:extLst>
            </p:cNvPr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099D001-5BF0-47F0-8C97-0AB1B0B7E156}"/>
                </a:ext>
              </a:extLst>
            </p:cNvPr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7FBAF29-4619-4EB1-97FC-0FEB6FEFA53B}"/>
                </a:ext>
              </a:extLst>
            </p:cNvPr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28B1FBB-C8A4-4BBA-AE68-B2EB5A3496E8}"/>
                </a:ext>
              </a:extLst>
            </p:cNvPr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C3C6B67-BCB3-4715-BC92-0348D49FB6F8}"/>
                </a:ext>
              </a:extLst>
            </p:cNvPr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A5C955-02CA-42B4-9848-DAC14C29E6EB}"/>
                </a:ext>
              </a:extLst>
            </p:cNvPr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14FB6C3-13F4-4BC5-9BF5-958915E47A43}"/>
                </a:ext>
              </a:extLst>
            </p:cNvPr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94A973D-454C-4023-AF31-0DE6754EAE37}"/>
                </a:ext>
              </a:extLst>
            </p:cNvPr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70A3262-B56A-43B3-A182-BB6037A4B3E4}"/>
                </a:ext>
              </a:extLst>
            </p:cNvPr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A3FD994-FF1A-4AE7-A8FE-A8DC5745353C}"/>
                </a:ext>
              </a:extLst>
            </p:cNvPr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1C7F967-A0F5-476E-9685-DA7FC4C83C66}"/>
                </a:ext>
              </a:extLst>
            </p:cNvPr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382BFCC-83FD-4CFF-9CB4-FD0A2E06B6DF}"/>
                </a:ext>
              </a:extLst>
            </p:cNvPr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EC535C5-BC05-4882-B6D3-A0E8D2FFD1C6}"/>
                </a:ext>
              </a:extLst>
            </p:cNvPr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C2571ED-EA32-423D-932C-B2A81E2DCF1F}"/>
                </a:ext>
              </a:extLst>
            </p:cNvPr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219F227-D0F8-4DA0-BA3C-DF26E89A2C28}"/>
                </a:ext>
              </a:extLst>
            </p:cNvPr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6C05E0A-4ABE-4C68-B7C8-1E857C769A04}"/>
                </a:ext>
              </a:extLst>
            </p:cNvPr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980DE41-3A35-4A33-9D8E-E2D161C5AB88}"/>
                </a:ext>
              </a:extLst>
            </p:cNvPr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A563026-694B-421D-9D31-E28E39062C46}"/>
                </a:ext>
              </a:extLst>
            </p:cNvPr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ABC7338-569B-40D7-8FC7-810C5FCE093F}"/>
                </a:ext>
              </a:extLst>
            </p:cNvPr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8D7CA9A-DCD2-4E28-85C7-D8314FBAAE68}"/>
                </a:ext>
              </a:extLst>
            </p:cNvPr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522B9ED-3DFF-4DF9-A419-0B3944D771D3}"/>
                </a:ext>
              </a:extLst>
            </p:cNvPr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E7360AA-87A2-4376-A85B-68AA3FFDDF1A}"/>
                </a:ext>
              </a:extLst>
            </p:cNvPr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BFB7A31-8AC2-4B99-94DD-4E231C0C0C66}"/>
                </a:ext>
              </a:extLst>
            </p:cNvPr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0C89A313-6BFE-450A-A6D3-F1B89DAB9511}"/>
              </a:ext>
            </a:extLst>
          </p:cNvPr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DB89B3B-98BB-4AF8-9C51-10BFCCBD5FF0}"/>
              </a:ext>
            </a:extLst>
          </p:cNvPr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7497D84-1BAA-4DEE-9739-36C1E6611EE8}"/>
              </a:ext>
            </a:extLst>
          </p:cNvPr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1" name="Date Placeholder 1">
            <a:extLst>
              <a:ext uri="{FF2B5EF4-FFF2-40B4-BE49-F238E27FC236}">
                <a16:creationId xmlns:a16="http://schemas.microsoft.com/office/drawing/2014/main" id="{23DB40A0-885F-4CD7-881A-C7D747F19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2D1A5-AEAD-42D6-BA39-35EFAACF20E5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92" name="Footer Placeholder 90">
            <a:extLst>
              <a:ext uri="{FF2B5EF4-FFF2-40B4-BE49-F238E27FC236}">
                <a16:creationId xmlns:a16="http://schemas.microsoft.com/office/drawing/2014/main" id="{791660FF-EDAE-4EBA-8393-30EBB5C8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" name="Slide Number Placeholder 91">
            <a:extLst>
              <a:ext uri="{FF2B5EF4-FFF2-40B4-BE49-F238E27FC236}">
                <a16:creationId xmlns:a16="http://schemas.microsoft.com/office/drawing/2014/main" id="{ED108EC8-9E52-4DD7-A059-CF5B4F33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B4C88-E6B8-4CFB-948A-C84117FAB86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380971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A73F27-2D5E-433D-9FFA-E77037F3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F985C-F264-490A-BCF7-285BB41D6DE1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0CFD90-642C-4597-BB4C-D04D16AFF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420DF9-EB67-4ACE-B8E0-94284368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8AFC1-0CC8-4B35-8B46-4207B81E0E9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0722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13D8E7-9E67-49E9-8C0E-AA8EDBF7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44407-9F1B-42D0-A9EF-73D2A16C8657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84CF80-6EB4-4C83-8E43-0E154795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B9096C-7E2F-442C-A516-DA429905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5FA32-8D1C-4F66-ADF7-F37A9BEECFD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927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D01A363-0D58-4BEB-B82F-6EFC6CF25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B7BB8-C3D9-4F18-9971-921982CD7866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4F1547E-B780-466A-96D1-85736683B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AEB465-90D6-4126-8B9B-7F72DF99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E2D58-BEC8-4E21-8D58-0E767E6FF90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4986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116C93-C198-4DB0-B9A7-6154FA73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6DEEF-CE96-4234-B7BD-EA7E3EB603B7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747BFEB-2AF9-44AE-9B54-DB55A0276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BCAF71-F25A-44E3-90DC-05E2EDBB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4EB18-D9C8-47E9-B7F5-3E9C26BEAC8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77836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BA7D4-7CC6-47B5-8901-4F7E281ED8C1}"/>
              </a:ext>
            </a:extLst>
          </p:cNvPr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2B6028-7819-4943-81AD-A80490577E1D}"/>
              </a:ext>
            </a:extLst>
          </p:cNvPr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8A8B8F-22F8-4A58-9F86-E717319EC733}"/>
              </a:ext>
            </a:extLst>
          </p:cNvPr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54DFAA-668A-4AD0-A802-EE06453E5627}"/>
              </a:ext>
            </a:extLst>
          </p:cNvPr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FB2DAD7B-3DF3-4CD2-8FDF-294D45648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4363-7C22-498E-8A86-BFEDDC33A507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4A4AE63-407E-4C21-A510-DF2C19017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27BDF87-5F28-4122-B9C6-51EF3A86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3B114-DB83-4403-ADD4-C210B053418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5189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CDD340D-2A09-4744-AFBC-41FA5EF837C4}"/>
              </a:ext>
            </a:extLst>
          </p:cNvPr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FDD9BA-A589-4673-8E41-EB8EF0FDA84E}"/>
              </a:ext>
            </a:extLst>
          </p:cNvPr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E5D4C1-B769-4870-9C9A-3608750319FF}"/>
              </a:ext>
            </a:extLst>
          </p:cNvPr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F1F6E0-1652-44DF-B53D-4D20261D7C14}"/>
              </a:ext>
            </a:extLst>
          </p:cNvPr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B127F7E0-3830-429F-BC82-CD127FF55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CDC65-37F5-4907-A7AA-BB803C87ED3C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5E05BBB-98EC-4EC0-8BEA-A2F7E346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E6AAD10E-9822-4772-9D5A-9D4FCC15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371CF-C5FC-46C7-A426-8830671B6E2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3838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>
            <a:extLst>
              <a:ext uri="{FF2B5EF4-FFF2-40B4-BE49-F238E27FC236}">
                <a16:creationId xmlns:a16="http://schemas.microsoft.com/office/drawing/2014/main" id="{8A26E0F7-CB93-4591-93AA-CEC378D43EF7}"/>
              </a:ext>
            </a:extLst>
          </p:cNvPr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56F035-8C6E-43E1-BB87-AE6FA325A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E1B92D98-C10B-45C5-A6D0-71B05D4FA8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F4779-4A46-45F3-9A5B-2D44D8CAC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9136D8-8DAB-46E7-AD86-D8DEDEC8E6B4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208C6-8BA5-4BEF-9483-F80BD4DEA7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3795A-9261-4B59-8DC9-9E8A1EEF4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72CB3A4-4849-4BC8-B09D-6ADE6FE3B733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12" r:id="rId2"/>
    <p:sldLayoutId id="2147483720" r:id="rId3"/>
    <p:sldLayoutId id="2147483713" r:id="rId4"/>
    <p:sldLayoutId id="2147483714" r:id="rId5"/>
    <p:sldLayoutId id="2147483715" r:id="rId6"/>
    <p:sldLayoutId id="2147483716" r:id="rId7"/>
    <p:sldLayoutId id="2147483721" r:id="rId8"/>
    <p:sldLayoutId id="2147483722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-18"/>
        </a:defRPr>
      </a:lvl2pPr>
      <a:lvl3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-18"/>
        </a:defRPr>
      </a:lvl3pPr>
      <a:lvl4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-18"/>
        </a:defRPr>
      </a:lvl4pPr>
      <a:lvl5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-18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7ACBE0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rgbClr val="7ACBE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fontAlgn="base">
        <a:spcBef>
          <a:spcPct val="20000"/>
        </a:spcBef>
        <a:spcAft>
          <a:spcPct val="0"/>
        </a:spcAft>
        <a:buClr>
          <a:srgbClr val="EB641B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rgbClr val="39639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Vojne_v_nekdanji_Jugoslaviji" TargetMode="External"/><Relationship Id="rId2" Type="http://schemas.openxmlformats.org/officeDocument/2006/relationships/hyperlink" Target="http://mss.svarog.si/zgodovina/3/index.php?page_id=856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si/search?q=%C4%8Drna+gora&amp;espv=210&amp;es_sm=122&amp;source=lnms&amp;tbm=isch&amp;sa=X&amp;ei=Y-4xU5v9IqSHyAP_t4DIBg&amp;ved=0CAgQ_AUoAQ&amp;biw=1280&amp;bih=815#q=gavrilo+princip&amp;tbm=is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2CD25-B845-4FE2-99E8-23E974FF5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321" y="2057273"/>
            <a:ext cx="4419600" cy="160032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400" dirty="0"/>
              <a:t>BALKANSKI SOD SMODNIKA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3AF85-8971-4972-B708-ED3EAA763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VIRI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6BC46-6543-489A-86A2-FA84EAE1A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u="sng" dirty="0">
                <a:hlinkClick r:id="rId2"/>
              </a:rPr>
              <a:t>http://mss.svarog.si/zgodovina/3/index.php?page_id=8562</a:t>
            </a:r>
            <a:r>
              <a:rPr lang="sl-SI" u="sng" dirty="0"/>
              <a:t> (20.3.2014)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u="sng" dirty="0">
                <a:hlinkClick r:id="rId3"/>
              </a:rPr>
              <a:t>http://sl.wikipedia.org/wiki/Vojne_v_nekdanji_Jugoslaviji</a:t>
            </a:r>
            <a:r>
              <a:rPr lang="sl-SI" u="sng" dirty="0"/>
              <a:t> ( 20.3.2014)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u="sng" dirty="0">
                <a:hlinkClick r:id="rId4"/>
              </a:rPr>
              <a:t>https://www.google.si/search?q=%C4%8Drna+gora&amp;espv=210&amp;es_sm=122&amp;source=lnms&amp;tbm=isch&amp;sa=X&amp;ei=Y-4xU5v9IqSHyAP_t4DIBg&amp;ved=0CAgQ_AUoAQ&amp;biw=1280&amp;bih=815#q=gavrilo+princip&amp;tbm=isch</a:t>
            </a:r>
            <a:r>
              <a:rPr lang="sl-SI" u="sng" dirty="0"/>
              <a:t> (20.3.2014)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endParaRPr lang="sl-SI" u="sng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Jugoslovanska velika noč : slovenski pogledi na balkanski vojni (1912-1913) in jugoslovansko vprašanje / Andrej Rahten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Vojska na Turškem : od leta 1875 do konca leta 1878 : začetek ustaje v Hercegovini, vojska Črnogorcev in Rusov s Turčijo, zasedba Bosne in Hercegovine po slavni avstrijski armadi / za priprosto ljudstvo spisal Jakob Alešovec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Vojna na Balkanu / Fitzroy Maclean ; [prevedel Marko Selan]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u="sng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lika:Ottoman flag.svg">
            <a:extLst>
              <a:ext uri="{FF2B5EF4-FFF2-40B4-BE49-F238E27FC236}">
                <a16:creationId xmlns:a16="http://schemas.microsoft.com/office/drawing/2014/main" id="{209526A5-B409-4867-A44C-44406328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36525"/>
            <a:ext cx="3086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8A8891-35DF-4FE1-A07C-00F68D992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OSMANSKO CESARSTVO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B5C37-2638-4F7E-A32F-C661F6626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ustanovitev - 1299 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1683 do 1699 - postopni umik katerega posledice so: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sl-SI" dirty="0"/>
              <a:t>	- Turki izgubijo možnost plenjenja; ni več vojnega plena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sl-SI" dirty="0"/>
              <a:t>	- so v krizi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sl-SI" dirty="0"/>
              <a:t>	- v turški vojski sta zavladala nered in neposlušnost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sl-SI" dirty="0"/>
              <a:t>	- janičarjem se godi vedno slabše in zato so začeli izkoriščati rajo (sililjo kmete, da bi jim izročili zemljo (baštino)	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notranje slabosti turške države :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sl-SI" dirty="0"/>
              <a:t>	- notranji razpad na samostojne enote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sl-SI" dirty="0"/>
              <a:t>	- fevdalna anarhija	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Avstrija      Srbija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Rusija       Črna gora, </a:t>
            </a:r>
            <a:r>
              <a:rPr lang="sl-SI" i="1" dirty="0"/>
              <a:t>»moli se Bogu, drži se Rusije«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D24FC30-CD6F-4EB7-A49D-742C870F2F71}"/>
              </a:ext>
            </a:extLst>
          </p:cNvPr>
          <p:cNvCxnSpPr/>
          <p:nvPr/>
        </p:nvCxnSpPr>
        <p:spPr>
          <a:xfrm>
            <a:off x="1787525" y="51054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C7F9E42-78A1-4330-8FB3-F6B62EAC03C2}"/>
              </a:ext>
            </a:extLst>
          </p:cNvPr>
          <p:cNvCxnSpPr/>
          <p:nvPr/>
        </p:nvCxnSpPr>
        <p:spPr>
          <a:xfrm>
            <a:off x="1662113" y="54864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upload.wikimedia.org/wikipedia/commons/e/ed/Ottoman_Empire_16-17th_century.jpg">
            <a:extLst>
              <a:ext uri="{FF2B5EF4-FFF2-40B4-BE49-F238E27FC236}">
                <a16:creationId xmlns:a16="http://schemas.microsoft.com/office/drawing/2014/main" id="{16B243D3-2F9D-43C6-B286-9A59DA171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4475" r="2228" b="6323"/>
          <a:stretch>
            <a:fillRect/>
          </a:stretch>
        </p:blipFill>
        <p:spPr bwMode="auto">
          <a:xfrm>
            <a:off x="1371600" y="777875"/>
            <a:ext cx="6519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0F998-F7BA-4055-AB86-7B0A3396C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08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I. IN II. SRBSKI UPOR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069B-515F-42B1-972C-61C894AC1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Selim III - sultan reformator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reforma: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sl-SI" dirty="0"/>
              <a:t>	- Srbom je potrdil pravico do lastne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sl-SI" dirty="0"/>
              <a:t>oblasti, celo do samouprave avtonomnih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sl-SI" dirty="0"/>
              <a:t>kneževin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konzervativne sile se s tem niso strinjale 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1804 je prišlo do pokola knezov 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srbski upor (1805) - Karađorđević (črni Jurij)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sl-SI" dirty="0"/>
              <a:t>- imenovn za vrhovnega in dednega srbskega kneza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u="sng" dirty="0"/>
              <a:t>II. srbski upor</a:t>
            </a:r>
            <a:r>
              <a:rPr lang="sl-SI" dirty="0"/>
              <a:t> (1813) - Miloš Obrenović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Dokončno samostojnost so Srbi dobili 1878 z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sl-SI" dirty="0"/>
              <a:t> berlinskim kongresom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dirty="0"/>
          </a:p>
        </p:txBody>
      </p:sp>
      <p:pic>
        <p:nvPicPr>
          <p:cNvPr id="8196" name="Picture 2" descr="http://4.bp.blogspot.com/_-HE1lR1mlb8/TUpPKyjQClI/AAAAAAAAEDI/PHch8WVnpF0/s1600/Konstantin_Kapidagli_002.jpg">
            <a:extLst>
              <a:ext uri="{FF2B5EF4-FFF2-40B4-BE49-F238E27FC236}">
                <a16:creationId xmlns:a16="http://schemas.microsoft.com/office/drawing/2014/main" id="{80AEF45A-CA47-4555-9788-9CF8BFCD2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184150"/>
            <a:ext cx="2849563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upload.wikimedia.org/wikipedia/commons/thumb/a/a8/MilosObrenovic_1848.jpg/200px-MilosObrenovic_1848.jpg">
            <a:extLst>
              <a:ext uri="{FF2B5EF4-FFF2-40B4-BE49-F238E27FC236}">
                <a16:creationId xmlns:a16="http://schemas.microsoft.com/office/drawing/2014/main" id="{8F915085-FEE0-48FA-B726-58EFF6400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29000"/>
            <a:ext cx="2292350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654D-B482-4FDA-A8A1-5246BFF9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318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ČRNA GORA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6A2FD-D52B-4115-8289-31F0DD4E0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525963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1499 je prišla pod Turčijo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plemenskih običajih - krvna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sl-SI" dirty="0"/>
              <a:t>osveta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Danilo Petrović (1/2 18. st.),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sl-SI" dirty="0"/>
              <a:t>plemena je povezal in se prvi začel povezovati z Rusi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v 2/2 18. st. - boji med Petrovići in Radonjići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Peter I. Petrović je leta 1803 predstavil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sl-SI" dirty="0"/>
              <a:t>črnogorski zakonik in uvedel davek za vse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sl-SI" dirty="0"/>
              <a:t>državljane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1878 tudi uradno dobijo samostojnost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dirty="0"/>
          </a:p>
        </p:txBody>
      </p:sp>
      <p:pic>
        <p:nvPicPr>
          <p:cNvPr id="9220" name="Picture 2" descr="http://www.slobodanjovanovic.org/wp-content/uploads/2012/03/izdajnik.jpg">
            <a:extLst>
              <a:ext uri="{FF2B5EF4-FFF2-40B4-BE49-F238E27FC236}">
                <a16:creationId xmlns:a16="http://schemas.microsoft.com/office/drawing/2014/main" id="{BA4AF4BE-3C43-4575-AA1D-51F091700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26988"/>
            <a:ext cx="41148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upload.wikimedia.org/wikipedia/commons/thumb/f/f4/Konovnitsin.jpg/200px-Konovnitsin.jpg">
            <a:extLst>
              <a:ext uri="{FF2B5EF4-FFF2-40B4-BE49-F238E27FC236}">
                <a16:creationId xmlns:a16="http://schemas.microsoft.com/office/drawing/2014/main" id="{4691906D-5357-462B-868F-2F0875CBC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16325"/>
            <a:ext cx="27432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upload.wikimedia.org/wikipedia/commons/thumb/8/8b/Berliner_kongress.jpg/350px-Berliner_kongress.jpg">
            <a:extLst>
              <a:ext uri="{FF2B5EF4-FFF2-40B4-BE49-F238E27FC236}">
                <a16:creationId xmlns:a16="http://schemas.microsoft.com/office/drawing/2014/main" id="{1BEE92B9-DEE6-4F43-B797-5171968A8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20638"/>
            <a:ext cx="38100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9D881A-00F3-4A31-9A80-07A78F353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BERLINSKI KONGRES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565B-A2C5-4049-842A-F63F9F530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8229600" cy="5638800"/>
          </a:xfrm>
        </p:spPr>
        <p:txBody>
          <a:bodyPr rtlCol="0">
            <a:normAutofit fontScale="3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sz="6200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sz="6200" dirty="0"/>
              <a:t>Nemčija, Avstro-Ogrska, Francija, Velika Britanija, Italija, Rusija - in Osmansko cesarstvo - junija in julija 1878 v Berlinu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sz="6200" dirty="0"/>
              <a:t>1875-1878 je postala Bosna in Hercegovina središče evropske politike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sz="6200" dirty="0"/>
              <a:t>Drang Nach Osten (v prevodu: Prodor proti Vzhodu.)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sz="6200" dirty="0"/>
              <a:t>leta 1875 - upor pravoslavnih prebivalcev v vzhodni Hercegovini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sz="6200" dirty="0"/>
              <a:t>končal 4. avgusta 1877 na bojnem polju v kraju Crni Potoci (Bošnjaki s pomočjo turških enot dokončno porazili upornike)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sz="6200" dirty="0"/>
              <a:t>minister za zunanje zadeve Andrassy - diplomatska akcija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sz="6200" dirty="0"/>
              <a:t>rezultat - berlinski kongres 13. junija 1878 (velike sile: Nemčija, Avstro-Ogrska, Francija, Velika Britanija, Italija, Rusija in Turčija)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sz="6200" dirty="0"/>
              <a:t>nemški kancler Otto von Bismarck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sz="6200" dirty="0"/>
              <a:t>po enem mesecu - mirovna pogodba, ki je temeljito spremenila politični zemljevid jugovzhodne Evrope 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sz="6200" dirty="0"/>
              <a:t>“Avstro-Ogrska dobi mandat za okupacijo Bosne in Hercegovine” (okupacija začasna) 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sz="6200" dirty="0"/>
              <a:t>največ izgubila  Turčija, med zmagovalkami pa so bile Bolgarija, Srbija, Črna gora in Romunija         neodvisne 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sz="6200" dirty="0"/>
              <a:t>Turčija podpisala akt in BiH prepustila Avstro-Ogrski 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dirty="0"/>
          </a:p>
        </p:txBody>
      </p:sp>
      <p:pic>
        <p:nvPicPr>
          <p:cNvPr id="10245" name="Picture 2">
            <a:extLst>
              <a:ext uri="{FF2B5EF4-FFF2-40B4-BE49-F238E27FC236}">
                <a16:creationId xmlns:a16="http://schemas.microsoft.com/office/drawing/2014/main" id="{6D1DAF16-4134-4335-8F12-BCBA8F12B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529263"/>
            <a:ext cx="4508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politicainternacionalparatodos.com/wp-content/uploads/2013/11/Otto-von-Bismarck1.jpg">
            <a:extLst>
              <a:ext uri="{FF2B5EF4-FFF2-40B4-BE49-F238E27FC236}">
                <a16:creationId xmlns:a16="http://schemas.microsoft.com/office/drawing/2014/main" id="{06D4E969-553D-4C75-BCFA-14E245B2A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4137025" cy="56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zvrk.rs/Zanimljivosti/Priroda/ramonde/slika%203%20milan%20obrenovic.jpg">
            <a:extLst>
              <a:ext uri="{FF2B5EF4-FFF2-40B4-BE49-F238E27FC236}">
                <a16:creationId xmlns:a16="http://schemas.microsoft.com/office/drawing/2014/main" id="{0454D9CC-551E-43AA-8439-A15C09BD5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2876550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C96F97-7AE0-40C9-AD83-5BCBF357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SRBIJA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48EE0-E0B4-4174-B3AF-B1DAA37DE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486400"/>
          </a:xfrm>
        </p:spPr>
        <p:txBody>
          <a:bodyPr rtlCol="0"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S-Srbija - gospodarsko in politično odvisna od A-O (l.1881 </a:t>
            </a:r>
            <a:r>
              <a:rPr lang="sl-SI" i="1" dirty="0"/>
              <a:t>sklenila trgovinska pogodba</a:t>
            </a:r>
            <a:r>
              <a:rPr lang="sl-SI" dirty="0"/>
              <a:t>) 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junija 1881 - odrekla Bosni in Hercegovini, usmerila proti Makedoniji (spora z Bolgarijo) 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po l. 1885 - okrepila radikalna stranka (zahteva pregled nedemokratične srbske ustave iz l.1869)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i="1" dirty="0"/>
              <a:t>Milan Obrenović (</a:t>
            </a:r>
            <a:r>
              <a:rPr lang="sl-SI" dirty="0"/>
              <a:t>l.1882 razglasil za kralja) je moral l.1888 privoliti v bolj demokratično in liberalno ustavo: ustava je jamčila temeljne državljanske pravice (zborovanja, tiska, govora) 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maja l. 1903      </a:t>
            </a:r>
            <a:r>
              <a:rPr lang="sl-SI" i="1" dirty="0"/>
              <a:t>Črna roka</a:t>
            </a:r>
            <a:r>
              <a:rPr lang="sl-SI" dirty="0"/>
              <a:t> - umorila kralja in njegovo soprogo 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i="1" dirty="0"/>
              <a:t>Peter Karađorđević</a:t>
            </a:r>
            <a:r>
              <a:rPr lang="sl-SI" dirty="0"/>
              <a:t> (uvedel ustavo iz .1888)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sl-SI" dirty="0"/>
              <a:t>	-na oblasti je bila radikalna stranka z Nikolo Pašićem na čelu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1906 - </a:t>
            </a:r>
            <a:r>
              <a:rPr lang="sl-SI" i="1" dirty="0"/>
              <a:t>carinska vojna</a:t>
            </a:r>
            <a:r>
              <a:rPr lang="sl-SI" dirty="0"/>
              <a:t> (Srbija s pomočjo Rusije prišla kot </a:t>
            </a:r>
            <a:r>
              <a:rPr lang="sl-SI" i="1" dirty="0"/>
              <a:t>zmagovalka)</a:t>
            </a:r>
            <a:endParaRPr lang="sl-SI" dirty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11269" name="Picture 2">
            <a:extLst>
              <a:ext uri="{FF2B5EF4-FFF2-40B4-BE49-F238E27FC236}">
                <a16:creationId xmlns:a16="http://schemas.microsoft.com/office/drawing/2014/main" id="{22130CAB-371A-43F9-8AE6-195F792EF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19600"/>
            <a:ext cx="4508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upload.wikimedia.org/wikipedia/commons/c/c6/PetarI-Karadjordjevic.jpg">
            <a:extLst>
              <a:ext uri="{FF2B5EF4-FFF2-40B4-BE49-F238E27FC236}">
                <a16:creationId xmlns:a16="http://schemas.microsoft.com/office/drawing/2014/main" id="{FFC8C156-E862-4B24-8E82-88E9B552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3048000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79DC-7D0C-495A-8CC2-A3850C5D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BOSNA IN HERCEGOVINA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96278-70FB-4E3D-90A3-7B8206377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 rtlCol="0"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v upravo dobila A-O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gospodarska modernizacija: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sl-SI" dirty="0"/>
              <a:t>	-vsa gozdna območja so postala last države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sl-SI" dirty="0"/>
              <a:t>	-pospešeno sta se razvijali lesna industrija in rudarstvo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sl-SI" dirty="0"/>
              <a:t>	-Avstrijci so začeli graditi ceste in ozkotirne železnice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muslimani, pravoslavni Srbi in katoliški Hrvati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moderne nacionalne politične stranke: muslimanska, srbska in hrvaška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tajna revolucionarna org. - </a:t>
            </a:r>
            <a:r>
              <a:rPr lang="sl-SI" i="1" dirty="0"/>
              <a:t>Mlada Bosna</a:t>
            </a:r>
            <a:r>
              <a:rPr lang="sl-SI" dirty="0"/>
              <a:t> (več atentatov na predstavnike oblasti) - </a:t>
            </a:r>
            <a:r>
              <a:rPr lang="sl-SI" i="1" dirty="0"/>
              <a:t>atentat na </a:t>
            </a:r>
            <a:r>
              <a:rPr lang="sl-SI" dirty="0"/>
              <a:t>avstrijskega prestolonaslednika nadvojvodo </a:t>
            </a:r>
            <a:r>
              <a:rPr lang="sl-SI" i="1" dirty="0"/>
              <a:t>Franca Ferdinanda</a:t>
            </a:r>
            <a:r>
              <a:rPr lang="sl-SI" dirty="0"/>
              <a:t> (28.junij.1914)</a:t>
            </a:r>
          </a:p>
        </p:txBody>
      </p:sp>
      <p:pic>
        <p:nvPicPr>
          <p:cNvPr id="12292" name="Picture 2" descr="http://bigportal.ba/wp-content/uploads/2013/09/mlada_bosna.jpg">
            <a:extLst>
              <a:ext uri="{FF2B5EF4-FFF2-40B4-BE49-F238E27FC236}">
                <a16:creationId xmlns:a16="http://schemas.microsoft.com/office/drawing/2014/main" id="{37E34624-9741-49A5-93F9-1B236BD33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-152400"/>
            <a:ext cx="3889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04E2C-38F3-465E-B14B-98FD0A625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MAKEDONIJA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8086900E-D599-4777-A986-C63A2757C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endParaRPr lang="sl-SI" altLang="sl-SI"/>
          </a:p>
          <a:p>
            <a:r>
              <a:rPr lang="sl-SI" altLang="sl-SI"/>
              <a:t>ostala del turške države </a:t>
            </a:r>
          </a:p>
          <a:p>
            <a:r>
              <a:rPr lang="sl-SI" altLang="sl-SI"/>
              <a:t>prizorišče tekmovanja velikosrbske, velikobolgarske in velilkogrške politike</a:t>
            </a:r>
          </a:p>
          <a:p>
            <a:r>
              <a:rPr lang="sl-SI" altLang="sl-SI"/>
              <a:t>G</a:t>
            </a:r>
            <a:r>
              <a:rPr lang="sl-SI" altLang="sl-SI" i="1"/>
              <a:t>rška</a:t>
            </a:r>
            <a:r>
              <a:rPr lang="sl-SI" altLang="sl-SI"/>
              <a:t> vlada in trgovci - širili grško pismenost</a:t>
            </a:r>
          </a:p>
          <a:p>
            <a:r>
              <a:rPr lang="sl-SI" altLang="sl-SI"/>
              <a:t>S</a:t>
            </a:r>
            <a:r>
              <a:rPr lang="sl-SI" altLang="sl-SI" i="1"/>
              <a:t>rbi</a:t>
            </a:r>
            <a:r>
              <a:rPr lang="sl-SI" altLang="sl-SI"/>
              <a:t> - Društvo Sava</a:t>
            </a:r>
          </a:p>
          <a:p>
            <a:r>
              <a:rPr lang="sl-SI" altLang="sl-SI" i="1"/>
              <a:t>bolgarska</a:t>
            </a:r>
            <a:r>
              <a:rPr lang="sl-SI" altLang="sl-SI"/>
              <a:t> politika - bolgarizacija</a:t>
            </a:r>
          </a:p>
          <a:p>
            <a:r>
              <a:rPr lang="sl-SI" altLang="sl-SI"/>
              <a:t>prizadevanje za dosego samouprave v okviru osmanske države</a:t>
            </a:r>
          </a:p>
          <a:p>
            <a:r>
              <a:rPr lang="sl-SI" altLang="sl-SI"/>
              <a:t>l.1893 v Solunu ustanovili org. VMRO (vnetrešna makedonska revolucionarna org.)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F9758-BACF-4791-8938-6CAE3300F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318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SOD SMODNIKA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CE4E9617-F84E-4C6A-8D36-CDE4ECCA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sl-SI" altLang="sl-SI"/>
              <a:t>po avstrijski nasilni priključitvi Bosne in Hercegovine l.1908 je postal Balkan prizorišče nenehnih političnih in vojaških konfliktov</a:t>
            </a:r>
          </a:p>
          <a:p>
            <a:r>
              <a:rPr lang="sl-SI" altLang="sl-SI" u="sng"/>
              <a:t>1. balkanska vojna</a:t>
            </a:r>
            <a:r>
              <a:rPr lang="sl-SI" altLang="sl-SI"/>
              <a:t> l.1912 (Srbija, Bolgarija, Grčija in Črna gora porazile Turčijo)      spori zaradi ozemlja</a:t>
            </a:r>
          </a:p>
          <a:p>
            <a:r>
              <a:rPr lang="sl-SI" altLang="sl-SI" u="sng"/>
              <a:t>2. balkanska vojna</a:t>
            </a:r>
            <a:r>
              <a:rPr lang="sl-SI" altLang="sl-SI"/>
              <a:t> (Srbija ob pomoči Romunije, Grčije, Črne gore in Turčije premagala Bolgarijo)</a:t>
            </a:r>
          </a:p>
          <a:p>
            <a:r>
              <a:rPr lang="sl-SI" altLang="sl-SI"/>
              <a:t>Razmere na Balkanu se niso umirile</a:t>
            </a:r>
          </a:p>
          <a:p>
            <a:r>
              <a:rPr lang="sl-SI" altLang="sl-SI"/>
              <a:t>Napetosti med Srbijo in A-O      </a:t>
            </a:r>
            <a:r>
              <a:rPr lang="sl-SI" altLang="sl-SI" u="sng"/>
              <a:t>sod smodnika.</a:t>
            </a:r>
            <a:endParaRPr lang="sl-SI" altLang="sl-SI"/>
          </a:p>
          <a:p>
            <a:r>
              <a:rPr lang="sl-SI" altLang="sl-SI"/>
              <a:t>srbski študent </a:t>
            </a:r>
            <a:r>
              <a:rPr lang="sl-SI" altLang="sl-SI" i="1" u="sng"/>
              <a:t>Gavrilo Princip</a:t>
            </a:r>
            <a:r>
              <a:rPr lang="sl-SI" altLang="sl-SI"/>
              <a:t> 28. junija 1914 v Sarajevu </a:t>
            </a:r>
            <a:r>
              <a:rPr lang="sl-SI" altLang="sl-SI" i="1"/>
              <a:t>umoril</a:t>
            </a:r>
            <a:r>
              <a:rPr lang="sl-SI" altLang="sl-SI"/>
              <a:t> avstrijskega prestolonaslednika nadvojvodo </a:t>
            </a:r>
            <a:r>
              <a:rPr lang="sl-SI" altLang="sl-SI" i="1"/>
              <a:t>Franca Ferdinanda</a:t>
            </a:r>
            <a:r>
              <a:rPr lang="sl-SI" altLang="sl-SI"/>
              <a:t> in njegovo </a:t>
            </a:r>
            <a:r>
              <a:rPr lang="sl-SI" altLang="sl-SI" i="1"/>
              <a:t>soprogo Sofijo</a:t>
            </a:r>
            <a:endParaRPr lang="sl-SI" altLang="sl-SI"/>
          </a:p>
          <a:p>
            <a:endParaRPr lang="sl-SI" altLang="sl-SI"/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DBAD8B6C-C73B-4644-AECD-7766858F1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00313"/>
            <a:ext cx="4508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2">
            <a:extLst>
              <a:ext uri="{FF2B5EF4-FFF2-40B4-BE49-F238E27FC236}">
                <a16:creationId xmlns:a16="http://schemas.microsoft.com/office/drawing/2014/main" id="{BF5E97F2-0B26-424F-AB28-6B185CE0F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210050"/>
            <a:ext cx="4508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inserbia.info/news/wp-content/uploads/2013/06/Gavrillo-princip.jpg">
            <a:extLst>
              <a:ext uri="{FF2B5EF4-FFF2-40B4-BE49-F238E27FC236}">
                <a16:creationId xmlns:a16="http://schemas.microsoft.com/office/drawing/2014/main" id="{C4A9544F-79A8-434A-BA8C-9EB686FAF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84488"/>
            <a:ext cx="47625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0</TotalTime>
  <Words>550</Words>
  <Application>Microsoft Office PowerPoint</Application>
  <PresentationFormat>On-screen Show (4:3)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Thatch</vt:lpstr>
      <vt:lpstr>BALKANSKI SOD SMODNIKA</vt:lpstr>
      <vt:lpstr>OSMANSKO CESARSTVO</vt:lpstr>
      <vt:lpstr>I. IN II. SRBSKI UPOR</vt:lpstr>
      <vt:lpstr>ČRNA GORA</vt:lpstr>
      <vt:lpstr>BERLINSKI KONGRES</vt:lpstr>
      <vt:lpstr>SRBIJA</vt:lpstr>
      <vt:lpstr>BOSNA IN HERCEGOVINA</vt:lpstr>
      <vt:lpstr>MAKEDONIJA</vt:lpstr>
      <vt:lpstr>SOD SMODNIKA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2019-06-03T09:14:08Z</dcterms:created>
  <dcterms:modified xsi:type="dcterms:W3CDTF">2019-06-03T09:14:08Z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