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54D40F88-D81C-4964-8AEF-4A24CEF5D765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FAFAC046-3C67-4B1A-97CE-5439BD62499A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2516128B-9EDC-4265-BC74-480847187FC0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CF87BA7A-33E8-49CD-B53E-CDF75200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AC77-4507-43B8-BC1F-0B8F43B6DC6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5DADD12B-A621-4CFF-AAB5-DF66C069F3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16DECD-792C-4E35-9659-CD446088015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514CC928-3F4B-4724-9F6D-AF817BA752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452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8E94BBB5-48DF-4846-B463-59CA4787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892DD-1829-40FF-BCB8-D4353A12F3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A5882F05-9F76-4CE6-B25A-45FE683D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1D42E66D-222E-42A8-8104-15A3C8C9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82CE-F935-49D4-9F4B-98974ECF5A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979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4FEA84FF-0619-4D37-AC29-9B93C1A2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B85E-2ABF-4B44-88B6-EA658DB5BF2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B14B2706-42D2-4310-9855-8D0DB04B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B5CF2BF2-03B6-4612-9A9D-3059B7AD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917ED-D232-4FA9-A46D-92086CE1B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931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3F0907DD-1F68-4CD1-921D-E4C1B6AE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39A2-C829-4017-BCD8-BEAE37866A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35DABB35-94A5-41C1-9CC7-D73CD7E6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2FA84F41-7F74-4783-95F5-72DDFC2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2928-96BE-49F7-B275-66399599C6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979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E32FA71D-134F-4C74-9A59-59B6A8B398F1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844CEC3-073E-45B0-B999-B4737147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2BD66-6C6B-438B-B65C-8D2C9ADA565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D5AE8F4-288B-4302-9847-E339213D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886CE70-2F37-4223-B0F7-D6AFE963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EB704-DE84-4CC3-BD8A-B4256EB3BA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591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7D1ED1AE-17C6-4F9A-82D2-CC81470B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21E1-4B19-4F74-AD55-617674F86B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EBE1B1C7-8023-4E4A-A027-7D58D211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B821FBAE-652A-4DC8-8563-2A2BA40E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4C919-5ADA-4706-A20F-5519EAC82E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260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9D9B81F8-CA5D-4963-85A2-D25602A41334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69B6C442-9877-4E2F-B312-B8F381EE192C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813293CF-D079-42C9-BD07-B31AFDF594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F98076-6B51-4158-818D-25FDD6455A3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3B978504-1007-4614-A6B6-67C7799F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B0ED52B8-1C88-493C-B719-3FC95207BBC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B1F8-8ED2-4446-92AB-7A6A27C04E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64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D343B481-2DE4-459E-BE16-2C3C3BF3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260E-3773-4831-A0F6-A91D2B92D2E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B4A751B6-1951-4BD3-AC07-371FE5C4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64C478EA-6676-4B5F-B9A3-A78E5D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8E1D4-CAE6-4F80-A3BE-B25952C9B5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318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9B7D4102-B73C-4549-B92F-A3E6939B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B9ED-AA4E-4FD0-BED6-65DA5C0D19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B05C78F7-CE02-40AE-89A7-A972CB5F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93D0EE92-C48D-4BA4-96A1-EE473BD3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95096-1C0F-44D0-A403-E58C9CCA86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707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5DA0D632-0B31-46AA-9C91-15BF20A4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5893-2E5F-449D-B030-5F7A695EC1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D3A3972F-CA84-4B86-BD5B-7B2366DE1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1E6752-33D6-487D-A1EE-2B6255491F7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C9C253B-C1C3-4634-95AF-DBB431F673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314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26E0C07D-DE2C-42B4-AE9D-CFF65D45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6572-0C24-4812-B54C-2BFB255DCC0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D2AD2D99-BA1E-4C5E-AA56-03EC0C706E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D9A8DC-B2EC-4D4C-9CFA-256EFDFA1AD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4C508125-B032-42FB-AC85-F6A0FE9062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3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B60AECF4-C089-4882-AA07-A241A2478C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8FCAB52E-21A6-4345-9D45-6D3D301CC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111E67C-E5A1-4718-8C64-3583AF2422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5618D2D9-A57A-4F04-B642-9E3D313CA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0C195095-D36A-4B73-8C36-4D53099D6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DFDA64B5-3E37-4863-8769-90EA4337BA1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9D10F2DD-CF47-4C62-B485-3E867569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TYgmAK4jf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0D1B3AE-4F95-4243-983E-58230A124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D012D3E-5B7F-4320-A745-9C5313FD64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BITKA ZA STALINGRAD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1">
            <a:extLst>
              <a:ext uri="{FF2B5EF4-FFF2-40B4-BE49-F238E27FC236}">
                <a16:creationId xmlns:a16="http://schemas.microsoft.com/office/drawing/2014/main" id="{79B169DD-D486-43CE-85B5-1946B52C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Bitka za Stalingrad je bila ena od bitk v 2 sv. vojni. V njej ima velik preobrat in velja za eno najbolj krvavih bitk v zgodovini.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6E23A11-1358-46F1-A855-38168F2D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Slika 3" descr="russian-army-repels-hitlers-forces-1.jpg">
            <a:extLst>
              <a:ext uri="{FF2B5EF4-FFF2-40B4-BE49-F238E27FC236}">
                <a16:creationId xmlns:a16="http://schemas.microsoft.com/office/drawing/2014/main" id="{C270B0F9-FB54-47A7-90E0-CA887DC061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2857496"/>
            <a:ext cx="3397256" cy="3380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4F7E9E2-6F4F-4BDD-ACD5-2A61C6AE7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Leta 1942 je 6. nemška armada (300.000 vojske) prišla v krog Stalingrada. V prvih mesecih so se uspešno bojevali, vendar jim je je začelo zmanjkovati hrane in streliva, kar so Rusi izkoristili v svoj prid. Nemci so do novembra zavzeli skoraj celoten Stalingrad, ostalo je še nekaj postojank ob Volgi. Za zavzetje teh mest so poslali v boj vse </a:t>
            </a:r>
            <a:r>
              <a:rPr lang="sl-SI" dirty="0" err="1"/>
              <a:t>razporožljive</a:t>
            </a:r>
            <a:r>
              <a:rPr lang="sl-SI" dirty="0"/>
              <a:t> enote. Stalin je čakal na november in takrat so Rusi sprožili velik napad, približno  milijon ruskih vojakov (proti 250.000 Nemcem). Sredi novembra so obkolili Nemce v Stalingradu. Adolf Hitler je zahteval boj do konca in ni dovolil predaje. Tudi 4. armadi (štabni enoti) ni uspelo rešiti položaja.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6F40E18-2FCB-44C7-81CA-24F758FA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1">
            <a:extLst>
              <a:ext uri="{FF2B5EF4-FFF2-40B4-BE49-F238E27FC236}">
                <a16:creationId xmlns:a16="http://schemas.microsoft.com/office/drawing/2014/main" id="{E6D365C1-BFC0-4587-9A7D-3D0C7E87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Nemci so stalingrad napadli, da bi prišli za hrbet dobro branjeni Moskvi</a:t>
            </a:r>
          </a:p>
          <a:p>
            <a:r>
              <a:rPr lang="sl-SI" altLang="sl-SI">
                <a:hlinkClick r:id="rId2"/>
              </a:rPr>
              <a:t>http://www.youtube.com/watch?v=TYgmAK4jfmE</a:t>
            </a:r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85813C3-C8FD-4F12-9D1E-48EC98B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Namen napada</a:t>
            </a:r>
          </a:p>
        </p:txBody>
      </p:sp>
      <p:pic>
        <p:nvPicPr>
          <p:cNvPr id="10244" name="Slika 3" descr="stalingrad.jpg">
            <a:extLst>
              <a:ext uri="{FF2B5EF4-FFF2-40B4-BE49-F238E27FC236}">
                <a16:creationId xmlns:a16="http://schemas.microsoft.com/office/drawing/2014/main" id="{38D2EE62-C4B0-48B1-910D-99996CE06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286125"/>
            <a:ext cx="3657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1">
            <a:extLst>
              <a:ext uri="{FF2B5EF4-FFF2-40B4-BE49-F238E27FC236}">
                <a16:creationId xmlns:a16="http://schemas.microsoft.com/office/drawing/2014/main" id="{FA03D837-6742-4CCC-88CA-62550FFBF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Nemčija;</a:t>
            </a:r>
          </a:p>
          <a:p>
            <a:r>
              <a:rPr lang="sl-SI" altLang="sl-SI"/>
              <a:t>Sovjetska zveza;</a:t>
            </a:r>
          </a:p>
          <a:p>
            <a:r>
              <a:rPr lang="sl-SI" altLang="sl-SI"/>
              <a:t>Rumunija;</a:t>
            </a:r>
          </a:p>
          <a:p>
            <a:r>
              <a:rPr lang="sl-SI" altLang="sl-SI"/>
              <a:t>Italija;</a:t>
            </a:r>
          </a:p>
          <a:p>
            <a:r>
              <a:rPr lang="sl-SI" altLang="sl-SI"/>
              <a:t>Madžarska;</a:t>
            </a:r>
          </a:p>
          <a:p>
            <a:r>
              <a:rPr lang="sl-SI" altLang="sl-SI"/>
              <a:t>Hrvaška.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4170D67-4BD5-4B00-BA37-AC9D9E00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Udeleženci napada</a:t>
            </a:r>
          </a:p>
        </p:txBody>
      </p:sp>
      <p:pic>
        <p:nvPicPr>
          <p:cNvPr id="11268" name="Slika 3" descr="stalin.jpg">
            <a:extLst>
              <a:ext uri="{FF2B5EF4-FFF2-40B4-BE49-F238E27FC236}">
                <a16:creationId xmlns:a16="http://schemas.microsoft.com/office/drawing/2014/main" id="{DD1C7722-72FC-479B-8699-84BF43F82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85750"/>
            <a:ext cx="2471737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adolf-hitler.jpg">
            <a:extLst>
              <a:ext uri="{FF2B5EF4-FFF2-40B4-BE49-F238E27FC236}">
                <a16:creationId xmlns:a16="http://schemas.microsoft.com/office/drawing/2014/main" id="{9EB2877F-F939-45D8-8A4D-476989BC1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0" y="3857625"/>
            <a:ext cx="3071813" cy="2281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grada vsebine 3" descr="Bundesarchiv_Bild_183-B22359,_Russland,_Kampf_um_Stalingrad,_Panzer_T34.jpg">
            <a:extLst>
              <a:ext uri="{FF2B5EF4-FFF2-40B4-BE49-F238E27FC236}">
                <a16:creationId xmlns:a16="http://schemas.microsoft.com/office/drawing/2014/main" id="{D6159F40-5F85-40A9-9EB2-4B9DA8111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8813" y="4429125"/>
            <a:ext cx="2801937" cy="2024063"/>
          </a:xfr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C1182A5E-22CE-47F5-8923-828336DE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908" y="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Vrste orožja</a:t>
            </a:r>
          </a:p>
        </p:txBody>
      </p:sp>
      <p:pic>
        <p:nvPicPr>
          <p:cNvPr id="12292" name="Slika 4" descr="HE. 111.jpg">
            <a:extLst>
              <a:ext uri="{FF2B5EF4-FFF2-40B4-BE49-F238E27FC236}">
                <a16:creationId xmlns:a16="http://schemas.microsoft.com/office/drawing/2014/main" id="{9D2B876F-5016-4F1E-9CF9-5E0F221EFD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54250"/>
            <a:ext cx="2500313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Slika 5" descr="romanian-soldiers-stalingrad.jpg">
            <a:extLst>
              <a:ext uri="{FF2B5EF4-FFF2-40B4-BE49-F238E27FC236}">
                <a16:creationId xmlns:a16="http://schemas.microsoft.com/office/drawing/2014/main" id="{63C4E0DC-336E-46D0-A3AD-A1E67A729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214563"/>
            <a:ext cx="2936875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203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Constantia</vt:lpstr>
      <vt:lpstr>Wingdings 2</vt:lpstr>
      <vt:lpstr>Papir</vt:lpstr>
      <vt:lpstr>BITKA ZA STALINGRAD</vt:lpstr>
      <vt:lpstr>PowerPoint Presentation</vt:lpstr>
      <vt:lpstr>PowerPoint Presentation</vt:lpstr>
      <vt:lpstr>Namen napada</vt:lpstr>
      <vt:lpstr>Udeleženci napada</vt:lpstr>
      <vt:lpstr>Vrste orožja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2019-06-03T09:14:09Z</dcterms:created>
  <dcterms:modified xsi:type="dcterms:W3CDTF">2019-06-03T09:14:09Z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