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1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aven konektor 7">
            <a:extLst>
              <a:ext uri="{FF2B5EF4-FFF2-40B4-BE49-F238E27FC236}">
                <a16:creationId xmlns:a16="http://schemas.microsoft.com/office/drawing/2014/main" id="{54D40F88-D81C-4964-8AEF-4A24CEF5D765}"/>
              </a:ext>
            </a:extLst>
          </p:cNvPr>
          <p:cNvCxnSpPr/>
          <p:nvPr/>
        </p:nvCxnSpPr>
        <p:spPr>
          <a:xfrm>
            <a:off x="146367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Raven konektor 12">
            <a:extLst>
              <a:ext uri="{FF2B5EF4-FFF2-40B4-BE49-F238E27FC236}">
                <a16:creationId xmlns:a16="http://schemas.microsoft.com/office/drawing/2014/main" id="{FAFAC046-3C67-4B1A-97CE-5439BD62499A}"/>
              </a:ext>
            </a:extLst>
          </p:cNvPr>
          <p:cNvCxnSpPr/>
          <p:nvPr/>
        </p:nvCxnSpPr>
        <p:spPr>
          <a:xfrm>
            <a:off x="470852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lipsa 13">
            <a:extLst>
              <a:ext uri="{FF2B5EF4-FFF2-40B4-BE49-F238E27FC236}">
                <a16:creationId xmlns:a16="http://schemas.microsoft.com/office/drawing/2014/main" id="{2516128B-9EDC-4265-BC74-480847187FC0}"/>
              </a:ext>
            </a:extLst>
          </p:cNvPr>
          <p:cNvSpPr/>
          <p:nvPr/>
        </p:nvSpPr>
        <p:spPr>
          <a:xfrm>
            <a:off x="4540250" y="3525838"/>
            <a:ext cx="46038" cy="46037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sl-SI"/>
              <a:t>Kliknite, če želite urediti slog podnaslova matrice</a:t>
            </a:r>
            <a:endParaRPr lang="en-US"/>
          </a:p>
        </p:txBody>
      </p:sp>
      <p:sp>
        <p:nvSpPr>
          <p:cNvPr id="28" name="Naslov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7" name="Ograda datuma 14">
            <a:extLst>
              <a:ext uri="{FF2B5EF4-FFF2-40B4-BE49-F238E27FC236}">
                <a16:creationId xmlns:a16="http://schemas.microsoft.com/office/drawing/2014/main" id="{CF87BA7A-33E8-49CD-B53E-CDF7520054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47AC77-4507-43B8-BC1F-0B8F43B6DC63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8" name="Ograda številke diapozitiva 15">
            <a:extLst>
              <a:ext uri="{FF2B5EF4-FFF2-40B4-BE49-F238E27FC236}">
                <a16:creationId xmlns:a16="http://schemas.microsoft.com/office/drawing/2014/main" id="{5DADD12B-A621-4CFF-AAB5-DF66C069F3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416DECD-792C-4E35-9659-CD446088015F}" type="slidenum">
              <a:rPr lang="sl-SI" altLang="sl-SI"/>
              <a:pPr/>
              <a:t>‹#›</a:t>
            </a:fld>
            <a:endParaRPr lang="sl-SI" altLang="sl-SI"/>
          </a:p>
        </p:txBody>
      </p:sp>
      <p:sp>
        <p:nvSpPr>
          <p:cNvPr id="10" name="Ograda noge 16">
            <a:extLst>
              <a:ext uri="{FF2B5EF4-FFF2-40B4-BE49-F238E27FC236}">
                <a16:creationId xmlns:a16="http://schemas.microsoft.com/office/drawing/2014/main" id="{514CC928-3F4B-4724-9F6D-AF817BA75278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554527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Ograda datuma 23">
            <a:extLst>
              <a:ext uri="{FF2B5EF4-FFF2-40B4-BE49-F238E27FC236}">
                <a16:creationId xmlns:a16="http://schemas.microsoft.com/office/drawing/2014/main" id="{8E94BBB5-48DF-4846-B463-59CA47874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0892DD-1829-40FF-BCB8-D4353A12F392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5" name="Ograda noge 9">
            <a:extLst>
              <a:ext uri="{FF2B5EF4-FFF2-40B4-BE49-F238E27FC236}">
                <a16:creationId xmlns:a16="http://schemas.microsoft.com/office/drawing/2014/main" id="{A5882F05-9F76-4CE6-B25A-45FE683D5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21">
            <a:extLst>
              <a:ext uri="{FF2B5EF4-FFF2-40B4-BE49-F238E27FC236}">
                <a16:creationId xmlns:a16="http://schemas.microsoft.com/office/drawing/2014/main" id="{1D42E66D-222E-42A8-8104-15A3C8C94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0E82CE-F935-49D4-9F4B-98974ECF5AA6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599795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Ograda datuma 23">
            <a:extLst>
              <a:ext uri="{FF2B5EF4-FFF2-40B4-BE49-F238E27FC236}">
                <a16:creationId xmlns:a16="http://schemas.microsoft.com/office/drawing/2014/main" id="{4FEA84FF-0619-4D37-AC29-9B93C1A280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72B85E-2ABF-4B44-88B6-EA658DB5BF29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5" name="Ograda noge 9">
            <a:extLst>
              <a:ext uri="{FF2B5EF4-FFF2-40B4-BE49-F238E27FC236}">
                <a16:creationId xmlns:a16="http://schemas.microsoft.com/office/drawing/2014/main" id="{B14B2706-42D2-4310-9855-8D0DB04BC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21">
            <a:extLst>
              <a:ext uri="{FF2B5EF4-FFF2-40B4-BE49-F238E27FC236}">
                <a16:creationId xmlns:a16="http://schemas.microsoft.com/office/drawing/2014/main" id="{B5CF2BF2-03B6-4612-9A9D-3059B7ADC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F917ED-D232-4FA9-A46D-92086CE1BB04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379315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grada vsebine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17" name="Naslov 1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4" name="Ograda datuma 23">
            <a:extLst>
              <a:ext uri="{FF2B5EF4-FFF2-40B4-BE49-F238E27FC236}">
                <a16:creationId xmlns:a16="http://schemas.microsoft.com/office/drawing/2014/main" id="{3F0907DD-1F68-4CD1-921D-E4C1B6AE6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4339A2-C829-4017-BCD8-BEAE37866A38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5" name="Ograda noge 9">
            <a:extLst>
              <a:ext uri="{FF2B5EF4-FFF2-40B4-BE49-F238E27FC236}">
                <a16:creationId xmlns:a16="http://schemas.microsoft.com/office/drawing/2014/main" id="{35DABB35-94A5-41C1-9CC7-D73CD7E61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21">
            <a:extLst>
              <a:ext uri="{FF2B5EF4-FFF2-40B4-BE49-F238E27FC236}">
                <a16:creationId xmlns:a16="http://schemas.microsoft.com/office/drawing/2014/main" id="{2FA84F41-7F74-4783-95F5-72DDFC25F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722928-96BE-49F7-B275-66399599C696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859792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aven konektor 6">
            <a:extLst>
              <a:ext uri="{FF2B5EF4-FFF2-40B4-BE49-F238E27FC236}">
                <a16:creationId xmlns:a16="http://schemas.microsoft.com/office/drawing/2014/main" id="{E32FA71D-134F-4C74-9A59-59B6A8B398F1}"/>
              </a:ext>
            </a:extLst>
          </p:cNvPr>
          <p:cNvCxnSpPr/>
          <p:nvPr/>
        </p:nvCxnSpPr>
        <p:spPr>
          <a:xfrm>
            <a:off x="685800" y="4916488"/>
            <a:ext cx="7924800" cy="4762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5" name="Ograda datuma 3">
            <a:extLst>
              <a:ext uri="{FF2B5EF4-FFF2-40B4-BE49-F238E27FC236}">
                <a16:creationId xmlns:a16="http://schemas.microsoft.com/office/drawing/2014/main" id="{A844CEC3-073E-45B0-B999-B47371475B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42BD66-6C6B-438B-B65C-8D2C9ADA5658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6" name="Ograda noge 4">
            <a:extLst>
              <a:ext uri="{FF2B5EF4-FFF2-40B4-BE49-F238E27FC236}">
                <a16:creationId xmlns:a16="http://schemas.microsoft.com/office/drawing/2014/main" id="{BD5AE8F4-288B-4302-9847-E339213D6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5">
            <a:extLst>
              <a:ext uri="{FF2B5EF4-FFF2-40B4-BE49-F238E27FC236}">
                <a16:creationId xmlns:a16="http://schemas.microsoft.com/office/drawing/2014/main" id="{2886CE70-2F37-4223-B0F7-D6AFE963B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4EB704-DE84-4CC3-BD8A-B4256EB3BA3F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035911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11" name="Ograda vsebine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13" name="Ograda vsebine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5" name="Ograda datuma 23">
            <a:extLst>
              <a:ext uri="{FF2B5EF4-FFF2-40B4-BE49-F238E27FC236}">
                <a16:creationId xmlns:a16="http://schemas.microsoft.com/office/drawing/2014/main" id="{7D1ED1AE-17C6-4F9A-82D2-CC81470BD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F821E1-4B19-4F74-AD55-617674F86BA9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6" name="Ograda noge 9">
            <a:extLst>
              <a:ext uri="{FF2B5EF4-FFF2-40B4-BE49-F238E27FC236}">
                <a16:creationId xmlns:a16="http://schemas.microsoft.com/office/drawing/2014/main" id="{EBE1B1C7-8023-4E4A-A027-7D58D2112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21">
            <a:extLst>
              <a:ext uri="{FF2B5EF4-FFF2-40B4-BE49-F238E27FC236}">
                <a16:creationId xmlns:a16="http://schemas.microsoft.com/office/drawing/2014/main" id="{B821FBAE-652A-4DC8-8563-2A2BA40E4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14C919-5ADA-4706-A20F-5519EAC82E49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902604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Raven konektor 9">
            <a:extLst>
              <a:ext uri="{FF2B5EF4-FFF2-40B4-BE49-F238E27FC236}">
                <a16:creationId xmlns:a16="http://schemas.microsoft.com/office/drawing/2014/main" id="{9D9B81F8-CA5D-4963-85A2-D25602A41334}"/>
              </a:ext>
            </a:extLst>
          </p:cNvPr>
          <p:cNvCxnSpPr/>
          <p:nvPr/>
        </p:nvCxnSpPr>
        <p:spPr>
          <a:xfrm>
            <a:off x="563563" y="2179638"/>
            <a:ext cx="3748087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aven konektor 16">
            <a:extLst>
              <a:ext uri="{FF2B5EF4-FFF2-40B4-BE49-F238E27FC236}">
                <a16:creationId xmlns:a16="http://schemas.microsoft.com/office/drawing/2014/main" id="{69B6C442-9877-4E2F-B312-B8F381EE192C}"/>
              </a:ext>
            </a:extLst>
          </p:cNvPr>
          <p:cNvCxnSpPr/>
          <p:nvPr/>
        </p:nvCxnSpPr>
        <p:spPr>
          <a:xfrm>
            <a:off x="4754563" y="2179638"/>
            <a:ext cx="3749675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32" name="Ograda vsebine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34" name="Ograda vsebine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12" name="Ograda besedila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9" name="Ograda številke diapozitiva 8">
            <a:extLst>
              <a:ext uri="{FF2B5EF4-FFF2-40B4-BE49-F238E27FC236}">
                <a16:creationId xmlns:a16="http://schemas.microsoft.com/office/drawing/2014/main" id="{813293CF-D079-42C9-BD07-B31AFDF5946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BF98076-6B51-4158-818D-25FDD6455A3A}" type="slidenum">
              <a:rPr lang="sl-SI" altLang="sl-SI"/>
              <a:pPr/>
              <a:t>‹#›</a:t>
            </a:fld>
            <a:endParaRPr lang="sl-SI" altLang="sl-SI"/>
          </a:p>
        </p:txBody>
      </p:sp>
      <p:sp>
        <p:nvSpPr>
          <p:cNvPr id="10" name="Ograda noge 7">
            <a:extLst>
              <a:ext uri="{FF2B5EF4-FFF2-40B4-BE49-F238E27FC236}">
                <a16:creationId xmlns:a16="http://schemas.microsoft.com/office/drawing/2014/main" id="{3B978504-1007-4614-A6B6-67C7799F7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1" name="Ograda datuma 6">
            <a:extLst>
              <a:ext uri="{FF2B5EF4-FFF2-40B4-BE49-F238E27FC236}">
                <a16:creationId xmlns:a16="http://schemas.microsoft.com/office/drawing/2014/main" id="{B0ED52B8-1C88-493C-B719-3FC95207BBC4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7AB1F8-8ED2-4446-92AB-7A6A27C04E01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556498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datuma 23">
            <a:extLst>
              <a:ext uri="{FF2B5EF4-FFF2-40B4-BE49-F238E27FC236}">
                <a16:creationId xmlns:a16="http://schemas.microsoft.com/office/drawing/2014/main" id="{D343B481-2DE4-459E-BE16-2C3C3BF303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C260E-3773-4831-A0F6-A91D2B92D2E2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4" name="Ograda noge 9">
            <a:extLst>
              <a:ext uri="{FF2B5EF4-FFF2-40B4-BE49-F238E27FC236}">
                <a16:creationId xmlns:a16="http://schemas.microsoft.com/office/drawing/2014/main" id="{B4A751B6-1951-4BD3-AC07-371FE5C45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Ograda številke diapozitiva 21">
            <a:extLst>
              <a:ext uri="{FF2B5EF4-FFF2-40B4-BE49-F238E27FC236}">
                <a16:creationId xmlns:a16="http://schemas.microsoft.com/office/drawing/2014/main" id="{64C478EA-6676-4B5F-B9A3-A78E5DE7E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D8E1D4-CAE6-4F80-A3BE-B25952C9B571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56318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23">
            <a:extLst>
              <a:ext uri="{FF2B5EF4-FFF2-40B4-BE49-F238E27FC236}">
                <a16:creationId xmlns:a16="http://schemas.microsoft.com/office/drawing/2014/main" id="{9B7D4102-B73C-4549-B92F-A3E6939B3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04B9ED-AA4E-4FD0-BED6-65DA5C0D19FD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3" name="Ograda noge 9">
            <a:extLst>
              <a:ext uri="{FF2B5EF4-FFF2-40B4-BE49-F238E27FC236}">
                <a16:creationId xmlns:a16="http://schemas.microsoft.com/office/drawing/2014/main" id="{B05C78F7-CE02-40AE-89A7-A972CB5F2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Ograda številke diapozitiva 21">
            <a:extLst>
              <a:ext uri="{FF2B5EF4-FFF2-40B4-BE49-F238E27FC236}">
                <a16:creationId xmlns:a16="http://schemas.microsoft.com/office/drawing/2014/main" id="{93D0EE92-C48D-4BA4-96A1-EE473BD31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D95096-1C0F-44D0-A403-E58C9CCA86FB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827070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Ograda vsebine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31" name="Naslov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5" name="Ograda datuma 7">
            <a:extLst>
              <a:ext uri="{FF2B5EF4-FFF2-40B4-BE49-F238E27FC236}">
                <a16:creationId xmlns:a16="http://schemas.microsoft.com/office/drawing/2014/main" id="{5DA0D632-0B31-46AA-9C91-15BF20A459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845893-2E5F-449D-B030-5F7A695EC138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6" name="Ograda številke diapozitiva 8">
            <a:extLst>
              <a:ext uri="{FF2B5EF4-FFF2-40B4-BE49-F238E27FC236}">
                <a16:creationId xmlns:a16="http://schemas.microsoft.com/office/drawing/2014/main" id="{D3A3972F-CA84-4B86-BD5B-7B2366DE1E4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F1E6752-33D6-487D-A1EE-2B6255491F7A}" type="slidenum">
              <a:rPr lang="sl-SI" altLang="sl-SI"/>
              <a:pPr/>
              <a:t>‹#›</a:t>
            </a:fld>
            <a:endParaRPr lang="sl-SI" altLang="sl-SI"/>
          </a:p>
        </p:txBody>
      </p:sp>
      <p:sp>
        <p:nvSpPr>
          <p:cNvPr id="7" name="Ograda noge 9">
            <a:extLst>
              <a:ext uri="{FF2B5EF4-FFF2-40B4-BE49-F238E27FC236}">
                <a16:creationId xmlns:a16="http://schemas.microsoft.com/office/drawing/2014/main" id="{CC9C253B-C1C3-4634-95AF-DBB431F673FA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33146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sl-SI" noProof="0"/>
              <a:t>Kliknite ikono, če želite dodati sliko</a:t>
            </a:r>
            <a:endParaRPr lang="en-US" noProof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5" name="Ograda datuma 7">
            <a:extLst>
              <a:ext uri="{FF2B5EF4-FFF2-40B4-BE49-F238E27FC236}">
                <a16:creationId xmlns:a16="http://schemas.microsoft.com/office/drawing/2014/main" id="{26E0C07D-DE2C-42B4-AE9D-CFF65D45BF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2F6572-0C24-4812-B54C-2BFB255DCC00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6" name="Ograda številke diapozitiva 8">
            <a:extLst>
              <a:ext uri="{FF2B5EF4-FFF2-40B4-BE49-F238E27FC236}">
                <a16:creationId xmlns:a16="http://schemas.microsoft.com/office/drawing/2014/main" id="{D2AD2D99-BA1E-4C5E-AA56-03EC0C706E3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D9A8DC-B2EC-4D4C-9CFA-256EFDFA1AD1}" type="slidenum">
              <a:rPr lang="sl-SI" altLang="sl-SI"/>
              <a:pPr/>
              <a:t>‹#›</a:t>
            </a:fld>
            <a:endParaRPr lang="sl-SI" altLang="sl-SI"/>
          </a:p>
        </p:txBody>
      </p:sp>
      <p:sp>
        <p:nvSpPr>
          <p:cNvPr id="7" name="Ograda noge 9">
            <a:extLst>
              <a:ext uri="{FF2B5EF4-FFF2-40B4-BE49-F238E27FC236}">
                <a16:creationId xmlns:a16="http://schemas.microsoft.com/office/drawing/2014/main" id="{4C508125-B032-42FB-AC85-F6A0FE9062DE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336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Ograda besedila 8">
            <a:extLst>
              <a:ext uri="{FF2B5EF4-FFF2-40B4-BE49-F238E27FC236}">
                <a16:creationId xmlns:a16="http://schemas.microsoft.com/office/drawing/2014/main" id="{B60AECF4-C089-4882-AA07-A241A2478CF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sloge besedila matrice</a:t>
            </a:r>
          </a:p>
          <a:p>
            <a:pPr lvl="1"/>
            <a:r>
              <a:rPr lang="sl-SI" altLang="sl-SI"/>
              <a:t>Druga raven</a:t>
            </a:r>
          </a:p>
          <a:p>
            <a:pPr lvl="2"/>
            <a:r>
              <a:rPr lang="sl-SI" altLang="sl-SI"/>
              <a:t>Tretja raven</a:t>
            </a:r>
          </a:p>
          <a:p>
            <a:pPr lvl="3"/>
            <a:r>
              <a:rPr lang="sl-SI" altLang="sl-SI"/>
              <a:t>Četrta raven</a:t>
            </a:r>
          </a:p>
          <a:p>
            <a:pPr lvl="4"/>
            <a:r>
              <a:rPr lang="sl-SI" altLang="sl-SI"/>
              <a:t>Peta raven</a:t>
            </a:r>
            <a:endParaRPr lang="en-US" altLang="sl-SI"/>
          </a:p>
        </p:txBody>
      </p:sp>
      <p:sp>
        <p:nvSpPr>
          <p:cNvPr id="24" name="Ograda datuma 23">
            <a:extLst>
              <a:ext uri="{FF2B5EF4-FFF2-40B4-BE49-F238E27FC236}">
                <a16:creationId xmlns:a16="http://schemas.microsoft.com/office/drawing/2014/main" id="{8FCAB52E-21A6-4345-9D45-6D3D301CC9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F111E67C-E5A1-4718-8C64-3583AF242265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10" name="Ograda noge 9">
            <a:extLst>
              <a:ext uri="{FF2B5EF4-FFF2-40B4-BE49-F238E27FC236}">
                <a16:creationId xmlns:a16="http://schemas.microsoft.com/office/drawing/2014/main" id="{5618D2D9-A57A-4F04-B642-9E3D313CAF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22" name="Ograda številke diapozitiva 21">
            <a:extLst>
              <a:ext uri="{FF2B5EF4-FFF2-40B4-BE49-F238E27FC236}">
                <a16:creationId xmlns:a16="http://schemas.microsoft.com/office/drawing/2014/main" id="{0C195095-D36A-4B73-8C36-4D53099D6D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algn="ctr">
              <a:defRPr sz="1600">
                <a:solidFill>
                  <a:schemeClr val="tx2"/>
                </a:solidFill>
                <a:latin typeface="Constantia" panose="02030602050306030303" pitchFamily="18" charset="0"/>
              </a:defRPr>
            </a:lvl1pPr>
          </a:lstStyle>
          <a:p>
            <a:fld id="{DFDA64B5-3E37-4863-8769-90EA4337BA14}" type="slidenum">
              <a:rPr lang="sl-SI" altLang="sl-SI"/>
              <a:pPr/>
              <a:t>‹#›</a:t>
            </a:fld>
            <a:endParaRPr lang="sl-SI" altLang="sl-SI"/>
          </a:p>
        </p:txBody>
      </p:sp>
      <p:sp>
        <p:nvSpPr>
          <p:cNvPr id="5" name="Ograda naslova 4">
            <a:extLst>
              <a:ext uri="{FF2B5EF4-FFF2-40B4-BE49-F238E27FC236}">
                <a16:creationId xmlns:a16="http://schemas.microsoft.com/office/drawing/2014/main" id="{9D10F2DD-CF47-4C62-B485-3E86756906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3" r:id="rId1"/>
    <p:sldLayoutId id="2147483677" r:id="rId2"/>
    <p:sldLayoutId id="2147483684" r:id="rId3"/>
    <p:sldLayoutId id="2147483678" r:id="rId4"/>
    <p:sldLayoutId id="2147483685" r:id="rId5"/>
    <p:sldLayoutId id="2147483679" r:id="rId6"/>
    <p:sldLayoutId id="2147483680" r:id="rId7"/>
    <p:sldLayoutId id="2147483686" r:id="rId8"/>
    <p:sldLayoutId id="2147483687" r:id="rId9"/>
    <p:sldLayoutId id="2147483681" r:id="rId10"/>
    <p:sldLayoutId id="214748368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anose="02030602050306030303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anose="02030602050306030303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anose="02030602050306030303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anose="02030602050306030303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anose="02030602050306030303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anose="02030602050306030303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anose="02030602050306030303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anose="02030602050306030303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4888" indent="-228600" algn="l" rtl="0" fontAlgn="base">
        <a:spcBef>
          <a:spcPts val="300"/>
        </a:spcBef>
        <a:spcAft>
          <a:spcPct val="0"/>
        </a:spcAft>
        <a:buClr>
          <a:srgbClr val="B37732"/>
        </a:buClr>
        <a:buSzPct val="85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anose="05020102010507070707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ts val="338"/>
        </a:spcBef>
        <a:spcAft>
          <a:spcPct val="0"/>
        </a:spcAft>
        <a:buClr>
          <a:srgbClr val="D6903D"/>
        </a:buClr>
        <a:buSzPct val="85000"/>
        <a:buFont typeface="Wingdings 2" panose="05020102010507070707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youtube.com/watch?v=TYgmAK4jfmE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>
            <a:extLst>
              <a:ext uri="{FF2B5EF4-FFF2-40B4-BE49-F238E27FC236}">
                <a16:creationId xmlns:a16="http://schemas.microsoft.com/office/drawing/2014/main" id="{00D1B3AE-4F95-4243-983E-58230A1247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" y="3700463"/>
            <a:ext cx="8305800" cy="1143000"/>
          </a:xfrm>
        </p:spPr>
        <p:txBody>
          <a:bodyPr/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sl-SI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5D012D3E-5B7F-4320-A745-9C5313FD64D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l-SI"/>
              <a:t>BITKA ZA STALINGRAD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Ograda vsebine 1">
            <a:extLst>
              <a:ext uri="{FF2B5EF4-FFF2-40B4-BE49-F238E27FC236}">
                <a16:creationId xmlns:a16="http://schemas.microsoft.com/office/drawing/2014/main" id="{79B169DD-D486-43CE-85B5-1946B52C40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altLang="sl-SI" sz="2400"/>
              <a:t>Bitka za Stalingrad je bila ena od bitk v 2 sv. vojni. V njej ima velik preobrat in velja za eno najbolj krvavih bitk v zgodovini.</a:t>
            </a:r>
          </a:p>
        </p:txBody>
      </p:sp>
      <p:sp>
        <p:nvSpPr>
          <p:cNvPr id="3" name="Naslov 2">
            <a:extLst>
              <a:ext uri="{FF2B5EF4-FFF2-40B4-BE49-F238E27FC236}">
                <a16:creationId xmlns:a16="http://schemas.microsoft.com/office/drawing/2014/main" id="{46E23A11-1358-46F1-A855-38168F2D0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sl-SI"/>
          </a:p>
        </p:txBody>
      </p:sp>
      <p:pic>
        <p:nvPicPr>
          <p:cNvPr id="4" name="Slika 3" descr="russian-army-repels-hitlers-forces-1.jpg">
            <a:extLst>
              <a:ext uri="{FF2B5EF4-FFF2-40B4-BE49-F238E27FC236}">
                <a16:creationId xmlns:a16="http://schemas.microsoft.com/office/drawing/2014/main" id="{C270B0F9-FB54-47A7-90E0-CA887DC06157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71934" y="2857496"/>
            <a:ext cx="3397256" cy="338027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vsebine 1">
            <a:extLst>
              <a:ext uri="{FF2B5EF4-FFF2-40B4-BE49-F238E27FC236}">
                <a16:creationId xmlns:a16="http://schemas.microsoft.com/office/drawing/2014/main" id="{D4F7E9E2-6F4F-4BDD-ACD5-2A61C6AE72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sl-SI" dirty="0"/>
              <a:t>Leta 1942 je 6. nemška armada (300.000 vojske) prišla v krog Stalingrada. V prvih mesecih so se uspešno bojevali, vendar jim je je začelo zmanjkovati hrane in streliva, kar so Rusi izkoristili v svoj prid. Nemci so do novembra zavzeli skoraj celoten Stalingrad, ostalo je še nekaj postojank ob Volgi. Za zavzetje teh mest so poslali v boj vse </a:t>
            </a:r>
            <a:r>
              <a:rPr lang="sl-SI" dirty="0" err="1"/>
              <a:t>razporožljive</a:t>
            </a:r>
            <a:r>
              <a:rPr lang="sl-SI" dirty="0"/>
              <a:t> enote. Stalin je čakal na november in takrat so Rusi sprožili velik napad, približno  milijon ruskih vojakov (proti 250.000 Nemcem). Sredi novembra so obkolili Nemce v Stalingradu. Adolf Hitler je zahteval boj do konca in ni dovolil predaje. Tudi 4. armadi (štabni enoti) ni uspelo rešiti položaja. </a:t>
            </a:r>
          </a:p>
        </p:txBody>
      </p:sp>
      <p:sp>
        <p:nvSpPr>
          <p:cNvPr id="3" name="Naslov 2">
            <a:extLst>
              <a:ext uri="{FF2B5EF4-FFF2-40B4-BE49-F238E27FC236}">
                <a16:creationId xmlns:a16="http://schemas.microsoft.com/office/drawing/2014/main" id="{26F40E18-2FCB-44C7-81CA-24F758FA72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sl-SI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Ograda vsebine 1">
            <a:extLst>
              <a:ext uri="{FF2B5EF4-FFF2-40B4-BE49-F238E27FC236}">
                <a16:creationId xmlns:a16="http://schemas.microsoft.com/office/drawing/2014/main" id="{E6D365C1-BFC0-4587-9A7D-3D0C7E8709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altLang="sl-SI"/>
              <a:t>Nemci so stalingrad napadli, da bi prišli za hrbet dobro branjeni Moskvi</a:t>
            </a:r>
          </a:p>
          <a:p>
            <a:r>
              <a:rPr lang="sl-SI" altLang="sl-SI">
                <a:hlinkClick r:id="rId2"/>
              </a:rPr>
              <a:t>http://www.youtube.com/watch?v=TYgmAK4jfmE</a:t>
            </a:r>
            <a:endParaRPr lang="sl-SI" altLang="sl-SI"/>
          </a:p>
          <a:p>
            <a:endParaRPr lang="sl-SI" altLang="sl-SI"/>
          </a:p>
        </p:txBody>
      </p:sp>
      <p:sp>
        <p:nvSpPr>
          <p:cNvPr id="3" name="Naslov 2">
            <a:extLst>
              <a:ext uri="{FF2B5EF4-FFF2-40B4-BE49-F238E27FC236}">
                <a16:creationId xmlns:a16="http://schemas.microsoft.com/office/drawing/2014/main" id="{F85813C3-C8FD-4F12-9D1E-48EC98B30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l-SI"/>
              <a:t>Namen napada</a:t>
            </a:r>
          </a:p>
        </p:txBody>
      </p:sp>
      <p:pic>
        <p:nvPicPr>
          <p:cNvPr id="10244" name="Slika 3" descr="stalingrad.jpg">
            <a:extLst>
              <a:ext uri="{FF2B5EF4-FFF2-40B4-BE49-F238E27FC236}">
                <a16:creationId xmlns:a16="http://schemas.microsoft.com/office/drawing/2014/main" id="{38D2EE62-C4B0-48B1-910D-99996CE0607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9063" y="3286125"/>
            <a:ext cx="3657600" cy="2200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Ograda vsebine 1">
            <a:extLst>
              <a:ext uri="{FF2B5EF4-FFF2-40B4-BE49-F238E27FC236}">
                <a16:creationId xmlns:a16="http://schemas.microsoft.com/office/drawing/2014/main" id="{FA03D837-6742-4CCC-88CA-62550FFBFC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altLang="sl-SI"/>
              <a:t>Nemčija;</a:t>
            </a:r>
          </a:p>
          <a:p>
            <a:r>
              <a:rPr lang="sl-SI" altLang="sl-SI"/>
              <a:t>Sovjetska zveza;</a:t>
            </a:r>
          </a:p>
          <a:p>
            <a:r>
              <a:rPr lang="sl-SI" altLang="sl-SI"/>
              <a:t>Rumunija;</a:t>
            </a:r>
          </a:p>
          <a:p>
            <a:r>
              <a:rPr lang="sl-SI" altLang="sl-SI"/>
              <a:t>Italija;</a:t>
            </a:r>
          </a:p>
          <a:p>
            <a:r>
              <a:rPr lang="sl-SI" altLang="sl-SI"/>
              <a:t>Madžarska;</a:t>
            </a:r>
          </a:p>
          <a:p>
            <a:r>
              <a:rPr lang="sl-SI" altLang="sl-SI"/>
              <a:t>Hrvaška.</a:t>
            </a:r>
          </a:p>
        </p:txBody>
      </p:sp>
      <p:sp>
        <p:nvSpPr>
          <p:cNvPr id="3" name="Naslov 2">
            <a:extLst>
              <a:ext uri="{FF2B5EF4-FFF2-40B4-BE49-F238E27FC236}">
                <a16:creationId xmlns:a16="http://schemas.microsoft.com/office/drawing/2014/main" id="{F4170D67-4BD5-4B00-BA37-AC9D9E00E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l-SI"/>
              <a:t>Udeleženci napada</a:t>
            </a:r>
          </a:p>
        </p:txBody>
      </p:sp>
      <p:pic>
        <p:nvPicPr>
          <p:cNvPr id="11268" name="Slika 3" descr="stalin.jpg">
            <a:extLst>
              <a:ext uri="{FF2B5EF4-FFF2-40B4-BE49-F238E27FC236}">
                <a16:creationId xmlns:a16="http://schemas.microsoft.com/office/drawing/2014/main" id="{DD1C7722-72FC-479B-8699-84BF43F82F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9313" y="285750"/>
            <a:ext cx="2471737" cy="290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Slika 4" descr="adolf-hitler.jpg">
            <a:extLst>
              <a:ext uri="{FF2B5EF4-FFF2-40B4-BE49-F238E27FC236}">
                <a16:creationId xmlns:a16="http://schemas.microsoft.com/office/drawing/2014/main" id="{9EB2877F-F939-45D8-8A4D-476989BC16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71750" y="3857625"/>
            <a:ext cx="3071813" cy="22812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Ograda vsebine 3" descr="Bundesarchiv_Bild_183-B22359,_Russland,_Kampf_um_Stalingrad,_Panzer_T34.jpg">
            <a:extLst>
              <a:ext uri="{FF2B5EF4-FFF2-40B4-BE49-F238E27FC236}">
                <a16:creationId xmlns:a16="http://schemas.microsoft.com/office/drawing/2014/main" id="{D6159F40-5F85-40A9-9EB2-4B9DA811120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8813" y="4429125"/>
            <a:ext cx="2801937" cy="2024063"/>
          </a:xfrm>
        </p:spPr>
      </p:pic>
      <p:sp>
        <p:nvSpPr>
          <p:cNvPr id="3" name="Naslov 2">
            <a:extLst>
              <a:ext uri="{FF2B5EF4-FFF2-40B4-BE49-F238E27FC236}">
                <a16:creationId xmlns:a16="http://schemas.microsoft.com/office/drawing/2014/main" id="{C1182A5E-22CE-47F5-8923-828336DE35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42908" y="0"/>
            <a:ext cx="8229600" cy="12192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l-SI"/>
              <a:t>Vrste orožja</a:t>
            </a:r>
          </a:p>
        </p:txBody>
      </p:sp>
      <p:pic>
        <p:nvPicPr>
          <p:cNvPr id="12292" name="Slika 4" descr="HE. 111.jpg">
            <a:extLst>
              <a:ext uri="{FF2B5EF4-FFF2-40B4-BE49-F238E27FC236}">
                <a16:creationId xmlns:a16="http://schemas.microsoft.com/office/drawing/2014/main" id="{9D2B876F-5016-4F1E-9CF9-5E0F221EFDE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2254250"/>
            <a:ext cx="2500313" cy="187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Slika 5" descr="romanian-soldiers-stalingrad.jpg">
            <a:extLst>
              <a:ext uri="{FF2B5EF4-FFF2-40B4-BE49-F238E27FC236}">
                <a16:creationId xmlns:a16="http://schemas.microsoft.com/office/drawing/2014/main" id="{63C4E0DC-336E-46D0-A3AD-A1E67A72952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9250" y="2214563"/>
            <a:ext cx="2936875" cy="3551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ir">
  <a:themeElements>
    <a:clrScheme name="Papi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i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i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0</TotalTime>
  <Words>203</Words>
  <Application>Microsoft Office PowerPoint</Application>
  <PresentationFormat>On-screen Show (4:3)</PresentationFormat>
  <Paragraphs>14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Constantia</vt:lpstr>
      <vt:lpstr>Wingdings 2</vt:lpstr>
      <vt:lpstr>Papir</vt:lpstr>
      <vt:lpstr>BITKA ZA STALINGRAD</vt:lpstr>
      <vt:lpstr>PowerPoint Presentation</vt:lpstr>
      <vt:lpstr>PowerPoint Presentation</vt:lpstr>
      <vt:lpstr>Namen napada</vt:lpstr>
      <vt:lpstr>Udeleženci napada</vt:lpstr>
      <vt:lpstr>Vrste orožja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2019-06-03T09:14:09Z</dcterms:created>
  <dcterms:modified xsi:type="dcterms:W3CDTF">2019-06-03T09:14:09Z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