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CF66-9E6E-43B4-974F-63E24A942A5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4F1836D-1233-4022-AC94-BF34B4879D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4C7C237-F9FE-4F8E-AC3A-616B5A71075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7D3BFF6-724C-45FD-8830-18EF9F1D903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428F05E-3BF4-4C9E-AD5C-4C324F6255A8}"/>
              </a:ext>
            </a:extLst>
          </p:cNvPr>
          <p:cNvSpPr>
            <a:spLocks noGrp="1"/>
          </p:cNvSpPr>
          <p:nvPr>
            <p:ph type="sldNum" sz="quarter" idx="12"/>
          </p:nvPr>
        </p:nvSpPr>
        <p:spPr/>
        <p:txBody>
          <a:bodyPr/>
          <a:lstStyle>
            <a:lvl1pPr>
              <a:defRPr/>
            </a:lvl1pPr>
          </a:lstStyle>
          <a:p>
            <a:fld id="{C5B05981-0FFA-45BB-8AFF-4A6B5A20F543}" type="slidenum">
              <a:rPr lang="sl-SI" altLang="sl-SI"/>
              <a:pPr/>
              <a:t>‹#›</a:t>
            </a:fld>
            <a:endParaRPr lang="sl-SI" altLang="sl-SI"/>
          </a:p>
        </p:txBody>
      </p:sp>
    </p:spTree>
    <p:extLst>
      <p:ext uri="{BB962C8B-B14F-4D97-AF65-F5344CB8AC3E}">
        <p14:creationId xmlns:p14="http://schemas.microsoft.com/office/powerpoint/2010/main" val="376110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2388-7D38-4E98-891E-E349EB69BAC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12E2872-04BD-4313-9536-6A9C9677A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D8922E0-B868-4BFF-A5E4-31B1F103B67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09ABF0E-648D-48AB-A176-47BBF269B36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57CDEF0-266B-4E6F-8D0B-033956634330}"/>
              </a:ext>
            </a:extLst>
          </p:cNvPr>
          <p:cNvSpPr>
            <a:spLocks noGrp="1"/>
          </p:cNvSpPr>
          <p:nvPr>
            <p:ph type="sldNum" sz="quarter" idx="12"/>
          </p:nvPr>
        </p:nvSpPr>
        <p:spPr/>
        <p:txBody>
          <a:bodyPr/>
          <a:lstStyle>
            <a:lvl1pPr>
              <a:defRPr/>
            </a:lvl1pPr>
          </a:lstStyle>
          <a:p>
            <a:fld id="{D907DFFD-FDF7-48F3-AE66-C5540BE18739}" type="slidenum">
              <a:rPr lang="sl-SI" altLang="sl-SI"/>
              <a:pPr/>
              <a:t>‹#›</a:t>
            </a:fld>
            <a:endParaRPr lang="sl-SI" altLang="sl-SI"/>
          </a:p>
        </p:txBody>
      </p:sp>
    </p:spTree>
    <p:extLst>
      <p:ext uri="{BB962C8B-B14F-4D97-AF65-F5344CB8AC3E}">
        <p14:creationId xmlns:p14="http://schemas.microsoft.com/office/powerpoint/2010/main" val="368130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53746-F5BF-4510-B65B-1FB5B1FF6ECF}"/>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EF33D51-9651-46F3-B4D9-64386885B0AA}"/>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7B0DF07-F7F8-4142-8FEC-4E8AD6061E9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2F4E0E1-45C2-4FC9-95EC-7488AD35C04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E9E0682-1F62-45C1-B66F-34B922DA1A9C}"/>
              </a:ext>
            </a:extLst>
          </p:cNvPr>
          <p:cNvSpPr>
            <a:spLocks noGrp="1"/>
          </p:cNvSpPr>
          <p:nvPr>
            <p:ph type="sldNum" sz="quarter" idx="12"/>
          </p:nvPr>
        </p:nvSpPr>
        <p:spPr/>
        <p:txBody>
          <a:bodyPr/>
          <a:lstStyle>
            <a:lvl1pPr>
              <a:defRPr/>
            </a:lvl1pPr>
          </a:lstStyle>
          <a:p>
            <a:fld id="{5BF738EF-F9BB-4E5E-9162-AF3EA471F1AA}" type="slidenum">
              <a:rPr lang="sl-SI" altLang="sl-SI"/>
              <a:pPr/>
              <a:t>‹#›</a:t>
            </a:fld>
            <a:endParaRPr lang="sl-SI" altLang="sl-SI"/>
          </a:p>
        </p:txBody>
      </p:sp>
    </p:spTree>
    <p:extLst>
      <p:ext uri="{BB962C8B-B14F-4D97-AF65-F5344CB8AC3E}">
        <p14:creationId xmlns:p14="http://schemas.microsoft.com/office/powerpoint/2010/main" val="243133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526C-569A-4092-B6A2-2E9BDF0B021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4F3C930-0D14-4DB0-ACEF-B9033FD02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0EB8C83-B4D3-47B2-A6C9-D92AFFD20CF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0F0403B-F16B-45B4-8DC4-C18968A905A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4EB2524-E254-4DEB-957B-2DB94F645DF1}"/>
              </a:ext>
            </a:extLst>
          </p:cNvPr>
          <p:cNvSpPr>
            <a:spLocks noGrp="1"/>
          </p:cNvSpPr>
          <p:nvPr>
            <p:ph type="sldNum" sz="quarter" idx="12"/>
          </p:nvPr>
        </p:nvSpPr>
        <p:spPr/>
        <p:txBody>
          <a:bodyPr/>
          <a:lstStyle>
            <a:lvl1pPr>
              <a:defRPr/>
            </a:lvl1pPr>
          </a:lstStyle>
          <a:p>
            <a:fld id="{69D3FEAF-8D25-4498-A044-007B4436F45E}" type="slidenum">
              <a:rPr lang="sl-SI" altLang="sl-SI"/>
              <a:pPr/>
              <a:t>‹#›</a:t>
            </a:fld>
            <a:endParaRPr lang="sl-SI" altLang="sl-SI"/>
          </a:p>
        </p:txBody>
      </p:sp>
    </p:spTree>
    <p:extLst>
      <p:ext uri="{BB962C8B-B14F-4D97-AF65-F5344CB8AC3E}">
        <p14:creationId xmlns:p14="http://schemas.microsoft.com/office/powerpoint/2010/main" val="417164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1017-6DA9-4154-B780-0C9C8C997CB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71A17BCA-0C67-4D27-89E2-2BE359CDDDD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A185F5-E5B5-46D2-82ED-A005CCF47CF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3244C5F-02C0-48B1-9C88-E465E9B0166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359AD51-32BB-42F1-B184-E3670BD1805D}"/>
              </a:ext>
            </a:extLst>
          </p:cNvPr>
          <p:cNvSpPr>
            <a:spLocks noGrp="1"/>
          </p:cNvSpPr>
          <p:nvPr>
            <p:ph type="sldNum" sz="quarter" idx="12"/>
          </p:nvPr>
        </p:nvSpPr>
        <p:spPr/>
        <p:txBody>
          <a:bodyPr/>
          <a:lstStyle>
            <a:lvl1pPr>
              <a:defRPr/>
            </a:lvl1pPr>
          </a:lstStyle>
          <a:p>
            <a:fld id="{2F6C7BED-CDDE-426E-9E18-216497CB6270}" type="slidenum">
              <a:rPr lang="sl-SI" altLang="sl-SI"/>
              <a:pPr/>
              <a:t>‹#›</a:t>
            </a:fld>
            <a:endParaRPr lang="sl-SI" altLang="sl-SI"/>
          </a:p>
        </p:txBody>
      </p:sp>
    </p:spTree>
    <p:extLst>
      <p:ext uri="{BB962C8B-B14F-4D97-AF65-F5344CB8AC3E}">
        <p14:creationId xmlns:p14="http://schemas.microsoft.com/office/powerpoint/2010/main" val="206708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DD0F-8360-495B-8AC4-5F07870D666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48B86C1-5D6B-4785-B878-8F1F9B6D8A2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63B19A5-94AD-41E0-8DBD-5A416D2BC128}"/>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E73C06A-98B6-4076-92AF-AD4E2082E35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8ED8E07-5435-4FC0-A8B4-469F512CC25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205478B-D5F6-42F0-AE44-5B817BE11937}"/>
              </a:ext>
            </a:extLst>
          </p:cNvPr>
          <p:cNvSpPr>
            <a:spLocks noGrp="1"/>
          </p:cNvSpPr>
          <p:nvPr>
            <p:ph type="sldNum" sz="quarter" idx="12"/>
          </p:nvPr>
        </p:nvSpPr>
        <p:spPr/>
        <p:txBody>
          <a:bodyPr/>
          <a:lstStyle>
            <a:lvl1pPr>
              <a:defRPr/>
            </a:lvl1pPr>
          </a:lstStyle>
          <a:p>
            <a:fld id="{0B99D031-5E86-417E-AE57-956ACB27911F}" type="slidenum">
              <a:rPr lang="sl-SI" altLang="sl-SI"/>
              <a:pPr/>
              <a:t>‹#›</a:t>
            </a:fld>
            <a:endParaRPr lang="sl-SI" altLang="sl-SI"/>
          </a:p>
        </p:txBody>
      </p:sp>
    </p:spTree>
    <p:extLst>
      <p:ext uri="{BB962C8B-B14F-4D97-AF65-F5344CB8AC3E}">
        <p14:creationId xmlns:p14="http://schemas.microsoft.com/office/powerpoint/2010/main" val="244464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60C9-133E-4FE1-8900-E8BBF2E6908E}"/>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DD2B293-15B4-4482-B4C3-A30B002C1B1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D7794F-78AA-46B4-AB5A-D1935D6C24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9874939-6CAC-47C6-AB38-C6F60B20957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F01ED-0543-400E-8E72-E193009886A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41983374-7E25-44E7-B1E0-31AF098238F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A2EA6941-3FEE-4E75-A447-EDAC2579BF70}"/>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E5ACFE1D-2FA5-40ED-94EC-F5A3CD709781}"/>
              </a:ext>
            </a:extLst>
          </p:cNvPr>
          <p:cNvSpPr>
            <a:spLocks noGrp="1"/>
          </p:cNvSpPr>
          <p:nvPr>
            <p:ph type="sldNum" sz="quarter" idx="12"/>
          </p:nvPr>
        </p:nvSpPr>
        <p:spPr/>
        <p:txBody>
          <a:bodyPr/>
          <a:lstStyle>
            <a:lvl1pPr>
              <a:defRPr/>
            </a:lvl1pPr>
          </a:lstStyle>
          <a:p>
            <a:fld id="{7F49E9C3-E8E2-4D6E-B861-28D5DF7F3462}" type="slidenum">
              <a:rPr lang="sl-SI" altLang="sl-SI"/>
              <a:pPr/>
              <a:t>‹#›</a:t>
            </a:fld>
            <a:endParaRPr lang="sl-SI" altLang="sl-SI"/>
          </a:p>
        </p:txBody>
      </p:sp>
    </p:spTree>
    <p:extLst>
      <p:ext uri="{BB962C8B-B14F-4D97-AF65-F5344CB8AC3E}">
        <p14:creationId xmlns:p14="http://schemas.microsoft.com/office/powerpoint/2010/main" val="295099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1445-46E4-4AC6-AC73-99735313046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DF4CF83-C3A2-4F8C-872A-F90F8F93EF1B}"/>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5C3DCD3B-5294-44C0-88F0-15FE0C6AC18A}"/>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854D426-31A1-451C-B334-E712475A3541}"/>
              </a:ext>
            </a:extLst>
          </p:cNvPr>
          <p:cNvSpPr>
            <a:spLocks noGrp="1"/>
          </p:cNvSpPr>
          <p:nvPr>
            <p:ph type="sldNum" sz="quarter" idx="12"/>
          </p:nvPr>
        </p:nvSpPr>
        <p:spPr/>
        <p:txBody>
          <a:bodyPr/>
          <a:lstStyle>
            <a:lvl1pPr>
              <a:defRPr/>
            </a:lvl1pPr>
          </a:lstStyle>
          <a:p>
            <a:fld id="{71A69B39-8287-458F-A6AE-E7BB323DB7FE}" type="slidenum">
              <a:rPr lang="sl-SI" altLang="sl-SI"/>
              <a:pPr/>
              <a:t>‹#›</a:t>
            </a:fld>
            <a:endParaRPr lang="sl-SI" altLang="sl-SI"/>
          </a:p>
        </p:txBody>
      </p:sp>
    </p:spTree>
    <p:extLst>
      <p:ext uri="{BB962C8B-B14F-4D97-AF65-F5344CB8AC3E}">
        <p14:creationId xmlns:p14="http://schemas.microsoft.com/office/powerpoint/2010/main" val="304371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6E17F-AF3B-45FA-8A6C-3F9CA3645F55}"/>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5AABC661-CC63-4643-804B-527203FB4A4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4CB6008-0656-4BC5-959D-22664CD27571}"/>
              </a:ext>
            </a:extLst>
          </p:cNvPr>
          <p:cNvSpPr>
            <a:spLocks noGrp="1"/>
          </p:cNvSpPr>
          <p:nvPr>
            <p:ph type="sldNum" sz="quarter" idx="12"/>
          </p:nvPr>
        </p:nvSpPr>
        <p:spPr/>
        <p:txBody>
          <a:bodyPr/>
          <a:lstStyle>
            <a:lvl1pPr>
              <a:defRPr/>
            </a:lvl1pPr>
          </a:lstStyle>
          <a:p>
            <a:fld id="{4CCCFD13-8AC5-4F15-B43B-544F1C671F80}" type="slidenum">
              <a:rPr lang="sl-SI" altLang="sl-SI"/>
              <a:pPr/>
              <a:t>‹#›</a:t>
            </a:fld>
            <a:endParaRPr lang="sl-SI" altLang="sl-SI"/>
          </a:p>
        </p:txBody>
      </p:sp>
    </p:spTree>
    <p:extLst>
      <p:ext uri="{BB962C8B-B14F-4D97-AF65-F5344CB8AC3E}">
        <p14:creationId xmlns:p14="http://schemas.microsoft.com/office/powerpoint/2010/main" val="37031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DFD5-E8F8-41C9-AC83-D752C65F502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DB27E7F-A293-436F-982E-D295A2B51B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F0782A3-7279-4081-8917-1E6424418D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A61F6-EF00-40AF-9EED-A228D31E333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55E6166-E387-42A3-AF37-4E04B6071D2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0FF3CB0-92E8-4E18-A230-E2EFF1155AEC}"/>
              </a:ext>
            </a:extLst>
          </p:cNvPr>
          <p:cNvSpPr>
            <a:spLocks noGrp="1"/>
          </p:cNvSpPr>
          <p:nvPr>
            <p:ph type="sldNum" sz="quarter" idx="12"/>
          </p:nvPr>
        </p:nvSpPr>
        <p:spPr/>
        <p:txBody>
          <a:bodyPr/>
          <a:lstStyle>
            <a:lvl1pPr>
              <a:defRPr/>
            </a:lvl1pPr>
          </a:lstStyle>
          <a:p>
            <a:fld id="{C8002F77-7541-4BF1-8004-BB793E37EEB0}" type="slidenum">
              <a:rPr lang="sl-SI" altLang="sl-SI"/>
              <a:pPr/>
              <a:t>‹#›</a:t>
            </a:fld>
            <a:endParaRPr lang="sl-SI" altLang="sl-SI"/>
          </a:p>
        </p:txBody>
      </p:sp>
    </p:spTree>
    <p:extLst>
      <p:ext uri="{BB962C8B-B14F-4D97-AF65-F5344CB8AC3E}">
        <p14:creationId xmlns:p14="http://schemas.microsoft.com/office/powerpoint/2010/main" val="307131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721E-F0C4-450C-98DD-5B77C6C95F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1902570-BA88-44BC-8E8B-35E790085B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591B295-B67F-4AAE-BE9C-F2DFB640AD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6CB2F-5EDE-4568-99C0-AECF67D27A9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DB8164C-EC4E-4343-B58B-1D5A7387222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D25D864-60E5-4A7D-A952-3F687780E621}"/>
              </a:ext>
            </a:extLst>
          </p:cNvPr>
          <p:cNvSpPr>
            <a:spLocks noGrp="1"/>
          </p:cNvSpPr>
          <p:nvPr>
            <p:ph type="sldNum" sz="quarter" idx="12"/>
          </p:nvPr>
        </p:nvSpPr>
        <p:spPr/>
        <p:txBody>
          <a:bodyPr/>
          <a:lstStyle>
            <a:lvl1pPr>
              <a:defRPr/>
            </a:lvl1pPr>
          </a:lstStyle>
          <a:p>
            <a:fld id="{BDF95511-F087-43D7-B623-7F33952C2254}" type="slidenum">
              <a:rPr lang="sl-SI" altLang="sl-SI"/>
              <a:pPr/>
              <a:t>‹#›</a:t>
            </a:fld>
            <a:endParaRPr lang="sl-SI" altLang="sl-SI"/>
          </a:p>
        </p:txBody>
      </p:sp>
    </p:spTree>
    <p:extLst>
      <p:ext uri="{BB962C8B-B14F-4D97-AF65-F5344CB8AC3E}">
        <p14:creationId xmlns:p14="http://schemas.microsoft.com/office/powerpoint/2010/main" val="12689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13E60-7DC1-4EC5-BCB2-32113788EDA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395617A1-180A-4AE3-B61B-4EA0A85056A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EACCF24-C027-4511-8F26-506A1C7481E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81800E8E-995E-4656-A5A9-1AD49C6D6E5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FB8F5853-4514-4C54-AE19-303F11020F7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71B0D3-2220-4120-8A84-00DCA3D89335}"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45D0DEF5-4DBA-4700-B792-0E2D43023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0"/>
            <a:ext cx="500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extLst>
              <a:ext uri="{FF2B5EF4-FFF2-40B4-BE49-F238E27FC236}">
                <a16:creationId xmlns:a16="http://schemas.microsoft.com/office/drawing/2014/main" id="{301D3447-F47C-4436-B32C-052F2F111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a:extLst>
              <a:ext uri="{FF2B5EF4-FFF2-40B4-BE49-F238E27FC236}">
                <a16:creationId xmlns:a16="http://schemas.microsoft.com/office/drawing/2014/main" id="{8484F996-957A-4258-BA87-4469AFF077CD}"/>
              </a:ext>
            </a:extLst>
          </p:cNvPr>
          <p:cNvSpPr>
            <a:spLocks noGrp="1" noChangeArrowheads="1"/>
          </p:cNvSpPr>
          <p:nvPr>
            <p:ph type="subTitle" idx="1"/>
          </p:nvPr>
        </p:nvSpPr>
        <p:spPr>
          <a:xfrm>
            <a:off x="4287838" y="6088063"/>
            <a:ext cx="4856162" cy="769937"/>
          </a:xfrm>
        </p:spPr>
        <p:txBody>
          <a:bodyPr/>
          <a:lstStyle/>
          <a:p>
            <a:pPr>
              <a:lnSpc>
                <a:spcPct val="80000"/>
              </a:lnSpc>
            </a:pPr>
            <a:endParaRPr lang="sl-SI" altLang="sl-SI" dirty="0">
              <a:solidFill>
                <a:srgbClr val="0099CC"/>
              </a:solidFill>
            </a:endParaRPr>
          </a:p>
        </p:txBody>
      </p:sp>
      <p:sp>
        <p:nvSpPr>
          <p:cNvPr id="2055" name="WordArt 7">
            <a:extLst>
              <a:ext uri="{FF2B5EF4-FFF2-40B4-BE49-F238E27FC236}">
                <a16:creationId xmlns:a16="http://schemas.microsoft.com/office/drawing/2014/main" id="{FDA409F5-C054-4385-87FE-F29B77F710A5}"/>
              </a:ext>
            </a:extLst>
          </p:cNvPr>
          <p:cNvSpPr>
            <a:spLocks noChangeArrowheads="1" noChangeShapeType="1" noTextEdit="1"/>
          </p:cNvSpPr>
          <p:nvPr/>
        </p:nvSpPr>
        <p:spPr bwMode="auto">
          <a:xfrm>
            <a:off x="1619250" y="1700213"/>
            <a:ext cx="5905500" cy="216058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sl-SI" sz="3600" kern="10">
                <a:ln w="9525">
                  <a:solidFill>
                    <a:srgbClr val="000000"/>
                  </a:solidFill>
                  <a:round/>
                  <a:headEnd/>
                  <a:tailEnd/>
                </a:ln>
                <a:solidFill>
                  <a:srgbClr val="000000"/>
                </a:solidFill>
                <a:latin typeface="Arial Black" panose="020B0A04020102020204" pitchFamily="34" charset="0"/>
              </a:rPr>
              <a:t>Boginja HERA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a:extLst>
              <a:ext uri="{FF2B5EF4-FFF2-40B4-BE49-F238E27FC236}">
                <a16:creationId xmlns:a16="http://schemas.microsoft.com/office/drawing/2014/main" id="{587B50D2-847B-4D36-9E5D-2434716DE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06E6B40A-72E3-4F43-8AD7-A82440A09C76}"/>
              </a:ext>
            </a:extLst>
          </p:cNvPr>
          <p:cNvSpPr>
            <a:spLocks noGrp="1" noChangeArrowheads="1"/>
          </p:cNvSpPr>
          <p:nvPr>
            <p:ph type="body" idx="1"/>
          </p:nvPr>
        </p:nvSpPr>
        <p:spPr/>
        <p:txBody>
          <a:bodyPr/>
          <a:lstStyle/>
          <a:p>
            <a:r>
              <a:rPr lang="sl-SI" altLang="sl-SI" i="1">
                <a:solidFill>
                  <a:srgbClr val="0099CC"/>
                </a:solidFill>
                <a:latin typeface="Comic Sans MS" panose="030F0702030302020204" pitchFamily="66" charset="0"/>
              </a:rPr>
              <a:t>Hera je bila v grški mitologiji hčerka Kronosa in Ree ter sestra in žena Zevsa. Bila je boginja družine in plodnosti, kot edina poročena boginja pa je na Olimpu uživala posebno spoštovanje. Zevsu je rodila tri otroke: boga vojne Aresa, božanskega kovača Hefajsta in boginjo večne mladosti Hebo. V rimski mitologiji je bila njena dvojnica Junona. </a:t>
            </a:r>
          </a:p>
        </p:txBody>
      </p:sp>
      <p:sp>
        <p:nvSpPr>
          <p:cNvPr id="3076" name="WordArt 4">
            <a:extLst>
              <a:ext uri="{FF2B5EF4-FFF2-40B4-BE49-F238E27FC236}">
                <a16:creationId xmlns:a16="http://schemas.microsoft.com/office/drawing/2014/main" id="{37CAE0D8-472D-4A7B-8280-8B600384ABA3}"/>
              </a:ext>
            </a:extLst>
          </p:cNvPr>
          <p:cNvSpPr>
            <a:spLocks noChangeArrowheads="1" noChangeShapeType="1" noTextEdit="1"/>
          </p:cNvSpPr>
          <p:nvPr/>
        </p:nvSpPr>
        <p:spPr bwMode="auto">
          <a:xfrm>
            <a:off x="1692275" y="404813"/>
            <a:ext cx="4824413" cy="1008062"/>
          </a:xfrm>
          <a:prstGeom prst="rect">
            <a:avLst/>
          </a:prstGeom>
        </p:spPr>
        <p:txBody>
          <a:bodyPr wrap="none" fromWordArt="1">
            <a:prstTxWarp prst="textPlain">
              <a:avLst>
                <a:gd name="adj" fmla="val 50000"/>
              </a:avLst>
            </a:prstTxWarp>
          </a:bodyPr>
          <a:lstStyle/>
          <a:p>
            <a:pPr algn="ctr"/>
            <a:r>
              <a:rPr lang="sl-SI"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Kdo je Hera?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AD7C24AE-DCEB-4ED4-BA60-E25C4BEF4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WordArt 4">
            <a:extLst>
              <a:ext uri="{FF2B5EF4-FFF2-40B4-BE49-F238E27FC236}">
                <a16:creationId xmlns:a16="http://schemas.microsoft.com/office/drawing/2014/main" id="{28C461C4-B5F2-4BA9-84C7-79E87206B66B}"/>
              </a:ext>
            </a:extLst>
          </p:cNvPr>
          <p:cNvSpPr>
            <a:spLocks noChangeArrowheads="1" noChangeShapeType="1" noTextEdit="1"/>
          </p:cNvSpPr>
          <p:nvPr/>
        </p:nvSpPr>
        <p:spPr bwMode="auto">
          <a:xfrm>
            <a:off x="3203575" y="404813"/>
            <a:ext cx="2736850" cy="1006475"/>
          </a:xfrm>
          <a:prstGeom prst="rect">
            <a:avLst/>
          </a:prstGeom>
        </p:spPr>
        <p:txBody>
          <a:bodyPr wrap="none" fromWordArt="1">
            <a:prstTxWarp prst="textPlain">
              <a:avLst>
                <a:gd name="adj" fmla="val 50000"/>
              </a:avLst>
            </a:prstTxWarp>
          </a:bodyPr>
          <a:lstStyle/>
          <a:p>
            <a:pPr algn="ctr"/>
            <a:r>
              <a:rPr lang="sl-SI"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Slike:</a:t>
            </a:r>
          </a:p>
        </p:txBody>
      </p:sp>
      <p:pic>
        <p:nvPicPr>
          <p:cNvPr id="4103" name="Picture 7">
            <a:extLst>
              <a:ext uri="{FF2B5EF4-FFF2-40B4-BE49-F238E27FC236}">
                <a16:creationId xmlns:a16="http://schemas.microsoft.com/office/drawing/2014/main" id="{727BDB27-B846-45E1-93D3-6D221797C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a:extLst>
              <a:ext uri="{FF2B5EF4-FFF2-40B4-BE49-F238E27FC236}">
                <a16:creationId xmlns:a16="http://schemas.microsoft.com/office/drawing/2014/main" id="{F104E186-AC11-4A88-8165-AC55D18AB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33375"/>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a:extLst>
              <a:ext uri="{FF2B5EF4-FFF2-40B4-BE49-F238E27FC236}">
                <a16:creationId xmlns:a16="http://schemas.microsoft.com/office/drawing/2014/main" id="{FC243C11-549D-48FC-A2F0-08CC3DBC7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437063"/>
            <a:ext cx="23241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a:extLst>
              <a:ext uri="{FF2B5EF4-FFF2-40B4-BE49-F238E27FC236}">
                <a16:creationId xmlns:a16="http://schemas.microsoft.com/office/drawing/2014/main" id="{9307B6CB-B6BE-4D4D-9E1C-E76E63D0A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276475"/>
            <a:ext cx="14732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a:extLst>
              <a:ext uri="{FF2B5EF4-FFF2-40B4-BE49-F238E27FC236}">
                <a16:creationId xmlns:a16="http://schemas.microsoft.com/office/drawing/2014/main" id="{136A3DA2-C91F-4B36-BAB4-F0F5ADAEB1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365625"/>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a:extLst>
              <a:ext uri="{FF2B5EF4-FFF2-40B4-BE49-F238E27FC236}">
                <a16:creationId xmlns:a16="http://schemas.microsoft.com/office/drawing/2014/main" id="{8D385FC0-E948-4829-95C2-36C3E73850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2420938"/>
            <a:ext cx="182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a:extLst>
              <a:ext uri="{FF2B5EF4-FFF2-40B4-BE49-F238E27FC236}">
                <a16:creationId xmlns:a16="http://schemas.microsoft.com/office/drawing/2014/main" id="{CC1D23F9-A113-48EB-A890-17EB76486F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1916113"/>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a:extLst>
              <a:ext uri="{FF2B5EF4-FFF2-40B4-BE49-F238E27FC236}">
                <a16:creationId xmlns:a16="http://schemas.microsoft.com/office/drawing/2014/main" id="{F69073C6-B62D-4C8C-B7C3-2F71551CBA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465296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13AFBC73-E663-42D5-87DA-03EE019E5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AutoShape 5">
            <a:extLst>
              <a:ext uri="{FF2B5EF4-FFF2-40B4-BE49-F238E27FC236}">
                <a16:creationId xmlns:a16="http://schemas.microsoft.com/office/drawing/2014/main" id="{5E33D0BA-43DA-452C-A78E-3A27C4D1CFBC}"/>
              </a:ext>
            </a:extLst>
          </p:cNvPr>
          <p:cNvSpPr>
            <a:spLocks noChangeArrowheads="1"/>
          </p:cNvSpPr>
          <p:nvPr/>
        </p:nvSpPr>
        <p:spPr bwMode="auto">
          <a:xfrm>
            <a:off x="4211638" y="3500438"/>
            <a:ext cx="4679950" cy="3128962"/>
          </a:xfrm>
          <a:prstGeom prst="cloudCallout">
            <a:avLst>
              <a:gd name="adj1" fmla="val -53088"/>
              <a:gd name="adj2" fmla="val -13493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sl-SI" altLang="sl-SI" sz="4000" b="1" i="1">
                <a:solidFill>
                  <a:srgbClr val="0099CC"/>
                </a:solidFill>
                <a:latin typeface="Comic Sans MS" panose="030F0702030302020204" pitchFamily="66" charset="0"/>
              </a:rPr>
              <a:t>Hvala za vašo pozornost!!!</a:t>
            </a: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Words>
  <Application>Microsoft Office PowerPoint</Application>
  <PresentationFormat>On-screen Show (4:3)</PresentationFormat>
  <Paragraphs>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Comic Sans MS</vt:lpstr>
      <vt:lpstr>Privzeti načrt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2019-06-03T09:14:11Z</dcterms:created>
  <dcterms:modified xsi:type="dcterms:W3CDTF">2019-06-03T09:14:11Z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