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66B417B6-38A5-4DA9-A5A6-56AF857FB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665708A3-266C-4FF0-89A0-32E53C4A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CADA8-3F44-4ED5-B783-67C9E76C244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0FE67C9-76CB-44DB-B7EC-1A4583D0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E58F9C1B-2184-489F-8764-EF537E3F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D4B699EA-F778-4870-AC66-68C1CC4617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499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0007ABF6-49EE-4472-A2D7-BD04DA13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4B97-A58D-4477-A0F6-DF174E36C5E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C9BDF771-01E7-4A31-B5F1-8830BB28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DA1CD30-C5D6-40D9-8847-F829F82D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B9B13-F941-4E4F-A82B-E0466DC9DB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3242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FDD81-EDA6-4BE2-8C4A-CF3F15B4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C4C5-6AD3-4AA0-97D1-50739DA91DE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95569-2BC8-4A01-BC56-82CF4A0C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65C33-0E33-4109-BF9A-A53AD07D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D0297-1049-4E3F-9858-8A2C6C5327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2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9F50019B-7312-4A23-9E35-3DC8930B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7C64D-80E4-4D53-A9E8-ACA04BD754E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E8FD895F-8437-4DB4-B373-B3441576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1D1F8954-2071-4619-B6FD-708B1855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F2612BB1-BA03-4847-82A4-3E03D92A44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753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4CC75DE3-E298-4DDC-8312-10320D06C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B717BFB9-C81D-4FAA-94CC-1018282A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00C0-1404-4850-ADA5-D7C3DCCB18D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A580B894-8006-4EA7-891A-4F6863A9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CE1ED3-13C9-4AB9-B8DE-631A063E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0901C-38FC-4C27-9906-B6464BF404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1727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9A00DA81-CBEC-425F-A4B7-4F2FC3A4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C32B-682A-4C22-AB73-C430EA0E9B0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1807867A-02F3-4C64-865B-CAD71D79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FF42704-94A9-4188-8BB2-657CA107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490AD-7FA1-4BCE-9C86-AE03454703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136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F4EDBA55-5434-48FE-8866-FE8B3FDAEF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5DCE49DF-8896-40D8-A154-544863E2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839A-DB2B-4937-A35A-C795FFA4DB2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F14B689-671B-4D03-A227-CAAB98D0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4B0274A-4AD5-4D46-9A2C-02722828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6CE6B505-BF2A-4AB5-90D0-9C29DD5AA4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9508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EB657E84-6D72-4120-AC93-6C271930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329A4-C451-4515-84B8-A8E0224FAB6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2297823F-7473-46D3-9A1F-D25CCCCB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5FCC1-8AB7-4BDB-8EDA-3E548427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0E33-261F-4921-B52E-B5434D29B4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945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39D9996E-7177-4D78-99F7-44B60B7E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A502A-A886-40C8-84DB-E2A8A63326A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3BCA1BC9-D149-4C76-AD45-8F5102D8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261BE87-44F0-4C07-8CC6-38909608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FDBDC-0925-463D-A14E-40E4959E01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563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9BAE73E1-F79B-462E-81BF-3CE3D41AE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1DA4EEAA-0C52-4FA0-80D8-11FA5556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E5735-9E97-4ED9-B906-2F69C76D475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F8F8E027-BA0B-46CC-8F50-FB2150F8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4D143C3-F7D9-40B7-9874-47A41DD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F07A8-51E4-408D-83BF-2CF6CE8184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233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FF7A618-C797-4DD1-8477-806B395C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3329E-87E6-4F7F-BB56-9D626D9DC82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A5C7D-5D3A-464E-8831-D3826E26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64004BA8-39E1-4491-98CB-F598C19D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D6DE1-BAA6-406F-8314-EC3CC3478D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032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9B089995-0D2E-4EF1-9966-9003D038D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23023E81-BC85-4729-B3A4-D95DF7E137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FFB62F6-45A9-4B2D-9EC5-E78ECFD32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99F9-53B7-4489-9081-682C8A178C8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CCE1909D-AE30-46EC-8E48-3878ED34C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1273-24D7-444C-901E-9DFC2575D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fld id="{49C83FB3-E445-4484-9F7A-C571BC14BE5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F6310293-589E-4C3D-93A0-C26F35CC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22DC80C7-0156-4E07-AD49-8FDF43714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413831E0-2F11-4B54-BDE4-D10246DBF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4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6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3E08-45DB-4F11-8B26-290F73C2A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4784"/>
            <a:ext cx="8458200" cy="459100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CELJSKI GROFJE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53402-54CA-4CEB-BC73-1D950C43A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6666ABF8-ACDD-4C4B-A2A8-58D5CB4A6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00438"/>
            <a:ext cx="4762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71AC-2499-4907-9FDF-F77D0CC8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ŽOVNEŠKI  GOSPODJE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E778A-647A-46E6-9109-CBA93BF0E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Družina se prvič omenja okoli leta 1130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Imenovali so se gospodje iz Saunije (von Soune)po Posavinju od leta 1173 pa po gradu Žovnek.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Kot prvi žovneški gospod se pojavi Gebhard 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Nosil je vzdevek Savinjski.(De Soune,Nobilis de Sauna)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3569B2FF-C2F9-44F3-83E2-BA784F10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555875" y="4797425"/>
            <a:ext cx="25923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D8BB-FCA8-4198-A0A8-FBEA0982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  Grofje celjski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895C0-09EE-4204-87D5-3BEC6CB82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*Celjski grof Friderik I.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* Umrl je leta 1360.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* 28. aprila 1415 jim cesar podeli nov grad       Pliberk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* 11.aprila 1415 je Sigismund podelil celjskim tudi pravico do krvnega sorodstva.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045F7DE-6E78-4AFB-9E92-8A9F3DDA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3090862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3ABC989F-8727-41AE-81A6-59EB7CE6E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40823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8BD0-DF06-4C77-A15E-A5537382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Poreklo in nacionalno politični značaj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4357-6287-4055-8161-F38EF671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Poreklo ni točno znano.</a:t>
            </a:r>
          </a:p>
          <a:p>
            <a:r>
              <a:rPr lang="sl-SI" altLang="sl-SI"/>
              <a:t>V preteklosti so iz CELJSKIH GROFOV skušali narediti vladarje.</a:t>
            </a:r>
          </a:p>
          <a:p>
            <a:r>
              <a:rPr lang="sl-SI" altLang="sl-SI"/>
              <a:t>Po Orožnu naj bi bili potomci karantskih slovenskih prednikov.</a:t>
            </a:r>
          </a:p>
          <a:p>
            <a:r>
              <a:rPr lang="sl-SI" altLang="sl-SI"/>
              <a:t>Najverjetneje se niso imeli za Slovence,in ne za Nemce ,ampak so bili kakor pravi Grdina predvsem sebi lastni.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4923D2A6-839C-493F-8E1F-9AD7A611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3068638"/>
            <a:ext cx="4602163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B631-6599-4427-B3BA-FB5C7EB2B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Širitev povezav celjskih grofov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DADD6-C3B6-4BCD-B2EA-FEE663BE0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Brez sramu prehajajo izpod praporov starih zmagovalcev zgodovine k novim.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Na prvi pogled precej improvizirana ,toda v svoji nenačelnosti vendarle dosledna politika.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7D30CAE9-03BA-4929-8DEE-7234CD3D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1905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id="{FDC522AA-1279-424A-8B0F-E9C45E4B7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44900"/>
            <a:ext cx="28082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179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Franklin Gothic Book</vt:lpstr>
      <vt:lpstr>Franklin Gothic Medium</vt:lpstr>
      <vt:lpstr>Wingdings 2</vt:lpstr>
      <vt:lpstr>Trek</vt:lpstr>
      <vt:lpstr>CELJSKI GROFJE</vt:lpstr>
      <vt:lpstr>              ŽOVNEŠKI  GOSPODJE </vt:lpstr>
      <vt:lpstr>                  Grofje celjski</vt:lpstr>
      <vt:lpstr>Poreklo in nacionalno politični značaj</vt:lpstr>
      <vt:lpstr>Širitev povezav celjskih grofov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2019-06-03T09:14:16Z</dcterms:created>
  <dcterms:modified xsi:type="dcterms:W3CDTF">2019-06-03T09:14:16Z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