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5"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66"/>
    <a:srgbClr val="ADC51B"/>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9" autoAdjust="0"/>
  </p:normalViewPr>
  <p:slideViewPr>
    <p:cSldViewPr>
      <p:cViewPr varScale="1">
        <p:scale>
          <a:sx n="154" d="100"/>
          <a:sy n="154" d="100"/>
        </p:scale>
        <p:origin x="40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386" name="Group 2">
            <a:extLst>
              <a:ext uri="{FF2B5EF4-FFF2-40B4-BE49-F238E27FC236}">
                <a16:creationId xmlns:a16="http://schemas.microsoft.com/office/drawing/2014/main" id="{C76BDAE3-643B-45E7-89F4-F29709A473E6}"/>
              </a:ext>
            </a:extLst>
          </p:cNvPr>
          <p:cNvGrpSpPr>
            <a:grpSpLocks/>
          </p:cNvGrpSpPr>
          <p:nvPr/>
        </p:nvGrpSpPr>
        <p:grpSpPr bwMode="auto">
          <a:xfrm>
            <a:off x="0" y="0"/>
            <a:ext cx="9144000" cy="6934200"/>
            <a:chOff x="0" y="0"/>
            <a:chExt cx="5760" cy="4368"/>
          </a:xfrm>
        </p:grpSpPr>
        <p:sp>
          <p:nvSpPr>
            <p:cNvPr id="16387" name="Freeform 3">
              <a:extLst>
                <a:ext uri="{FF2B5EF4-FFF2-40B4-BE49-F238E27FC236}">
                  <a16:creationId xmlns:a16="http://schemas.microsoft.com/office/drawing/2014/main" id="{E3745BEA-0329-4D30-B237-6EDB20D7E399}"/>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388" name="Freeform 4">
              <a:extLst>
                <a:ext uri="{FF2B5EF4-FFF2-40B4-BE49-F238E27FC236}">
                  <a16:creationId xmlns:a16="http://schemas.microsoft.com/office/drawing/2014/main" id="{C44B6027-789B-43A1-9311-B21C10CD0FC3}"/>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389" name="Freeform 5">
              <a:extLst>
                <a:ext uri="{FF2B5EF4-FFF2-40B4-BE49-F238E27FC236}">
                  <a16:creationId xmlns:a16="http://schemas.microsoft.com/office/drawing/2014/main" id="{D5F84DFA-7C54-4DA7-BD94-B13E511C7EFF}"/>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390" name="Freeform 6">
              <a:extLst>
                <a:ext uri="{FF2B5EF4-FFF2-40B4-BE49-F238E27FC236}">
                  <a16:creationId xmlns:a16="http://schemas.microsoft.com/office/drawing/2014/main" id="{42643166-310B-4DF0-B9FB-0EE2439D18A7}"/>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391" name="Freeform 7">
              <a:extLst>
                <a:ext uri="{FF2B5EF4-FFF2-40B4-BE49-F238E27FC236}">
                  <a16:creationId xmlns:a16="http://schemas.microsoft.com/office/drawing/2014/main" id="{CE6F8DAD-DD11-4578-853F-8DC1FF373389}"/>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392" name="Freeform 8">
              <a:extLst>
                <a:ext uri="{FF2B5EF4-FFF2-40B4-BE49-F238E27FC236}">
                  <a16:creationId xmlns:a16="http://schemas.microsoft.com/office/drawing/2014/main" id="{6AFE6139-04AB-4C71-B136-8C4383B5ADFD}"/>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393" name="Freeform 9">
              <a:extLst>
                <a:ext uri="{FF2B5EF4-FFF2-40B4-BE49-F238E27FC236}">
                  <a16:creationId xmlns:a16="http://schemas.microsoft.com/office/drawing/2014/main" id="{003BF18A-242D-4A0C-AD93-EF80B070FE40}"/>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394" name="Freeform 10">
              <a:extLst>
                <a:ext uri="{FF2B5EF4-FFF2-40B4-BE49-F238E27FC236}">
                  <a16:creationId xmlns:a16="http://schemas.microsoft.com/office/drawing/2014/main" id="{B1846CF1-9EFD-4FCC-BE4E-D5F9DF25773B}"/>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395" name="Freeform 11">
              <a:extLst>
                <a:ext uri="{FF2B5EF4-FFF2-40B4-BE49-F238E27FC236}">
                  <a16:creationId xmlns:a16="http://schemas.microsoft.com/office/drawing/2014/main" id="{C4A227FF-EC7D-4E7F-A431-E0BBB79877F5}"/>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396" name="Rectangle 12">
              <a:extLst>
                <a:ext uri="{FF2B5EF4-FFF2-40B4-BE49-F238E27FC236}">
                  <a16:creationId xmlns:a16="http://schemas.microsoft.com/office/drawing/2014/main" id="{D05635EF-4F51-4AFE-B055-5DB23C43C5B6}"/>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16397" name="Rectangle 13">
              <a:extLst>
                <a:ext uri="{FF2B5EF4-FFF2-40B4-BE49-F238E27FC236}">
                  <a16:creationId xmlns:a16="http://schemas.microsoft.com/office/drawing/2014/main" id="{95DB4EAC-AC87-4699-8B61-703185B484BD}"/>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16398" name="Freeform 14">
              <a:extLst>
                <a:ext uri="{FF2B5EF4-FFF2-40B4-BE49-F238E27FC236}">
                  <a16:creationId xmlns:a16="http://schemas.microsoft.com/office/drawing/2014/main" id="{BB4A04AA-F9F4-43DE-8A5E-0CC01149F96E}"/>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399" name="Freeform 15">
              <a:extLst>
                <a:ext uri="{FF2B5EF4-FFF2-40B4-BE49-F238E27FC236}">
                  <a16:creationId xmlns:a16="http://schemas.microsoft.com/office/drawing/2014/main" id="{1E1093DF-3CE7-44BE-A04F-9DDD772ECD2A}"/>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400" name="Freeform 16">
              <a:extLst>
                <a:ext uri="{FF2B5EF4-FFF2-40B4-BE49-F238E27FC236}">
                  <a16:creationId xmlns:a16="http://schemas.microsoft.com/office/drawing/2014/main" id="{517576C9-3678-48F6-985F-463111AFE547}"/>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401" name="Freeform 17">
              <a:extLst>
                <a:ext uri="{FF2B5EF4-FFF2-40B4-BE49-F238E27FC236}">
                  <a16:creationId xmlns:a16="http://schemas.microsoft.com/office/drawing/2014/main" id="{A643358D-02C0-4B3C-9B1E-8FF628E907CD}"/>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402" name="Freeform 18">
              <a:extLst>
                <a:ext uri="{FF2B5EF4-FFF2-40B4-BE49-F238E27FC236}">
                  <a16:creationId xmlns:a16="http://schemas.microsoft.com/office/drawing/2014/main" id="{A64DE304-F585-47F3-885A-BDC09DD41C52}"/>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403" name="Freeform 19">
              <a:extLst>
                <a:ext uri="{FF2B5EF4-FFF2-40B4-BE49-F238E27FC236}">
                  <a16:creationId xmlns:a16="http://schemas.microsoft.com/office/drawing/2014/main" id="{DDE486FF-D66F-41D1-95AC-91F8D44CB1B1}"/>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404" name="Freeform 20">
              <a:extLst>
                <a:ext uri="{FF2B5EF4-FFF2-40B4-BE49-F238E27FC236}">
                  <a16:creationId xmlns:a16="http://schemas.microsoft.com/office/drawing/2014/main" id="{02BDCDD1-E48C-4D49-85B0-AFBE52561904}"/>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16405" name="Rectangle 21">
            <a:extLst>
              <a:ext uri="{FF2B5EF4-FFF2-40B4-BE49-F238E27FC236}">
                <a16:creationId xmlns:a16="http://schemas.microsoft.com/office/drawing/2014/main" id="{EA215CE5-78F6-4D94-82C6-6D562943D634}"/>
              </a:ext>
            </a:extLst>
          </p:cNvPr>
          <p:cNvSpPr>
            <a:spLocks noGrp="1" noChangeArrowheads="1"/>
          </p:cNvSpPr>
          <p:nvPr>
            <p:ph type="ctrTitle" sz="quarter"/>
          </p:nvPr>
        </p:nvSpPr>
        <p:spPr>
          <a:xfrm>
            <a:off x="685800" y="1828800"/>
            <a:ext cx="7772400" cy="1736725"/>
          </a:xfrm>
        </p:spPr>
        <p:txBody>
          <a:bodyPr/>
          <a:lstStyle>
            <a:lvl1pPr>
              <a:defRPr sz="5400"/>
            </a:lvl1pPr>
          </a:lstStyle>
          <a:p>
            <a:pPr lvl="0"/>
            <a:r>
              <a:rPr lang="en-US" altLang="sl-SI" noProof="0"/>
              <a:t>Click to edit Master title style</a:t>
            </a:r>
          </a:p>
        </p:txBody>
      </p:sp>
      <p:sp>
        <p:nvSpPr>
          <p:cNvPr id="16406" name="Rectangle 22">
            <a:extLst>
              <a:ext uri="{FF2B5EF4-FFF2-40B4-BE49-F238E27FC236}">
                <a16:creationId xmlns:a16="http://schemas.microsoft.com/office/drawing/2014/main" id="{72CC2B50-2E87-4E8A-B9D3-EC1D97C9A21A}"/>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sl-SI" noProof="0"/>
              <a:t>Click to edit Master subtitle style</a:t>
            </a:r>
          </a:p>
        </p:txBody>
      </p:sp>
      <p:sp>
        <p:nvSpPr>
          <p:cNvPr id="16407" name="Rectangle 23">
            <a:extLst>
              <a:ext uri="{FF2B5EF4-FFF2-40B4-BE49-F238E27FC236}">
                <a16:creationId xmlns:a16="http://schemas.microsoft.com/office/drawing/2014/main" id="{B67A9547-5829-413D-8B99-94DD1BB47E58}"/>
              </a:ext>
            </a:extLst>
          </p:cNvPr>
          <p:cNvSpPr>
            <a:spLocks noGrp="1" noChangeArrowheads="1"/>
          </p:cNvSpPr>
          <p:nvPr>
            <p:ph type="dt" sz="quarter" idx="2"/>
          </p:nvPr>
        </p:nvSpPr>
        <p:spPr/>
        <p:txBody>
          <a:bodyPr/>
          <a:lstStyle>
            <a:lvl1pPr>
              <a:defRPr/>
            </a:lvl1pPr>
          </a:lstStyle>
          <a:p>
            <a:endParaRPr lang="en-US" altLang="sl-SI"/>
          </a:p>
        </p:txBody>
      </p:sp>
      <p:sp>
        <p:nvSpPr>
          <p:cNvPr id="16408" name="Rectangle 24">
            <a:extLst>
              <a:ext uri="{FF2B5EF4-FFF2-40B4-BE49-F238E27FC236}">
                <a16:creationId xmlns:a16="http://schemas.microsoft.com/office/drawing/2014/main" id="{DD642E7C-2B10-484E-A4D0-D7901540B9DF}"/>
              </a:ext>
            </a:extLst>
          </p:cNvPr>
          <p:cNvSpPr>
            <a:spLocks noGrp="1" noChangeArrowheads="1"/>
          </p:cNvSpPr>
          <p:nvPr>
            <p:ph type="ftr" sz="quarter" idx="3"/>
          </p:nvPr>
        </p:nvSpPr>
        <p:spPr/>
        <p:txBody>
          <a:bodyPr/>
          <a:lstStyle>
            <a:lvl1pPr>
              <a:defRPr/>
            </a:lvl1pPr>
          </a:lstStyle>
          <a:p>
            <a:endParaRPr lang="en-US" altLang="sl-SI"/>
          </a:p>
        </p:txBody>
      </p:sp>
      <p:sp>
        <p:nvSpPr>
          <p:cNvPr id="16409" name="Rectangle 25">
            <a:extLst>
              <a:ext uri="{FF2B5EF4-FFF2-40B4-BE49-F238E27FC236}">
                <a16:creationId xmlns:a16="http://schemas.microsoft.com/office/drawing/2014/main" id="{BB00DC98-5FC6-4177-A6DB-D50AB47EDFE6}"/>
              </a:ext>
            </a:extLst>
          </p:cNvPr>
          <p:cNvSpPr>
            <a:spLocks noGrp="1" noChangeArrowheads="1"/>
          </p:cNvSpPr>
          <p:nvPr>
            <p:ph type="sldNum" sz="quarter" idx="4"/>
          </p:nvPr>
        </p:nvSpPr>
        <p:spPr/>
        <p:txBody>
          <a:bodyPr/>
          <a:lstStyle>
            <a:lvl1pPr>
              <a:defRPr/>
            </a:lvl1pPr>
          </a:lstStyle>
          <a:p>
            <a:fld id="{1A114296-EED5-4787-AAA5-CC6113EF64C8}" type="slidenum">
              <a:rPr lang="en-US" altLang="sl-SI"/>
              <a:pPr/>
              <a:t>‹#›</a:t>
            </a:fld>
            <a:endParaRPr lang="en-US" altLang="sl-SI"/>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60388-AF73-4E95-8400-BFC7125235B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1F0A779-1914-4E58-AC43-9CA0161208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1B4BA92-E129-4573-98B3-43214EA63197}"/>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6C7CA643-A4A3-424C-AA78-CB074C79C0F8}"/>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EABE1D7F-7127-4608-9DFF-F8856D11C94D}"/>
              </a:ext>
            </a:extLst>
          </p:cNvPr>
          <p:cNvSpPr>
            <a:spLocks noGrp="1"/>
          </p:cNvSpPr>
          <p:nvPr>
            <p:ph type="sldNum" sz="quarter" idx="12"/>
          </p:nvPr>
        </p:nvSpPr>
        <p:spPr/>
        <p:txBody>
          <a:bodyPr/>
          <a:lstStyle>
            <a:lvl1pPr>
              <a:defRPr/>
            </a:lvl1pPr>
          </a:lstStyle>
          <a:p>
            <a:fld id="{AD5C1235-63FA-4977-97C0-3C304773E6F2}" type="slidenum">
              <a:rPr lang="en-US" altLang="sl-SI"/>
              <a:pPr/>
              <a:t>‹#›</a:t>
            </a:fld>
            <a:endParaRPr lang="en-US" altLang="sl-SI"/>
          </a:p>
        </p:txBody>
      </p:sp>
    </p:spTree>
    <p:extLst>
      <p:ext uri="{BB962C8B-B14F-4D97-AF65-F5344CB8AC3E}">
        <p14:creationId xmlns:p14="http://schemas.microsoft.com/office/powerpoint/2010/main" val="333815539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5ED50C-FD32-42B8-B8F7-84159A5164ED}"/>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4859BA1-55B0-4E2D-96FA-8739DB554186}"/>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1FE2975-E6E5-4954-9414-375543FFDE4E}"/>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D28D5CAC-F308-48EC-A8F0-CD9D20BB524B}"/>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471DAE91-61D2-4946-9CAD-D831979FCE70}"/>
              </a:ext>
            </a:extLst>
          </p:cNvPr>
          <p:cNvSpPr>
            <a:spLocks noGrp="1"/>
          </p:cNvSpPr>
          <p:nvPr>
            <p:ph type="sldNum" sz="quarter" idx="12"/>
          </p:nvPr>
        </p:nvSpPr>
        <p:spPr/>
        <p:txBody>
          <a:bodyPr/>
          <a:lstStyle>
            <a:lvl1pPr>
              <a:defRPr/>
            </a:lvl1pPr>
          </a:lstStyle>
          <a:p>
            <a:fld id="{2C7E67B2-9F72-45F4-845C-4FFE3590E2DF}" type="slidenum">
              <a:rPr lang="en-US" altLang="sl-SI"/>
              <a:pPr/>
              <a:t>‹#›</a:t>
            </a:fld>
            <a:endParaRPr lang="en-US" altLang="sl-SI"/>
          </a:p>
        </p:txBody>
      </p:sp>
    </p:spTree>
    <p:extLst>
      <p:ext uri="{BB962C8B-B14F-4D97-AF65-F5344CB8AC3E}">
        <p14:creationId xmlns:p14="http://schemas.microsoft.com/office/powerpoint/2010/main" val="404194694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D772E-3F69-4C3C-91DF-07D1A206128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E4A5657-7B69-4A6F-B118-030791E9BA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2B52ADE-BDC0-40C1-8B47-3C15F68D34A1}"/>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C734404C-12E8-4DB8-AD8E-3193034F2D91}"/>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6AEB0EFF-1BFF-4467-91A5-31000018872B}"/>
              </a:ext>
            </a:extLst>
          </p:cNvPr>
          <p:cNvSpPr>
            <a:spLocks noGrp="1"/>
          </p:cNvSpPr>
          <p:nvPr>
            <p:ph type="sldNum" sz="quarter" idx="12"/>
          </p:nvPr>
        </p:nvSpPr>
        <p:spPr/>
        <p:txBody>
          <a:bodyPr/>
          <a:lstStyle>
            <a:lvl1pPr>
              <a:defRPr/>
            </a:lvl1pPr>
          </a:lstStyle>
          <a:p>
            <a:fld id="{713F0787-56DA-48F5-A051-1FC4E50E44FA}" type="slidenum">
              <a:rPr lang="en-US" altLang="sl-SI"/>
              <a:pPr/>
              <a:t>‹#›</a:t>
            </a:fld>
            <a:endParaRPr lang="en-US" altLang="sl-SI"/>
          </a:p>
        </p:txBody>
      </p:sp>
    </p:spTree>
    <p:extLst>
      <p:ext uri="{BB962C8B-B14F-4D97-AF65-F5344CB8AC3E}">
        <p14:creationId xmlns:p14="http://schemas.microsoft.com/office/powerpoint/2010/main" val="1093527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935D0-DE9F-4406-ACC6-B1BF93A0AD2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6A4E7F96-C13C-48B7-8634-77F9C7E6E0C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DBAEECA-B921-419A-A136-CB3ED8B8E129}"/>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1EA677F7-D858-40F2-BABD-C3EA727E50B0}"/>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4C831693-529C-4383-AAA3-308CFD495FCD}"/>
              </a:ext>
            </a:extLst>
          </p:cNvPr>
          <p:cNvSpPr>
            <a:spLocks noGrp="1"/>
          </p:cNvSpPr>
          <p:nvPr>
            <p:ph type="sldNum" sz="quarter" idx="12"/>
          </p:nvPr>
        </p:nvSpPr>
        <p:spPr/>
        <p:txBody>
          <a:bodyPr/>
          <a:lstStyle>
            <a:lvl1pPr>
              <a:defRPr/>
            </a:lvl1pPr>
          </a:lstStyle>
          <a:p>
            <a:fld id="{E7F0B3F6-4577-47CD-98F4-13280B00F7BC}" type="slidenum">
              <a:rPr lang="en-US" altLang="sl-SI"/>
              <a:pPr/>
              <a:t>‹#›</a:t>
            </a:fld>
            <a:endParaRPr lang="en-US" altLang="sl-SI"/>
          </a:p>
        </p:txBody>
      </p:sp>
    </p:spTree>
    <p:extLst>
      <p:ext uri="{BB962C8B-B14F-4D97-AF65-F5344CB8AC3E}">
        <p14:creationId xmlns:p14="http://schemas.microsoft.com/office/powerpoint/2010/main" val="1769613066"/>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74076-03ED-424B-A130-DD02877C09E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230E51B-6F41-4AAE-898A-3F247F11F9AF}"/>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41A2E39C-A802-43DF-9727-F1AC1895F331}"/>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E3D309DD-22C3-4E3C-94AF-72F7C185736C}"/>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56256B43-D7E1-45FE-92C4-A0002584BBB6}"/>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138D161D-D430-4FC9-ADF7-9BF55221A699}"/>
              </a:ext>
            </a:extLst>
          </p:cNvPr>
          <p:cNvSpPr>
            <a:spLocks noGrp="1"/>
          </p:cNvSpPr>
          <p:nvPr>
            <p:ph type="sldNum" sz="quarter" idx="12"/>
          </p:nvPr>
        </p:nvSpPr>
        <p:spPr/>
        <p:txBody>
          <a:bodyPr/>
          <a:lstStyle>
            <a:lvl1pPr>
              <a:defRPr/>
            </a:lvl1pPr>
          </a:lstStyle>
          <a:p>
            <a:fld id="{CC49D02B-2C77-4222-8533-57A1763BA7B8}" type="slidenum">
              <a:rPr lang="en-US" altLang="sl-SI"/>
              <a:pPr/>
              <a:t>‹#›</a:t>
            </a:fld>
            <a:endParaRPr lang="en-US" altLang="sl-SI"/>
          </a:p>
        </p:txBody>
      </p:sp>
    </p:spTree>
    <p:extLst>
      <p:ext uri="{BB962C8B-B14F-4D97-AF65-F5344CB8AC3E}">
        <p14:creationId xmlns:p14="http://schemas.microsoft.com/office/powerpoint/2010/main" val="404529611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8112C-9A10-4F87-A27A-2243E0BF2370}"/>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432BC096-2ABC-4F8E-AA13-913C32D3479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1C8AC0-4477-4C92-8CBD-C050FAA0E59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E373D2DD-7E18-4702-B3C9-8B6668B7CBE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7CD55C-A561-4A05-BB3A-42D77E6639D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5EA9A29C-DD3F-4689-8B81-EDDF64FD1405}"/>
              </a:ext>
            </a:extLst>
          </p:cNvPr>
          <p:cNvSpPr>
            <a:spLocks noGrp="1"/>
          </p:cNvSpPr>
          <p:nvPr>
            <p:ph type="dt" sz="half" idx="10"/>
          </p:nvPr>
        </p:nvSpPr>
        <p:spPr/>
        <p:txBody>
          <a:bodyPr/>
          <a:lstStyle>
            <a:lvl1pPr>
              <a:defRPr/>
            </a:lvl1pPr>
          </a:lstStyle>
          <a:p>
            <a:endParaRPr lang="en-US" altLang="sl-SI"/>
          </a:p>
        </p:txBody>
      </p:sp>
      <p:sp>
        <p:nvSpPr>
          <p:cNvPr id="8" name="Footer Placeholder 7">
            <a:extLst>
              <a:ext uri="{FF2B5EF4-FFF2-40B4-BE49-F238E27FC236}">
                <a16:creationId xmlns:a16="http://schemas.microsoft.com/office/drawing/2014/main" id="{F4C10E57-CC3E-4D31-BB9A-A1D9098DFBF3}"/>
              </a:ext>
            </a:extLst>
          </p:cNvPr>
          <p:cNvSpPr>
            <a:spLocks noGrp="1"/>
          </p:cNvSpPr>
          <p:nvPr>
            <p:ph type="ftr" sz="quarter" idx="11"/>
          </p:nvPr>
        </p:nvSpPr>
        <p:spPr/>
        <p:txBody>
          <a:bodyPr/>
          <a:lstStyle>
            <a:lvl1pPr>
              <a:defRPr/>
            </a:lvl1pPr>
          </a:lstStyle>
          <a:p>
            <a:endParaRPr lang="en-US" altLang="sl-SI"/>
          </a:p>
        </p:txBody>
      </p:sp>
      <p:sp>
        <p:nvSpPr>
          <p:cNvPr id="9" name="Slide Number Placeholder 8">
            <a:extLst>
              <a:ext uri="{FF2B5EF4-FFF2-40B4-BE49-F238E27FC236}">
                <a16:creationId xmlns:a16="http://schemas.microsoft.com/office/drawing/2014/main" id="{4EB6E646-6EC9-467B-9F98-B90CABE52404}"/>
              </a:ext>
            </a:extLst>
          </p:cNvPr>
          <p:cNvSpPr>
            <a:spLocks noGrp="1"/>
          </p:cNvSpPr>
          <p:nvPr>
            <p:ph type="sldNum" sz="quarter" idx="12"/>
          </p:nvPr>
        </p:nvSpPr>
        <p:spPr/>
        <p:txBody>
          <a:bodyPr/>
          <a:lstStyle>
            <a:lvl1pPr>
              <a:defRPr/>
            </a:lvl1pPr>
          </a:lstStyle>
          <a:p>
            <a:fld id="{10CB105E-E843-47E9-93A6-CB77A3CC4500}" type="slidenum">
              <a:rPr lang="en-US" altLang="sl-SI"/>
              <a:pPr/>
              <a:t>‹#›</a:t>
            </a:fld>
            <a:endParaRPr lang="en-US" altLang="sl-SI"/>
          </a:p>
        </p:txBody>
      </p:sp>
    </p:spTree>
    <p:extLst>
      <p:ext uri="{BB962C8B-B14F-4D97-AF65-F5344CB8AC3E}">
        <p14:creationId xmlns:p14="http://schemas.microsoft.com/office/powerpoint/2010/main" val="46743687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AFA99-C410-406E-9DA0-4EDF7D08E905}"/>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87E9EDCB-662D-41EF-AA0A-34864F3B9239}"/>
              </a:ext>
            </a:extLst>
          </p:cNvPr>
          <p:cNvSpPr>
            <a:spLocks noGrp="1"/>
          </p:cNvSpPr>
          <p:nvPr>
            <p:ph type="dt" sz="half" idx="10"/>
          </p:nvPr>
        </p:nvSpPr>
        <p:spPr/>
        <p:txBody>
          <a:bodyPr/>
          <a:lstStyle>
            <a:lvl1pPr>
              <a:defRPr/>
            </a:lvl1pPr>
          </a:lstStyle>
          <a:p>
            <a:endParaRPr lang="en-US" altLang="sl-SI"/>
          </a:p>
        </p:txBody>
      </p:sp>
      <p:sp>
        <p:nvSpPr>
          <p:cNvPr id="4" name="Footer Placeholder 3">
            <a:extLst>
              <a:ext uri="{FF2B5EF4-FFF2-40B4-BE49-F238E27FC236}">
                <a16:creationId xmlns:a16="http://schemas.microsoft.com/office/drawing/2014/main" id="{5ACF709C-C57D-4397-A8C5-846129937159}"/>
              </a:ext>
            </a:extLst>
          </p:cNvPr>
          <p:cNvSpPr>
            <a:spLocks noGrp="1"/>
          </p:cNvSpPr>
          <p:nvPr>
            <p:ph type="ftr" sz="quarter" idx="11"/>
          </p:nvPr>
        </p:nvSpPr>
        <p:spPr/>
        <p:txBody>
          <a:bodyPr/>
          <a:lstStyle>
            <a:lvl1pPr>
              <a:defRPr/>
            </a:lvl1pPr>
          </a:lstStyle>
          <a:p>
            <a:endParaRPr lang="en-US" altLang="sl-SI"/>
          </a:p>
        </p:txBody>
      </p:sp>
      <p:sp>
        <p:nvSpPr>
          <p:cNvPr id="5" name="Slide Number Placeholder 4">
            <a:extLst>
              <a:ext uri="{FF2B5EF4-FFF2-40B4-BE49-F238E27FC236}">
                <a16:creationId xmlns:a16="http://schemas.microsoft.com/office/drawing/2014/main" id="{FF13C45E-89BF-4562-AA61-9F6028880E70}"/>
              </a:ext>
            </a:extLst>
          </p:cNvPr>
          <p:cNvSpPr>
            <a:spLocks noGrp="1"/>
          </p:cNvSpPr>
          <p:nvPr>
            <p:ph type="sldNum" sz="quarter" idx="12"/>
          </p:nvPr>
        </p:nvSpPr>
        <p:spPr/>
        <p:txBody>
          <a:bodyPr/>
          <a:lstStyle>
            <a:lvl1pPr>
              <a:defRPr/>
            </a:lvl1pPr>
          </a:lstStyle>
          <a:p>
            <a:fld id="{42098A96-5E6C-4495-BCDE-74A14FF797BD}" type="slidenum">
              <a:rPr lang="en-US" altLang="sl-SI"/>
              <a:pPr/>
              <a:t>‹#›</a:t>
            </a:fld>
            <a:endParaRPr lang="en-US" altLang="sl-SI"/>
          </a:p>
        </p:txBody>
      </p:sp>
    </p:spTree>
    <p:extLst>
      <p:ext uri="{BB962C8B-B14F-4D97-AF65-F5344CB8AC3E}">
        <p14:creationId xmlns:p14="http://schemas.microsoft.com/office/powerpoint/2010/main" val="342085645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F8F1E4-4EBF-4703-9B18-82CECDA9DD27}"/>
              </a:ext>
            </a:extLst>
          </p:cNvPr>
          <p:cNvSpPr>
            <a:spLocks noGrp="1"/>
          </p:cNvSpPr>
          <p:nvPr>
            <p:ph type="dt" sz="half" idx="10"/>
          </p:nvPr>
        </p:nvSpPr>
        <p:spPr/>
        <p:txBody>
          <a:bodyPr/>
          <a:lstStyle>
            <a:lvl1pPr>
              <a:defRPr/>
            </a:lvl1pPr>
          </a:lstStyle>
          <a:p>
            <a:endParaRPr lang="en-US" altLang="sl-SI"/>
          </a:p>
        </p:txBody>
      </p:sp>
      <p:sp>
        <p:nvSpPr>
          <p:cNvPr id="3" name="Footer Placeholder 2">
            <a:extLst>
              <a:ext uri="{FF2B5EF4-FFF2-40B4-BE49-F238E27FC236}">
                <a16:creationId xmlns:a16="http://schemas.microsoft.com/office/drawing/2014/main" id="{35D19F93-9FB3-48C2-A61B-DC1E261BEC62}"/>
              </a:ext>
            </a:extLst>
          </p:cNvPr>
          <p:cNvSpPr>
            <a:spLocks noGrp="1"/>
          </p:cNvSpPr>
          <p:nvPr>
            <p:ph type="ftr" sz="quarter" idx="11"/>
          </p:nvPr>
        </p:nvSpPr>
        <p:spPr/>
        <p:txBody>
          <a:bodyPr/>
          <a:lstStyle>
            <a:lvl1pPr>
              <a:defRPr/>
            </a:lvl1pPr>
          </a:lstStyle>
          <a:p>
            <a:endParaRPr lang="en-US" altLang="sl-SI"/>
          </a:p>
        </p:txBody>
      </p:sp>
      <p:sp>
        <p:nvSpPr>
          <p:cNvPr id="4" name="Slide Number Placeholder 3">
            <a:extLst>
              <a:ext uri="{FF2B5EF4-FFF2-40B4-BE49-F238E27FC236}">
                <a16:creationId xmlns:a16="http://schemas.microsoft.com/office/drawing/2014/main" id="{8916E1FA-3946-4BAD-BFF8-B5F4BD36FA3E}"/>
              </a:ext>
            </a:extLst>
          </p:cNvPr>
          <p:cNvSpPr>
            <a:spLocks noGrp="1"/>
          </p:cNvSpPr>
          <p:nvPr>
            <p:ph type="sldNum" sz="quarter" idx="12"/>
          </p:nvPr>
        </p:nvSpPr>
        <p:spPr/>
        <p:txBody>
          <a:bodyPr/>
          <a:lstStyle>
            <a:lvl1pPr>
              <a:defRPr/>
            </a:lvl1pPr>
          </a:lstStyle>
          <a:p>
            <a:fld id="{5BB2C505-F4B1-4875-89A9-60A5F4730DA8}" type="slidenum">
              <a:rPr lang="en-US" altLang="sl-SI"/>
              <a:pPr/>
              <a:t>‹#›</a:t>
            </a:fld>
            <a:endParaRPr lang="en-US" altLang="sl-SI"/>
          </a:p>
        </p:txBody>
      </p:sp>
    </p:spTree>
    <p:extLst>
      <p:ext uri="{BB962C8B-B14F-4D97-AF65-F5344CB8AC3E}">
        <p14:creationId xmlns:p14="http://schemas.microsoft.com/office/powerpoint/2010/main" val="237072574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3734A-A403-433B-B668-9F36E37A208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39BD9EB8-9D92-4D75-A692-C0335FE070B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9AF94749-1979-4C7C-9F6D-94CFCB1D4E2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1254DD-154E-4A74-A646-22F04147E95B}"/>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C2B20CCD-4117-45AD-B1E2-61322D883BE3}"/>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F28488FA-A2F0-4BDB-9688-161378AEB16B}"/>
              </a:ext>
            </a:extLst>
          </p:cNvPr>
          <p:cNvSpPr>
            <a:spLocks noGrp="1"/>
          </p:cNvSpPr>
          <p:nvPr>
            <p:ph type="sldNum" sz="quarter" idx="12"/>
          </p:nvPr>
        </p:nvSpPr>
        <p:spPr/>
        <p:txBody>
          <a:bodyPr/>
          <a:lstStyle>
            <a:lvl1pPr>
              <a:defRPr/>
            </a:lvl1pPr>
          </a:lstStyle>
          <a:p>
            <a:fld id="{7443C1DD-3E7F-48B0-B49C-6BBB9EF4261D}" type="slidenum">
              <a:rPr lang="en-US" altLang="sl-SI"/>
              <a:pPr/>
              <a:t>‹#›</a:t>
            </a:fld>
            <a:endParaRPr lang="en-US" altLang="sl-SI"/>
          </a:p>
        </p:txBody>
      </p:sp>
    </p:spTree>
    <p:extLst>
      <p:ext uri="{BB962C8B-B14F-4D97-AF65-F5344CB8AC3E}">
        <p14:creationId xmlns:p14="http://schemas.microsoft.com/office/powerpoint/2010/main" val="393140021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7940E-C84B-4CF1-BC38-BF109A3D7B4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9C4B0192-B261-4132-A16F-88FA4A93309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B4F61A2C-D0B8-4814-87D8-4B4E5251CB7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0B896E-F125-4852-AEA2-7070B6636A18}"/>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1A147B4B-95B4-481C-B321-2C6F5D09EA3B}"/>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6C0B9AB0-ED6C-4CAB-8A6A-0CF7DD718202}"/>
              </a:ext>
            </a:extLst>
          </p:cNvPr>
          <p:cNvSpPr>
            <a:spLocks noGrp="1"/>
          </p:cNvSpPr>
          <p:nvPr>
            <p:ph type="sldNum" sz="quarter" idx="12"/>
          </p:nvPr>
        </p:nvSpPr>
        <p:spPr/>
        <p:txBody>
          <a:bodyPr/>
          <a:lstStyle>
            <a:lvl1pPr>
              <a:defRPr/>
            </a:lvl1pPr>
          </a:lstStyle>
          <a:p>
            <a:fld id="{2C0F6592-5E45-478E-A334-C07FCA3D5CB8}" type="slidenum">
              <a:rPr lang="en-US" altLang="sl-SI"/>
              <a:pPr/>
              <a:t>‹#›</a:t>
            </a:fld>
            <a:endParaRPr lang="en-US" altLang="sl-SI"/>
          </a:p>
        </p:txBody>
      </p:sp>
    </p:spTree>
    <p:extLst>
      <p:ext uri="{BB962C8B-B14F-4D97-AF65-F5344CB8AC3E}">
        <p14:creationId xmlns:p14="http://schemas.microsoft.com/office/powerpoint/2010/main" val="326780376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5362" name="Group 2">
            <a:extLst>
              <a:ext uri="{FF2B5EF4-FFF2-40B4-BE49-F238E27FC236}">
                <a16:creationId xmlns:a16="http://schemas.microsoft.com/office/drawing/2014/main" id="{05633F6F-40C7-4639-8288-E385B7DB43FA}"/>
              </a:ext>
            </a:extLst>
          </p:cNvPr>
          <p:cNvGrpSpPr>
            <a:grpSpLocks/>
          </p:cNvGrpSpPr>
          <p:nvPr/>
        </p:nvGrpSpPr>
        <p:grpSpPr bwMode="auto">
          <a:xfrm>
            <a:off x="0" y="0"/>
            <a:ext cx="9144000" cy="6934200"/>
            <a:chOff x="0" y="0"/>
            <a:chExt cx="5760" cy="4368"/>
          </a:xfrm>
        </p:grpSpPr>
        <p:sp>
          <p:nvSpPr>
            <p:cNvPr id="15363" name="Freeform 3">
              <a:extLst>
                <a:ext uri="{FF2B5EF4-FFF2-40B4-BE49-F238E27FC236}">
                  <a16:creationId xmlns:a16="http://schemas.microsoft.com/office/drawing/2014/main" id="{13700F72-DBAC-4E7B-BD2D-33FA44D4DBE9}"/>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64" name="Freeform 4">
              <a:extLst>
                <a:ext uri="{FF2B5EF4-FFF2-40B4-BE49-F238E27FC236}">
                  <a16:creationId xmlns:a16="http://schemas.microsoft.com/office/drawing/2014/main" id="{030AED06-0324-4EEA-805B-B01D7403334A}"/>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65" name="Freeform 5">
              <a:extLst>
                <a:ext uri="{FF2B5EF4-FFF2-40B4-BE49-F238E27FC236}">
                  <a16:creationId xmlns:a16="http://schemas.microsoft.com/office/drawing/2014/main" id="{5D323514-F028-4E62-B88F-FFD8A62CD4A5}"/>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66" name="Freeform 6">
              <a:extLst>
                <a:ext uri="{FF2B5EF4-FFF2-40B4-BE49-F238E27FC236}">
                  <a16:creationId xmlns:a16="http://schemas.microsoft.com/office/drawing/2014/main" id="{7D76098E-654F-41A6-A914-5377DAB17198}"/>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67" name="Freeform 7">
              <a:extLst>
                <a:ext uri="{FF2B5EF4-FFF2-40B4-BE49-F238E27FC236}">
                  <a16:creationId xmlns:a16="http://schemas.microsoft.com/office/drawing/2014/main" id="{4E2D5132-8294-4D8B-88B7-4488765C8246}"/>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68" name="Freeform 8">
              <a:extLst>
                <a:ext uri="{FF2B5EF4-FFF2-40B4-BE49-F238E27FC236}">
                  <a16:creationId xmlns:a16="http://schemas.microsoft.com/office/drawing/2014/main" id="{02FB09EE-F51A-4CCE-9DA2-404976A0985C}"/>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69" name="Freeform 9">
              <a:extLst>
                <a:ext uri="{FF2B5EF4-FFF2-40B4-BE49-F238E27FC236}">
                  <a16:creationId xmlns:a16="http://schemas.microsoft.com/office/drawing/2014/main" id="{EB7BB517-70DC-4B40-9E92-B3C3BE7D0FDB}"/>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70" name="Freeform 10">
              <a:extLst>
                <a:ext uri="{FF2B5EF4-FFF2-40B4-BE49-F238E27FC236}">
                  <a16:creationId xmlns:a16="http://schemas.microsoft.com/office/drawing/2014/main" id="{DF308937-0674-4C5C-ABEB-BF098D99E473}"/>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71" name="Freeform 11">
              <a:extLst>
                <a:ext uri="{FF2B5EF4-FFF2-40B4-BE49-F238E27FC236}">
                  <a16:creationId xmlns:a16="http://schemas.microsoft.com/office/drawing/2014/main" id="{99493073-3FE8-402C-A10A-20EEB7A1C8AC}"/>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72" name="Rectangle 12">
              <a:extLst>
                <a:ext uri="{FF2B5EF4-FFF2-40B4-BE49-F238E27FC236}">
                  <a16:creationId xmlns:a16="http://schemas.microsoft.com/office/drawing/2014/main" id="{77FF67DF-F93C-4680-AAD7-B0A3D3FE2466}"/>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15373" name="Rectangle 13">
              <a:extLst>
                <a:ext uri="{FF2B5EF4-FFF2-40B4-BE49-F238E27FC236}">
                  <a16:creationId xmlns:a16="http://schemas.microsoft.com/office/drawing/2014/main" id="{67CBC99B-C660-432A-ADFB-997813397157}"/>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15374" name="Freeform 14">
              <a:extLst>
                <a:ext uri="{FF2B5EF4-FFF2-40B4-BE49-F238E27FC236}">
                  <a16:creationId xmlns:a16="http://schemas.microsoft.com/office/drawing/2014/main" id="{76C284C8-45CF-4323-B376-7F57DA47C290}"/>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75" name="Freeform 15">
              <a:extLst>
                <a:ext uri="{FF2B5EF4-FFF2-40B4-BE49-F238E27FC236}">
                  <a16:creationId xmlns:a16="http://schemas.microsoft.com/office/drawing/2014/main" id="{C24867E7-205B-49DA-8026-4C3C1E3F61F9}"/>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76" name="Freeform 16">
              <a:extLst>
                <a:ext uri="{FF2B5EF4-FFF2-40B4-BE49-F238E27FC236}">
                  <a16:creationId xmlns:a16="http://schemas.microsoft.com/office/drawing/2014/main" id="{AEDE188D-08A1-4F55-9812-37FCF9D80D24}"/>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77" name="Freeform 17">
              <a:extLst>
                <a:ext uri="{FF2B5EF4-FFF2-40B4-BE49-F238E27FC236}">
                  <a16:creationId xmlns:a16="http://schemas.microsoft.com/office/drawing/2014/main" id="{25E2260F-A30B-47B3-95CF-D88EDAD1B164}"/>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78" name="Freeform 18">
              <a:extLst>
                <a:ext uri="{FF2B5EF4-FFF2-40B4-BE49-F238E27FC236}">
                  <a16:creationId xmlns:a16="http://schemas.microsoft.com/office/drawing/2014/main" id="{61372721-5E63-4FBE-A216-917FF1FAF329}"/>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79" name="Freeform 19">
              <a:extLst>
                <a:ext uri="{FF2B5EF4-FFF2-40B4-BE49-F238E27FC236}">
                  <a16:creationId xmlns:a16="http://schemas.microsoft.com/office/drawing/2014/main" id="{8FED7682-CFDE-4FC6-96B7-DE580A157FCD}"/>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5380" name="Freeform 20">
              <a:extLst>
                <a:ext uri="{FF2B5EF4-FFF2-40B4-BE49-F238E27FC236}">
                  <a16:creationId xmlns:a16="http://schemas.microsoft.com/office/drawing/2014/main" id="{45CE8F93-E58E-482D-8C04-3A28D426B8D5}"/>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15381" name="Rectangle 21">
            <a:extLst>
              <a:ext uri="{FF2B5EF4-FFF2-40B4-BE49-F238E27FC236}">
                <a16:creationId xmlns:a16="http://schemas.microsoft.com/office/drawing/2014/main" id="{8A311AA2-21FC-4C31-9D8B-B2FBD1611BB2}"/>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sl-SI"/>
              <a:t>Click to edit Master title style</a:t>
            </a:r>
          </a:p>
        </p:txBody>
      </p:sp>
      <p:sp>
        <p:nvSpPr>
          <p:cNvPr id="15382" name="Rectangle 22">
            <a:extLst>
              <a:ext uri="{FF2B5EF4-FFF2-40B4-BE49-F238E27FC236}">
                <a16:creationId xmlns:a16="http://schemas.microsoft.com/office/drawing/2014/main" id="{B0B8E6F5-FE10-4075-8F89-7F45177EFAD2}"/>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5383" name="Rectangle 23">
            <a:extLst>
              <a:ext uri="{FF2B5EF4-FFF2-40B4-BE49-F238E27FC236}">
                <a16:creationId xmlns:a16="http://schemas.microsoft.com/office/drawing/2014/main" id="{465EB4B9-E540-4576-AB65-0ACF23776F91}"/>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ltLang="sl-SI"/>
          </a:p>
        </p:txBody>
      </p:sp>
      <p:sp>
        <p:nvSpPr>
          <p:cNvPr id="15384" name="Rectangle 24">
            <a:extLst>
              <a:ext uri="{FF2B5EF4-FFF2-40B4-BE49-F238E27FC236}">
                <a16:creationId xmlns:a16="http://schemas.microsoft.com/office/drawing/2014/main" id="{555ACD02-488C-456C-9689-95E0B669CBD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ltLang="sl-SI"/>
          </a:p>
        </p:txBody>
      </p:sp>
      <p:sp>
        <p:nvSpPr>
          <p:cNvPr id="15385" name="Rectangle 25">
            <a:extLst>
              <a:ext uri="{FF2B5EF4-FFF2-40B4-BE49-F238E27FC236}">
                <a16:creationId xmlns:a16="http://schemas.microsoft.com/office/drawing/2014/main" id="{1321D96C-3358-4A8F-AEE8-E7B5630F6279}"/>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733343C5-3DDF-4016-BC6F-8B4866BF2F19}" type="slidenum">
              <a:rPr lang="en-US" altLang="sl-SI"/>
              <a:pPr/>
              <a:t>‹#›</a:t>
            </a:fld>
            <a:endParaRPr lang="en-US" altLang="sl-SI"/>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p:dissolve/>
  </p:transition>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wikipedia.org/wiki/Che_Guevar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wikipedia.org/wiki/Slika:Cheministro.png"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che">
            <a:extLst>
              <a:ext uri="{FF2B5EF4-FFF2-40B4-BE49-F238E27FC236}">
                <a16:creationId xmlns:a16="http://schemas.microsoft.com/office/drawing/2014/main" id="{50826FDD-DA7A-4B89-9EA9-64114BC70D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4100" y="476250"/>
            <a:ext cx="4279900" cy="5976938"/>
          </a:xfrm>
          <a:prstGeom prst="rect">
            <a:avLst/>
          </a:prstGeom>
          <a:noFill/>
          <a:extLst>
            <a:ext uri="{909E8E84-426E-40DD-AFC4-6F175D3DCCD1}">
              <a14:hiddenFill xmlns:a14="http://schemas.microsoft.com/office/drawing/2010/main">
                <a:solidFill>
                  <a:srgbClr val="FFFFFF"/>
                </a:solidFill>
              </a14:hiddenFill>
            </a:ext>
          </a:extLst>
        </p:spPr>
      </p:pic>
      <p:sp>
        <p:nvSpPr>
          <p:cNvPr id="3078" name="WordArt 6">
            <a:extLst>
              <a:ext uri="{FF2B5EF4-FFF2-40B4-BE49-F238E27FC236}">
                <a16:creationId xmlns:a16="http://schemas.microsoft.com/office/drawing/2014/main" id="{6953A17A-A904-418D-8462-FEC5132A8A2A}"/>
              </a:ext>
            </a:extLst>
          </p:cNvPr>
          <p:cNvSpPr>
            <a:spLocks noChangeArrowheads="1" noChangeShapeType="1" noTextEdit="1"/>
          </p:cNvSpPr>
          <p:nvPr/>
        </p:nvSpPr>
        <p:spPr bwMode="auto">
          <a:xfrm>
            <a:off x="1042988" y="333375"/>
            <a:ext cx="3384550" cy="1725613"/>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sl-SI" sz="3600" kern="10">
                <a:ln w="9525">
                  <a:solidFill>
                    <a:srgbClr val="000000"/>
                  </a:solidFill>
                  <a:round/>
                  <a:headEnd/>
                  <a:tailEnd/>
                </a:ln>
                <a:solidFill>
                  <a:srgbClr val="000000"/>
                </a:solidFill>
                <a:latin typeface="Impact" panose="020B0806030902050204" pitchFamily="34" charset="0"/>
              </a:rPr>
              <a:t>Che Guevara</a:t>
            </a:r>
          </a:p>
        </p:txBody>
      </p:sp>
      <p:sp>
        <p:nvSpPr>
          <p:cNvPr id="3079" name="Text Box 7">
            <a:extLst>
              <a:ext uri="{FF2B5EF4-FFF2-40B4-BE49-F238E27FC236}">
                <a16:creationId xmlns:a16="http://schemas.microsoft.com/office/drawing/2014/main" id="{BC31C1A7-19B9-442F-87EF-AC6D5737F58A}"/>
              </a:ext>
            </a:extLst>
          </p:cNvPr>
          <p:cNvSpPr txBox="1">
            <a:spLocks noChangeArrowheads="1"/>
          </p:cNvSpPr>
          <p:nvPr/>
        </p:nvSpPr>
        <p:spPr bwMode="auto">
          <a:xfrm>
            <a:off x="0" y="2420938"/>
            <a:ext cx="48593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000000"/>
                </a:solidFill>
              </a:rPr>
              <a:t>-</a:t>
            </a:r>
            <a:r>
              <a:rPr lang="en-US" altLang="sl-SI" b="1">
                <a:solidFill>
                  <a:srgbClr val="000000"/>
                </a:solidFill>
              </a:rPr>
              <a:t>Ernesto Rafael »Che« Guevara de la Serna </a:t>
            </a:r>
          </a:p>
        </p:txBody>
      </p:sp>
      <p:sp>
        <p:nvSpPr>
          <p:cNvPr id="3080" name="Text Box 8">
            <a:extLst>
              <a:ext uri="{FF2B5EF4-FFF2-40B4-BE49-F238E27FC236}">
                <a16:creationId xmlns:a16="http://schemas.microsoft.com/office/drawing/2014/main" id="{DEC98121-5B95-449A-9CB0-C9E0D4FC65FD}"/>
              </a:ext>
            </a:extLst>
          </p:cNvPr>
          <p:cNvSpPr txBox="1">
            <a:spLocks noChangeArrowheads="1"/>
          </p:cNvSpPr>
          <p:nvPr/>
        </p:nvSpPr>
        <p:spPr bwMode="auto">
          <a:xfrm>
            <a:off x="0" y="2781300"/>
            <a:ext cx="45005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000000"/>
                </a:solidFill>
              </a:rPr>
              <a:t>- Revolucionar argentinskega rodu</a:t>
            </a:r>
            <a:r>
              <a:rPr lang="en-US" altLang="sl-SI" b="1">
                <a:solidFill>
                  <a:srgbClr val="000000"/>
                </a:solidFill>
              </a:rPr>
              <a:t> </a:t>
            </a:r>
          </a:p>
        </p:txBody>
      </p:sp>
      <p:sp>
        <p:nvSpPr>
          <p:cNvPr id="3081" name="Text Box 9">
            <a:extLst>
              <a:ext uri="{FF2B5EF4-FFF2-40B4-BE49-F238E27FC236}">
                <a16:creationId xmlns:a16="http://schemas.microsoft.com/office/drawing/2014/main" id="{A066F530-8276-4935-BF59-0AAC0F41A6A4}"/>
              </a:ext>
            </a:extLst>
          </p:cNvPr>
          <p:cNvSpPr txBox="1">
            <a:spLocks noChangeArrowheads="1"/>
          </p:cNvSpPr>
          <p:nvPr/>
        </p:nvSpPr>
        <p:spPr bwMode="auto">
          <a:xfrm>
            <a:off x="0" y="3141663"/>
            <a:ext cx="4716463"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000000"/>
                </a:solidFill>
              </a:rPr>
              <a:t>-Rodil: 14.junij 1928 v Rosariu, Argentina</a:t>
            </a:r>
          </a:p>
          <a:p>
            <a:pPr>
              <a:spcBef>
                <a:spcPct val="50000"/>
              </a:spcBef>
            </a:pPr>
            <a:r>
              <a:rPr lang="sl-SI" altLang="sl-SI" b="1">
                <a:solidFill>
                  <a:srgbClr val="000000"/>
                </a:solidFill>
              </a:rPr>
              <a:t>-Umrl: 9. oktober 1967 v Iguerasu, Bolivija</a:t>
            </a:r>
          </a:p>
          <a:p>
            <a:pPr>
              <a:spcBef>
                <a:spcPct val="50000"/>
              </a:spcBef>
            </a:pPr>
            <a:r>
              <a:rPr lang="en-US" altLang="sl-SI" b="1">
                <a:solidFill>
                  <a:srgbClr val="000000"/>
                </a:solidFill>
              </a:rPr>
              <a:t>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box(in)">
                                      <p:cBhvr>
                                        <p:cTn id="7" dur="500"/>
                                        <p:tgtEl>
                                          <p:spTgt spid="30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nodeType="click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plus(in)">
                                      <p:cBhvr>
                                        <p:cTn id="12" dur="2000"/>
                                        <p:tgtEl>
                                          <p:spTgt spid="30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mph" presetSubtype="0" fill="hold" nodeType="clickEffect">
                                  <p:stCondLst>
                                    <p:cond delay="0"/>
                                  </p:stCondLst>
                                  <p:childTnLst>
                                    <p:animScale>
                                      <p:cBhvr>
                                        <p:cTn id="16" dur="2000" fill="hold"/>
                                        <p:tgtEl>
                                          <p:spTgt spid="3078"/>
                                        </p:tgtEl>
                                      </p:cBhvr>
                                      <p:by x="150000" y="150000"/>
                                    </p:animScale>
                                  </p:childTnLst>
                                </p:cTn>
                              </p:par>
                            </p:childTnLst>
                          </p:cTn>
                        </p:par>
                      </p:childTnLst>
                    </p:cTn>
                  </p:par>
                  <p:par>
                    <p:cTn id="17" fill="hold" nodeType="clickPar">
                      <p:stCondLst>
                        <p:cond delay="indefinite"/>
                      </p:stCondLst>
                      <p:childTnLst>
                        <p:par>
                          <p:cTn id="18" fill="hold" nodeType="withGroup">
                            <p:stCondLst>
                              <p:cond delay="0"/>
                            </p:stCondLst>
                            <p:childTnLst>
                              <p:par>
                                <p:cTn id="19" presetID="14" presetClass="emph" presetSubtype="0" fill="hold" nodeType="clickEffect">
                                  <p:stCondLst>
                                    <p:cond delay="0"/>
                                  </p:stCondLst>
                                  <p:childTnLst>
                                    <p:animClr clrSpc="rgb" dir="cw">
                                      <p:cBhvr override="childStyle">
                                        <p:cTn id="20" dur="1900" fill="hold">
                                          <p:stCondLst>
                                            <p:cond delay="100"/>
                                          </p:stCondLst>
                                        </p:cTn>
                                        <p:tgtEl>
                                          <p:spTgt spid="3077"/>
                                        </p:tgtEl>
                                        <p:attrNameLst>
                                          <p:attrName>style.color</p:attrName>
                                        </p:attrNameLst>
                                      </p:cBhvr>
                                      <p:to>
                                        <a:schemeClr val="accent2"/>
                                      </p:to>
                                    </p:animClr>
                                    <p:animClr clrSpc="rgb" dir="cw">
                                      <p:cBhvr>
                                        <p:cTn id="21" dur="1900" fill="hold">
                                          <p:stCondLst>
                                            <p:cond delay="100"/>
                                          </p:stCondLst>
                                        </p:cTn>
                                        <p:tgtEl>
                                          <p:spTgt spid="3077"/>
                                        </p:tgtEl>
                                        <p:attrNameLst>
                                          <p:attrName>fillColor</p:attrName>
                                        </p:attrNameLst>
                                      </p:cBhvr>
                                      <p:to>
                                        <a:schemeClr val="accent2"/>
                                      </p:to>
                                    </p:animClr>
                                    <p:set>
                                      <p:cBhvr>
                                        <p:cTn id="22" dur="1900" fill="hold">
                                          <p:stCondLst>
                                            <p:cond delay="100"/>
                                          </p:stCondLst>
                                        </p:cTn>
                                        <p:tgtEl>
                                          <p:spTgt spid="3077"/>
                                        </p:tgtEl>
                                        <p:attrNameLst>
                                          <p:attrName>fill.type</p:attrName>
                                        </p:attrNameLst>
                                      </p:cBhvr>
                                      <p:to>
                                        <p:strVal val="solid"/>
                                      </p:to>
                                    </p:set>
                                    <p:set>
                                      <p:cBhvr>
                                        <p:cTn id="23" dur="1900" fill="hold">
                                          <p:stCondLst>
                                            <p:cond delay="100"/>
                                          </p:stCondLst>
                                        </p:cTn>
                                        <p:tgtEl>
                                          <p:spTgt spid="3077"/>
                                        </p:tgtEl>
                                        <p:attrNameLst>
                                          <p:attrName>fill.on</p:attrName>
                                        </p:attrNameLst>
                                      </p:cBhvr>
                                      <p:to>
                                        <p:strVal val="true"/>
                                      </p:to>
                                    </p:set>
                                    <p:animScale>
                                      <p:cBhvr>
                                        <p:cTn id="24" dur="200" fill="hold">
                                          <p:stCondLst>
                                            <p:cond delay="0"/>
                                          </p:stCondLst>
                                        </p:cTn>
                                        <p:tgtEl>
                                          <p:spTgt spid="3077"/>
                                        </p:tgtEl>
                                      </p:cBhvr>
                                      <p:from x="100000" y="100000"/>
                                      <p:to x="100000" y="5000"/>
                                    </p:animScale>
                                    <p:animScale>
                                      <p:cBhvr>
                                        <p:cTn id="25" dur="200" fill="hold">
                                          <p:stCondLst>
                                            <p:cond delay="200"/>
                                          </p:stCondLst>
                                        </p:cTn>
                                        <p:tgtEl>
                                          <p:spTgt spid="3077"/>
                                        </p:tgtEl>
                                      </p:cBhvr>
                                      <p:from x="100000" y="5000"/>
                                      <p:to x="120000" y="150000"/>
                                    </p:animScale>
                                    <p:animScale>
                                      <p:cBhvr>
                                        <p:cTn id="26" dur="600" fill="hold">
                                          <p:stCondLst>
                                            <p:cond delay="1400"/>
                                          </p:stCondLst>
                                        </p:cTn>
                                        <p:tgtEl>
                                          <p:spTgt spid="3077"/>
                                        </p:tgtEl>
                                      </p:cBhvr>
                                      <p:to x="120000" y="150000"/>
                                    </p:animScale>
                                  </p:childTnLst>
                                </p:cTn>
                              </p:par>
                            </p:childTnLst>
                          </p:cTn>
                        </p:par>
                      </p:childTnLst>
                    </p:cTn>
                  </p:par>
                  <p:par>
                    <p:cTn id="27" fill="hold" nodeType="clickPar">
                      <p:stCondLst>
                        <p:cond delay="indefinite"/>
                      </p:stCondLst>
                      <p:childTnLst>
                        <p:par>
                          <p:cTn id="28" fill="hold" nodeType="withGroup">
                            <p:stCondLst>
                              <p:cond delay="0"/>
                            </p:stCondLst>
                            <p:childTnLst>
                              <p:par>
                                <p:cTn id="29" presetID="51" presetClass="entr" presetSubtype="0" fill="hold" grpId="0" nodeType="clickEffect">
                                  <p:stCondLst>
                                    <p:cond delay="0"/>
                                  </p:stCondLst>
                                  <p:childTnLst>
                                    <p:set>
                                      <p:cBhvr>
                                        <p:cTn id="30" dur="1" fill="hold">
                                          <p:stCondLst>
                                            <p:cond delay="0"/>
                                          </p:stCondLst>
                                        </p:cTn>
                                        <p:tgtEl>
                                          <p:spTgt spid="3079"/>
                                        </p:tgtEl>
                                        <p:attrNameLst>
                                          <p:attrName>style.visibility</p:attrName>
                                        </p:attrNameLst>
                                      </p:cBhvr>
                                      <p:to>
                                        <p:strVal val="visible"/>
                                      </p:to>
                                    </p:set>
                                    <p:animEffect transition="in" filter="fade">
                                      <p:cBhvr>
                                        <p:cTn id="31" dur="770" decel="100000"/>
                                        <p:tgtEl>
                                          <p:spTgt spid="3079"/>
                                        </p:tgtEl>
                                      </p:cBhvr>
                                    </p:animEffect>
                                    <p:animScale>
                                      <p:cBhvr>
                                        <p:cTn id="32" dur="770" decel="100000"/>
                                        <p:tgtEl>
                                          <p:spTgt spid="3079"/>
                                        </p:tgtEl>
                                      </p:cBhvr>
                                      <p:from x="10000" y="10000"/>
                                      <p:to x="200000" y="450000"/>
                                    </p:animScale>
                                    <p:animScale>
                                      <p:cBhvr>
                                        <p:cTn id="33" dur="1230" accel="100000" fill="hold">
                                          <p:stCondLst>
                                            <p:cond delay="770"/>
                                          </p:stCondLst>
                                        </p:cTn>
                                        <p:tgtEl>
                                          <p:spTgt spid="3079"/>
                                        </p:tgtEl>
                                      </p:cBhvr>
                                      <p:from x="200000" y="450000"/>
                                      <p:to x="100000" y="100000"/>
                                    </p:animScale>
                                    <p:set>
                                      <p:cBhvr>
                                        <p:cTn id="34" dur="770" fill="hold"/>
                                        <p:tgtEl>
                                          <p:spTgt spid="3079"/>
                                        </p:tgtEl>
                                        <p:attrNameLst>
                                          <p:attrName>ppt_x</p:attrName>
                                        </p:attrNameLst>
                                      </p:cBhvr>
                                      <p:to>
                                        <p:strVal val="(0.5)"/>
                                      </p:to>
                                    </p:set>
                                    <p:anim from="(0.5)" to="(#ppt_x)" calcmode="lin" valueType="num">
                                      <p:cBhvr>
                                        <p:cTn id="35" dur="1230" accel="100000" fill="hold">
                                          <p:stCondLst>
                                            <p:cond delay="770"/>
                                          </p:stCondLst>
                                        </p:cTn>
                                        <p:tgtEl>
                                          <p:spTgt spid="3079"/>
                                        </p:tgtEl>
                                        <p:attrNameLst>
                                          <p:attrName>ppt_x</p:attrName>
                                        </p:attrNameLst>
                                      </p:cBhvr>
                                    </p:anim>
                                    <p:set>
                                      <p:cBhvr>
                                        <p:cTn id="36" dur="770" fill="hold"/>
                                        <p:tgtEl>
                                          <p:spTgt spid="3079"/>
                                        </p:tgtEl>
                                        <p:attrNameLst>
                                          <p:attrName>ppt_y</p:attrName>
                                        </p:attrNameLst>
                                      </p:cBhvr>
                                      <p:to>
                                        <p:strVal val="(#ppt_y+0.4)"/>
                                      </p:to>
                                    </p:set>
                                    <p:anim from="(#ppt_y+0.4)" to="(#ppt_y)" calcmode="lin" valueType="num">
                                      <p:cBhvr>
                                        <p:cTn id="37" dur="1230" accel="100000" fill="hold">
                                          <p:stCondLst>
                                            <p:cond delay="770"/>
                                          </p:stCondLst>
                                        </p:cTn>
                                        <p:tgtEl>
                                          <p:spTgt spid="3079"/>
                                        </p:tgtEl>
                                        <p:attrNameLst>
                                          <p:attrName>ppt_y</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51" presetClass="entr" presetSubtype="0" fill="hold" grpId="0" nodeType="clickEffect">
                                  <p:stCondLst>
                                    <p:cond delay="0"/>
                                  </p:stCondLst>
                                  <p:childTnLst>
                                    <p:set>
                                      <p:cBhvr>
                                        <p:cTn id="41" dur="1" fill="hold">
                                          <p:stCondLst>
                                            <p:cond delay="0"/>
                                          </p:stCondLst>
                                        </p:cTn>
                                        <p:tgtEl>
                                          <p:spTgt spid="3080"/>
                                        </p:tgtEl>
                                        <p:attrNameLst>
                                          <p:attrName>style.visibility</p:attrName>
                                        </p:attrNameLst>
                                      </p:cBhvr>
                                      <p:to>
                                        <p:strVal val="visible"/>
                                      </p:to>
                                    </p:set>
                                    <p:animEffect transition="in" filter="fade">
                                      <p:cBhvr>
                                        <p:cTn id="42" dur="770" decel="100000"/>
                                        <p:tgtEl>
                                          <p:spTgt spid="3080"/>
                                        </p:tgtEl>
                                      </p:cBhvr>
                                    </p:animEffect>
                                    <p:animScale>
                                      <p:cBhvr>
                                        <p:cTn id="43" dur="770" decel="100000"/>
                                        <p:tgtEl>
                                          <p:spTgt spid="3080"/>
                                        </p:tgtEl>
                                      </p:cBhvr>
                                      <p:from x="10000" y="10000"/>
                                      <p:to x="200000" y="450000"/>
                                    </p:animScale>
                                    <p:animScale>
                                      <p:cBhvr>
                                        <p:cTn id="44" dur="1230" accel="100000" fill="hold">
                                          <p:stCondLst>
                                            <p:cond delay="770"/>
                                          </p:stCondLst>
                                        </p:cTn>
                                        <p:tgtEl>
                                          <p:spTgt spid="3080"/>
                                        </p:tgtEl>
                                      </p:cBhvr>
                                      <p:from x="200000" y="450000"/>
                                      <p:to x="100000" y="100000"/>
                                    </p:animScale>
                                    <p:set>
                                      <p:cBhvr>
                                        <p:cTn id="45" dur="770" fill="hold"/>
                                        <p:tgtEl>
                                          <p:spTgt spid="3080"/>
                                        </p:tgtEl>
                                        <p:attrNameLst>
                                          <p:attrName>ppt_x</p:attrName>
                                        </p:attrNameLst>
                                      </p:cBhvr>
                                      <p:to>
                                        <p:strVal val="(0.5)"/>
                                      </p:to>
                                    </p:set>
                                    <p:anim from="(0.5)" to="(#ppt_x)" calcmode="lin" valueType="num">
                                      <p:cBhvr>
                                        <p:cTn id="46" dur="1230" accel="100000" fill="hold">
                                          <p:stCondLst>
                                            <p:cond delay="770"/>
                                          </p:stCondLst>
                                        </p:cTn>
                                        <p:tgtEl>
                                          <p:spTgt spid="3080"/>
                                        </p:tgtEl>
                                        <p:attrNameLst>
                                          <p:attrName>ppt_x</p:attrName>
                                        </p:attrNameLst>
                                      </p:cBhvr>
                                    </p:anim>
                                    <p:set>
                                      <p:cBhvr>
                                        <p:cTn id="47" dur="770" fill="hold"/>
                                        <p:tgtEl>
                                          <p:spTgt spid="3080"/>
                                        </p:tgtEl>
                                        <p:attrNameLst>
                                          <p:attrName>ppt_y</p:attrName>
                                        </p:attrNameLst>
                                      </p:cBhvr>
                                      <p:to>
                                        <p:strVal val="(#ppt_y+0.4)"/>
                                      </p:to>
                                    </p:set>
                                    <p:anim from="(#ppt_y+0.4)" to="(#ppt_y)" calcmode="lin" valueType="num">
                                      <p:cBhvr>
                                        <p:cTn id="48" dur="1230" accel="100000" fill="hold">
                                          <p:stCondLst>
                                            <p:cond delay="770"/>
                                          </p:stCondLst>
                                        </p:cTn>
                                        <p:tgtEl>
                                          <p:spTgt spid="3080"/>
                                        </p:tgtEl>
                                        <p:attrNameLst>
                                          <p:attrName>ppt_y</p:attrName>
                                        </p:attrNameLst>
                                      </p:cBhvr>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51" presetClass="entr" presetSubtype="0" fill="hold" grpId="0" nodeType="clickEffect">
                                  <p:stCondLst>
                                    <p:cond delay="0"/>
                                  </p:stCondLst>
                                  <p:childTnLst>
                                    <p:set>
                                      <p:cBhvr>
                                        <p:cTn id="52" dur="1" fill="hold">
                                          <p:stCondLst>
                                            <p:cond delay="0"/>
                                          </p:stCondLst>
                                        </p:cTn>
                                        <p:tgtEl>
                                          <p:spTgt spid="3081"/>
                                        </p:tgtEl>
                                        <p:attrNameLst>
                                          <p:attrName>style.visibility</p:attrName>
                                        </p:attrNameLst>
                                      </p:cBhvr>
                                      <p:to>
                                        <p:strVal val="visible"/>
                                      </p:to>
                                    </p:set>
                                    <p:animEffect transition="in" filter="fade">
                                      <p:cBhvr>
                                        <p:cTn id="53" dur="770" decel="100000"/>
                                        <p:tgtEl>
                                          <p:spTgt spid="3081"/>
                                        </p:tgtEl>
                                      </p:cBhvr>
                                    </p:animEffect>
                                    <p:animScale>
                                      <p:cBhvr>
                                        <p:cTn id="54" dur="770" decel="100000"/>
                                        <p:tgtEl>
                                          <p:spTgt spid="3081"/>
                                        </p:tgtEl>
                                      </p:cBhvr>
                                      <p:from x="10000" y="10000"/>
                                      <p:to x="200000" y="450000"/>
                                    </p:animScale>
                                    <p:animScale>
                                      <p:cBhvr>
                                        <p:cTn id="55" dur="1230" accel="100000" fill="hold">
                                          <p:stCondLst>
                                            <p:cond delay="770"/>
                                          </p:stCondLst>
                                        </p:cTn>
                                        <p:tgtEl>
                                          <p:spTgt spid="3081"/>
                                        </p:tgtEl>
                                      </p:cBhvr>
                                      <p:from x="200000" y="450000"/>
                                      <p:to x="100000" y="100000"/>
                                    </p:animScale>
                                    <p:set>
                                      <p:cBhvr>
                                        <p:cTn id="56" dur="770" fill="hold"/>
                                        <p:tgtEl>
                                          <p:spTgt spid="3081"/>
                                        </p:tgtEl>
                                        <p:attrNameLst>
                                          <p:attrName>ppt_x</p:attrName>
                                        </p:attrNameLst>
                                      </p:cBhvr>
                                      <p:to>
                                        <p:strVal val="(0.5)"/>
                                      </p:to>
                                    </p:set>
                                    <p:anim from="(0.5)" to="(#ppt_x)" calcmode="lin" valueType="num">
                                      <p:cBhvr>
                                        <p:cTn id="57" dur="1230" accel="100000" fill="hold">
                                          <p:stCondLst>
                                            <p:cond delay="770"/>
                                          </p:stCondLst>
                                        </p:cTn>
                                        <p:tgtEl>
                                          <p:spTgt spid="3081"/>
                                        </p:tgtEl>
                                        <p:attrNameLst>
                                          <p:attrName>ppt_x</p:attrName>
                                        </p:attrNameLst>
                                      </p:cBhvr>
                                    </p:anim>
                                    <p:set>
                                      <p:cBhvr>
                                        <p:cTn id="58" dur="770" fill="hold"/>
                                        <p:tgtEl>
                                          <p:spTgt spid="3081"/>
                                        </p:tgtEl>
                                        <p:attrNameLst>
                                          <p:attrName>ppt_y</p:attrName>
                                        </p:attrNameLst>
                                      </p:cBhvr>
                                      <p:to>
                                        <p:strVal val="(#ppt_y+0.4)"/>
                                      </p:to>
                                    </p:set>
                                    <p:anim from="(#ppt_y+0.4)" to="(#ppt_y)" calcmode="lin" valueType="num">
                                      <p:cBhvr>
                                        <p:cTn id="59" dur="1230" accel="100000" fill="hold">
                                          <p:stCondLst>
                                            <p:cond delay="770"/>
                                          </p:stCondLst>
                                        </p:cTn>
                                        <p:tgtEl>
                                          <p:spTgt spid="308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P spid="3080" grpId="0"/>
      <p:bldP spid="308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WordArt 5" descr="Narrow vertical">
            <a:extLst>
              <a:ext uri="{FF2B5EF4-FFF2-40B4-BE49-F238E27FC236}">
                <a16:creationId xmlns:a16="http://schemas.microsoft.com/office/drawing/2014/main" id="{C760B96F-4AC2-4403-8003-B62CAB5E1068}"/>
              </a:ext>
            </a:extLst>
          </p:cNvPr>
          <p:cNvSpPr>
            <a:spLocks noChangeArrowheads="1" noChangeShapeType="1" noTextEdit="1"/>
          </p:cNvSpPr>
          <p:nvPr/>
        </p:nvSpPr>
        <p:spPr bwMode="auto">
          <a:xfrm>
            <a:off x="1763713" y="0"/>
            <a:ext cx="5187950" cy="2201863"/>
          </a:xfrm>
          <a:prstGeom prst="rect">
            <a:avLst/>
          </a:prstGeom>
        </p:spPr>
        <p:txBody>
          <a:bodyPr wrap="none" fromWordArt="1">
            <a:prstTxWarp prst="textCurveUp">
              <a:avLst>
                <a:gd name="adj" fmla="val 40356"/>
              </a:avLst>
            </a:prstTxWarp>
          </a:bodyPr>
          <a:lstStyle/>
          <a:p>
            <a:pPr algn="ctr"/>
            <a:r>
              <a:rPr lang="sl-SI"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panose="020B0A04020102020204" pitchFamily="34" charset="0"/>
              </a:rPr>
              <a:t>Kooooneeeeeec</a:t>
            </a:r>
          </a:p>
        </p:txBody>
      </p:sp>
      <p:sp>
        <p:nvSpPr>
          <p:cNvPr id="22534" name="Text Box 6">
            <a:extLst>
              <a:ext uri="{FF2B5EF4-FFF2-40B4-BE49-F238E27FC236}">
                <a16:creationId xmlns:a16="http://schemas.microsoft.com/office/drawing/2014/main" id="{563BEE18-6B1A-4C2A-9B8E-494E04134E9E}"/>
              </a:ext>
            </a:extLst>
          </p:cNvPr>
          <p:cNvSpPr txBox="1">
            <a:spLocks noChangeArrowheads="1"/>
          </p:cNvSpPr>
          <p:nvPr/>
        </p:nvSpPr>
        <p:spPr bwMode="auto">
          <a:xfrm>
            <a:off x="468313" y="2636838"/>
            <a:ext cx="8280400"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sz="2000" b="1"/>
              <a:t>Literatura</a:t>
            </a:r>
            <a:r>
              <a:rPr lang="sl-SI" altLang="sl-SI" sz="2000" b="1" dirty="0"/>
              <a:t>: </a:t>
            </a:r>
            <a:r>
              <a:rPr lang="sl-SI" altLang="sl-SI" b="1" dirty="0">
                <a:hlinkClick r:id="rId2"/>
              </a:rPr>
              <a:t>http://sl.wikipedia.org/wiki/Che_Guevara</a:t>
            </a:r>
            <a:endParaRPr lang="sl-SI" altLang="sl-SI" b="1" dirty="0"/>
          </a:p>
          <a:p>
            <a:pPr>
              <a:spcBef>
                <a:spcPct val="50000"/>
              </a:spcBef>
            </a:pPr>
            <a:endParaRPr lang="sl-SI" altLang="sl-SI" b="1" dirty="0"/>
          </a:p>
          <a:p>
            <a:pPr>
              <a:spcBef>
                <a:spcPct val="50000"/>
              </a:spcBef>
            </a:pPr>
            <a:r>
              <a:rPr lang="sl-SI" altLang="sl-SI" b="1" dirty="0"/>
              <a:t>~Vse pohvale in </a:t>
            </a:r>
            <a:r>
              <a:rPr lang="sl-SI" altLang="sl-SI" b="1" dirty="0" err="1"/>
              <a:t>pritozbe</a:t>
            </a:r>
            <a:r>
              <a:rPr lang="sl-SI" altLang="sl-SI" b="1" dirty="0"/>
              <a:t> se navedejo v učilnici zgodovine [ Prva miza pri oknu ;) ]</a:t>
            </a:r>
            <a:endParaRPr lang="en-US" altLang="sl-SI"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fade">
                                      <p:cBhvr>
                                        <p:cTn id="7" dur="770" decel="100000"/>
                                        <p:tgtEl>
                                          <p:spTgt spid="22533"/>
                                        </p:tgtEl>
                                      </p:cBhvr>
                                    </p:animEffect>
                                    <p:animScale>
                                      <p:cBhvr>
                                        <p:cTn id="8" dur="770" decel="100000"/>
                                        <p:tgtEl>
                                          <p:spTgt spid="22533"/>
                                        </p:tgtEl>
                                      </p:cBhvr>
                                      <p:from x="10000" y="10000"/>
                                      <p:to x="200000" y="450000"/>
                                    </p:animScale>
                                    <p:animScale>
                                      <p:cBhvr>
                                        <p:cTn id="9" dur="1230" accel="100000" fill="hold">
                                          <p:stCondLst>
                                            <p:cond delay="770"/>
                                          </p:stCondLst>
                                        </p:cTn>
                                        <p:tgtEl>
                                          <p:spTgt spid="22533"/>
                                        </p:tgtEl>
                                      </p:cBhvr>
                                      <p:from x="200000" y="450000"/>
                                      <p:to x="100000" y="100000"/>
                                    </p:animScale>
                                    <p:set>
                                      <p:cBhvr>
                                        <p:cTn id="10" dur="770" fill="hold"/>
                                        <p:tgtEl>
                                          <p:spTgt spid="22533"/>
                                        </p:tgtEl>
                                        <p:attrNameLst>
                                          <p:attrName>ppt_x</p:attrName>
                                        </p:attrNameLst>
                                      </p:cBhvr>
                                      <p:to>
                                        <p:strVal val="(0.5)"/>
                                      </p:to>
                                    </p:set>
                                    <p:anim from="(0.5)" to="(#ppt_x)" calcmode="lin" valueType="num">
                                      <p:cBhvr>
                                        <p:cTn id="11" dur="1230" accel="100000" fill="hold">
                                          <p:stCondLst>
                                            <p:cond delay="770"/>
                                          </p:stCondLst>
                                        </p:cTn>
                                        <p:tgtEl>
                                          <p:spTgt spid="22533"/>
                                        </p:tgtEl>
                                        <p:attrNameLst>
                                          <p:attrName>ppt_x</p:attrName>
                                        </p:attrNameLst>
                                      </p:cBhvr>
                                    </p:anim>
                                    <p:set>
                                      <p:cBhvr>
                                        <p:cTn id="12" dur="770" fill="hold"/>
                                        <p:tgtEl>
                                          <p:spTgt spid="22533"/>
                                        </p:tgtEl>
                                        <p:attrNameLst>
                                          <p:attrName>ppt_y</p:attrName>
                                        </p:attrNameLst>
                                      </p:cBhvr>
                                      <p:to>
                                        <p:strVal val="(#ppt_y+0.4)"/>
                                      </p:to>
                                    </p:set>
                                    <p:anim from="(#ppt_y+0.4)" to="(#ppt_y)" calcmode="lin" valueType="num">
                                      <p:cBhvr>
                                        <p:cTn id="13" dur="1230" accel="100000" fill="hold">
                                          <p:stCondLst>
                                            <p:cond delay="770"/>
                                          </p:stCondLst>
                                        </p:cTn>
                                        <p:tgtEl>
                                          <p:spTgt spid="22533"/>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8" presetClass="entr" presetSubtype="0" accel="50000" fill="hold" grpId="0" nodeType="clickEffect">
                                  <p:stCondLst>
                                    <p:cond delay="0"/>
                                  </p:stCondLst>
                                  <p:childTnLst>
                                    <p:set>
                                      <p:cBhvr>
                                        <p:cTn id="17" dur="1" fill="hold">
                                          <p:stCondLst>
                                            <p:cond delay="0"/>
                                          </p:stCondLst>
                                        </p:cTn>
                                        <p:tgtEl>
                                          <p:spTgt spid="22534"/>
                                        </p:tgtEl>
                                        <p:attrNameLst>
                                          <p:attrName>style.visibility</p:attrName>
                                        </p:attrNameLst>
                                      </p:cBhvr>
                                      <p:to>
                                        <p:strVal val="visible"/>
                                      </p:to>
                                    </p:set>
                                    <p:anim calcmode="lin" valueType="num">
                                      <p:cBhvr>
                                        <p:cTn id="18" dur="1000" fill="hold"/>
                                        <p:tgtEl>
                                          <p:spTgt spid="2253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9" dur="1000" fill="hold"/>
                                        <p:tgtEl>
                                          <p:spTgt spid="22534"/>
                                        </p:tgtEl>
                                        <p:attrNameLst>
                                          <p:attrName>ppt_x</p:attrName>
                                        </p:attrNameLst>
                                      </p:cBhvr>
                                      <p:tavLst>
                                        <p:tav tm="0">
                                          <p:val>
                                            <p:fltVal val="-1"/>
                                          </p:val>
                                        </p:tav>
                                        <p:tav tm="50000">
                                          <p:val>
                                            <p:fltVal val="0.95"/>
                                          </p:val>
                                        </p:tav>
                                        <p:tav tm="100000">
                                          <p:val>
                                            <p:strVal val="#ppt_x"/>
                                          </p:val>
                                        </p:tav>
                                      </p:tavLst>
                                    </p:anim>
                                    <p:anim calcmode="lin" valueType="num">
                                      <p:cBhvr>
                                        <p:cTn id="20" dur="1000" fill="hold"/>
                                        <p:tgtEl>
                                          <p:spTgt spid="22534"/>
                                        </p:tgtEl>
                                        <p:attrNameLst>
                                          <p:attrName>ppt_y</p:attrName>
                                        </p:attrNameLst>
                                      </p:cBhvr>
                                      <p:tavLst>
                                        <p:tav tm="0">
                                          <p:val>
                                            <p:strVal val="#ppt_y"/>
                                          </p:val>
                                        </p:tav>
                                        <p:tav tm="100000">
                                          <p:val>
                                            <p:strVal val="#ppt_y"/>
                                          </p:val>
                                        </p:tav>
                                      </p:tavLst>
                                    </p:anim>
                                    <p:animEffect transition="in" filter="fade">
                                      <p:cBhvr>
                                        <p:cTn id="21" dur="1000"/>
                                        <p:tgtEl>
                                          <p:spTgt spid="2253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0" presetClass="path" presetSubtype="0" accel="50000" decel="50000" fill="hold" grpId="1" nodeType="clickEffect">
                                  <p:stCondLst>
                                    <p:cond delay="0"/>
                                  </p:stCondLst>
                                  <p:childTnLst>
                                    <p:animMotion origin="layout" path="M 0.04202 0.49295 C 0.0165 0.48832 -0.00208 0.47422 -0.02621 0.46104 C -0.0335 0.45711 -0.04149 0.45549 -0.04843 0.45063 C -0.08281 0.42728 -0.13715 0.39075 -0.15798 0.34266 C -0.16718 0.32139 -0.17482 0.29503 -0.18021 0.27098 C -0.18194 0.25387 -0.18455 0.24185 -0.18177 0.22428 C -0.17343 0.1704 -0.12413 0.16277 -0.09132 0.15884 C -0.05208 0.16509 -0.01215 0.16555 0.02622 0.1778 C 0.07414 0.19306 0.13594 0.25665 0.15799 0.31537 C 0.16042 0.3311 0.16441 0.34335 0.16598 0.35977 C 0.16441 0.36878 0.16372 0.37826 0.16111 0.38705 C 0.15955 0.3926 0.14514 0.41087 0.14375 0.41248 C 0.11337 0.45017 0.06945 0.46196 0.02934 0.46543 C -0.02396 0.46127 -0.07795 0.4652 -0.1309 0.45688 C -0.19635 0.4467 -0.2526 0.39722 -0.30399 0.34705 C -0.31632 0.33503 -0.32986 0.32254 -0.33732 0.30474 C -0.35451 0.26451 -0.36979 0.23075 -0.38021 0.18636 C -0.38142 0.1489 -0.38767 0.11075 -0.35625 0.0911 C -0.3526 0.08878 -0.32448 0.07722 -0.31996 0.0763 C -0.2967 0.07121 -0.25 0.06381 -0.25 0.06404 C -0.1625 0.06728 -0.07986 0.0652 0.00556 0.08693 C 0.06754 0.10289 0.12761 0.12971 0.18976 0.14404 C 0.2165 0.16277 0.24271 0.17757 0.26598 0.20324 C 0.27361 0.21179 0.28646 0.22428 0.29132 0.23699 C 0.29636 0.2504 0.30139 0.26728 0.30556 0.28139 C 0.30903 0.30936 0.3224 0.33179 0.34375 0.33641 C 0.35434 0.33225 0.36459 0.32647 0.37535 0.3237 C 0.38785 0.31445 0.39948 0.30428 0.41042 0.29202 C 0.41198 0.28855 0.4132 0.28462 0.41511 0.28139 C 0.4165 0.27907 0.41875 0.27769 0.41979 0.27514 C 0.42257 0.26798 0.42275 0.25942 0.42466 0.25179 C 0.4217 0.20532 0.42483 0.20948 0.41354 0.17156 C 0.40573 0.14497 0.38976 0.12046 0.37535 0.09965 C 0.32431 0.02589 0.27153 -0.02335 0.20087 -0.06104 C 0.15625 -0.08486 0.10695 -0.09364 0.05955 -0.10127 C 0.03577 -0.09989 0.01181 -0.0985 -0.0118 -0.09688 C -0.02187 -0.09619 -0.03229 -0.09804 -0.04201 -0.0948 C -0.11805 -0.06913 -0.16961 0.01318 -0.18646 0.11237 C -0.18802 0.16647 -0.19045 0.16601 -0.18177 0.22011 C -0.17934 0.23561 -0.16996 0.2585 -0.16423 0.27098 C -0.11857 0.37087 -0.03298 0.38659 0.04688 0.39977 C 0.0941 0.3963 0.13351 0.40162 0.15157 0.33641 C 0.15157 0.33595 0.15712 0.2867 0.15643 0.28139 C 0.15469 0.26821 0.14966 0.25618 0.14688 0.24347 C 0.14427 0.23167 0.14393 0.21896 0.14045 0.2074 C 0.11268 0.11352 0.05313 0.02219 -0.0118 -0.02937 C -0.04218 -0.05364 -0.08125 -0.06382 -0.1151 -0.07376 C -0.14305 -0.0696 -0.17152 -0.06821 -0.19913 -0.06104 C -0.31371 -0.03098 -0.37239 0.14104 -0.40069 0.27306 C -0.40121 0.30127 -0.40399 0.32948 -0.40243 0.35746 C -0.40156 0.37318 -0.3842 0.42358 -0.38021 0.43376 C -0.34739 0.5163 -0.29826 0.53665 -0.23402 0.55214 C -0.19236 0.54682 -0.15 0.5489 -0.10868 0.53942 C -0.09201 0.53549 -0.07691 0.52439 -0.06111 0.51607 C 0.02986 0.46821 0.08316 0.39792 0.11198 0.27306 C 0.11927 0.18497 0.09914 0.08439 0.0342 0.04254 C 0.004 0.02289 -0.02187 0.02127 -0.05468 0.01711 C -0.1842 0.05387 -0.25173 0.17318 -0.28819 0.33641 C -0.28958 0.35907 -0.29479 0.38173 -0.29288 0.40416 C -0.28993 0.43815 -0.28402 0.47214 -0.27378 0.50335 C -0.26788 0.52162 -0.25607 0.53595 -0.24514 0.54982 C -0.18524 0.62566 -0.10555 0.63399 -0.02777 0.63861 C 0.11528 0.62497 0.28768 0.57503 0.38334 0.41665 C 0.42084 0.35445 0.42084 0.33873 0.43889 0.27098 C 0.44497 0.21641 0.45209 0.19584 0.44202 0.14404 C 0.42674 0.0652 0.3474 0.00786 0.30868 -0.03145 C 0.22657 -0.11491 0.11702 -0.13965 0.01823 -0.16046 C 0.00469 -0.15954 -0.15139 -0.15399 -0.19132 -0.14127 C -0.33941 -0.09434 -0.45069 0.08971 -0.51354 0.26243 C -0.51562 0.27514 -0.51996 0.28763 -0.51979 0.30058 C -0.51927 0.33272 -0.51319 0.38358 -0.48333 0.39352 C -0.47413 0.39653 -0.46423 0.39491 -0.45468 0.39561 C -0.4283 0.39006 -0.40104 0.3889 -0.37534 0.37873 C -0.31927 0.3563 -0.25937 0.29179 -0.22291 0.23283 C -0.21076 0.21318 -0.20295 0.18913 -0.19288 0.1674 C -0.18316 0.12069 -0.15833 0.01618 -0.15798 -0.03561 C -0.15711 -0.19307 -0.18455 -0.34775 -0.25955 -0.47122 C -0.28819 -0.51861 -0.32621 -0.57295 -0.37222 -0.5896 C -0.35781 -0.59422 -0.36371 -0.59422 -0.34062 -0.57688 C -0.32951 -0.56879 -0.31996 -0.55746 -0.30885 -0.54937 C -0.28958 -0.53526 -0.26927 -0.52463 -0.25 -0.51122 C -0.10364 -0.40879 -0.12222 -0.41942 0.02466 -0.29989 C 0.06754 -0.26497 0.104 -0.21827 0.14375 -0.17734 C 0.17969 -0.14035 0.21736 -0.07908 0.23577 -0.02289 C 0.24028 0.02566 0.18872 0.03098 0.16268 0.03838 C 0.14532 0.04324 0.12813 0.05017 0.11042 0.0511 C -0.01336 0.05734 -0.13732 0.05665 -0.26111 0.05942 C -0.33854 0.07214 -0.4151 0.07838 -0.49288 0.08693 C -0.53003 0.09572 -0.56753 0.10011 -0.60399 0.11237 C -0.61823 0.12509 -0.58576 0.13618 -0.58177 0.1378 C -0.56805 0.14335 -0.55434 0.14867 -0.5401 0.1526 C -0.50677 0.16208 -0.47291 0.17087 -0.43889 0.1778 C -0.38489 0.1889 -0.3283 0.19977 -0.27534 0.21803 C -0.24757 0.22751 -0.22031 0.24046 -0.19288 0.25179 C -0.15694 0.26659 -0.10746 0.29919 -0.09444 0.35121 C -0.09705 0.35977 -0.09861 0.36693 -0.10243 0.37456 C -0.10295 0.3674 -0.10416 0.36046 -0.10399 0.35329 C -0.10243 0.26589 -0.10191 0.17826 -0.09757 0.0911 C -0.096 0.05757 -0.08316 -0.04671 -0.05468 -0.0652 C -0.03941 -0.06012 -0.04652 -0.0622 -0.03402 -0.05896 C -0.02552 -0.04763 -0.01718 -0.0363 -0.00868 -0.02497 C 0.00139 -0.01133 0.00261 0.01017 0.00851 0.02774 C 0.02535 0.07769 0.00782 0.0215 0.02466 0.08277 C 0.02952 0.10127 0.0375 0.11861 0.04045 0.1378 C 0.04202 0.14844 0.04688 0.16948 0.04688 0.16971 C 0.04271 0.1889 0.04289 0.18774 0.02934 0.19468 C 0.0283 0.19607 0.02761 0.19815 0.02622 0.19907 C 0.02361 0.20092 0.02032 0.20092 0.01823 0.20324 C 0.01702 0.20462 0.01754 0.20763 0.01667 0.20948 C 0.01545 0.21248 0.01025 0.21549 0.01181 0.21803 C 0.01372 0.22058 0.01632 0.2141 0.01823 0.21179 C 0.02795 0.20046 0.03473 0.18566 0.04375 0.17364 C 0.04983 0.15653 0.04827 0.14312 0.04375 0.12509 C -0.0026 0.13179 -0.03402 0.17734 -0.0658 0.21803 C -0.07465 0.22913 -0.09201 0.2541 -0.096 0.27098 C -0.05503 0.2763 0.01962 0.27861 0.04688 0.22219 C 0.04462 0.21387 0.04688 0.21595 0.04045 0.21595 " pathEditMode="relative" rAng="0" ptsTypes="ffffffffffffffffffffffffffffffffffffffffffffffffffffffffffffffffffffffffffffffffffffffffffffffffffffffffffffffffffffA">
                                      <p:cBhvr>
                                        <p:cTn id="25" dur="2000" fill="hold"/>
                                        <p:tgtEl>
                                          <p:spTgt spid="22534"/>
                                        </p:tgtEl>
                                        <p:attrNameLst>
                                          <p:attrName>ppt_x</p:attrName>
                                          <p:attrName>ppt_y</p:attrName>
                                        </p:attrNameLst>
                                      </p:cBhvr>
                                      <p:rCtr x="-12517" y="-4707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p:bldP spid="2253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a:extLst>
              <a:ext uri="{FF2B5EF4-FFF2-40B4-BE49-F238E27FC236}">
                <a16:creationId xmlns:a16="http://schemas.microsoft.com/office/drawing/2014/main" id="{10E96204-F1A4-4CEA-8DAE-58084659018E}"/>
              </a:ext>
            </a:extLst>
          </p:cNvPr>
          <p:cNvSpPr txBox="1">
            <a:spLocks noChangeArrowheads="1"/>
          </p:cNvSpPr>
          <p:nvPr/>
        </p:nvSpPr>
        <p:spPr bwMode="auto">
          <a:xfrm>
            <a:off x="1692275" y="404813"/>
            <a:ext cx="68405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sl-SI" b="1"/>
              <a:t>Rojen je bil 14. junija 1928 v argentinskem mestu Rosario</a:t>
            </a:r>
            <a:r>
              <a:rPr lang="sl-SI" altLang="sl-SI" b="1"/>
              <a:t>. </a:t>
            </a:r>
            <a:r>
              <a:rPr lang="en-US" altLang="sl-SI" b="1"/>
              <a:t>Kot stalna senca pa ga je vse življenje spremljala in dušila astma</a:t>
            </a:r>
          </a:p>
        </p:txBody>
      </p:sp>
      <p:sp>
        <p:nvSpPr>
          <p:cNvPr id="12292" name="WordArt 4">
            <a:extLst>
              <a:ext uri="{FF2B5EF4-FFF2-40B4-BE49-F238E27FC236}">
                <a16:creationId xmlns:a16="http://schemas.microsoft.com/office/drawing/2014/main" id="{C5D5444C-8573-4311-A255-D758374236B3}"/>
              </a:ext>
            </a:extLst>
          </p:cNvPr>
          <p:cNvSpPr>
            <a:spLocks noChangeArrowheads="1" noChangeShapeType="1" noTextEdit="1"/>
          </p:cNvSpPr>
          <p:nvPr/>
        </p:nvSpPr>
        <p:spPr bwMode="auto">
          <a:xfrm rot="5400000">
            <a:off x="-2089944" y="2961482"/>
            <a:ext cx="5545137" cy="863600"/>
          </a:xfrm>
          <a:prstGeom prst="rect">
            <a:avLst/>
          </a:prstGeom>
          <a:extLst>
            <a:ext uri="{AF507438-7753-43E0-B8FC-AC1667EBCBE1}">
              <a14:hiddenEffects xmlns:a14="http://schemas.microsoft.com/office/drawing/2010/main">
                <a:effectLst/>
              </a14:hiddenEffects>
            </a:ext>
          </a:extLst>
        </p:spPr>
        <p:txBody>
          <a:bodyPr vert="wordArtVert" wrap="none" fromWordArt="1">
            <a:prstTxWarp prst="textPlain">
              <a:avLst>
                <a:gd name="adj" fmla="val 50000"/>
              </a:avLst>
            </a:prstTxWarp>
          </a:bodyPr>
          <a:lstStyle/>
          <a:p>
            <a:pPr algn="ctr" fontAlgn="auto"/>
            <a:r>
              <a:rPr lang="sl-SI" sz="3600" b="1" kern="10">
                <a:ln w="9525">
                  <a:solidFill>
                    <a:srgbClr val="000000"/>
                  </a:solidFill>
                  <a:round/>
                  <a:headEnd/>
                  <a:tailEnd/>
                </a:ln>
                <a:solidFill>
                  <a:srgbClr val="000000"/>
                </a:solidFill>
                <a:latin typeface="Arial Black" panose="020B0A04020102020204" pitchFamily="34" charset="0"/>
              </a:rPr>
              <a:t>Otroštvo</a:t>
            </a:r>
          </a:p>
        </p:txBody>
      </p:sp>
      <p:sp>
        <p:nvSpPr>
          <p:cNvPr id="12293" name="Line 5">
            <a:extLst>
              <a:ext uri="{FF2B5EF4-FFF2-40B4-BE49-F238E27FC236}">
                <a16:creationId xmlns:a16="http://schemas.microsoft.com/office/drawing/2014/main" id="{49782B20-98D4-4459-A72D-9D307150E19F}"/>
              </a:ext>
            </a:extLst>
          </p:cNvPr>
          <p:cNvSpPr>
            <a:spLocks noChangeShapeType="1"/>
          </p:cNvSpPr>
          <p:nvPr/>
        </p:nvSpPr>
        <p:spPr bwMode="auto">
          <a:xfrm>
            <a:off x="1403350" y="404813"/>
            <a:ext cx="0" cy="6192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2294" name="Text Box 6">
            <a:extLst>
              <a:ext uri="{FF2B5EF4-FFF2-40B4-BE49-F238E27FC236}">
                <a16:creationId xmlns:a16="http://schemas.microsoft.com/office/drawing/2014/main" id="{42723C4B-3848-405A-946C-F754DB86177D}"/>
              </a:ext>
            </a:extLst>
          </p:cNvPr>
          <p:cNvSpPr txBox="1">
            <a:spLocks noChangeArrowheads="1"/>
          </p:cNvSpPr>
          <p:nvPr/>
        </p:nvSpPr>
        <p:spPr bwMode="auto">
          <a:xfrm>
            <a:off x="1692275" y="1557338"/>
            <a:ext cx="705643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sl-SI" b="1"/>
              <a:t>Ko je imel dve leti, so se starši preselili v Buenos Aires. Tamkajšnje neprijetno, vlažno in hladno podnebje je še bolj dušilo malega Ernesta. Astma ga je napadala vsak dan. Po nasvetu zdravnikov se je družina preselila v Cordobo.</a:t>
            </a:r>
          </a:p>
        </p:txBody>
      </p:sp>
      <p:sp>
        <p:nvSpPr>
          <p:cNvPr id="12295" name="Line 7">
            <a:extLst>
              <a:ext uri="{FF2B5EF4-FFF2-40B4-BE49-F238E27FC236}">
                <a16:creationId xmlns:a16="http://schemas.microsoft.com/office/drawing/2014/main" id="{EC344F93-3D5E-43E2-8D90-18425018C4E3}"/>
              </a:ext>
            </a:extLst>
          </p:cNvPr>
          <p:cNvSpPr>
            <a:spLocks noChangeShapeType="1"/>
          </p:cNvSpPr>
          <p:nvPr/>
        </p:nvSpPr>
        <p:spPr bwMode="auto">
          <a:xfrm>
            <a:off x="1692275" y="1412875"/>
            <a:ext cx="71643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pic>
        <p:nvPicPr>
          <p:cNvPr id="12296" name="Picture 8" descr="chegi">
            <a:extLst>
              <a:ext uri="{FF2B5EF4-FFF2-40B4-BE49-F238E27FC236}">
                <a16:creationId xmlns:a16="http://schemas.microsoft.com/office/drawing/2014/main" id="{D6245B0C-3FBA-45A6-8041-B5498BD81D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3068638"/>
            <a:ext cx="2305050" cy="3362325"/>
          </a:xfrm>
          <a:prstGeom prst="rect">
            <a:avLst/>
          </a:prstGeom>
          <a:noFill/>
          <a:extLst>
            <a:ext uri="{909E8E84-426E-40DD-AFC4-6F175D3DCCD1}">
              <a14:hiddenFill xmlns:a14="http://schemas.microsoft.com/office/drawing/2010/main">
                <a:solidFill>
                  <a:srgbClr val="FFFFFF"/>
                </a:solidFill>
              </a14:hiddenFill>
            </a:ext>
          </a:extLst>
        </p:spPr>
      </p:pic>
      <p:pic>
        <p:nvPicPr>
          <p:cNvPr id="12297" name="Picture 9" descr="chegu">
            <a:extLst>
              <a:ext uri="{FF2B5EF4-FFF2-40B4-BE49-F238E27FC236}">
                <a16:creationId xmlns:a16="http://schemas.microsoft.com/office/drawing/2014/main" id="{49B93D59-F1F1-43A1-AFF8-CA422B3624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068638"/>
            <a:ext cx="4248150" cy="3400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animScale>
                                      <p:cBhvr>
                                        <p:cTn id="7" dur="1000" decel="50000" fill="hold">
                                          <p:stCondLst>
                                            <p:cond delay="0"/>
                                          </p:stCondLst>
                                        </p:cTn>
                                        <p:tgtEl>
                                          <p:spTgt spid="1229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2292"/>
                                        </p:tgtEl>
                                        <p:attrNameLst>
                                          <p:attrName>ppt_x</p:attrName>
                                          <p:attrName>ppt_y</p:attrName>
                                        </p:attrNameLst>
                                      </p:cBhvr>
                                    </p:animMotion>
                                    <p:animEffect transition="in" filter="fade">
                                      <p:cBhvr>
                                        <p:cTn id="9" dur="1000"/>
                                        <p:tgtEl>
                                          <p:spTgt spid="122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2293"/>
                                        </p:tgtEl>
                                        <p:attrNameLst>
                                          <p:attrName>style.visibility</p:attrName>
                                        </p:attrNameLst>
                                      </p:cBhvr>
                                      <p:to>
                                        <p:strVal val="visible"/>
                                      </p:to>
                                    </p:set>
                                    <p:anim calcmode="lin" valueType="num">
                                      <p:cBhvr additive="base">
                                        <p:cTn id="14" dur="500" fill="hold"/>
                                        <p:tgtEl>
                                          <p:spTgt spid="12293"/>
                                        </p:tgtEl>
                                        <p:attrNameLst>
                                          <p:attrName>ppt_x</p:attrName>
                                        </p:attrNameLst>
                                      </p:cBhvr>
                                      <p:tavLst>
                                        <p:tav tm="0">
                                          <p:val>
                                            <p:strVal val="#ppt_x"/>
                                          </p:val>
                                        </p:tav>
                                        <p:tav tm="100000">
                                          <p:val>
                                            <p:strVal val="#ppt_x"/>
                                          </p:val>
                                        </p:tav>
                                      </p:tavLst>
                                    </p:anim>
                                    <p:anim calcmode="lin" valueType="num">
                                      <p:cBhvr additive="base">
                                        <p:cTn id="15" dur="500" fill="hold"/>
                                        <p:tgtEl>
                                          <p:spTgt spid="1229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12291"/>
                                        </p:tgtEl>
                                        <p:attrNameLst>
                                          <p:attrName>style.visibility</p:attrName>
                                        </p:attrNameLst>
                                      </p:cBhvr>
                                      <p:to>
                                        <p:strVal val="visible"/>
                                      </p:to>
                                    </p:set>
                                    <p:anim calcmode="lin" valueType="num">
                                      <p:cBhvr>
                                        <p:cTn id="20" dur="500" decel="50000" fill="hold">
                                          <p:stCondLst>
                                            <p:cond delay="0"/>
                                          </p:stCondLst>
                                        </p:cTn>
                                        <p:tgtEl>
                                          <p:spTgt spid="12291"/>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12291"/>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12291"/>
                                        </p:tgtEl>
                                        <p:attrNameLst>
                                          <p:attrName>ppt_w</p:attrName>
                                        </p:attrNameLst>
                                      </p:cBhvr>
                                      <p:tavLst>
                                        <p:tav tm="0">
                                          <p:val>
                                            <p:strVal val="#ppt_w*.05"/>
                                          </p:val>
                                        </p:tav>
                                        <p:tav tm="100000">
                                          <p:val>
                                            <p:strVal val="#ppt_w"/>
                                          </p:val>
                                        </p:tav>
                                      </p:tavLst>
                                    </p:anim>
                                    <p:anim calcmode="lin" valueType="num">
                                      <p:cBhvr>
                                        <p:cTn id="23" dur="1000" fill="hold"/>
                                        <p:tgtEl>
                                          <p:spTgt spid="12291"/>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12291"/>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12291"/>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12291"/>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1229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12295"/>
                                        </p:tgtEl>
                                        <p:attrNameLst>
                                          <p:attrName>style.visibility</p:attrName>
                                        </p:attrNameLst>
                                      </p:cBhvr>
                                      <p:to>
                                        <p:strVal val="visible"/>
                                      </p:to>
                                    </p:set>
                                    <p:anim calcmode="lin" valueType="num">
                                      <p:cBhvr additive="base">
                                        <p:cTn id="32" dur="500" fill="hold"/>
                                        <p:tgtEl>
                                          <p:spTgt spid="12295"/>
                                        </p:tgtEl>
                                        <p:attrNameLst>
                                          <p:attrName>ppt_x</p:attrName>
                                        </p:attrNameLst>
                                      </p:cBhvr>
                                      <p:tavLst>
                                        <p:tav tm="0">
                                          <p:val>
                                            <p:strVal val="#ppt_x"/>
                                          </p:val>
                                        </p:tav>
                                        <p:tav tm="100000">
                                          <p:val>
                                            <p:strVal val="#ppt_x"/>
                                          </p:val>
                                        </p:tav>
                                      </p:tavLst>
                                    </p:anim>
                                    <p:anim calcmode="lin" valueType="num">
                                      <p:cBhvr additive="base">
                                        <p:cTn id="33" dur="500" fill="hold"/>
                                        <p:tgtEl>
                                          <p:spTgt spid="12295"/>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5" presetClass="entr" presetSubtype="0" fill="hold" grpId="0" nodeType="clickEffect">
                                  <p:stCondLst>
                                    <p:cond delay="0"/>
                                  </p:stCondLst>
                                  <p:childTnLst>
                                    <p:set>
                                      <p:cBhvr>
                                        <p:cTn id="37" dur="1" fill="hold">
                                          <p:stCondLst>
                                            <p:cond delay="0"/>
                                          </p:stCondLst>
                                        </p:cTn>
                                        <p:tgtEl>
                                          <p:spTgt spid="12294"/>
                                        </p:tgtEl>
                                        <p:attrNameLst>
                                          <p:attrName>style.visibility</p:attrName>
                                        </p:attrNameLst>
                                      </p:cBhvr>
                                      <p:to>
                                        <p:strVal val="visible"/>
                                      </p:to>
                                    </p:set>
                                    <p:anim calcmode="lin" valueType="num">
                                      <p:cBhvr>
                                        <p:cTn id="38" dur="500" decel="50000" fill="hold">
                                          <p:stCondLst>
                                            <p:cond delay="0"/>
                                          </p:stCondLst>
                                        </p:cTn>
                                        <p:tgtEl>
                                          <p:spTgt spid="12294"/>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2294"/>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2294"/>
                                        </p:tgtEl>
                                        <p:attrNameLst>
                                          <p:attrName>ppt_w</p:attrName>
                                        </p:attrNameLst>
                                      </p:cBhvr>
                                      <p:tavLst>
                                        <p:tav tm="0">
                                          <p:val>
                                            <p:strVal val="#ppt_w*.05"/>
                                          </p:val>
                                        </p:tav>
                                        <p:tav tm="100000">
                                          <p:val>
                                            <p:strVal val="#ppt_w"/>
                                          </p:val>
                                        </p:tav>
                                      </p:tavLst>
                                    </p:anim>
                                    <p:anim calcmode="lin" valueType="num">
                                      <p:cBhvr>
                                        <p:cTn id="41" dur="1000" fill="hold"/>
                                        <p:tgtEl>
                                          <p:spTgt spid="12294"/>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2294"/>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2294"/>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2294"/>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229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6" presetClass="entr" presetSubtype="0" fill="hold" nodeType="clickEffect">
                                  <p:stCondLst>
                                    <p:cond delay="0"/>
                                  </p:stCondLst>
                                  <p:childTnLst>
                                    <p:set>
                                      <p:cBhvr>
                                        <p:cTn id="49" dur="1" fill="hold">
                                          <p:stCondLst>
                                            <p:cond delay="0"/>
                                          </p:stCondLst>
                                        </p:cTn>
                                        <p:tgtEl>
                                          <p:spTgt spid="12296"/>
                                        </p:tgtEl>
                                        <p:attrNameLst>
                                          <p:attrName>style.visibility</p:attrName>
                                        </p:attrNameLst>
                                      </p:cBhvr>
                                      <p:to>
                                        <p:strVal val="visible"/>
                                      </p:to>
                                    </p:set>
                                    <p:animEffect transition="in" filter="wipe(down)">
                                      <p:cBhvr>
                                        <p:cTn id="50" dur="580">
                                          <p:stCondLst>
                                            <p:cond delay="0"/>
                                          </p:stCondLst>
                                        </p:cTn>
                                        <p:tgtEl>
                                          <p:spTgt spid="12296"/>
                                        </p:tgtEl>
                                      </p:cBhvr>
                                    </p:animEffect>
                                    <p:anim calcmode="lin" valueType="num">
                                      <p:cBhvr>
                                        <p:cTn id="51" dur="1822" tmFilter="0,0; 0.14,0.36; 0.43,0.73; 0.71,0.91; 1.0,1.0">
                                          <p:stCondLst>
                                            <p:cond delay="0"/>
                                          </p:stCondLst>
                                        </p:cTn>
                                        <p:tgtEl>
                                          <p:spTgt spid="12296"/>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12296"/>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12296"/>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12296"/>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12296"/>
                                        </p:tgtEl>
                                        <p:attrNameLst>
                                          <p:attrName>ppt_y</p:attrName>
                                        </p:attrNameLst>
                                      </p:cBhvr>
                                      <p:tavLst>
                                        <p:tav tm="0" fmla="#ppt_y-sin(pi*$)/81">
                                          <p:val>
                                            <p:fltVal val="0"/>
                                          </p:val>
                                        </p:tav>
                                        <p:tav tm="100000">
                                          <p:val>
                                            <p:fltVal val="1"/>
                                          </p:val>
                                        </p:tav>
                                      </p:tavLst>
                                    </p:anim>
                                    <p:animScale>
                                      <p:cBhvr>
                                        <p:cTn id="56" dur="26">
                                          <p:stCondLst>
                                            <p:cond delay="650"/>
                                          </p:stCondLst>
                                        </p:cTn>
                                        <p:tgtEl>
                                          <p:spTgt spid="12296"/>
                                        </p:tgtEl>
                                      </p:cBhvr>
                                      <p:to x="100000" y="60000"/>
                                    </p:animScale>
                                    <p:animScale>
                                      <p:cBhvr>
                                        <p:cTn id="57" dur="166" decel="50000">
                                          <p:stCondLst>
                                            <p:cond delay="676"/>
                                          </p:stCondLst>
                                        </p:cTn>
                                        <p:tgtEl>
                                          <p:spTgt spid="12296"/>
                                        </p:tgtEl>
                                      </p:cBhvr>
                                      <p:to x="100000" y="100000"/>
                                    </p:animScale>
                                    <p:animScale>
                                      <p:cBhvr>
                                        <p:cTn id="58" dur="26">
                                          <p:stCondLst>
                                            <p:cond delay="1312"/>
                                          </p:stCondLst>
                                        </p:cTn>
                                        <p:tgtEl>
                                          <p:spTgt spid="12296"/>
                                        </p:tgtEl>
                                      </p:cBhvr>
                                      <p:to x="100000" y="80000"/>
                                    </p:animScale>
                                    <p:animScale>
                                      <p:cBhvr>
                                        <p:cTn id="59" dur="166" decel="50000">
                                          <p:stCondLst>
                                            <p:cond delay="1338"/>
                                          </p:stCondLst>
                                        </p:cTn>
                                        <p:tgtEl>
                                          <p:spTgt spid="12296"/>
                                        </p:tgtEl>
                                      </p:cBhvr>
                                      <p:to x="100000" y="100000"/>
                                    </p:animScale>
                                    <p:animScale>
                                      <p:cBhvr>
                                        <p:cTn id="60" dur="26">
                                          <p:stCondLst>
                                            <p:cond delay="1642"/>
                                          </p:stCondLst>
                                        </p:cTn>
                                        <p:tgtEl>
                                          <p:spTgt spid="12296"/>
                                        </p:tgtEl>
                                      </p:cBhvr>
                                      <p:to x="100000" y="90000"/>
                                    </p:animScale>
                                    <p:animScale>
                                      <p:cBhvr>
                                        <p:cTn id="61" dur="166" decel="50000">
                                          <p:stCondLst>
                                            <p:cond delay="1668"/>
                                          </p:stCondLst>
                                        </p:cTn>
                                        <p:tgtEl>
                                          <p:spTgt spid="12296"/>
                                        </p:tgtEl>
                                      </p:cBhvr>
                                      <p:to x="100000" y="100000"/>
                                    </p:animScale>
                                    <p:animScale>
                                      <p:cBhvr>
                                        <p:cTn id="62" dur="26">
                                          <p:stCondLst>
                                            <p:cond delay="1808"/>
                                          </p:stCondLst>
                                        </p:cTn>
                                        <p:tgtEl>
                                          <p:spTgt spid="12296"/>
                                        </p:tgtEl>
                                      </p:cBhvr>
                                      <p:to x="100000" y="95000"/>
                                    </p:animScale>
                                    <p:animScale>
                                      <p:cBhvr>
                                        <p:cTn id="63" dur="166" decel="50000">
                                          <p:stCondLst>
                                            <p:cond delay="1834"/>
                                          </p:stCondLst>
                                        </p:cTn>
                                        <p:tgtEl>
                                          <p:spTgt spid="12296"/>
                                        </p:tgtEl>
                                      </p:cBhvr>
                                      <p:to x="100000" y="100000"/>
                                    </p:animScale>
                                  </p:childTnLst>
                                </p:cTn>
                              </p:par>
                            </p:childTnLst>
                          </p:cTn>
                        </p:par>
                      </p:childTnLst>
                    </p:cTn>
                  </p:par>
                  <p:par>
                    <p:cTn id="64" fill="hold" nodeType="clickPar">
                      <p:stCondLst>
                        <p:cond delay="indefinite"/>
                      </p:stCondLst>
                      <p:childTnLst>
                        <p:par>
                          <p:cTn id="65" fill="hold" nodeType="withGroup">
                            <p:stCondLst>
                              <p:cond delay="0"/>
                            </p:stCondLst>
                            <p:childTnLst>
                              <p:par>
                                <p:cTn id="66" presetID="26" presetClass="entr" presetSubtype="0" fill="hold" nodeType="clickEffect">
                                  <p:stCondLst>
                                    <p:cond delay="0"/>
                                  </p:stCondLst>
                                  <p:childTnLst>
                                    <p:set>
                                      <p:cBhvr>
                                        <p:cTn id="67" dur="1" fill="hold">
                                          <p:stCondLst>
                                            <p:cond delay="0"/>
                                          </p:stCondLst>
                                        </p:cTn>
                                        <p:tgtEl>
                                          <p:spTgt spid="12297"/>
                                        </p:tgtEl>
                                        <p:attrNameLst>
                                          <p:attrName>style.visibility</p:attrName>
                                        </p:attrNameLst>
                                      </p:cBhvr>
                                      <p:to>
                                        <p:strVal val="visible"/>
                                      </p:to>
                                    </p:set>
                                    <p:animEffect transition="in" filter="wipe(down)">
                                      <p:cBhvr>
                                        <p:cTn id="68" dur="580">
                                          <p:stCondLst>
                                            <p:cond delay="0"/>
                                          </p:stCondLst>
                                        </p:cTn>
                                        <p:tgtEl>
                                          <p:spTgt spid="12297"/>
                                        </p:tgtEl>
                                      </p:cBhvr>
                                    </p:animEffect>
                                    <p:anim calcmode="lin" valueType="num">
                                      <p:cBhvr>
                                        <p:cTn id="69" dur="1822" tmFilter="0,0; 0.14,0.36; 0.43,0.73; 0.71,0.91; 1.0,1.0">
                                          <p:stCondLst>
                                            <p:cond delay="0"/>
                                          </p:stCondLst>
                                        </p:cTn>
                                        <p:tgtEl>
                                          <p:spTgt spid="12297"/>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12297"/>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12297"/>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12297"/>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12297"/>
                                        </p:tgtEl>
                                        <p:attrNameLst>
                                          <p:attrName>ppt_y</p:attrName>
                                        </p:attrNameLst>
                                      </p:cBhvr>
                                      <p:tavLst>
                                        <p:tav tm="0" fmla="#ppt_y-sin(pi*$)/81">
                                          <p:val>
                                            <p:fltVal val="0"/>
                                          </p:val>
                                        </p:tav>
                                        <p:tav tm="100000">
                                          <p:val>
                                            <p:fltVal val="1"/>
                                          </p:val>
                                        </p:tav>
                                      </p:tavLst>
                                    </p:anim>
                                    <p:animScale>
                                      <p:cBhvr>
                                        <p:cTn id="74" dur="26">
                                          <p:stCondLst>
                                            <p:cond delay="650"/>
                                          </p:stCondLst>
                                        </p:cTn>
                                        <p:tgtEl>
                                          <p:spTgt spid="12297"/>
                                        </p:tgtEl>
                                      </p:cBhvr>
                                      <p:to x="100000" y="60000"/>
                                    </p:animScale>
                                    <p:animScale>
                                      <p:cBhvr>
                                        <p:cTn id="75" dur="166" decel="50000">
                                          <p:stCondLst>
                                            <p:cond delay="676"/>
                                          </p:stCondLst>
                                        </p:cTn>
                                        <p:tgtEl>
                                          <p:spTgt spid="12297"/>
                                        </p:tgtEl>
                                      </p:cBhvr>
                                      <p:to x="100000" y="100000"/>
                                    </p:animScale>
                                    <p:animScale>
                                      <p:cBhvr>
                                        <p:cTn id="76" dur="26">
                                          <p:stCondLst>
                                            <p:cond delay="1312"/>
                                          </p:stCondLst>
                                        </p:cTn>
                                        <p:tgtEl>
                                          <p:spTgt spid="12297"/>
                                        </p:tgtEl>
                                      </p:cBhvr>
                                      <p:to x="100000" y="80000"/>
                                    </p:animScale>
                                    <p:animScale>
                                      <p:cBhvr>
                                        <p:cTn id="77" dur="166" decel="50000">
                                          <p:stCondLst>
                                            <p:cond delay="1338"/>
                                          </p:stCondLst>
                                        </p:cTn>
                                        <p:tgtEl>
                                          <p:spTgt spid="12297"/>
                                        </p:tgtEl>
                                      </p:cBhvr>
                                      <p:to x="100000" y="100000"/>
                                    </p:animScale>
                                    <p:animScale>
                                      <p:cBhvr>
                                        <p:cTn id="78" dur="26">
                                          <p:stCondLst>
                                            <p:cond delay="1642"/>
                                          </p:stCondLst>
                                        </p:cTn>
                                        <p:tgtEl>
                                          <p:spTgt spid="12297"/>
                                        </p:tgtEl>
                                      </p:cBhvr>
                                      <p:to x="100000" y="90000"/>
                                    </p:animScale>
                                    <p:animScale>
                                      <p:cBhvr>
                                        <p:cTn id="79" dur="166" decel="50000">
                                          <p:stCondLst>
                                            <p:cond delay="1668"/>
                                          </p:stCondLst>
                                        </p:cTn>
                                        <p:tgtEl>
                                          <p:spTgt spid="12297"/>
                                        </p:tgtEl>
                                      </p:cBhvr>
                                      <p:to x="100000" y="100000"/>
                                    </p:animScale>
                                    <p:animScale>
                                      <p:cBhvr>
                                        <p:cTn id="80" dur="26">
                                          <p:stCondLst>
                                            <p:cond delay="1808"/>
                                          </p:stCondLst>
                                        </p:cTn>
                                        <p:tgtEl>
                                          <p:spTgt spid="12297"/>
                                        </p:tgtEl>
                                      </p:cBhvr>
                                      <p:to x="100000" y="95000"/>
                                    </p:animScale>
                                    <p:animScale>
                                      <p:cBhvr>
                                        <p:cTn id="81" dur="166" decel="50000">
                                          <p:stCondLst>
                                            <p:cond delay="1834"/>
                                          </p:stCondLst>
                                        </p:cTn>
                                        <p:tgtEl>
                                          <p:spTgt spid="1229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1229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a:extLst>
              <a:ext uri="{FF2B5EF4-FFF2-40B4-BE49-F238E27FC236}">
                <a16:creationId xmlns:a16="http://schemas.microsoft.com/office/drawing/2014/main" id="{2F3BB5FF-6954-4FB7-BF0A-0F14F1B2E2C4}"/>
              </a:ext>
            </a:extLst>
          </p:cNvPr>
          <p:cNvSpPr>
            <a:spLocks noChangeArrowheads="1" noChangeShapeType="1" noTextEdit="1"/>
          </p:cNvSpPr>
          <p:nvPr/>
        </p:nvSpPr>
        <p:spPr bwMode="auto">
          <a:xfrm rot="5400000">
            <a:off x="-2089944" y="2961482"/>
            <a:ext cx="5545137" cy="863600"/>
          </a:xfrm>
          <a:prstGeom prst="rect">
            <a:avLst/>
          </a:prstGeom>
          <a:extLst>
            <a:ext uri="{AF507438-7753-43E0-B8FC-AC1667EBCBE1}">
              <a14:hiddenEffects xmlns:a14="http://schemas.microsoft.com/office/drawing/2010/main">
                <a:effectLst/>
              </a14:hiddenEffects>
            </a:ext>
          </a:extLst>
        </p:spPr>
        <p:txBody>
          <a:bodyPr vert="wordArtVert" wrap="none" fromWordArt="1">
            <a:prstTxWarp prst="textPlain">
              <a:avLst>
                <a:gd name="adj" fmla="val 50000"/>
              </a:avLst>
            </a:prstTxWarp>
          </a:bodyPr>
          <a:lstStyle/>
          <a:p>
            <a:pPr algn="ctr" fontAlgn="auto"/>
            <a:r>
              <a:rPr lang="sl-SI" sz="3600" b="1" kern="10">
                <a:ln w="9525">
                  <a:solidFill>
                    <a:srgbClr val="000000"/>
                  </a:solidFill>
                  <a:round/>
                  <a:headEnd/>
                  <a:tailEnd/>
                </a:ln>
                <a:solidFill>
                  <a:srgbClr val="000000"/>
                </a:solidFill>
                <a:latin typeface="Arial Black" panose="020B0A04020102020204" pitchFamily="34" charset="0"/>
              </a:rPr>
              <a:t>Mladost</a:t>
            </a:r>
          </a:p>
        </p:txBody>
      </p:sp>
      <p:sp>
        <p:nvSpPr>
          <p:cNvPr id="11267" name="Line 3">
            <a:extLst>
              <a:ext uri="{FF2B5EF4-FFF2-40B4-BE49-F238E27FC236}">
                <a16:creationId xmlns:a16="http://schemas.microsoft.com/office/drawing/2014/main" id="{0D5D6D0C-22E3-4548-9EF3-2874ED3807DF}"/>
              </a:ext>
            </a:extLst>
          </p:cNvPr>
          <p:cNvSpPr>
            <a:spLocks noChangeShapeType="1"/>
          </p:cNvSpPr>
          <p:nvPr/>
        </p:nvSpPr>
        <p:spPr bwMode="auto">
          <a:xfrm>
            <a:off x="1403350" y="404813"/>
            <a:ext cx="0" cy="6192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1268" name="Text Box 4">
            <a:extLst>
              <a:ext uri="{FF2B5EF4-FFF2-40B4-BE49-F238E27FC236}">
                <a16:creationId xmlns:a16="http://schemas.microsoft.com/office/drawing/2014/main" id="{C0D9BD48-3663-4AD9-9B43-CCC20911B6C7}"/>
              </a:ext>
            </a:extLst>
          </p:cNvPr>
          <p:cNvSpPr txBox="1">
            <a:spLocks noChangeArrowheads="1"/>
          </p:cNvSpPr>
          <p:nvPr/>
        </p:nvSpPr>
        <p:spPr bwMode="auto">
          <a:xfrm>
            <a:off x="1476375" y="620713"/>
            <a:ext cx="3744913"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sl-SI" b="1"/>
              <a:t>Mnogo je bral že v osnovni šoli, še več pa v gimnaziji. Bral je vse, kar mu je prišlo pod roke. Življenje in razmere v Argentini so ga čedalje bolj spodbujale, da je prebiral tudi knjige o politiki. Z lahkoto in zmeraj kot odličen dijak je prehajal iz razreda v razred.</a:t>
            </a:r>
          </a:p>
        </p:txBody>
      </p:sp>
      <p:sp>
        <p:nvSpPr>
          <p:cNvPr id="11269" name="Text Box 5">
            <a:extLst>
              <a:ext uri="{FF2B5EF4-FFF2-40B4-BE49-F238E27FC236}">
                <a16:creationId xmlns:a16="http://schemas.microsoft.com/office/drawing/2014/main" id="{7CF2508C-8044-4565-8639-DA4EFE8A89AB}"/>
              </a:ext>
            </a:extLst>
          </p:cNvPr>
          <p:cNvSpPr txBox="1">
            <a:spLocks noChangeArrowheads="1"/>
          </p:cNvSpPr>
          <p:nvPr/>
        </p:nvSpPr>
        <p:spPr bwMode="auto">
          <a:xfrm>
            <a:off x="1476375" y="3284538"/>
            <a:ext cx="3600450"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sl-SI" b="1"/>
              <a:t>V puberteti sta se v Ernestovem značaju prepletali dve črti: bil je sramežljiv in vase zaprt, hkrati pa je bil drzen in pogumen. Sramoval se je, ko bi se moral seznaniti s kakšnim dekletom. Njihovi družbi se je izogibal. </a:t>
            </a:r>
          </a:p>
        </p:txBody>
      </p:sp>
      <p:sp>
        <p:nvSpPr>
          <p:cNvPr id="11270" name="Line 6">
            <a:extLst>
              <a:ext uri="{FF2B5EF4-FFF2-40B4-BE49-F238E27FC236}">
                <a16:creationId xmlns:a16="http://schemas.microsoft.com/office/drawing/2014/main" id="{4E19F295-66CE-4BED-AD82-85405F8D589B}"/>
              </a:ext>
            </a:extLst>
          </p:cNvPr>
          <p:cNvSpPr>
            <a:spLocks noChangeShapeType="1"/>
          </p:cNvSpPr>
          <p:nvPr/>
        </p:nvSpPr>
        <p:spPr bwMode="auto">
          <a:xfrm flipV="1">
            <a:off x="1547813" y="3141663"/>
            <a:ext cx="36718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pic>
        <p:nvPicPr>
          <p:cNvPr id="11271" name="Picture 7" descr="ernesto-che-guevara-3">
            <a:extLst>
              <a:ext uri="{FF2B5EF4-FFF2-40B4-BE49-F238E27FC236}">
                <a16:creationId xmlns:a16="http://schemas.microsoft.com/office/drawing/2014/main" id="{DE51D35B-1B62-4235-8C9B-8865970431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549275"/>
            <a:ext cx="3779837" cy="55165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Scale>
                                      <p:cBhvr>
                                        <p:cTn id="7" dur="1000" decel="50000" fill="hold">
                                          <p:stCondLst>
                                            <p:cond delay="0"/>
                                          </p:stCondLst>
                                        </p:cTn>
                                        <p:tgtEl>
                                          <p:spTgt spid="1126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1266"/>
                                        </p:tgtEl>
                                        <p:attrNameLst>
                                          <p:attrName>ppt_x</p:attrName>
                                          <p:attrName>ppt_y</p:attrName>
                                        </p:attrNameLst>
                                      </p:cBhvr>
                                    </p:animMotion>
                                    <p:animEffect transition="in" filter="fade">
                                      <p:cBhvr>
                                        <p:cTn id="9" dur="1000"/>
                                        <p:tgtEl>
                                          <p:spTgt spid="112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1267"/>
                                        </p:tgtEl>
                                        <p:attrNameLst>
                                          <p:attrName>style.visibility</p:attrName>
                                        </p:attrNameLst>
                                      </p:cBhvr>
                                      <p:to>
                                        <p:strVal val="visible"/>
                                      </p:to>
                                    </p:set>
                                    <p:anim calcmode="lin" valueType="num">
                                      <p:cBhvr additive="base">
                                        <p:cTn id="14" dur="500" fill="hold"/>
                                        <p:tgtEl>
                                          <p:spTgt spid="11267"/>
                                        </p:tgtEl>
                                        <p:attrNameLst>
                                          <p:attrName>ppt_x</p:attrName>
                                        </p:attrNameLst>
                                      </p:cBhvr>
                                      <p:tavLst>
                                        <p:tav tm="0">
                                          <p:val>
                                            <p:strVal val="#ppt_x"/>
                                          </p:val>
                                        </p:tav>
                                        <p:tav tm="100000">
                                          <p:val>
                                            <p:strVal val="#ppt_x"/>
                                          </p:val>
                                        </p:tav>
                                      </p:tavLst>
                                    </p:anim>
                                    <p:anim calcmode="lin" valueType="num">
                                      <p:cBhvr additive="base">
                                        <p:cTn id="15"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11268"/>
                                        </p:tgtEl>
                                        <p:attrNameLst>
                                          <p:attrName>style.visibility</p:attrName>
                                        </p:attrNameLst>
                                      </p:cBhvr>
                                      <p:to>
                                        <p:strVal val="visible"/>
                                      </p:to>
                                    </p:set>
                                    <p:anim calcmode="lin" valueType="num">
                                      <p:cBhvr>
                                        <p:cTn id="20" dur="500" decel="50000" fill="hold">
                                          <p:stCondLst>
                                            <p:cond delay="0"/>
                                          </p:stCondLst>
                                        </p:cTn>
                                        <p:tgtEl>
                                          <p:spTgt spid="11268"/>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11268"/>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11268"/>
                                        </p:tgtEl>
                                        <p:attrNameLst>
                                          <p:attrName>ppt_w</p:attrName>
                                        </p:attrNameLst>
                                      </p:cBhvr>
                                      <p:tavLst>
                                        <p:tav tm="0">
                                          <p:val>
                                            <p:strVal val="#ppt_w*.05"/>
                                          </p:val>
                                        </p:tav>
                                        <p:tav tm="100000">
                                          <p:val>
                                            <p:strVal val="#ppt_w"/>
                                          </p:val>
                                        </p:tav>
                                      </p:tavLst>
                                    </p:anim>
                                    <p:anim calcmode="lin" valueType="num">
                                      <p:cBhvr>
                                        <p:cTn id="23" dur="1000" fill="hold"/>
                                        <p:tgtEl>
                                          <p:spTgt spid="11268"/>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11268"/>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11268"/>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11268"/>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112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6" presetClass="entr" presetSubtype="0" fill="hold" nodeType="clickEffect">
                                  <p:stCondLst>
                                    <p:cond delay="0"/>
                                  </p:stCondLst>
                                  <p:childTnLst>
                                    <p:set>
                                      <p:cBhvr>
                                        <p:cTn id="31" dur="1" fill="hold">
                                          <p:stCondLst>
                                            <p:cond delay="0"/>
                                          </p:stCondLst>
                                        </p:cTn>
                                        <p:tgtEl>
                                          <p:spTgt spid="11271"/>
                                        </p:tgtEl>
                                        <p:attrNameLst>
                                          <p:attrName>style.visibility</p:attrName>
                                        </p:attrNameLst>
                                      </p:cBhvr>
                                      <p:to>
                                        <p:strVal val="visible"/>
                                      </p:to>
                                    </p:set>
                                    <p:animEffect transition="in" filter="wipe(down)">
                                      <p:cBhvr>
                                        <p:cTn id="32" dur="580">
                                          <p:stCondLst>
                                            <p:cond delay="0"/>
                                          </p:stCondLst>
                                        </p:cTn>
                                        <p:tgtEl>
                                          <p:spTgt spid="11271"/>
                                        </p:tgtEl>
                                      </p:cBhvr>
                                    </p:animEffect>
                                    <p:anim calcmode="lin" valueType="num">
                                      <p:cBhvr>
                                        <p:cTn id="33" dur="1822" tmFilter="0,0; 0.14,0.36; 0.43,0.73; 0.71,0.91; 1.0,1.0">
                                          <p:stCondLst>
                                            <p:cond delay="0"/>
                                          </p:stCondLst>
                                        </p:cTn>
                                        <p:tgtEl>
                                          <p:spTgt spid="11271"/>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1271"/>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1271"/>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1271"/>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1271"/>
                                        </p:tgtEl>
                                        <p:attrNameLst>
                                          <p:attrName>ppt_y</p:attrName>
                                        </p:attrNameLst>
                                      </p:cBhvr>
                                      <p:tavLst>
                                        <p:tav tm="0" fmla="#ppt_y-sin(pi*$)/81">
                                          <p:val>
                                            <p:fltVal val="0"/>
                                          </p:val>
                                        </p:tav>
                                        <p:tav tm="100000">
                                          <p:val>
                                            <p:fltVal val="1"/>
                                          </p:val>
                                        </p:tav>
                                      </p:tavLst>
                                    </p:anim>
                                    <p:animScale>
                                      <p:cBhvr>
                                        <p:cTn id="38" dur="26">
                                          <p:stCondLst>
                                            <p:cond delay="650"/>
                                          </p:stCondLst>
                                        </p:cTn>
                                        <p:tgtEl>
                                          <p:spTgt spid="11271"/>
                                        </p:tgtEl>
                                      </p:cBhvr>
                                      <p:to x="100000" y="60000"/>
                                    </p:animScale>
                                    <p:animScale>
                                      <p:cBhvr>
                                        <p:cTn id="39" dur="166" decel="50000">
                                          <p:stCondLst>
                                            <p:cond delay="676"/>
                                          </p:stCondLst>
                                        </p:cTn>
                                        <p:tgtEl>
                                          <p:spTgt spid="11271"/>
                                        </p:tgtEl>
                                      </p:cBhvr>
                                      <p:to x="100000" y="100000"/>
                                    </p:animScale>
                                    <p:animScale>
                                      <p:cBhvr>
                                        <p:cTn id="40" dur="26">
                                          <p:stCondLst>
                                            <p:cond delay="1312"/>
                                          </p:stCondLst>
                                        </p:cTn>
                                        <p:tgtEl>
                                          <p:spTgt spid="11271"/>
                                        </p:tgtEl>
                                      </p:cBhvr>
                                      <p:to x="100000" y="80000"/>
                                    </p:animScale>
                                    <p:animScale>
                                      <p:cBhvr>
                                        <p:cTn id="41" dur="166" decel="50000">
                                          <p:stCondLst>
                                            <p:cond delay="1338"/>
                                          </p:stCondLst>
                                        </p:cTn>
                                        <p:tgtEl>
                                          <p:spTgt spid="11271"/>
                                        </p:tgtEl>
                                      </p:cBhvr>
                                      <p:to x="100000" y="100000"/>
                                    </p:animScale>
                                    <p:animScale>
                                      <p:cBhvr>
                                        <p:cTn id="42" dur="26">
                                          <p:stCondLst>
                                            <p:cond delay="1642"/>
                                          </p:stCondLst>
                                        </p:cTn>
                                        <p:tgtEl>
                                          <p:spTgt spid="11271"/>
                                        </p:tgtEl>
                                      </p:cBhvr>
                                      <p:to x="100000" y="90000"/>
                                    </p:animScale>
                                    <p:animScale>
                                      <p:cBhvr>
                                        <p:cTn id="43" dur="166" decel="50000">
                                          <p:stCondLst>
                                            <p:cond delay="1668"/>
                                          </p:stCondLst>
                                        </p:cTn>
                                        <p:tgtEl>
                                          <p:spTgt spid="11271"/>
                                        </p:tgtEl>
                                      </p:cBhvr>
                                      <p:to x="100000" y="100000"/>
                                    </p:animScale>
                                    <p:animScale>
                                      <p:cBhvr>
                                        <p:cTn id="44" dur="26">
                                          <p:stCondLst>
                                            <p:cond delay="1808"/>
                                          </p:stCondLst>
                                        </p:cTn>
                                        <p:tgtEl>
                                          <p:spTgt spid="11271"/>
                                        </p:tgtEl>
                                      </p:cBhvr>
                                      <p:to x="100000" y="95000"/>
                                    </p:animScale>
                                    <p:animScale>
                                      <p:cBhvr>
                                        <p:cTn id="45" dur="166" decel="50000">
                                          <p:stCondLst>
                                            <p:cond delay="1834"/>
                                          </p:stCondLst>
                                        </p:cTn>
                                        <p:tgtEl>
                                          <p:spTgt spid="11271"/>
                                        </p:tgtEl>
                                      </p:cBhvr>
                                      <p:to x="100000" y="100000"/>
                                    </p:animScale>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nodeType="clickEffect">
                                  <p:stCondLst>
                                    <p:cond delay="0"/>
                                  </p:stCondLst>
                                  <p:childTnLst>
                                    <p:set>
                                      <p:cBhvr>
                                        <p:cTn id="49" dur="1" fill="hold">
                                          <p:stCondLst>
                                            <p:cond delay="0"/>
                                          </p:stCondLst>
                                        </p:cTn>
                                        <p:tgtEl>
                                          <p:spTgt spid="11270"/>
                                        </p:tgtEl>
                                        <p:attrNameLst>
                                          <p:attrName>style.visibility</p:attrName>
                                        </p:attrNameLst>
                                      </p:cBhvr>
                                      <p:to>
                                        <p:strVal val="visible"/>
                                      </p:to>
                                    </p:set>
                                    <p:anim calcmode="lin" valueType="num">
                                      <p:cBhvr additive="base">
                                        <p:cTn id="50" dur="500" fill="hold"/>
                                        <p:tgtEl>
                                          <p:spTgt spid="11270"/>
                                        </p:tgtEl>
                                        <p:attrNameLst>
                                          <p:attrName>ppt_x</p:attrName>
                                        </p:attrNameLst>
                                      </p:cBhvr>
                                      <p:tavLst>
                                        <p:tav tm="0">
                                          <p:val>
                                            <p:strVal val="#ppt_x"/>
                                          </p:val>
                                        </p:tav>
                                        <p:tav tm="100000">
                                          <p:val>
                                            <p:strVal val="#ppt_x"/>
                                          </p:val>
                                        </p:tav>
                                      </p:tavLst>
                                    </p:anim>
                                    <p:anim calcmode="lin" valueType="num">
                                      <p:cBhvr additive="base">
                                        <p:cTn id="51" dur="500" fill="hold"/>
                                        <p:tgtEl>
                                          <p:spTgt spid="11270"/>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5" presetClass="entr" presetSubtype="0" fill="hold" grpId="0" nodeType="clickEffect">
                                  <p:stCondLst>
                                    <p:cond delay="0"/>
                                  </p:stCondLst>
                                  <p:childTnLst>
                                    <p:set>
                                      <p:cBhvr>
                                        <p:cTn id="55" dur="1" fill="hold">
                                          <p:stCondLst>
                                            <p:cond delay="0"/>
                                          </p:stCondLst>
                                        </p:cTn>
                                        <p:tgtEl>
                                          <p:spTgt spid="11269"/>
                                        </p:tgtEl>
                                        <p:attrNameLst>
                                          <p:attrName>style.visibility</p:attrName>
                                        </p:attrNameLst>
                                      </p:cBhvr>
                                      <p:to>
                                        <p:strVal val="visible"/>
                                      </p:to>
                                    </p:set>
                                    <p:anim calcmode="lin" valueType="num">
                                      <p:cBhvr>
                                        <p:cTn id="56" dur="500" decel="50000" fill="hold">
                                          <p:stCondLst>
                                            <p:cond delay="0"/>
                                          </p:stCondLst>
                                        </p:cTn>
                                        <p:tgtEl>
                                          <p:spTgt spid="11269"/>
                                        </p:tgtEl>
                                        <p:attrNameLst>
                                          <p:attrName>style.rotation</p:attrName>
                                        </p:attrNameLst>
                                      </p:cBhvr>
                                      <p:tavLst>
                                        <p:tav tm="0">
                                          <p:val>
                                            <p:fltVal val="-90"/>
                                          </p:val>
                                        </p:tav>
                                        <p:tav tm="100000">
                                          <p:val>
                                            <p:fltVal val="0"/>
                                          </p:val>
                                        </p:tav>
                                      </p:tavLst>
                                    </p:anim>
                                    <p:anim calcmode="lin" valueType="num">
                                      <p:cBhvr>
                                        <p:cTn id="57" dur="500" decel="50000" fill="hold">
                                          <p:stCondLst>
                                            <p:cond delay="0"/>
                                          </p:stCondLst>
                                        </p:cTn>
                                        <p:tgtEl>
                                          <p:spTgt spid="11269"/>
                                        </p:tgtEl>
                                        <p:attrNameLst>
                                          <p:attrName>ppt_w</p:attrName>
                                        </p:attrNameLst>
                                      </p:cBhvr>
                                      <p:tavLst>
                                        <p:tav tm="0">
                                          <p:val>
                                            <p:strVal val="#ppt_w"/>
                                          </p:val>
                                        </p:tav>
                                        <p:tav tm="100000">
                                          <p:val>
                                            <p:strVal val="#ppt_w*.05"/>
                                          </p:val>
                                        </p:tav>
                                      </p:tavLst>
                                    </p:anim>
                                    <p:anim calcmode="lin" valueType="num">
                                      <p:cBhvr>
                                        <p:cTn id="58" dur="500" accel="50000" fill="hold">
                                          <p:stCondLst>
                                            <p:cond delay="500"/>
                                          </p:stCondLst>
                                        </p:cTn>
                                        <p:tgtEl>
                                          <p:spTgt spid="11269"/>
                                        </p:tgtEl>
                                        <p:attrNameLst>
                                          <p:attrName>ppt_w</p:attrName>
                                        </p:attrNameLst>
                                      </p:cBhvr>
                                      <p:tavLst>
                                        <p:tav tm="0">
                                          <p:val>
                                            <p:strVal val="#ppt_w*.05"/>
                                          </p:val>
                                        </p:tav>
                                        <p:tav tm="100000">
                                          <p:val>
                                            <p:strVal val="#ppt_w"/>
                                          </p:val>
                                        </p:tav>
                                      </p:tavLst>
                                    </p:anim>
                                    <p:anim calcmode="lin" valueType="num">
                                      <p:cBhvr>
                                        <p:cTn id="59" dur="1000" fill="hold"/>
                                        <p:tgtEl>
                                          <p:spTgt spid="11269"/>
                                        </p:tgtEl>
                                        <p:attrNameLst>
                                          <p:attrName>ppt_h</p:attrName>
                                        </p:attrNameLst>
                                      </p:cBhvr>
                                      <p:tavLst>
                                        <p:tav tm="0">
                                          <p:val>
                                            <p:strVal val="#ppt_h"/>
                                          </p:val>
                                        </p:tav>
                                        <p:tav tm="100000">
                                          <p:val>
                                            <p:strVal val="#ppt_h"/>
                                          </p:val>
                                        </p:tav>
                                      </p:tavLst>
                                    </p:anim>
                                    <p:anim calcmode="lin" valueType="num">
                                      <p:cBhvr>
                                        <p:cTn id="60" dur="500" decel="50000" fill="hold">
                                          <p:stCondLst>
                                            <p:cond delay="0"/>
                                          </p:stCondLst>
                                        </p:cTn>
                                        <p:tgtEl>
                                          <p:spTgt spid="11269"/>
                                        </p:tgtEl>
                                        <p:attrNameLst>
                                          <p:attrName>ppt_x</p:attrName>
                                        </p:attrNameLst>
                                      </p:cBhvr>
                                      <p:tavLst>
                                        <p:tav tm="0">
                                          <p:val>
                                            <p:strVal val="#ppt_x+.4"/>
                                          </p:val>
                                        </p:tav>
                                        <p:tav tm="100000">
                                          <p:val>
                                            <p:strVal val="#ppt_x"/>
                                          </p:val>
                                        </p:tav>
                                      </p:tavLst>
                                    </p:anim>
                                    <p:anim calcmode="lin" valueType="num">
                                      <p:cBhvr>
                                        <p:cTn id="61" dur="500" decel="50000" fill="hold">
                                          <p:stCondLst>
                                            <p:cond delay="0"/>
                                          </p:stCondLst>
                                        </p:cTn>
                                        <p:tgtEl>
                                          <p:spTgt spid="11269"/>
                                        </p:tgtEl>
                                        <p:attrNameLst>
                                          <p:attrName>ppt_y</p:attrName>
                                        </p:attrNameLst>
                                      </p:cBhvr>
                                      <p:tavLst>
                                        <p:tav tm="0">
                                          <p:val>
                                            <p:strVal val="#ppt_y-.2"/>
                                          </p:val>
                                        </p:tav>
                                        <p:tav tm="100000">
                                          <p:val>
                                            <p:strVal val="#ppt_y+.1"/>
                                          </p:val>
                                        </p:tav>
                                      </p:tavLst>
                                    </p:anim>
                                    <p:anim calcmode="lin" valueType="num">
                                      <p:cBhvr>
                                        <p:cTn id="62" dur="500" accel="50000" fill="hold">
                                          <p:stCondLst>
                                            <p:cond delay="500"/>
                                          </p:stCondLst>
                                        </p:cTn>
                                        <p:tgtEl>
                                          <p:spTgt spid="11269"/>
                                        </p:tgtEl>
                                        <p:attrNameLst>
                                          <p:attrName>ppt_y</p:attrName>
                                        </p:attrNameLst>
                                      </p:cBhvr>
                                      <p:tavLst>
                                        <p:tav tm="0">
                                          <p:val>
                                            <p:strVal val="#ppt_y+.1"/>
                                          </p:val>
                                        </p:tav>
                                        <p:tav tm="100000">
                                          <p:val>
                                            <p:strVal val="#ppt_y"/>
                                          </p:val>
                                        </p:tav>
                                      </p:tavLst>
                                    </p:anim>
                                    <p:animEffect transition="in" filter="fade">
                                      <p:cBhvr>
                                        <p:cTn id="63" dur="1000" decel="50000">
                                          <p:stCondLst>
                                            <p:cond delay="0"/>
                                          </p:stCondLst>
                                        </p:cTn>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9154B14-96C2-4559-AFFB-D284AF1A4325}"/>
              </a:ext>
            </a:extLst>
          </p:cNvPr>
          <p:cNvSpPr>
            <a:spLocks noChangeArrowheads="1"/>
          </p:cNvSpPr>
          <p:nvPr/>
        </p:nvSpPr>
        <p:spPr bwMode="auto">
          <a:xfrm>
            <a:off x="179388" y="534988"/>
            <a:ext cx="77057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p>
            <a:pPr eaLnBrk="1" hangingPunct="1"/>
            <a:r>
              <a:rPr lang="sl-SI" altLang="sl-SI" b="1"/>
              <a:t> Guevara je želel</a:t>
            </a:r>
            <a:r>
              <a:rPr lang="en-US" altLang="sl-SI" b="1"/>
              <a:t> spoznati Latinsko Ameriko. Bil je</a:t>
            </a:r>
            <a:r>
              <a:rPr lang="sl-SI" altLang="sl-SI" b="1"/>
              <a:t> </a:t>
            </a:r>
            <a:r>
              <a:rPr lang="en-US" altLang="sl-SI" b="1"/>
              <a:t>prepričan, da je to pot, ki zanesljivo drži tudi do strmoglavljenja </a:t>
            </a:r>
            <a:r>
              <a:rPr lang="sl-SI" altLang="sl-SI" b="1"/>
              <a:t> </a:t>
            </a:r>
            <a:r>
              <a:rPr lang="en-US" altLang="sl-SI" b="1"/>
              <a:t>peronističnega režima v Argentini. Zato je Guevara želel, da bi z Albertom Granadosom prepotoval čim več latinskoameriških držav</a:t>
            </a:r>
            <a:endParaRPr lang="en-US" altLang="sl-SI">
              <a:latin typeface="Arial" panose="020B0604020202020204" pitchFamily="34" charset="0"/>
            </a:endParaRPr>
          </a:p>
        </p:txBody>
      </p:sp>
      <p:sp>
        <p:nvSpPr>
          <p:cNvPr id="10243" name="WordArt 3">
            <a:extLst>
              <a:ext uri="{FF2B5EF4-FFF2-40B4-BE49-F238E27FC236}">
                <a16:creationId xmlns:a16="http://schemas.microsoft.com/office/drawing/2014/main" id="{C3C137A0-6B0B-4794-AF52-0C24945FBE55}"/>
              </a:ext>
            </a:extLst>
          </p:cNvPr>
          <p:cNvSpPr>
            <a:spLocks noChangeArrowheads="1" noChangeShapeType="1" noTextEdit="1"/>
          </p:cNvSpPr>
          <p:nvPr/>
        </p:nvSpPr>
        <p:spPr bwMode="auto">
          <a:xfrm rot="5400000">
            <a:off x="5867400" y="2925763"/>
            <a:ext cx="5184775" cy="863600"/>
          </a:xfrm>
          <a:prstGeom prst="rect">
            <a:avLst/>
          </a:prstGeom>
          <a:extLst>
            <a:ext uri="{AF507438-7753-43E0-B8FC-AC1667EBCBE1}">
              <a14:hiddenEffects xmlns:a14="http://schemas.microsoft.com/office/drawing/2010/main">
                <a:effectLst/>
              </a14:hiddenEffects>
            </a:ext>
          </a:extLst>
        </p:spPr>
        <p:txBody>
          <a:bodyPr vert="wordArtVert" wrap="none" fromWordArt="1">
            <a:prstTxWarp prst="textPlain">
              <a:avLst>
                <a:gd name="adj" fmla="val 50000"/>
              </a:avLst>
            </a:prstTxWarp>
          </a:bodyPr>
          <a:lstStyle/>
          <a:p>
            <a:pPr algn="ctr" fontAlgn="auto"/>
            <a:r>
              <a:rPr lang="sl-SI" sz="3600" b="1" kern="10">
                <a:ln w="9525">
                  <a:solidFill>
                    <a:srgbClr val="000000"/>
                  </a:solidFill>
                  <a:round/>
                  <a:headEnd/>
                  <a:tailEnd/>
                </a:ln>
                <a:solidFill>
                  <a:srgbClr val="000000"/>
                </a:solidFill>
                <a:latin typeface="Arial Black" panose="020B0A04020102020204" pitchFamily="34" charset="0"/>
              </a:rPr>
              <a:t>Popotovanje</a:t>
            </a:r>
          </a:p>
        </p:txBody>
      </p:sp>
      <p:sp>
        <p:nvSpPr>
          <p:cNvPr id="10244" name="Line 4">
            <a:extLst>
              <a:ext uri="{FF2B5EF4-FFF2-40B4-BE49-F238E27FC236}">
                <a16:creationId xmlns:a16="http://schemas.microsoft.com/office/drawing/2014/main" id="{123F2FDC-18FC-4A6A-8148-42CE6454F5B0}"/>
              </a:ext>
            </a:extLst>
          </p:cNvPr>
          <p:cNvSpPr>
            <a:spLocks noChangeShapeType="1"/>
          </p:cNvSpPr>
          <p:nvPr/>
        </p:nvSpPr>
        <p:spPr bwMode="auto">
          <a:xfrm>
            <a:off x="7812088" y="692150"/>
            <a:ext cx="0" cy="5616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0245" name="Rectangle 5">
            <a:extLst>
              <a:ext uri="{FF2B5EF4-FFF2-40B4-BE49-F238E27FC236}">
                <a16:creationId xmlns:a16="http://schemas.microsoft.com/office/drawing/2014/main" id="{CDA9DDBA-250E-49B7-90B3-36CB35064075}"/>
              </a:ext>
            </a:extLst>
          </p:cNvPr>
          <p:cNvSpPr>
            <a:spLocks noChangeArrowheads="1"/>
          </p:cNvSpPr>
          <p:nvPr/>
        </p:nvSpPr>
        <p:spPr bwMode="auto">
          <a:xfrm>
            <a:off x="0" y="1844675"/>
            <a:ext cx="781208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b="1"/>
              <a:t>Guevara in Granados sta se na potovanje odpravila brez denarja. Tomas, mlajši Granados, jima je posodil svoj </a:t>
            </a:r>
            <a:r>
              <a:rPr lang="sl-SI" altLang="sl-SI" b="1"/>
              <a:t>motor </a:t>
            </a:r>
            <a:r>
              <a:rPr lang="en-US" altLang="sl-SI" b="1"/>
              <a:t>"Norton" in prijatelja sta krenila na pot </a:t>
            </a:r>
            <a:r>
              <a:rPr lang="sl-SI" altLang="sl-SI" b="1"/>
              <a:t>29. decembra 1951 </a:t>
            </a:r>
            <a:r>
              <a:rPr lang="en-US" altLang="sl-SI" b="1"/>
              <a:t>zgodaj zjutraj </a:t>
            </a:r>
          </a:p>
        </p:txBody>
      </p:sp>
      <p:sp>
        <p:nvSpPr>
          <p:cNvPr id="10246" name="Rectangle 6">
            <a:extLst>
              <a:ext uri="{FF2B5EF4-FFF2-40B4-BE49-F238E27FC236}">
                <a16:creationId xmlns:a16="http://schemas.microsoft.com/office/drawing/2014/main" id="{894C6973-BD62-4C3A-86B0-C99E2359D7B0}"/>
              </a:ext>
            </a:extLst>
          </p:cNvPr>
          <p:cNvSpPr>
            <a:spLocks noChangeArrowheads="1"/>
          </p:cNvSpPr>
          <p:nvPr/>
        </p:nvSpPr>
        <p:spPr bwMode="auto">
          <a:xfrm>
            <a:off x="3563938" y="3135313"/>
            <a:ext cx="41402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b="1"/>
              <a:t>Odpeljala sta se proti Bue</a:t>
            </a:r>
            <a:r>
              <a:rPr lang="sl-SI" altLang="sl-SI" b="1"/>
              <a:t>nos Airesu</a:t>
            </a:r>
            <a:r>
              <a:rPr lang="en-US" altLang="sl-SI" b="1"/>
              <a:t>, da bi se Ernesto najprej poslovil od staršev . Potem sta se odpeljala v Čile. Že pred prihodom v Santiago de Chile se je motor pokvaril. Prevozila nista niti osmine nameravane poti, pa sta že morala pustiti motor ob cesti in nadaljevati peš. Z delom sta si služila kruh, da bi se prehranila.</a:t>
            </a:r>
            <a:r>
              <a:rPr lang="sl-SI" altLang="sl-SI" b="1"/>
              <a:t> </a:t>
            </a:r>
            <a:r>
              <a:rPr lang="en-US" altLang="sl-SI" b="1"/>
              <a:t>Seznanil se je tudi z Bolivijo</a:t>
            </a:r>
          </a:p>
        </p:txBody>
      </p:sp>
      <p:sp>
        <p:nvSpPr>
          <p:cNvPr id="10248" name="Line 8">
            <a:extLst>
              <a:ext uri="{FF2B5EF4-FFF2-40B4-BE49-F238E27FC236}">
                <a16:creationId xmlns:a16="http://schemas.microsoft.com/office/drawing/2014/main" id="{7E20D776-A528-4322-8235-9E80F78016CD}"/>
              </a:ext>
            </a:extLst>
          </p:cNvPr>
          <p:cNvSpPr>
            <a:spLocks noChangeShapeType="1"/>
          </p:cNvSpPr>
          <p:nvPr/>
        </p:nvSpPr>
        <p:spPr bwMode="auto">
          <a:xfrm>
            <a:off x="250825" y="1773238"/>
            <a:ext cx="6877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0250" name="Line 10">
            <a:extLst>
              <a:ext uri="{FF2B5EF4-FFF2-40B4-BE49-F238E27FC236}">
                <a16:creationId xmlns:a16="http://schemas.microsoft.com/office/drawing/2014/main" id="{CADFBBE2-5E30-4807-BA8E-C288AC772C28}"/>
              </a:ext>
            </a:extLst>
          </p:cNvPr>
          <p:cNvSpPr>
            <a:spLocks noChangeShapeType="1"/>
          </p:cNvSpPr>
          <p:nvPr/>
        </p:nvSpPr>
        <p:spPr bwMode="auto">
          <a:xfrm>
            <a:off x="179388" y="2852738"/>
            <a:ext cx="6877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pic>
        <p:nvPicPr>
          <p:cNvPr id="10251" name="Picture 11" descr="che-bike">
            <a:extLst>
              <a:ext uri="{FF2B5EF4-FFF2-40B4-BE49-F238E27FC236}">
                <a16:creationId xmlns:a16="http://schemas.microsoft.com/office/drawing/2014/main" id="{71727CAA-3BDC-4649-BCA8-783DB4854E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97200"/>
            <a:ext cx="3533775" cy="3716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Scale>
                                      <p:cBhvr>
                                        <p:cTn id="7" dur="1000" decel="50000" fill="hold">
                                          <p:stCondLst>
                                            <p:cond delay="0"/>
                                          </p:stCondLst>
                                        </p:cTn>
                                        <p:tgtEl>
                                          <p:spTgt spid="1024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243"/>
                                        </p:tgtEl>
                                        <p:attrNameLst>
                                          <p:attrName>ppt_x</p:attrName>
                                          <p:attrName>ppt_y</p:attrName>
                                        </p:attrNameLst>
                                      </p:cBhvr>
                                    </p:animMotion>
                                    <p:animEffect transition="in" filter="fade">
                                      <p:cBhvr>
                                        <p:cTn id="9" dur="1000"/>
                                        <p:tgtEl>
                                          <p:spTgt spid="1024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0244"/>
                                        </p:tgtEl>
                                        <p:attrNameLst>
                                          <p:attrName>style.visibility</p:attrName>
                                        </p:attrNameLst>
                                      </p:cBhvr>
                                      <p:to>
                                        <p:strVal val="visible"/>
                                      </p:to>
                                    </p:set>
                                    <p:anim calcmode="lin" valueType="num">
                                      <p:cBhvr additive="base">
                                        <p:cTn id="14" dur="500" fill="hold"/>
                                        <p:tgtEl>
                                          <p:spTgt spid="10244"/>
                                        </p:tgtEl>
                                        <p:attrNameLst>
                                          <p:attrName>ppt_x</p:attrName>
                                        </p:attrNameLst>
                                      </p:cBhvr>
                                      <p:tavLst>
                                        <p:tav tm="0">
                                          <p:val>
                                            <p:strVal val="#ppt_x"/>
                                          </p:val>
                                        </p:tav>
                                        <p:tav tm="100000">
                                          <p:val>
                                            <p:strVal val="#ppt_x"/>
                                          </p:val>
                                        </p:tav>
                                      </p:tavLst>
                                    </p:anim>
                                    <p:anim calcmode="lin" valueType="num">
                                      <p:cBhvr additive="base">
                                        <p:cTn id="15"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10242"/>
                                        </p:tgtEl>
                                        <p:attrNameLst>
                                          <p:attrName>style.visibility</p:attrName>
                                        </p:attrNameLst>
                                      </p:cBhvr>
                                      <p:to>
                                        <p:strVal val="visible"/>
                                      </p:to>
                                    </p:set>
                                    <p:anim calcmode="lin" valueType="num">
                                      <p:cBhvr>
                                        <p:cTn id="20" dur="500" decel="50000" fill="hold">
                                          <p:stCondLst>
                                            <p:cond delay="0"/>
                                          </p:stCondLst>
                                        </p:cTn>
                                        <p:tgtEl>
                                          <p:spTgt spid="10242"/>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10242"/>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10242"/>
                                        </p:tgtEl>
                                        <p:attrNameLst>
                                          <p:attrName>ppt_w</p:attrName>
                                        </p:attrNameLst>
                                      </p:cBhvr>
                                      <p:tavLst>
                                        <p:tav tm="0">
                                          <p:val>
                                            <p:strVal val="#ppt_w*.05"/>
                                          </p:val>
                                        </p:tav>
                                        <p:tav tm="100000">
                                          <p:val>
                                            <p:strVal val="#ppt_w"/>
                                          </p:val>
                                        </p:tav>
                                      </p:tavLst>
                                    </p:anim>
                                    <p:anim calcmode="lin" valueType="num">
                                      <p:cBhvr>
                                        <p:cTn id="23" dur="1000" fill="hold"/>
                                        <p:tgtEl>
                                          <p:spTgt spid="10242"/>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10242"/>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10242"/>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10242"/>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1024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10248"/>
                                        </p:tgtEl>
                                        <p:attrNameLst>
                                          <p:attrName>style.visibility</p:attrName>
                                        </p:attrNameLst>
                                      </p:cBhvr>
                                      <p:to>
                                        <p:strVal val="visible"/>
                                      </p:to>
                                    </p:set>
                                    <p:anim calcmode="lin" valueType="num">
                                      <p:cBhvr additive="base">
                                        <p:cTn id="32" dur="500" fill="hold"/>
                                        <p:tgtEl>
                                          <p:spTgt spid="10248"/>
                                        </p:tgtEl>
                                        <p:attrNameLst>
                                          <p:attrName>ppt_x</p:attrName>
                                        </p:attrNameLst>
                                      </p:cBhvr>
                                      <p:tavLst>
                                        <p:tav tm="0">
                                          <p:val>
                                            <p:strVal val="#ppt_x"/>
                                          </p:val>
                                        </p:tav>
                                        <p:tav tm="100000">
                                          <p:val>
                                            <p:strVal val="#ppt_x"/>
                                          </p:val>
                                        </p:tav>
                                      </p:tavLst>
                                    </p:anim>
                                    <p:anim calcmode="lin" valueType="num">
                                      <p:cBhvr additive="base">
                                        <p:cTn id="33" dur="500" fill="hold"/>
                                        <p:tgtEl>
                                          <p:spTgt spid="10248"/>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5" presetClass="entr" presetSubtype="0" fill="hold" grpId="0" nodeType="clickEffect">
                                  <p:stCondLst>
                                    <p:cond delay="0"/>
                                  </p:stCondLst>
                                  <p:childTnLst>
                                    <p:set>
                                      <p:cBhvr>
                                        <p:cTn id="37" dur="1" fill="hold">
                                          <p:stCondLst>
                                            <p:cond delay="0"/>
                                          </p:stCondLst>
                                        </p:cTn>
                                        <p:tgtEl>
                                          <p:spTgt spid="10245"/>
                                        </p:tgtEl>
                                        <p:attrNameLst>
                                          <p:attrName>style.visibility</p:attrName>
                                        </p:attrNameLst>
                                      </p:cBhvr>
                                      <p:to>
                                        <p:strVal val="visible"/>
                                      </p:to>
                                    </p:set>
                                    <p:anim calcmode="lin" valueType="num">
                                      <p:cBhvr>
                                        <p:cTn id="38" dur="500" decel="50000" fill="hold">
                                          <p:stCondLst>
                                            <p:cond delay="0"/>
                                          </p:stCondLst>
                                        </p:cTn>
                                        <p:tgtEl>
                                          <p:spTgt spid="10245"/>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0245"/>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0245"/>
                                        </p:tgtEl>
                                        <p:attrNameLst>
                                          <p:attrName>ppt_w</p:attrName>
                                        </p:attrNameLst>
                                      </p:cBhvr>
                                      <p:tavLst>
                                        <p:tav tm="0">
                                          <p:val>
                                            <p:strVal val="#ppt_w*.05"/>
                                          </p:val>
                                        </p:tav>
                                        <p:tav tm="100000">
                                          <p:val>
                                            <p:strVal val="#ppt_w"/>
                                          </p:val>
                                        </p:tav>
                                      </p:tavLst>
                                    </p:anim>
                                    <p:anim calcmode="lin" valueType="num">
                                      <p:cBhvr>
                                        <p:cTn id="41" dur="1000" fill="hold"/>
                                        <p:tgtEl>
                                          <p:spTgt spid="10245"/>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0245"/>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0245"/>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0245"/>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0245"/>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nodeType="clickEffect">
                                  <p:stCondLst>
                                    <p:cond delay="0"/>
                                  </p:stCondLst>
                                  <p:childTnLst>
                                    <p:set>
                                      <p:cBhvr>
                                        <p:cTn id="49" dur="1" fill="hold">
                                          <p:stCondLst>
                                            <p:cond delay="0"/>
                                          </p:stCondLst>
                                        </p:cTn>
                                        <p:tgtEl>
                                          <p:spTgt spid="10250"/>
                                        </p:tgtEl>
                                        <p:attrNameLst>
                                          <p:attrName>style.visibility</p:attrName>
                                        </p:attrNameLst>
                                      </p:cBhvr>
                                      <p:to>
                                        <p:strVal val="visible"/>
                                      </p:to>
                                    </p:set>
                                    <p:anim calcmode="lin" valueType="num">
                                      <p:cBhvr additive="base">
                                        <p:cTn id="50" dur="500" fill="hold"/>
                                        <p:tgtEl>
                                          <p:spTgt spid="10250"/>
                                        </p:tgtEl>
                                        <p:attrNameLst>
                                          <p:attrName>ppt_x</p:attrName>
                                        </p:attrNameLst>
                                      </p:cBhvr>
                                      <p:tavLst>
                                        <p:tav tm="0">
                                          <p:val>
                                            <p:strVal val="#ppt_x"/>
                                          </p:val>
                                        </p:tav>
                                        <p:tav tm="100000">
                                          <p:val>
                                            <p:strVal val="#ppt_x"/>
                                          </p:val>
                                        </p:tav>
                                      </p:tavLst>
                                    </p:anim>
                                    <p:anim calcmode="lin" valueType="num">
                                      <p:cBhvr additive="base">
                                        <p:cTn id="51" dur="500" fill="hold"/>
                                        <p:tgtEl>
                                          <p:spTgt spid="10250"/>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6" presetClass="entr" presetSubtype="0" fill="hold" nodeType="clickEffect">
                                  <p:stCondLst>
                                    <p:cond delay="0"/>
                                  </p:stCondLst>
                                  <p:childTnLst>
                                    <p:set>
                                      <p:cBhvr>
                                        <p:cTn id="55" dur="1" fill="hold">
                                          <p:stCondLst>
                                            <p:cond delay="0"/>
                                          </p:stCondLst>
                                        </p:cTn>
                                        <p:tgtEl>
                                          <p:spTgt spid="10251"/>
                                        </p:tgtEl>
                                        <p:attrNameLst>
                                          <p:attrName>style.visibility</p:attrName>
                                        </p:attrNameLst>
                                      </p:cBhvr>
                                      <p:to>
                                        <p:strVal val="visible"/>
                                      </p:to>
                                    </p:set>
                                    <p:animEffect transition="in" filter="wipe(down)">
                                      <p:cBhvr>
                                        <p:cTn id="56" dur="580">
                                          <p:stCondLst>
                                            <p:cond delay="0"/>
                                          </p:stCondLst>
                                        </p:cTn>
                                        <p:tgtEl>
                                          <p:spTgt spid="10251"/>
                                        </p:tgtEl>
                                      </p:cBhvr>
                                    </p:animEffect>
                                    <p:anim calcmode="lin" valueType="num">
                                      <p:cBhvr>
                                        <p:cTn id="57" dur="1822" tmFilter="0,0; 0.14,0.36; 0.43,0.73; 0.71,0.91; 1.0,1.0">
                                          <p:stCondLst>
                                            <p:cond delay="0"/>
                                          </p:stCondLst>
                                        </p:cTn>
                                        <p:tgtEl>
                                          <p:spTgt spid="10251"/>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10251"/>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10251"/>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10251"/>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10251"/>
                                        </p:tgtEl>
                                        <p:attrNameLst>
                                          <p:attrName>ppt_y</p:attrName>
                                        </p:attrNameLst>
                                      </p:cBhvr>
                                      <p:tavLst>
                                        <p:tav tm="0" fmla="#ppt_y-sin(pi*$)/81">
                                          <p:val>
                                            <p:fltVal val="0"/>
                                          </p:val>
                                        </p:tav>
                                        <p:tav tm="100000">
                                          <p:val>
                                            <p:fltVal val="1"/>
                                          </p:val>
                                        </p:tav>
                                      </p:tavLst>
                                    </p:anim>
                                    <p:animScale>
                                      <p:cBhvr>
                                        <p:cTn id="62" dur="26">
                                          <p:stCondLst>
                                            <p:cond delay="650"/>
                                          </p:stCondLst>
                                        </p:cTn>
                                        <p:tgtEl>
                                          <p:spTgt spid="10251"/>
                                        </p:tgtEl>
                                      </p:cBhvr>
                                      <p:to x="100000" y="60000"/>
                                    </p:animScale>
                                    <p:animScale>
                                      <p:cBhvr>
                                        <p:cTn id="63" dur="166" decel="50000">
                                          <p:stCondLst>
                                            <p:cond delay="676"/>
                                          </p:stCondLst>
                                        </p:cTn>
                                        <p:tgtEl>
                                          <p:spTgt spid="10251"/>
                                        </p:tgtEl>
                                      </p:cBhvr>
                                      <p:to x="100000" y="100000"/>
                                    </p:animScale>
                                    <p:animScale>
                                      <p:cBhvr>
                                        <p:cTn id="64" dur="26">
                                          <p:stCondLst>
                                            <p:cond delay="1312"/>
                                          </p:stCondLst>
                                        </p:cTn>
                                        <p:tgtEl>
                                          <p:spTgt spid="10251"/>
                                        </p:tgtEl>
                                      </p:cBhvr>
                                      <p:to x="100000" y="80000"/>
                                    </p:animScale>
                                    <p:animScale>
                                      <p:cBhvr>
                                        <p:cTn id="65" dur="166" decel="50000">
                                          <p:stCondLst>
                                            <p:cond delay="1338"/>
                                          </p:stCondLst>
                                        </p:cTn>
                                        <p:tgtEl>
                                          <p:spTgt spid="10251"/>
                                        </p:tgtEl>
                                      </p:cBhvr>
                                      <p:to x="100000" y="100000"/>
                                    </p:animScale>
                                    <p:animScale>
                                      <p:cBhvr>
                                        <p:cTn id="66" dur="26">
                                          <p:stCondLst>
                                            <p:cond delay="1642"/>
                                          </p:stCondLst>
                                        </p:cTn>
                                        <p:tgtEl>
                                          <p:spTgt spid="10251"/>
                                        </p:tgtEl>
                                      </p:cBhvr>
                                      <p:to x="100000" y="90000"/>
                                    </p:animScale>
                                    <p:animScale>
                                      <p:cBhvr>
                                        <p:cTn id="67" dur="166" decel="50000">
                                          <p:stCondLst>
                                            <p:cond delay="1668"/>
                                          </p:stCondLst>
                                        </p:cTn>
                                        <p:tgtEl>
                                          <p:spTgt spid="10251"/>
                                        </p:tgtEl>
                                      </p:cBhvr>
                                      <p:to x="100000" y="100000"/>
                                    </p:animScale>
                                    <p:animScale>
                                      <p:cBhvr>
                                        <p:cTn id="68" dur="26">
                                          <p:stCondLst>
                                            <p:cond delay="1808"/>
                                          </p:stCondLst>
                                        </p:cTn>
                                        <p:tgtEl>
                                          <p:spTgt spid="10251"/>
                                        </p:tgtEl>
                                      </p:cBhvr>
                                      <p:to x="100000" y="95000"/>
                                    </p:animScale>
                                    <p:animScale>
                                      <p:cBhvr>
                                        <p:cTn id="69" dur="166" decel="50000">
                                          <p:stCondLst>
                                            <p:cond delay="1834"/>
                                          </p:stCondLst>
                                        </p:cTn>
                                        <p:tgtEl>
                                          <p:spTgt spid="10251"/>
                                        </p:tgtEl>
                                      </p:cBhvr>
                                      <p:to x="100000" y="100000"/>
                                    </p:animScale>
                                  </p:childTnLst>
                                </p:cTn>
                              </p:par>
                            </p:childTnLst>
                          </p:cTn>
                        </p:par>
                      </p:childTnLst>
                    </p:cTn>
                  </p:par>
                  <p:par>
                    <p:cTn id="70" fill="hold" nodeType="clickPar">
                      <p:stCondLst>
                        <p:cond delay="indefinite"/>
                      </p:stCondLst>
                      <p:childTnLst>
                        <p:par>
                          <p:cTn id="71" fill="hold" nodeType="withGroup">
                            <p:stCondLst>
                              <p:cond delay="0"/>
                            </p:stCondLst>
                            <p:childTnLst>
                              <p:par>
                                <p:cTn id="72" presetID="25" presetClass="entr" presetSubtype="0" fill="hold" grpId="0" nodeType="clickEffect">
                                  <p:stCondLst>
                                    <p:cond delay="0"/>
                                  </p:stCondLst>
                                  <p:childTnLst>
                                    <p:set>
                                      <p:cBhvr>
                                        <p:cTn id="73" dur="1" fill="hold">
                                          <p:stCondLst>
                                            <p:cond delay="0"/>
                                          </p:stCondLst>
                                        </p:cTn>
                                        <p:tgtEl>
                                          <p:spTgt spid="10246"/>
                                        </p:tgtEl>
                                        <p:attrNameLst>
                                          <p:attrName>style.visibility</p:attrName>
                                        </p:attrNameLst>
                                      </p:cBhvr>
                                      <p:to>
                                        <p:strVal val="visible"/>
                                      </p:to>
                                    </p:set>
                                    <p:anim calcmode="lin" valueType="num">
                                      <p:cBhvr>
                                        <p:cTn id="74" dur="500" decel="50000" fill="hold">
                                          <p:stCondLst>
                                            <p:cond delay="0"/>
                                          </p:stCondLst>
                                        </p:cTn>
                                        <p:tgtEl>
                                          <p:spTgt spid="10246"/>
                                        </p:tgtEl>
                                        <p:attrNameLst>
                                          <p:attrName>style.rotation</p:attrName>
                                        </p:attrNameLst>
                                      </p:cBhvr>
                                      <p:tavLst>
                                        <p:tav tm="0">
                                          <p:val>
                                            <p:fltVal val="-90"/>
                                          </p:val>
                                        </p:tav>
                                        <p:tav tm="100000">
                                          <p:val>
                                            <p:fltVal val="0"/>
                                          </p:val>
                                        </p:tav>
                                      </p:tavLst>
                                    </p:anim>
                                    <p:anim calcmode="lin" valueType="num">
                                      <p:cBhvr>
                                        <p:cTn id="75" dur="500" decel="50000" fill="hold">
                                          <p:stCondLst>
                                            <p:cond delay="0"/>
                                          </p:stCondLst>
                                        </p:cTn>
                                        <p:tgtEl>
                                          <p:spTgt spid="10246"/>
                                        </p:tgtEl>
                                        <p:attrNameLst>
                                          <p:attrName>ppt_w</p:attrName>
                                        </p:attrNameLst>
                                      </p:cBhvr>
                                      <p:tavLst>
                                        <p:tav tm="0">
                                          <p:val>
                                            <p:strVal val="#ppt_w"/>
                                          </p:val>
                                        </p:tav>
                                        <p:tav tm="100000">
                                          <p:val>
                                            <p:strVal val="#ppt_w*.05"/>
                                          </p:val>
                                        </p:tav>
                                      </p:tavLst>
                                    </p:anim>
                                    <p:anim calcmode="lin" valueType="num">
                                      <p:cBhvr>
                                        <p:cTn id="76" dur="500" accel="50000" fill="hold">
                                          <p:stCondLst>
                                            <p:cond delay="500"/>
                                          </p:stCondLst>
                                        </p:cTn>
                                        <p:tgtEl>
                                          <p:spTgt spid="10246"/>
                                        </p:tgtEl>
                                        <p:attrNameLst>
                                          <p:attrName>ppt_w</p:attrName>
                                        </p:attrNameLst>
                                      </p:cBhvr>
                                      <p:tavLst>
                                        <p:tav tm="0">
                                          <p:val>
                                            <p:strVal val="#ppt_w*.05"/>
                                          </p:val>
                                        </p:tav>
                                        <p:tav tm="100000">
                                          <p:val>
                                            <p:strVal val="#ppt_w"/>
                                          </p:val>
                                        </p:tav>
                                      </p:tavLst>
                                    </p:anim>
                                    <p:anim calcmode="lin" valueType="num">
                                      <p:cBhvr>
                                        <p:cTn id="77" dur="1000" fill="hold"/>
                                        <p:tgtEl>
                                          <p:spTgt spid="10246"/>
                                        </p:tgtEl>
                                        <p:attrNameLst>
                                          <p:attrName>ppt_h</p:attrName>
                                        </p:attrNameLst>
                                      </p:cBhvr>
                                      <p:tavLst>
                                        <p:tav tm="0">
                                          <p:val>
                                            <p:strVal val="#ppt_h"/>
                                          </p:val>
                                        </p:tav>
                                        <p:tav tm="100000">
                                          <p:val>
                                            <p:strVal val="#ppt_h"/>
                                          </p:val>
                                        </p:tav>
                                      </p:tavLst>
                                    </p:anim>
                                    <p:anim calcmode="lin" valueType="num">
                                      <p:cBhvr>
                                        <p:cTn id="78" dur="500" decel="50000" fill="hold">
                                          <p:stCondLst>
                                            <p:cond delay="0"/>
                                          </p:stCondLst>
                                        </p:cTn>
                                        <p:tgtEl>
                                          <p:spTgt spid="10246"/>
                                        </p:tgtEl>
                                        <p:attrNameLst>
                                          <p:attrName>ppt_x</p:attrName>
                                        </p:attrNameLst>
                                      </p:cBhvr>
                                      <p:tavLst>
                                        <p:tav tm="0">
                                          <p:val>
                                            <p:strVal val="#ppt_x+.4"/>
                                          </p:val>
                                        </p:tav>
                                        <p:tav tm="100000">
                                          <p:val>
                                            <p:strVal val="#ppt_x"/>
                                          </p:val>
                                        </p:tav>
                                      </p:tavLst>
                                    </p:anim>
                                    <p:anim calcmode="lin" valueType="num">
                                      <p:cBhvr>
                                        <p:cTn id="79" dur="500" decel="50000" fill="hold">
                                          <p:stCondLst>
                                            <p:cond delay="0"/>
                                          </p:stCondLst>
                                        </p:cTn>
                                        <p:tgtEl>
                                          <p:spTgt spid="10246"/>
                                        </p:tgtEl>
                                        <p:attrNameLst>
                                          <p:attrName>ppt_y</p:attrName>
                                        </p:attrNameLst>
                                      </p:cBhvr>
                                      <p:tavLst>
                                        <p:tav tm="0">
                                          <p:val>
                                            <p:strVal val="#ppt_y-.2"/>
                                          </p:val>
                                        </p:tav>
                                        <p:tav tm="100000">
                                          <p:val>
                                            <p:strVal val="#ppt_y+.1"/>
                                          </p:val>
                                        </p:tav>
                                      </p:tavLst>
                                    </p:anim>
                                    <p:anim calcmode="lin" valueType="num">
                                      <p:cBhvr>
                                        <p:cTn id="80" dur="500" accel="50000" fill="hold">
                                          <p:stCondLst>
                                            <p:cond delay="500"/>
                                          </p:stCondLst>
                                        </p:cTn>
                                        <p:tgtEl>
                                          <p:spTgt spid="10246"/>
                                        </p:tgtEl>
                                        <p:attrNameLst>
                                          <p:attrName>ppt_y</p:attrName>
                                        </p:attrNameLst>
                                      </p:cBhvr>
                                      <p:tavLst>
                                        <p:tav tm="0">
                                          <p:val>
                                            <p:strVal val="#ppt_y+.1"/>
                                          </p:val>
                                        </p:tav>
                                        <p:tav tm="100000">
                                          <p:val>
                                            <p:strVal val="#ppt_y"/>
                                          </p:val>
                                        </p:tav>
                                      </p:tavLst>
                                    </p:anim>
                                    <p:animEffect transition="in" filter="fade">
                                      <p:cBhvr>
                                        <p:cTn id="81" dur="1000" decel="50000">
                                          <p:stCondLst>
                                            <p:cond delay="0"/>
                                          </p:stCondLst>
                                        </p:cTn>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5" grpId="0"/>
      <p:bldP spid="102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006CB72-97E3-4CFD-B993-746F9DD78618}"/>
              </a:ext>
            </a:extLst>
          </p:cNvPr>
          <p:cNvSpPr>
            <a:spLocks noChangeArrowheads="1"/>
          </p:cNvSpPr>
          <p:nvPr/>
        </p:nvSpPr>
        <p:spPr bwMode="auto">
          <a:xfrm>
            <a:off x="0" y="2046288"/>
            <a:ext cx="5364163"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b="1"/>
              <a:t>Naslednja postaja je bila Kolumbija. Novi prijatelji, kolumbijski študenti, so zbrali denar, da bi mladima Argentincema omogočili pot v Caracas. Tam, v Venezueli, je Granados dobil stalno zaposlitev. Bilo je poletje 1952. Guevara je sklenil, da se bo vrnil v Buenos Aires in končal študij, kakor je obljubil materi ob odhodu</a:t>
            </a:r>
          </a:p>
        </p:txBody>
      </p:sp>
      <p:sp>
        <p:nvSpPr>
          <p:cNvPr id="9219" name="Rectangle 3">
            <a:extLst>
              <a:ext uri="{FF2B5EF4-FFF2-40B4-BE49-F238E27FC236}">
                <a16:creationId xmlns:a16="http://schemas.microsoft.com/office/drawing/2014/main" id="{A6F0C69D-F3F4-4CC1-9834-D8CF48BB5A5C}"/>
              </a:ext>
            </a:extLst>
          </p:cNvPr>
          <p:cNvSpPr>
            <a:spLocks noChangeArrowheads="1"/>
          </p:cNvSpPr>
          <p:nvPr/>
        </p:nvSpPr>
        <p:spPr bwMode="auto">
          <a:xfrm>
            <a:off x="0" y="4652963"/>
            <a:ext cx="6121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b="1"/>
              <a:t>O tem potovanju je bil posnet tudi film z naslovom </a:t>
            </a:r>
            <a:r>
              <a:rPr lang="en-US" altLang="sl-SI" b="1">
                <a:effectLst>
                  <a:outerShdw blurRad="38100" dist="38100" dir="2700000" algn="tl">
                    <a:srgbClr val="000000"/>
                  </a:outerShdw>
                </a:effectLst>
              </a:rPr>
              <a:t>Motoristov dnevnik</a:t>
            </a:r>
            <a:r>
              <a:rPr lang="en-US" altLang="sl-SI" b="1"/>
              <a:t> </a:t>
            </a:r>
          </a:p>
        </p:txBody>
      </p:sp>
      <p:pic>
        <p:nvPicPr>
          <p:cNvPr id="9220" name="Picture 4" descr="dnevnik">
            <a:extLst>
              <a:ext uri="{FF2B5EF4-FFF2-40B4-BE49-F238E27FC236}">
                <a16:creationId xmlns:a16="http://schemas.microsoft.com/office/drawing/2014/main" id="{B9FACAB5-42F5-4F45-9088-9B070BDF19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1989138"/>
            <a:ext cx="3322638" cy="4606925"/>
          </a:xfrm>
          <a:prstGeom prst="rect">
            <a:avLst/>
          </a:prstGeom>
          <a:noFill/>
          <a:extLst>
            <a:ext uri="{909E8E84-426E-40DD-AFC4-6F175D3DCCD1}">
              <a14:hiddenFill xmlns:a14="http://schemas.microsoft.com/office/drawing/2010/main">
                <a:solidFill>
                  <a:srgbClr val="FFFFFF"/>
                </a:solidFill>
              </a14:hiddenFill>
            </a:ext>
          </a:extLst>
        </p:spPr>
      </p:pic>
      <p:sp>
        <p:nvSpPr>
          <p:cNvPr id="9221" name="Rectangle 5">
            <a:extLst>
              <a:ext uri="{FF2B5EF4-FFF2-40B4-BE49-F238E27FC236}">
                <a16:creationId xmlns:a16="http://schemas.microsoft.com/office/drawing/2014/main" id="{38C0E75F-D0A8-49AA-8D7F-FAF4C99E67A0}"/>
              </a:ext>
            </a:extLst>
          </p:cNvPr>
          <p:cNvSpPr>
            <a:spLocks noChangeArrowheads="1"/>
          </p:cNvSpPr>
          <p:nvPr/>
        </p:nvSpPr>
        <p:spPr bwMode="auto">
          <a:xfrm>
            <a:off x="0" y="757238"/>
            <a:ext cx="7991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b="1"/>
              <a:t>Prijatelja sta nadaljevala popotovanje vzdolž reke Amazonke. Ernesta je spet začela dušiti astma, toda to ga ni oviralo</a:t>
            </a:r>
          </a:p>
        </p:txBody>
      </p:sp>
      <p:sp>
        <p:nvSpPr>
          <p:cNvPr id="9222" name="Line 6">
            <a:extLst>
              <a:ext uri="{FF2B5EF4-FFF2-40B4-BE49-F238E27FC236}">
                <a16:creationId xmlns:a16="http://schemas.microsoft.com/office/drawing/2014/main" id="{5EAD67FA-56C9-4DAB-9F80-E6D53E478842}"/>
              </a:ext>
            </a:extLst>
          </p:cNvPr>
          <p:cNvSpPr>
            <a:spLocks noChangeShapeType="1"/>
          </p:cNvSpPr>
          <p:nvPr/>
        </p:nvSpPr>
        <p:spPr bwMode="auto">
          <a:xfrm>
            <a:off x="323850" y="1628775"/>
            <a:ext cx="81010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9223" name="Line 7">
            <a:extLst>
              <a:ext uri="{FF2B5EF4-FFF2-40B4-BE49-F238E27FC236}">
                <a16:creationId xmlns:a16="http://schemas.microsoft.com/office/drawing/2014/main" id="{3BFD1470-82D2-4172-B71C-004056C2E289}"/>
              </a:ext>
            </a:extLst>
          </p:cNvPr>
          <p:cNvSpPr>
            <a:spLocks noChangeShapeType="1"/>
          </p:cNvSpPr>
          <p:nvPr/>
        </p:nvSpPr>
        <p:spPr bwMode="auto">
          <a:xfrm>
            <a:off x="250825" y="4437063"/>
            <a:ext cx="4932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p:cTn id="7" dur="500" decel="50000" fill="hold">
                                          <p:stCondLst>
                                            <p:cond delay="0"/>
                                          </p:stCondLst>
                                        </p:cTn>
                                        <p:tgtEl>
                                          <p:spTgt spid="922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22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221"/>
                                        </p:tgtEl>
                                        <p:attrNameLst>
                                          <p:attrName>ppt_w</p:attrName>
                                        </p:attrNameLst>
                                      </p:cBhvr>
                                      <p:tavLst>
                                        <p:tav tm="0">
                                          <p:val>
                                            <p:strVal val="#ppt_w*.05"/>
                                          </p:val>
                                        </p:tav>
                                        <p:tav tm="100000">
                                          <p:val>
                                            <p:strVal val="#ppt_w"/>
                                          </p:val>
                                        </p:tav>
                                      </p:tavLst>
                                    </p:anim>
                                    <p:anim calcmode="lin" valueType="num">
                                      <p:cBhvr>
                                        <p:cTn id="10" dur="1000" fill="hold"/>
                                        <p:tgtEl>
                                          <p:spTgt spid="922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22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22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22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22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22"/>
                                        </p:tgtEl>
                                        <p:attrNameLst>
                                          <p:attrName>style.visibility</p:attrName>
                                        </p:attrNameLst>
                                      </p:cBhvr>
                                      <p:to>
                                        <p:strVal val="visible"/>
                                      </p:to>
                                    </p:set>
                                    <p:anim calcmode="lin" valueType="num">
                                      <p:cBhvr additive="base">
                                        <p:cTn id="19" dur="500" fill="hold"/>
                                        <p:tgtEl>
                                          <p:spTgt spid="9222"/>
                                        </p:tgtEl>
                                        <p:attrNameLst>
                                          <p:attrName>ppt_x</p:attrName>
                                        </p:attrNameLst>
                                      </p:cBhvr>
                                      <p:tavLst>
                                        <p:tav tm="0">
                                          <p:val>
                                            <p:strVal val="#ppt_x"/>
                                          </p:val>
                                        </p:tav>
                                        <p:tav tm="100000">
                                          <p:val>
                                            <p:strVal val="#ppt_x"/>
                                          </p:val>
                                        </p:tav>
                                      </p:tavLst>
                                    </p:anim>
                                    <p:anim calcmode="lin" valueType="num">
                                      <p:cBhvr additive="base">
                                        <p:cTn id="20" dur="500" fill="hold"/>
                                        <p:tgtEl>
                                          <p:spTgt spid="922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9220"/>
                                        </p:tgtEl>
                                        <p:attrNameLst>
                                          <p:attrName>style.visibility</p:attrName>
                                        </p:attrNameLst>
                                      </p:cBhvr>
                                      <p:to>
                                        <p:strVal val="visible"/>
                                      </p:to>
                                    </p:set>
                                    <p:animEffect transition="in" filter="wipe(down)">
                                      <p:cBhvr>
                                        <p:cTn id="25" dur="580">
                                          <p:stCondLst>
                                            <p:cond delay="0"/>
                                          </p:stCondLst>
                                        </p:cTn>
                                        <p:tgtEl>
                                          <p:spTgt spid="9220"/>
                                        </p:tgtEl>
                                      </p:cBhvr>
                                    </p:animEffect>
                                    <p:anim calcmode="lin" valueType="num">
                                      <p:cBhvr>
                                        <p:cTn id="26" dur="1822" tmFilter="0,0; 0.14,0.36; 0.43,0.73; 0.71,0.91; 1.0,1.0">
                                          <p:stCondLst>
                                            <p:cond delay="0"/>
                                          </p:stCondLst>
                                        </p:cTn>
                                        <p:tgtEl>
                                          <p:spTgt spid="922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22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22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22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220"/>
                                        </p:tgtEl>
                                        <p:attrNameLst>
                                          <p:attrName>ppt_y</p:attrName>
                                        </p:attrNameLst>
                                      </p:cBhvr>
                                      <p:tavLst>
                                        <p:tav tm="0" fmla="#ppt_y-sin(pi*$)/81">
                                          <p:val>
                                            <p:fltVal val="0"/>
                                          </p:val>
                                        </p:tav>
                                        <p:tav tm="100000">
                                          <p:val>
                                            <p:fltVal val="1"/>
                                          </p:val>
                                        </p:tav>
                                      </p:tavLst>
                                    </p:anim>
                                    <p:animScale>
                                      <p:cBhvr>
                                        <p:cTn id="31" dur="26">
                                          <p:stCondLst>
                                            <p:cond delay="650"/>
                                          </p:stCondLst>
                                        </p:cTn>
                                        <p:tgtEl>
                                          <p:spTgt spid="9220"/>
                                        </p:tgtEl>
                                      </p:cBhvr>
                                      <p:to x="100000" y="60000"/>
                                    </p:animScale>
                                    <p:animScale>
                                      <p:cBhvr>
                                        <p:cTn id="32" dur="166" decel="50000">
                                          <p:stCondLst>
                                            <p:cond delay="676"/>
                                          </p:stCondLst>
                                        </p:cTn>
                                        <p:tgtEl>
                                          <p:spTgt spid="9220"/>
                                        </p:tgtEl>
                                      </p:cBhvr>
                                      <p:to x="100000" y="100000"/>
                                    </p:animScale>
                                    <p:animScale>
                                      <p:cBhvr>
                                        <p:cTn id="33" dur="26">
                                          <p:stCondLst>
                                            <p:cond delay="1312"/>
                                          </p:stCondLst>
                                        </p:cTn>
                                        <p:tgtEl>
                                          <p:spTgt spid="9220"/>
                                        </p:tgtEl>
                                      </p:cBhvr>
                                      <p:to x="100000" y="80000"/>
                                    </p:animScale>
                                    <p:animScale>
                                      <p:cBhvr>
                                        <p:cTn id="34" dur="166" decel="50000">
                                          <p:stCondLst>
                                            <p:cond delay="1338"/>
                                          </p:stCondLst>
                                        </p:cTn>
                                        <p:tgtEl>
                                          <p:spTgt spid="9220"/>
                                        </p:tgtEl>
                                      </p:cBhvr>
                                      <p:to x="100000" y="100000"/>
                                    </p:animScale>
                                    <p:animScale>
                                      <p:cBhvr>
                                        <p:cTn id="35" dur="26">
                                          <p:stCondLst>
                                            <p:cond delay="1642"/>
                                          </p:stCondLst>
                                        </p:cTn>
                                        <p:tgtEl>
                                          <p:spTgt spid="9220"/>
                                        </p:tgtEl>
                                      </p:cBhvr>
                                      <p:to x="100000" y="90000"/>
                                    </p:animScale>
                                    <p:animScale>
                                      <p:cBhvr>
                                        <p:cTn id="36" dur="166" decel="50000">
                                          <p:stCondLst>
                                            <p:cond delay="1668"/>
                                          </p:stCondLst>
                                        </p:cTn>
                                        <p:tgtEl>
                                          <p:spTgt spid="9220"/>
                                        </p:tgtEl>
                                      </p:cBhvr>
                                      <p:to x="100000" y="100000"/>
                                    </p:animScale>
                                    <p:animScale>
                                      <p:cBhvr>
                                        <p:cTn id="37" dur="26">
                                          <p:stCondLst>
                                            <p:cond delay="1808"/>
                                          </p:stCondLst>
                                        </p:cTn>
                                        <p:tgtEl>
                                          <p:spTgt spid="9220"/>
                                        </p:tgtEl>
                                      </p:cBhvr>
                                      <p:to x="100000" y="95000"/>
                                    </p:animScale>
                                    <p:animScale>
                                      <p:cBhvr>
                                        <p:cTn id="38" dur="166" decel="50000">
                                          <p:stCondLst>
                                            <p:cond delay="1834"/>
                                          </p:stCondLst>
                                        </p:cTn>
                                        <p:tgtEl>
                                          <p:spTgt spid="9220"/>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9218"/>
                                        </p:tgtEl>
                                        <p:attrNameLst>
                                          <p:attrName>style.visibility</p:attrName>
                                        </p:attrNameLst>
                                      </p:cBhvr>
                                      <p:to>
                                        <p:strVal val="visible"/>
                                      </p:to>
                                    </p:set>
                                    <p:anim calcmode="lin" valueType="num">
                                      <p:cBhvr>
                                        <p:cTn id="43" dur="500" decel="50000" fill="hold">
                                          <p:stCondLst>
                                            <p:cond delay="0"/>
                                          </p:stCondLst>
                                        </p:cTn>
                                        <p:tgtEl>
                                          <p:spTgt spid="9218"/>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9218"/>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9218"/>
                                        </p:tgtEl>
                                        <p:attrNameLst>
                                          <p:attrName>ppt_w</p:attrName>
                                        </p:attrNameLst>
                                      </p:cBhvr>
                                      <p:tavLst>
                                        <p:tav tm="0">
                                          <p:val>
                                            <p:strVal val="#ppt_w*.05"/>
                                          </p:val>
                                        </p:tav>
                                        <p:tav tm="100000">
                                          <p:val>
                                            <p:strVal val="#ppt_w"/>
                                          </p:val>
                                        </p:tav>
                                      </p:tavLst>
                                    </p:anim>
                                    <p:anim calcmode="lin" valueType="num">
                                      <p:cBhvr>
                                        <p:cTn id="46" dur="1000" fill="hold"/>
                                        <p:tgtEl>
                                          <p:spTgt spid="9218"/>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9218"/>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9218"/>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9218"/>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921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9223"/>
                                        </p:tgtEl>
                                        <p:attrNameLst>
                                          <p:attrName>style.visibility</p:attrName>
                                        </p:attrNameLst>
                                      </p:cBhvr>
                                      <p:to>
                                        <p:strVal val="visible"/>
                                      </p:to>
                                    </p:set>
                                    <p:anim calcmode="lin" valueType="num">
                                      <p:cBhvr additive="base">
                                        <p:cTn id="55" dur="500" fill="hold"/>
                                        <p:tgtEl>
                                          <p:spTgt spid="9223"/>
                                        </p:tgtEl>
                                        <p:attrNameLst>
                                          <p:attrName>ppt_x</p:attrName>
                                        </p:attrNameLst>
                                      </p:cBhvr>
                                      <p:tavLst>
                                        <p:tav tm="0">
                                          <p:val>
                                            <p:strVal val="#ppt_x"/>
                                          </p:val>
                                        </p:tav>
                                        <p:tav tm="100000">
                                          <p:val>
                                            <p:strVal val="#ppt_x"/>
                                          </p:val>
                                        </p:tav>
                                      </p:tavLst>
                                    </p:anim>
                                    <p:anim calcmode="lin" valueType="num">
                                      <p:cBhvr additive="base">
                                        <p:cTn id="56" dur="500" fill="hold"/>
                                        <p:tgtEl>
                                          <p:spTgt spid="9223"/>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5" presetClass="entr" presetSubtype="0" fill="hold" grpId="0" nodeType="clickEffect">
                                  <p:stCondLst>
                                    <p:cond delay="0"/>
                                  </p:stCondLst>
                                  <p:childTnLst>
                                    <p:set>
                                      <p:cBhvr>
                                        <p:cTn id="60" dur="1" fill="hold">
                                          <p:stCondLst>
                                            <p:cond delay="0"/>
                                          </p:stCondLst>
                                        </p:cTn>
                                        <p:tgtEl>
                                          <p:spTgt spid="9219"/>
                                        </p:tgtEl>
                                        <p:attrNameLst>
                                          <p:attrName>style.visibility</p:attrName>
                                        </p:attrNameLst>
                                      </p:cBhvr>
                                      <p:to>
                                        <p:strVal val="visible"/>
                                      </p:to>
                                    </p:set>
                                    <p:anim calcmode="lin" valueType="num">
                                      <p:cBhvr>
                                        <p:cTn id="61" dur="500" decel="50000" fill="hold">
                                          <p:stCondLst>
                                            <p:cond delay="0"/>
                                          </p:stCondLst>
                                        </p:cTn>
                                        <p:tgtEl>
                                          <p:spTgt spid="9219"/>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9219"/>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9219"/>
                                        </p:tgtEl>
                                        <p:attrNameLst>
                                          <p:attrName>ppt_w</p:attrName>
                                        </p:attrNameLst>
                                      </p:cBhvr>
                                      <p:tavLst>
                                        <p:tav tm="0">
                                          <p:val>
                                            <p:strVal val="#ppt_w*.05"/>
                                          </p:val>
                                        </p:tav>
                                        <p:tav tm="100000">
                                          <p:val>
                                            <p:strVal val="#ppt_w"/>
                                          </p:val>
                                        </p:tav>
                                      </p:tavLst>
                                    </p:anim>
                                    <p:anim calcmode="lin" valueType="num">
                                      <p:cBhvr>
                                        <p:cTn id="64" dur="1000" fill="hold"/>
                                        <p:tgtEl>
                                          <p:spTgt spid="9219"/>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9219"/>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9219"/>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9219"/>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p:bldP spid="92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WordArt 4">
            <a:extLst>
              <a:ext uri="{FF2B5EF4-FFF2-40B4-BE49-F238E27FC236}">
                <a16:creationId xmlns:a16="http://schemas.microsoft.com/office/drawing/2014/main" id="{8ED2FE6B-AD86-477C-B255-6874D13AFA15}"/>
              </a:ext>
            </a:extLst>
          </p:cNvPr>
          <p:cNvSpPr>
            <a:spLocks noChangeArrowheads="1" noChangeShapeType="1" noTextEdit="1"/>
          </p:cNvSpPr>
          <p:nvPr/>
        </p:nvSpPr>
        <p:spPr bwMode="auto">
          <a:xfrm>
            <a:off x="971550" y="333375"/>
            <a:ext cx="7345363" cy="1266825"/>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sl-SI" sz="3600" kern="10">
                <a:ln w="9525">
                  <a:solidFill>
                    <a:srgbClr val="000000"/>
                  </a:solidFill>
                  <a:round/>
                  <a:headEnd/>
                  <a:tailEnd/>
                </a:ln>
                <a:solidFill>
                  <a:srgbClr val="000000"/>
                </a:solidFill>
                <a:latin typeface="Impact" panose="020B0806030902050204" pitchFamily="34" charset="0"/>
              </a:rPr>
              <a:t>Fidel Castro in Kubanska revolucija</a:t>
            </a:r>
          </a:p>
        </p:txBody>
      </p:sp>
      <p:sp>
        <p:nvSpPr>
          <p:cNvPr id="17413" name="Rectangle 5">
            <a:extLst>
              <a:ext uri="{FF2B5EF4-FFF2-40B4-BE49-F238E27FC236}">
                <a16:creationId xmlns:a16="http://schemas.microsoft.com/office/drawing/2014/main" id="{BA0EB708-053D-463A-8D02-847B9B9896F4}"/>
              </a:ext>
            </a:extLst>
          </p:cNvPr>
          <p:cNvSpPr>
            <a:spLocks noChangeArrowheads="1"/>
          </p:cNvSpPr>
          <p:nvPr/>
        </p:nvSpPr>
        <p:spPr bwMode="auto">
          <a:xfrm>
            <a:off x="0" y="1773238"/>
            <a:ext cx="8964613"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sz="1600" b="1"/>
              <a:t>Guevaro je privlačila Mehika, prav tako pa Fidel Castro o katerem je slišal govoriti. Peš se je podal v Mehiko, in se takoj po prihodu povezal s prijatelji Kubanci iz Gvatemale. In tako se je decembra 1953 zgodilo za Ernesta odločilno srečanje z Fidelom Castrom.s katerim sta se nato pogovarjala osem ur brez prekinitve. Castro mu je pripovedoval o stanju na Kubi in o njegovem načrtu za izkrcanje osemdesetih gverilcev. Guevaro je povabil zraven kot zdravnika ekspedicije. Ernesto je seveda pristal.</a:t>
            </a:r>
          </a:p>
        </p:txBody>
      </p:sp>
      <p:sp>
        <p:nvSpPr>
          <p:cNvPr id="17414" name="Rectangle 6">
            <a:extLst>
              <a:ext uri="{FF2B5EF4-FFF2-40B4-BE49-F238E27FC236}">
                <a16:creationId xmlns:a16="http://schemas.microsoft.com/office/drawing/2014/main" id="{88A6285D-B3D3-452F-AFD0-17479BA0D531}"/>
              </a:ext>
            </a:extLst>
          </p:cNvPr>
          <p:cNvSpPr>
            <a:spLocks noChangeArrowheads="1"/>
          </p:cNvSpPr>
          <p:nvPr/>
        </p:nvSpPr>
        <p:spPr bwMode="auto">
          <a:xfrm>
            <a:off x="0" y="3500438"/>
            <a:ext cx="82438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sz="1600" b="1"/>
              <a:t>Tukaj je Ernesto Guevara dobil svoj vzdevek, po katerem je postal poznan. V argentinskem narečju španskega jezika je "che" zelo pogosta beseda, ki približno pomeni "ej, ti". </a:t>
            </a:r>
          </a:p>
        </p:txBody>
      </p:sp>
      <p:sp>
        <p:nvSpPr>
          <p:cNvPr id="17415" name="Rectangle 7">
            <a:extLst>
              <a:ext uri="{FF2B5EF4-FFF2-40B4-BE49-F238E27FC236}">
                <a16:creationId xmlns:a16="http://schemas.microsoft.com/office/drawing/2014/main" id="{F6B028F0-B562-4118-9B6C-BFED15D9BFB2}"/>
              </a:ext>
            </a:extLst>
          </p:cNvPr>
          <p:cNvSpPr>
            <a:spLocks noChangeArrowheads="1"/>
          </p:cNvSpPr>
          <p:nvPr/>
        </p:nvSpPr>
        <p:spPr bwMode="auto">
          <a:xfrm>
            <a:off x="0" y="4292600"/>
            <a:ext cx="882015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sz="1600" b="1"/>
              <a:t>Priprave na ekspedicijo so trajale več kot leto dni in Che se je takoj zelo resno vključil vanje. Morali so zbrati denar, preskrbeti ladjico za prevoz na Kubo, nabaviti orožje in se naučiti vojaške veščine gverilskega vojskovanja. </a:t>
            </a:r>
          </a:p>
        </p:txBody>
      </p:sp>
      <p:sp>
        <p:nvSpPr>
          <p:cNvPr id="17416" name="Rectangle 8">
            <a:extLst>
              <a:ext uri="{FF2B5EF4-FFF2-40B4-BE49-F238E27FC236}">
                <a16:creationId xmlns:a16="http://schemas.microsoft.com/office/drawing/2014/main" id="{7586B6F2-B010-4776-88C6-2D15992ADC8D}"/>
              </a:ext>
            </a:extLst>
          </p:cNvPr>
          <p:cNvSpPr>
            <a:spLocks noChangeArrowheads="1"/>
          </p:cNvSpPr>
          <p:nvPr/>
        </p:nvSpPr>
        <p:spPr bwMode="auto">
          <a:xfrm>
            <a:off x="0" y="5516563"/>
            <a:ext cx="84963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sz="1600" b="1"/>
              <a:t>Prva večja težava za Castrovo skupino je nastala, ko je Batista izvedel za vojaške priprave na mehiškem ranču. Od mehiških oblasti je izposloval aretacijo Castra in večine njegovih pristašev, Batista Castra seveda ni dobil.</a:t>
            </a:r>
          </a:p>
        </p:txBody>
      </p:sp>
      <p:sp>
        <p:nvSpPr>
          <p:cNvPr id="17417" name="Line 9">
            <a:extLst>
              <a:ext uri="{FF2B5EF4-FFF2-40B4-BE49-F238E27FC236}">
                <a16:creationId xmlns:a16="http://schemas.microsoft.com/office/drawing/2014/main" id="{303D3018-046E-4F84-AE6D-1BB08E85A096}"/>
              </a:ext>
            </a:extLst>
          </p:cNvPr>
          <p:cNvSpPr>
            <a:spLocks noChangeShapeType="1"/>
          </p:cNvSpPr>
          <p:nvPr/>
        </p:nvSpPr>
        <p:spPr bwMode="auto">
          <a:xfrm>
            <a:off x="250825" y="3429000"/>
            <a:ext cx="8497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7418" name="Line 10">
            <a:extLst>
              <a:ext uri="{FF2B5EF4-FFF2-40B4-BE49-F238E27FC236}">
                <a16:creationId xmlns:a16="http://schemas.microsoft.com/office/drawing/2014/main" id="{E93828FD-AB9D-4F00-8077-29C5AA14E746}"/>
              </a:ext>
            </a:extLst>
          </p:cNvPr>
          <p:cNvSpPr>
            <a:spLocks noChangeShapeType="1"/>
          </p:cNvSpPr>
          <p:nvPr/>
        </p:nvSpPr>
        <p:spPr bwMode="auto">
          <a:xfrm>
            <a:off x="250825" y="4221163"/>
            <a:ext cx="8497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7419" name="Line 11">
            <a:extLst>
              <a:ext uri="{FF2B5EF4-FFF2-40B4-BE49-F238E27FC236}">
                <a16:creationId xmlns:a16="http://schemas.microsoft.com/office/drawing/2014/main" id="{87575E15-5E78-4C17-9FBD-B089482B5B06}"/>
              </a:ext>
            </a:extLst>
          </p:cNvPr>
          <p:cNvSpPr>
            <a:spLocks noChangeShapeType="1"/>
          </p:cNvSpPr>
          <p:nvPr/>
        </p:nvSpPr>
        <p:spPr bwMode="auto">
          <a:xfrm>
            <a:off x="323850" y="5373688"/>
            <a:ext cx="8497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Scale>
                                      <p:cBhvr>
                                        <p:cTn id="7" dur="1000" decel="50000" fill="hold">
                                          <p:stCondLst>
                                            <p:cond delay="0"/>
                                          </p:stCondLst>
                                        </p:cTn>
                                        <p:tgtEl>
                                          <p:spTgt spid="174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7412"/>
                                        </p:tgtEl>
                                        <p:attrNameLst>
                                          <p:attrName>ppt_x</p:attrName>
                                          <p:attrName>ppt_y</p:attrName>
                                        </p:attrNameLst>
                                      </p:cBhvr>
                                    </p:animMotion>
                                    <p:animEffect transition="in" filter="fade">
                                      <p:cBhvr>
                                        <p:cTn id="9" dur="1000"/>
                                        <p:tgtEl>
                                          <p:spTgt spid="1741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17413"/>
                                        </p:tgtEl>
                                        <p:attrNameLst>
                                          <p:attrName>style.visibility</p:attrName>
                                        </p:attrNameLst>
                                      </p:cBhvr>
                                      <p:to>
                                        <p:strVal val="visible"/>
                                      </p:to>
                                    </p:set>
                                    <p:anim calcmode="lin" valueType="num">
                                      <p:cBhvr>
                                        <p:cTn id="14" dur="500" decel="50000" fill="hold">
                                          <p:stCondLst>
                                            <p:cond delay="0"/>
                                          </p:stCondLst>
                                        </p:cTn>
                                        <p:tgtEl>
                                          <p:spTgt spid="17413"/>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7413"/>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7413"/>
                                        </p:tgtEl>
                                        <p:attrNameLst>
                                          <p:attrName>ppt_w</p:attrName>
                                        </p:attrNameLst>
                                      </p:cBhvr>
                                      <p:tavLst>
                                        <p:tav tm="0">
                                          <p:val>
                                            <p:strVal val="#ppt_w*.05"/>
                                          </p:val>
                                        </p:tav>
                                        <p:tav tm="100000">
                                          <p:val>
                                            <p:strVal val="#ppt_w"/>
                                          </p:val>
                                        </p:tav>
                                      </p:tavLst>
                                    </p:anim>
                                    <p:anim calcmode="lin" valueType="num">
                                      <p:cBhvr>
                                        <p:cTn id="17" dur="1000" fill="hold"/>
                                        <p:tgtEl>
                                          <p:spTgt spid="17413"/>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7413"/>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7413"/>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7413"/>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741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17417"/>
                                        </p:tgtEl>
                                        <p:attrNameLst>
                                          <p:attrName>style.visibility</p:attrName>
                                        </p:attrNameLst>
                                      </p:cBhvr>
                                      <p:to>
                                        <p:strVal val="visible"/>
                                      </p:to>
                                    </p:set>
                                    <p:anim calcmode="lin" valueType="num">
                                      <p:cBhvr additive="base">
                                        <p:cTn id="26" dur="500" fill="hold"/>
                                        <p:tgtEl>
                                          <p:spTgt spid="17417"/>
                                        </p:tgtEl>
                                        <p:attrNameLst>
                                          <p:attrName>ppt_x</p:attrName>
                                        </p:attrNameLst>
                                      </p:cBhvr>
                                      <p:tavLst>
                                        <p:tav tm="0">
                                          <p:val>
                                            <p:strVal val="#ppt_x"/>
                                          </p:val>
                                        </p:tav>
                                        <p:tav tm="100000">
                                          <p:val>
                                            <p:strVal val="#ppt_x"/>
                                          </p:val>
                                        </p:tav>
                                      </p:tavLst>
                                    </p:anim>
                                    <p:anim calcmode="lin" valueType="num">
                                      <p:cBhvr additive="base">
                                        <p:cTn id="27" dur="500" fill="hold"/>
                                        <p:tgtEl>
                                          <p:spTgt spid="17417"/>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5" presetClass="entr" presetSubtype="0" fill="hold" grpId="0" nodeType="clickEffect">
                                  <p:stCondLst>
                                    <p:cond delay="0"/>
                                  </p:stCondLst>
                                  <p:childTnLst>
                                    <p:set>
                                      <p:cBhvr>
                                        <p:cTn id="31" dur="1" fill="hold">
                                          <p:stCondLst>
                                            <p:cond delay="0"/>
                                          </p:stCondLst>
                                        </p:cTn>
                                        <p:tgtEl>
                                          <p:spTgt spid="17414"/>
                                        </p:tgtEl>
                                        <p:attrNameLst>
                                          <p:attrName>style.visibility</p:attrName>
                                        </p:attrNameLst>
                                      </p:cBhvr>
                                      <p:to>
                                        <p:strVal val="visible"/>
                                      </p:to>
                                    </p:set>
                                    <p:anim calcmode="lin" valueType="num">
                                      <p:cBhvr>
                                        <p:cTn id="32" dur="500" decel="50000" fill="hold">
                                          <p:stCondLst>
                                            <p:cond delay="0"/>
                                          </p:stCondLst>
                                        </p:cTn>
                                        <p:tgtEl>
                                          <p:spTgt spid="17414"/>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17414"/>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17414"/>
                                        </p:tgtEl>
                                        <p:attrNameLst>
                                          <p:attrName>ppt_w</p:attrName>
                                        </p:attrNameLst>
                                      </p:cBhvr>
                                      <p:tavLst>
                                        <p:tav tm="0">
                                          <p:val>
                                            <p:strVal val="#ppt_w*.05"/>
                                          </p:val>
                                        </p:tav>
                                        <p:tav tm="100000">
                                          <p:val>
                                            <p:strVal val="#ppt_w"/>
                                          </p:val>
                                        </p:tav>
                                      </p:tavLst>
                                    </p:anim>
                                    <p:anim calcmode="lin" valueType="num">
                                      <p:cBhvr>
                                        <p:cTn id="35" dur="1000" fill="hold"/>
                                        <p:tgtEl>
                                          <p:spTgt spid="17414"/>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17414"/>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17414"/>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17414"/>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1741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17418"/>
                                        </p:tgtEl>
                                        <p:attrNameLst>
                                          <p:attrName>style.visibility</p:attrName>
                                        </p:attrNameLst>
                                      </p:cBhvr>
                                      <p:to>
                                        <p:strVal val="visible"/>
                                      </p:to>
                                    </p:set>
                                    <p:anim calcmode="lin" valueType="num">
                                      <p:cBhvr additive="base">
                                        <p:cTn id="44" dur="500" fill="hold"/>
                                        <p:tgtEl>
                                          <p:spTgt spid="17418"/>
                                        </p:tgtEl>
                                        <p:attrNameLst>
                                          <p:attrName>ppt_x</p:attrName>
                                        </p:attrNameLst>
                                      </p:cBhvr>
                                      <p:tavLst>
                                        <p:tav tm="0">
                                          <p:val>
                                            <p:strVal val="#ppt_x"/>
                                          </p:val>
                                        </p:tav>
                                        <p:tav tm="100000">
                                          <p:val>
                                            <p:strVal val="#ppt_x"/>
                                          </p:val>
                                        </p:tav>
                                      </p:tavLst>
                                    </p:anim>
                                    <p:anim calcmode="lin" valueType="num">
                                      <p:cBhvr additive="base">
                                        <p:cTn id="45" dur="500" fill="hold"/>
                                        <p:tgtEl>
                                          <p:spTgt spid="17418"/>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5" presetClass="entr" presetSubtype="0" fill="hold" grpId="0" nodeType="clickEffect">
                                  <p:stCondLst>
                                    <p:cond delay="0"/>
                                  </p:stCondLst>
                                  <p:childTnLst>
                                    <p:set>
                                      <p:cBhvr>
                                        <p:cTn id="49" dur="1" fill="hold">
                                          <p:stCondLst>
                                            <p:cond delay="0"/>
                                          </p:stCondLst>
                                        </p:cTn>
                                        <p:tgtEl>
                                          <p:spTgt spid="17415"/>
                                        </p:tgtEl>
                                        <p:attrNameLst>
                                          <p:attrName>style.visibility</p:attrName>
                                        </p:attrNameLst>
                                      </p:cBhvr>
                                      <p:to>
                                        <p:strVal val="visible"/>
                                      </p:to>
                                    </p:set>
                                    <p:anim calcmode="lin" valueType="num">
                                      <p:cBhvr>
                                        <p:cTn id="50" dur="500" decel="50000" fill="hold">
                                          <p:stCondLst>
                                            <p:cond delay="0"/>
                                          </p:stCondLst>
                                        </p:cTn>
                                        <p:tgtEl>
                                          <p:spTgt spid="17415"/>
                                        </p:tgtEl>
                                        <p:attrNameLst>
                                          <p:attrName>style.rotation</p:attrName>
                                        </p:attrNameLst>
                                      </p:cBhvr>
                                      <p:tavLst>
                                        <p:tav tm="0">
                                          <p:val>
                                            <p:fltVal val="-90"/>
                                          </p:val>
                                        </p:tav>
                                        <p:tav tm="100000">
                                          <p:val>
                                            <p:fltVal val="0"/>
                                          </p:val>
                                        </p:tav>
                                      </p:tavLst>
                                    </p:anim>
                                    <p:anim calcmode="lin" valueType="num">
                                      <p:cBhvr>
                                        <p:cTn id="51" dur="500" decel="50000" fill="hold">
                                          <p:stCondLst>
                                            <p:cond delay="0"/>
                                          </p:stCondLst>
                                        </p:cTn>
                                        <p:tgtEl>
                                          <p:spTgt spid="17415"/>
                                        </p:tgtEl>
                                        <p:attrNameLst>
                                          <p:attrName>ppt_w</p:attrName>
                                        </p:attrNameLst>
                                      </p:cBhvr>
                                      <p:tavLst>
                                        <p:tav tm="0">
                                          <p:val>
                                            <p:strVal val="#ppt_w"/>
                                          </p:val>
                                        </p:tav>
                                        <p:tav tm="100000">
                                          <p:val>
                                            <p:strVal val="#ppt_w*.05"/>
                                          </p:val>
                                        </p:tav>
                                      </p:tavLst>
                                    </p:anim>
                                    <p:anim calcmode="lin" valueType="num">
                                      <p:cBhvr>
                                        <p:cTn id="52" dur="500" accel="50000" fill="hold">
                                          <p:stCondLst>
                                            <p:cond delay="500"/>
                                          </p:stCondLst>
                                        </p:cTn>
                                        <p:tgtEl>
                                          <p:spTgt spid="17415"/>
                                        </p:tgtEl>
                                        <p:attrNameLst>
                                          <p:attrName>ppt_w</p:attrName>
                                        </p:attrNameLst>
                                      </p:cBhvr>
                                      <p:tavLst>
                                        <p:tav tm="0">
                                          <p:val>
                                            <p:strVal val="#ppt_w*.05"/>
                                          </p:val>
                                        </p:tav>
                                        <p:tav tm="100000">
                                          <p:val>
                                            <p:strVal val="#ppt_w"/>
                                          </p:val>
                                        </p:tav>
                                      </p:tavLst>
                                    </p:anim>
                                    <p:anim calcmode="lin" valueType="num">
                                      <p:cBhvr>
                                        <p:cTn id="53" dur="1000" fill="hold"/>
                                        <p:tgtEl>
                                          <p:spTgt spid="17415"/>
                                        </p:tgtEl>
                                        <p:attrNameLst>
                                          <p:attrName>ppt_h</p:attrName>
                                        </p:attrNameLst>
                                      </p:cBhvr>
                                      <p:tavLst>
                                        <p:tav tm="0">
                                          <p:val>
                                            <p:strVal val="#ppt_h"/>
                                          </p:val>
                                        </p:tav>
                                        <p:tav tm="100000">
                                          <p:val>
                                            <p:strVal val="#ppt_h"/>
                                          </p:val>
                                        </p:tav>
                                      </p:tavLst>
                                    </p:anim>
                                    <p:anim calcmode="lin" valueType="num">
                                      <p:cBhvr>
                                        <p:cTn id="54" dur="500" decel="50000" fill="hold">
                                          <p:stCondLst>
                                            <p:cond delay="0"/>
                                          </p:stCondLst>
                                        </p:cTn>
                                        <p:tgtEl>
                                          <p:spTgt spid="17415"/>
                                        </p:tgtEl>
                                        <p:attrNameLst>
                                          <p:attrName>ppt_x</p:attrName>
                                        </p:attrNameLst>
                                      </p:cBhvr>
                                      <p:tavLst>
                                        <p:tav tm="0">
                                          <p:val>
                                            <p:strVal val="#ppt_x+.4"/>
                                          </p:val>
                                        </p:tav>
                                        <p:tav tm="100000">
                                          <p:val>
                                            <p:strVal val="#ppt_x"/>
                                          </p:val>
                                        </p:tav>
                                      </p:tavLst>
                                    </p:anim>
                                    <p:anim calcmode="lin" valueType="num">
                                      <p:cBhvr>
                                        <p:cTn id="55" dur="500" decel="50000" fill="hold">
                                          <p:stCondLst>
                                            <p:cond delay="0"/>
                                          </p:stCondLst>
                                        </p:cTn>
                                        <p:tgtEl>
                                          <p:spTgt spid="17415"/>
                                        </p:tgtEl>
                                        <p:attrNameLst>
                                          <p:attrName>ppt_y</p:attrName>
                                        </p:attrNameLst>
                                      </p:cBhvr>
                                      <p:tavLst>
                                        <p:tav tm="0">
                                          <p:val>
                                            <p:strVal val="#ppt_y-.2"/>
                                          </p:val>
                                        </p:tav>
                                        <p:tav tm="100000">
                                          <p:val>
                                            <p:strVal val="#ppt_y+.1"/>
                                          </p:val>
                                        </p:tav>
                                      </p:tavLst>
                                    </p:anim>
                                    <p:anim calcmode="lin" valueType="num">
                                      <p:cBhvr>
                                        <p:cTn id="56" dur="500" accel="50000" fill="hold">
                                          <p:stCondLst>
                                            <p:cond delay="500"/>
                                          </p:stCondLst>
                                        </p:cTn>
                                        <p:tgtEl>
                                          <p:spTgt spid="17415"/>
                                        </p:tgtEl>
                                        <p:attrNameLst>
                                          <p:attrName>ppt_y</p:attrName>
                                        </p:attrNameLst>
                                      </p:cBhvr>
                                      <p:tavLst>
                                        <p:tav tm="0">
                                          <p:val>
                                            <p:strVal val="#ppt_y+.1"/>
                                          </p:val>
                                        </p:tav>
                                        <p:tav tm="100000">
                                          <p:val>
                                            <p:strVal val="#ppt_y"/>
                                          </p:val>
                                        </p:tav>
                                      </p:tavLst>
                                    </p:anim>
                                    <p:animEffect transition="in" filter="fade">
                                      <p:cBhvr>
                                        <p:cTn id="57" dur="1000" decel="50000">
                                          <p:stCondLst>
                                            <p:cond delay="0"/>
                                          </p:stCondLst>
                                        </p:cTn>
                                        <p:tgtEl>
                                          <p:spTgt spid="1741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nodeType="clickEffect">
                                  <p:stCondLst>
                                    <p:cond delay="0"/>
                                  </p:stCondLst>
                                  <p:childTnLst>
                                    <p:set>
                                      <p:cBhvr>
                                        <p:cTn id="61" dur="1" fill="hold">
                                          <p:stCondLst>
                                            <p:cond delay="0"/>
                                          </p:stCondLst>
                                        </p:cTn>
                                        <p:tgtEl>
                                          <p:spTgt spid="17419"/>
                                        </p:tgtEl>
                                        <p:attrNameLst>
                                          <p:attrName>style.visibility</p:attrName>
                                        </p:attrNameLst>
                                      </p:cBhvr>
                                      <p:to>
                                        <p:strVal val="visible"/>
                                      </p:to>
                                    </p:set>
                                    <p:anim calcmode="lin" valueType="num">
                                      <p:cBhvr additive="base">
                                        <p:cTn id="62" dur="500" fill="hold"/>
                                        <p:tgtEl>
                                          <p:spTgt spid="17419"/>
                                        </p:tgtEl>
                                        <p:attrNameLst>
                                          <p:attrName>ppt_x</p:attrName>
                                        </p:attrNameLst>
                                      </p:cBhvr>
                                      <p:tavLst>
                                        <p:tav tm="0">
                                          <p:val>
                                            <p:strVal val="#ppt_x"/>
                                          </p:val>
                                        </p:tav>
                                        <p:tav tm="100000">
                                          <p:val>
                                            <p:strVal val="#ppt_x"/>
                                          </p:val>
                                        </p:tav>
                                      </p:tavLst>
                                    </p:anim>
                                    <p:anim calcmode="lin" valueType="num">
                                      <p:cBhvr additive="base">
                                        <p:cTn id="63" dur="500" fill="hold"/>
                                        <p:tgtEl>
                                          <p:spTgt spid="17419"/>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5" presetClass="entr" presetSubtype="0" fill="hold" grpId="0" nodeType="clickEffect">
                                  <p:stCondLst>
                                    <p:cond delay="0"/>
                                  </p:stCondLst>
                                  <p:childTnLst>
                                    <p:set>
                                      <p:cBhvr>
                                        <p:cTn id="67" dur="1" fill="hold">
                                          <p:stCondLst>
                                            <p:cond delay="0"/>
                                          </p:stCondLst>
                                        </p:cTn>
                                        <p:tgtEl>
                                          <p:spTgt spid="17416"/>
                                        </p:tgtEl>
                                        <p:attrNameLst>
                                          <p:attrName>style.visibility</p:attrName>
                                        </p:attrNameLst>
                                      </p:cBhvr>
                                      <p:to>
                                        <p:strVal val="visible"/>
                                      </p:to>
                                    </p:set>
                                    <p:anim calcmode="lin" valueType="num">
                                      <p:cBhvr>
                                        <p:cTn id="68" dur="500" decel="50000" fill="hold">
                                          <p:stCondLst>
                                            <p:cond delay="0"/>
                                          </p:stCondLst>
                                        </p:cTn>
                                        <p:tgtEl>
                                          <p:spTgt spid="17416"/>
                                        </p:tgtEl>
                                        <p:attrNameLst>
                                          <p:attrName>style.rotation</p:attrName>
                                        </p:attrNameLst>
                                      </p:cBhvr>
                                      <p:tavLst>
                                        <p:tav tm="0">
                                          <p:val>
                                            <p:fltVal val="-90"/>
                                          </p:val>
                                        </p:tav>
                                        <p:tav tm="100000">
                                          <p:val>
                                            <p:fltVal val="0"/>
                                          </p:val>
                                        </p:tav>
                                      </p:tavLst>
                                    </p:anim>
                                    <p:anim calcmode="lin" valueType="num">
                                      <p:cBhvr>
                                        <p:cTn id="69" dur="500" decel="50000" fill="hold">
                                          <p:stCondLst>
                                            <p:cond delay="0"/>
                                          </p:stCondLst>
                                        </p:cTn>
                                        <p:tgtEl>
                                          <p:spTgt spid="17416"/>
                                        </p:tgtEl>
                                        <p:attrNameLst>
                                          <p:attrName>ppt_w</p:attrName>
                                        </p:attrNameLst>
                                      </p:cBhvr>
                                      <p:tavLst>
                                        <p:tav tm="0">
                                          <p:val>
                                            <p:strVal val="#ppt_w"/>
                                          </p:val>
                                        </p:tav>
                                        <p:tav tm="100000">
                                          <p:val>
                                            <p:strVal val="#ppt_w*.05"/>
                                          </p:val>
                                        </p:tav>
                                      </p:tavLst>
                                    </p:anim>
                                    <p:anim calcmode="lin" valueType="num">
                                      <p:cBhvr>
                                        <p:cTn id="70" dur="500" accel="50000" fill="hold">
                                          <p:stCondLst>
                                            <p:cond delay="500"/>
                                          </p:stCondLst>
                                        </p:cTn>
                                        <p:tgtEl>
                                          <p:spTgt spid="17416"/>
                                        </p:tgtEl>
                                        <p:attrNameLst>
                                          <p:attrName>ppt_w</p:attrName>
                                        </p:attrNameLst>
                                      </p:cBhvr>
                                      <p:tavLst>
                                        <p:tav tm="0">
                                          <p:val>
                                            <p:strVal val="#ppt_w*.05"/>
                                          </p:val>
                                        </p:tav>
                                        <p:tav tm="100000">
                                          <p:val>
                                            <p:strVal val="#ppt_w"/>
                                          </p:val>
                                        </p:tav>
                                      </p:tavLst>
                                    </p:anim>
                                    <p:anim calcmode="lin" valueType="num">
                                      <p:cBhvr>
                                        <p:cTn id="71" dur="1000" fill="hold"/>
                                        <p:tgtEl>
                                          <p:spTgt spid="17416"/>
                                        </p:tgtEl>
                                        <p:attrNameLst>
                                          <p:attrName>ppt_h</p:attrName>
                                        </p:attrNameLst>
                                      </p:cBhvr>
                                      <p:tavLst>
                                        <p:tav tm="0">
                                          <p:val>
                                            <p:strVal val="#ppt_h"/>
                                          </p:val>
                                        </p:tav>
                                        <p:tav tm="100000">
                                          <p:val>
                                            <p:strVal val="#ppt_h"/>
                                          </p:val>
                                        </p:tav>
                                      </p:tavLst>
                                    </p:anim>
                                    <p:anim calcmode="lin" valueType="num">
                                      <p:cBhvr>
                                        <p:cTn id="72" dur="500" decel="50000" fill="hold">
                                          <p:stCondLst>
                                            <p:cond delay="0"/>
                                          </p:stCondLst>
                                        </p:cTn>
                                        <p:tgtEl>
                                          <p:spTgt spid="17416"/>
                                        </p:tgtEl>
                                        <p:attrNameLst>
                                          <p:attrName>ppt_x</p:attrName>
                                        </p:attrNameLst>
                                      </p:cBhvr>
                                      <p:tavLst>
                                        <p:tav tm="0">
                                          <p:val>
                                            <p:strVal val="#ppt_x+.4"/>
                                          </p:val>
                                        </p:tav>
                                        <p:tav tm="100000">
                                          <p:val>
                                            <p:strVal val="#ppt_x"/>
                                          </p:val>
                                        </p:tav>
                                      </p:tavLst>
                                    </p:anim>
                                    <p:anim calcmode="lin" valueType="num">
                                      <p:cBhvr>
                                        <p:cTn id="73" dur="500" decel="50000" fill="hold">
                                          <p:stCondLst>
                                            <p:cond delay="0"/>
                                          </p:stCondLst>
                                        </p:cTn>
                                        <p:tgtEl>
                                          <p:spTgt spid="17416"/>
                                        </p:tgtEl>
                                        <p:attrNameLst>
                                          <p:attrName>ppt_y</p:attrName>
                                        </p:attrNameLst>
                                      </p:cBhvr>
                                      <p:tavLst>
                                        <p:tav tm="0">
                                          <p:val>
                                            <p:strVal val="#ppt_y-.2"/>
                                          </p:val>
                                        </p:tav>
                                        <p:tav tm="100000">
                                          <p:val>
                                            <p:strVal val="#ppt_y+.1"/>
                                          </p:val>
                                        </p:tav>
                                      </p:tavLst>
                                    </p:anim>
                                    <p:anim calcmode="lin" valueType="num">
                                      <p:cBhvr>
                                        <p:cTn id="74" dur="500" accel="50000" fill="hold">
                                          <p:stCondLst>
                                            <p:cond delay="500"/>
                                          </p:stCondLst>
                                        </p:cTn>
                                        <p:tgtEl>
                                          <p:spTgt spid="17416"/>
                                        </p:tgtEl>
                                        <p:attrNameLst>
                                          <p:attrName>ppt_y</p:attrName>
                                        </p:attrNameLst>
                                      </p:cBhvr>
                                      <p:tavLst>
                                        <p:tav tm="0">
                                          <p:val>
                                            <p:strVal val="#ppt_y+.1"/>
                                          </p:val>
                                        </p:tav>
                                        <p:tav tm="100000">
                                          <p:val>
                                            <p:strVal val="#ppt_y"/>
                                          </p:val>
                                        </p:tav>
                                      </p:tavLst>
                                    </p:anim>
                                    <p:animEffect transition="in" filter="fade">
                                      <p:cBhvr>
                                        <p:cTn id="75" dur="1000" decel="50000">
                                          <p:stCondLst>
                                            <p:cond delay="0"/>
                                          </p:stCondLst>
                                        </p:cTn>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4" grpId="0"/>
      <p:bldP spid="17415" grpId="0"/>
      <p:bldP spid="174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a:extLst>
              <a:ext uri="{FF2B5EF4-FFF2-40B4-BE49-F238E27FC236}">
                <a16:creationId xmlns:a16="http://schemas.microsoft.com/office/drawing/2014/main" id="{88671882-D269-4704-BDF6-87CF8933CBF1}"/>
              </a:ext>
            </a:extLst>
          </p:cNvPr>
          <p:cNvSpPr>
            <a:spLocks noChangeArrowheads="1"/>
          </p:cNvSpPr>
          <p:nvPr/>
        </p:nvSpPr>
        <p:spPr bwMode="auto">
          <a:xfrm>
            <a:off x="0" y="260350"/>
            <a:ext cx="9144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sz="1600" b="1"/>
              <a:t>Že od malih nog je imel Ernesto Guevara navado pisati dnevnik. Vestno in natančno si je zapisoval vse dogodke in razmišljanja. Po zaslugi teh izpisanih stvari, je Che postal eden izmed najverodostojnejših kronistov kubanske revolucije</a:t>
            </a:r>
          </a:p>
        </p:txBody>
      </p:sp>
      <p:sp>
        <p:nvSpPr>
          <p:cNvPr id="18438" name="Rectangle 6">
            <a:extLst>
              <a:ext uri="{FF2B5EF4-FFF2-40B4-BE49-F238E27FC236}">
                <a16:creationId xmlns:a16="http://schemas.microsoft.com/office/drawing/2014/main" id="{AF0CB22A-52FF-4540-9A9B-4F1A7D4C46F7}"/>
              </a:ext>
            </a:extLst>
          </p:cNvPr>
          <p:cNvSpPr>
            <a:spLocks noChangeArrowheads="1"/>
          </p:cNvSpPr>
          <p:nvPr/>
        </p:nvSpPr>
        <p:spPr bwMode="auto">
          <a:xfrm>
            <a:off x="0" y="1341438"/>
            <a:ext cx="9072563"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sz="1600" b="1"/>
              <a:t>Batistov štab je imel zelo dobro mrežo informatorjev, tako da so Castra in njegove prijatelje že takoj ob izkrcanju ladje zjutraj 2. decembra 1956, napadli s strojnicami iz letal. G</a:t>
            </a:r>
            <a:r>
              <a:rPr lang="sl-SI" altLang="sl-SI" sz="1600" b="1"/>
              <a:t>verilc</a:t>
            </a:r>
            <a:r>
              <a:rPr lang="en-US" altLang="sl-SI" sz="1600" b="1"/>
              <a:t>i so se podali na marš proti Sierri Maestri. </a:t>
            </a:r>
          </a:p>
        </p:txBody>
      </p:sp>
      <p:sp>
        <p:nvSpPr>
          <p:cNvPr id="18439" name="Rectangle 7">
            <a:extLst>
              <a:ext uri="{FF2B5EF4-FFF2-40B4-BE49-F238E27FC236}">
                <a16:creationId xmlns:a16="http://schemas.microsoft.com/office/drawing/2014/main" id="{317B6086-7E2D-494E-8748-A2D22D6A4D39}"/>
              </a:ext>
            </a:extLst>
          </p:cNvPr>
          <p:cNvSpPr>
            <a:spLocks noChangeArrowheads="1"/>
          </p:cNvSpPr>
          <p:nvPr/>
        </p:nvSpPr>
        <p:spPr bwMode="auto">
          <a:xfrm>
            <a:off x="0" y="2420938"/>
            <a:ext cx="9144000"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sz="1600" b="1"/>
              <a:t>Glavni boji so se bili ob »carreteri central«, asfaltirani cesti. Gverilski udarci in politična izolacija so povzročili dokončno krizo režima. Decembra je bil Batistov režim v popolnem razsulu. Che Guevara je uspeh zaokrožil še z zadnjim udarcem, 29. decembra 1958, ko je napadel Santa Claro. Ta bitka je zapisana v zgodovini Kube kot najvažnejša vojaška zmaga Che Guevare in to je pomenilo padec Batiste. 2. januarja 1959 pa je Che Guevara s Camiliom Cienfuegosom in vsemi vojaki vkorakal v Havano.</a:t>
            </a:r>
          </a:p>
          <a:p>
            <a:endParaRPr lang="en-US" altLang="sl-SI" sz="1600" b="1">
              <a:latin typeface="Arial" panose="020B0604020202020204" pitchFamily="34" charset="0"/>
            </a:endParaRPr>
          </a:p>
        </p:txBody>
      </p:sp>
      <p:sp>
        <p:nvSpPr>
          <p:cNvPr id="18441" name="Line 9">
            <a:extLst>
              <a:ext uri="{FF2B5EF4-FFF2-40B4-BE49-F238E27FC236}">
                <a16:creationId xmlns:a16="http://schemas.microsoft.com/office/drawing/2014/main" id="{96BBE6FE-DB48-45C0-99D9-EFEA0CCAA1AD}"/>
              </a:ext>
            </a:extLst>
          </p:cNvPr>
          <p:cNvSpPr>
            <a:spLocks noChangeShapeType="1"/>
          </p:cNvSpPr>
          <p:nvPr/>
        </p:nvSpPr>
        <p:spPr bwMode="auto">
          <a:xfrm>
            <a:off x="395288" y="1196975"/>
            <a:ext cx="81010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8442" name="Line 10">
            <a:extLst>
              <a:ext uri="{FF2B5EF4-FFF2-40B4-BE49-F238E27FC236}">
                <a16:creationId xmlns:a16="http://schemas.microsoft.com/office/drawing/2014/main" id="{27A233E2-AA49-4780-87A5-3F419557E6E3}"/>
              </a:ext>
            </a:extLst>
          </p:cNvPr>
          <p:cNvSpPr>
            <a:spLocks noChangeShapeType="1"/>
          </p:cNvSpPr>
          <p:nvPr/>
        </p:nvSpPr>
        <p:spPr bwMode="auto">
          <a:xfrm>
            <a:off x="323850" y="2276475"/>
            <a:ext cx="81010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pic>
        <p:nvPicPr>
          <p:cNvPr id="18443" name="Picture 11" descr="fidel_castro">
            <a:extLst>
              <a:ext uri="{FF2B5EF4-FFF2-40B4-BE49-F238E27FC236}">
                <a16:creationId xmlns:a16="http://schemas.microsoft.com/office/drawing/2014/main" id="{FBBA03B2-399D-4590-8702-CEF09E4CD9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76700"/>
            <a:ext cx="2146300" cy="2574925"/>
          </a:xfrm>
          <a:prstGeom prst="rect">
            <a:avLst/>
          </a:prstGeom>
          <a:noFill/>
          <a:extLst>
            <a:ext uri="{909E8E84-426E-40DD-AFC4-6F175D3DCCD1}">
              <a14:hiddenFill xmlns:a14="http://schemas.microsoft.com/office/drawing/2010/main">
                <a:solidFill>
                  <a:srgbClr val="FFFFFF"/>
                </a:solidFill>
              </a14:hiddenFill>
            </a:ext>
          </a:extLst>
        </p:spPr>
      </p:pic>
      <p:pic>
        <p:nvPicPr>
          <p:cNvPr id="18444" name="Picture 12" descr="normal_che311s">
            <a:extLst>
              <a:ext uri="{FF2B5EF4-FFF2-40B4-BE49-F238E27FC236}">
                <a16:creationId xmlns:a16="http://schemas.microsoft.com/office/drawing/2014/main" id="{E4AB6CB0-1014-4B2E-AB91-F5D82D8A1E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4005263"/>
            <a:ext cx="2260600" cy="2636837"/>
          </a:xfrm>
          <a:prstGeom prst="rect">
            <a:avLst/>
          </a:prstGeom>
          <a:noFill/>
          <a:extLst>
            <a:ext uri="{909E8E84-426E-40DD-AFC4-6F175D3DCCD1}">
              <a14:hiddenFill xmlns:a14="http://schemas.microsoft.com/office/drawing/2010/main">
                <a:solidFill>
                  <a:srgbClr val="FFFFFF"/>
                </a:solidFill>
              </a14:hiddenFill>
            </a:ext>
          </a:extLst>
        </p:spPr>
      </p:pic>
      <p:pic>
        <p:nvPicPr>
          <p:cNvPr id="18445" name="Picture 13" descr="cuba">
            <a:extLst>
              <a:ext uri="{FF2B5EF4-FFF2-40B4-BE49-F238E27FC236}">
                <a16:creationId xmlns:a16="http://schemas.microsoft.com/office/drawing/2014/main" id="{8F0476F6-7A19-4ABE-B067-4E396448D7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1863" y="4437063"/>
            <a:ext cx="2714625" cy="1809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p:cTn id="7" dur="500" decel="50000" fill="hold">
                                          <p:stCondLst>
                                            <p:cond delay="0"/>
                                          </p:stCondLst>
                                        </p:cTn>
                                        <p:tgtEl>
                                          <p:spTgt spid="1843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843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437"/>
                                        </p:tgtEl>
                                        <p:attrNameLst>
                                          <p:attrName>ppt_w</p:attrName>
                                        </p:attrNameLst>
                                      </p:cBhvr>
                                      <p:tavLst>
                                        <p:tav tm="0">
                                          <p:val>
                                            <p:strVal val="#ppt_w*.05"/>
                                          </p:val>
                                        </p:tav>
                                        <p:tav tm="100000">
                                          <p:val>
                                            <p:strVal val="#ppt_w"/>
                                          </p:val>
                                        </p:tav>
                                      </p:tavLst>
                                    </p:anim>
                                    <p:anim calcmode="lin" valueType="num">
                                      <p:cBhvr>
                                        <p:cTn id="10" dur="1000" fill="hold"/>
                                        <p:tgtEl>
                                          <p:spTgt spid="1843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43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43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43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43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8441"/>
                                        </p:tgtEl>
                                        <p:attrNameLst>
                                          <p:attrName>style.visibility</p:attrName>
                                        </p:attrNameLst>
                                      </p:cBhvr>
                                      <p:to>
                                        <p:strVal val="visible"/>
                                      </p:to>
                                    </p:set>
                                    <p:anim calcmode="lin" valueType="num">
                                      <p:cBhvr additive="base">
                                        <p:cTn id="19" dur="500" fill="hold"/>
                                        <p:tgtEl>
                                          <p:spTgt spid="18441"/>
                                        </p:tgtEl>
                                        <p:attrNameLst>
                                          <p:attrName>ppt_x</p:attrName>
                                        </p:attrNameLst>
                                      </p:cBhvr>
                                      <p:tavLst>
                                        <p:tav tm="0">
                                          <p:val>
                                            <p:strVal val="#ppt_x"/>
                                          </p:val>
                                        </p:tav>
                                        <p:tav tm="100000">
                                          <p:val>
                                            <p:strVal val="#ppt_x"/>
                                          </p:val>
                                        </p:tav>
                                      </p:tavLst>
                                    </p:anim>
                                    <p:anim calcmode="lin" valueType="num">
                                      <p:cBhvr additive="base">
                                        <p:cTn id="20" dur="500" fill="hold"/>
                                        <p:tgtEl>
                                          <p:spTgt spid="1844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18438"/>
                                        </p:tgtEl>
                                        <p:attrNameLst>
                                          <p:attrName>style.visibility</p:attrName>
                                        </p:attrNameLst>
                                      </p:cBhvr>
                                      <p:to>
                                        <p:strVal val="visible"/>
                                      </p:to>
                                    </p:set>
                                    <p:anim calcmode="lin" valueType="num">
                                      <p:cBhvr>
                                        <p:cTn id="25" dur="500" decel="50000" fill="hold">
                                          <p:stCondLst>
                                            <p:cond delay="0"/>
                                          </p:stCondLst>
                                        </p:cTn>
                                        <p:tgtEl>
                                          <p:spTgt spid="18438"/>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18438"/>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18438"/>
                                        </p:tgtEl>
                                        <p:attrNameLst>
                                          <p:attrName>ppt_w</p:attrName>
                                        </p:attrNameLst>
                                      </p:cBhvr>
                                      <p:tavLst>
                                        <p:tav tm="0">
                                          <p:val>
                                            <p:strVal val="#ppt_w*.05"/>
                                          </p:val>
                                        </p:tav>
                                        <p:tav tm="100000">
                                          <p:val>
                                            <p:strVal val="#ppt_w"/>
                                          </p:val>
                                        </p:tav>
                                      </p:tavLst>
                                    </p:anim>
                                    <p:anim calcmode="lin" valueType="num">
                                      <p:cBhvr>
                                        <p:cTn id="28" dur="1000" fill="hold"/>
                                        <p:tgtEl>
                                          <p:spTgt spid="18438"/>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18438"/>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18438"/>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18438"/>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1843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6" presetClass="entr" presetSubtype="0" fill="hold" nodeType="clickEffect">
                                  <p:stCondLst>
                                    <p:cond delay="0"/>
                                  </p:stCondLst>
                                  <p:childTnLst>
                                    <p:set>
                                      <p:cBhvr>
                                        <p:cTn id="36" dur="1" fill="hold">
                                          <p:stCondLst>
                                            <p:cond delay="0"/>
                                          </p:stCondLst>
                                        </p:cTn>
                                        <p:tgtEl>
                                          <p:spTgt spid="18443"/>
                                        </p:tgtEl>
                                        <p:attrNameLst>
                                          <p:attrName>style.visibility</p:attrName>
                                        </p:attrNameLst>
                                      </p:cBhvr>
                                      <p:to>
                                        <p:strVal val="visible"/>
                                      </p:to>
                                    </p:set>
                                    <p:animEffect transition="in" filter="wipe(down)">
                                      <p:cBhvr>
                                        <p:cTn id="37" dur="580">
                                          <p:stCondLst>
                                            <p:cond delay="0"/>
                                          </p:stCondLst>
                                        </p:cTn>
                                        <p:tgtEl>
                                          <p:spTgt spid="18443"/>
                                        </p:tgtEl>
                                      </p:cBhvr>
                                    </p:animEffect>
                                    <p:anim calcmode="lin" valueType="num">
                                      <p:cBhvr>
                                        <p:cTn id="38" dur="1822" tmFilter="0,0; 0.14,0.36; 0.43,0.73; 0.71,0.91; 1.0,1.0">
                                          <p:stCondLst>
                                            <p:cond delay="0"/>
                                          </p:stCondLst>
                                        </p:cTn>
                                        <p:tgtEl>
                                          <p:spTgt spid="18443"/>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8443"/>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8443"/>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8443"/>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8443"/>
                                        </p:tgtEl>
                                        <p:attrNameLst>
                                          <p:attrName>ppt_y</p:attrName>
                                        </p:attrNameLst>
                                      </p:cBhvr>
                                      <p:tavLst>
                                        <p:tav tm="0" fmla="#ppt_y-sin(pi*$)/81">
                                          <p:val>
                                            <p:fltVal val="0"/>
                                          </p:val>
                                        </p:tav>
                                        <p:tav tm="100000">
                                          <p:val>
                                            <p:fltVal val="1"/>
                                          </p:val>
                                        </p:tav>
                                      </p:tavLst>
                                    </p:anim>
                                    <p:animScale>
                                      <p:cBhvr>
                                        <p:cTn id="43" dur="26">
                                          <p:stCondLst>
                                            <p:cond delay="650"/>
                                          </p:stCondLst>
                                        </p:cTn>
                                        <p:tgtEl>
                                          <p:spTgt spid="18443"/>
                                        </p:tgtEl>
                                      </p:cBhvr>
                                      <p:to x="100000" y="60000"/>
                                    </p:animScale>
                                    <p:animScale>
                                      <p:cBhvr>
                                        <p:cTn id="44" dur="166" decel="50000">
                                          <p:stCondLst>
                                            <p:cond delay="676"/>
                                          </p:stCondLst>
                                        </p:cTn>
                                        <p:tgtEl>
                                          <p:spTgt spid="18443"/>
                                        </p:tgtEl>
                                      </p:cBhvr>
                                      <p:to x="100000" y="100000"/>
                                    </p:animScale>
                                    <p:animScale>
                                      <p:cBhvr>
                                        <p:cTn id="45" dur="26">
                                          <p:stCondLst>
                                            <p:cond delay="1312"/>
                                          </p:stCondLst>
                                        </p:cTn>
                                        <p:tgtEl>
                                          <p:spTgt spid="18443"/>
                                        </p:tgtEl>
                                      </p:cBhvr>
                                      <p:to x="100000" y="80000"/>
                                    </p:animScale>
                                    <p:animScale>
                                      <p:cBhvr>
                                        <p:cTn id="46" dur="166" decel="50000">
                                          <p:stCondLst>
                                            <p:cond delay="1338"/>
                                          </p:stCondLst>
                                        </p:cTn>
                                        <p:tgtEl>
                                          <p:spTgt spid="18443"/>
                                        </p:tgtEl>
                                      </p:cBhvr>
                                      <p:to x="100000" y="100000"/>
                                    </p:animScale>
                                    <p:animScale>
                                      <p:cBhvr>
                                        <p:cTn id="47" dur="26">
                                          <p:stCondLst>
                                            <p:cond delay="1642"/>
                                          </p:stCondLst>
                                        </p:cTn>
                                        <p:tgtEl>
                                          <p:spTgt spid="18443"/>
                                        </p:tgtEl>
                                      </p:cBhvr>
                                      <p:to x="100000" y="90000"/>
                                    </p:animScale>
                                    <p:animScale>
                                      <p:cBhvr>
                                        <p:cTn id="48" dur="166" decel="50000">
                                          <p:stCondLst>
                                            <p:cond delay="1668"/>
                                          </p:stCondLst>
                                        </p:cTn>
                                        <p:tgtEl>
                                          <p:spTgt spid="18443"/>
                                        </p:tgtEl>
                                      </p:cBhvr>
                                      <p:to x="100000" y="100000"/>
                                    </p:animScale>
                                    <p:animScale>
                                      <p:cBhvr>
                                        <p:cTn id="49" dur="26">
                                          <p:stCondLst>
                                            <p:cond delay="1808"/>
                                          </p:stCondLst>
                                        </p:cTn>
                                        <p:tgtEl>
                                          <p:spTgt spid="18443"/>
                                        </p:tgtEl>
                                      </p:cBhvr>
                                      <p:to x="100000" y="95000"/>
                                    </p:animScale>
                                    <p:animScale>
                                      <p:cBhvr>
                                        <p:cTn id="50" dur="166" decel="50000">
                                          <p:stCondLst>
                                            <p:cond delay="1834"/>
                                          </p:stCondLst>
                                        </p:cTn>
                                        <p:tgtEl>
                                          <p:spTgt spid="18443"/>
                                        </p:tgtEl>
                                      </p:cBhvr>
                                      <p:to x="100000" y="100000"/>
                                    </p:animScale>
                                  </p:childTnLst>
                                </p:cTn>
                              </p:par>
                            </p:childTnLst>
                          </p:cTn>
                        </p:par>
                      </p:childTnLst>
                    </p:cTn>
                  </p:par>
                  <p:par>
                    <p:cTn id="51" fill="hold" nodeType="clickPar">
                      <p:stCondLst>
                        <p:cond delay="indefinite"/>
                      </p:stCondLst>
                      <p:childTnLst>
                        <p:par>
                          <p:cTn id="52" fill="hold" nodeType="withGroup">
                            <p:stCondLst>
                              <p:cond delay="0"/>
                            </p:stCondLst>
                            <p:childTnLst>
                              <p:par>
                                <p:cTn id="53" presetID="26" presetClass="entr" presetSubtype="0" fill="hold" nodeType="clickEffect">
                                  <p:stCondLst>
                                    <p:cond delay="0"/>
                                  </p:stCondLst>
                                  <p:childTnLst>
                                    <p:set>
                                      <p:cBhvr>
                                        <p:cTn id="54" dur="1" fill="hold">
                                          <p:stCondLst>
                                            <p:cond delay="0"/>
                                          </p:stCondLst>
                                        </p:cTn>
                                        <p:tgtEl>
                                          <p:spTgt spid="18444"/>
                                        </p:tgtEl>
                                        <p:attrNameLst>
                                          <p:attrName>style.visibility</p:attrName>
                                        </p:attrNameLst>
                                      </p:cBhvr>
                                      <p:to>
                                        <p:strVal val="visible"/>
                                      </p:to>
                                    </p:set>
                                    <p:animEffect transition="in" filter="wipe(down)">
                                      <p:cBhvr>
                                        <p:cTn id="55" dur="580">
                                          <p:stCondLst>
                                            <p:cond delay="0"/>
                                          </p:stCondLst>
                                        </p:cTn>
                                        <p:tgtEl>
                                          <p:spTgt spid="18444"/>
                                        </p:tgtEl>
                                      </p:cBhvr>
                                    </p:animEffect>
                                    <p:anim calcmode="lin" valueType="num">
                                      <p:cBhvr>
                                        <p:cTn id="56" dur="1822" tmFilter="0,0; 0.14,0.36; 0.43,0.73; 0.71,0.91; 1.0,1.0">
                                          <p:stCondLst>
                                            <p:cond delay="0"/>
                                          </p:stCondLst>
                                        </p:cTn>
                                        <p:tgtEl>
                                          <p:spTgt spid="18444"/>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8444"/>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8444"/>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8444"/>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8444"/>
                                        </p:tgtEl>
                                        <p:attrNameLst>
                                          <p:attrName>ppt_y</p:attrName>
                                        </p:attrNameLst>
                                      </p:cBhvr>
                                      <p:tavLst>
                                        <p:tav tm="0" fmla="#ppt_y-sin(pi*$)/81">
                                          <p:val>
                                            <p:fltVal val="0"/>
                                          </p:val>
                                        </p:tav>
                                        <p:tav tm="100000">
                                          <p:val>
                                            <p:fltVal val="1"/>
                                          </p:val>
                                        </p:tav>
                                      </p:tavLst>
                                    </p:anim>
                                    <p:animScale>
                                      <p:cBhvr>
                                        <p:cTn id="61" dur="26">
                                          <p:stCondLst>
                                            <p:cond delay="650"/>
                                          </p:stCondLst>
                                        </p:cTn>
                                        <p:tgtEl>
                                          <p:spTgt spid="18444"/>
                                        </p:tgtEl>
                                      </p:cBhvr>
                                      <p:to x="100000" y="60000"/>
                                    </p:animScale>
                                    <p:animScale>
                                      <p:cBhvr>
                                        <p:cTn id="62" dur="166" decel="50000">
                                          <p:stCondLst>
                                            <p:cond delay="676"/>
                                          </p:stCondLst>
                                        </p:cTn>
                                        <p:tgtEl>
                                          <p:spTgt spid="18444"/>
                                        </p:tgtEl>
                                      </p:cBhvr>
                                      <p:to x="100000" y="100000"/>
                                    </p:animScale>
                                    <p:animScale>
                                      <p:cBhvr>
                                        <p:cTn id="63" dur="26">
                                          <p:stCondLst>
                                            <p:cond delay="1312"/>
                                          </p:stCondLst>
                                        </p:cTn>
                                        <p:tgtEl>
                                          <p:spTgt spid="18444"/>
                                        </p:tgtEl>
                                      </p:cBhvr>
                                      <p:to x="100000" y="80000"/>
                                    </p:animScale>
                                    <p:animScale>
                                      <p:cBhvr>
                                        <p:cTn id="64" dur="166" decel="50000">
                                          <p:stCondLst>
                                            <p:cond delay="1338"/>
                                          </p:stCondLst>
                                        </p:cTn>
                                        <p:tgtEl>
                                          <p:spTgt spid="18444"/>
                                        </p:tgtEl>
                                      </p:cBhvr>
                                      <p:to x="100000" y="100000"/>
                                    </p:animScale>
                                    <p:animScale>
                                      <p:cBhvr>
                                        <p:cTn id="65" dur="26">
                                          <p:stCondLst>
                                            <p:cond delay="1642"/>
                                          </p:stCondLst>
                                        </p:cTn>
                                        <p:tgtEl>
                                          <p:spTgt spid="18444"/>
                                        </p:tgtEl>
                                      </p:cBhvr>
                                      <p:to x="100000" y="90000"/>
                                    </p:animScale>
                                    <p:animScale>
                                      <p:cBhvr>
                                        <p:cTn id="66" dur="166" decel="50000">
                                          <p:stCondLst>
                                            <p:cond delay="1668"/>
                                          </p:stCondLst>
                                        </p:cTn>
                                        <p:tgtEl>
                                          <p:spTgt spid="18444"/>
                                        </p:tgtEl>
                                      </p:cBhvr>
                                      <p:to x="100000" y="100000"/>
                                    </p:animScale>
                                    <p:animScale>
                                      <p:cBhvr>
                                        <p:cTn id="67" dur="26">
                                          <p:stCondLst>
                                            <p:cond delay="1808"/>
                                          </p:stCondLst>
                                        </p:cTn>
                                        <p:tgtEl>
                                          <p:spTgt spid="18444"/>
                                        </p:tgtEl>
                                      </p:cBhvr>
                                      <p:to x="100000" y="95000"/>
                                    </p:animScale>
                                    <p:animScale>
                                      <p:cBhvr>
                                        <p:cTn id="68" dur="166" decel="50000">
                                          <p:stCondLst>
                                            <p:cond delay="1834"/>
                                          </p:stCondLst>
                                        </p:cTn>
                                        <p:tgtEl>
                                          <p:spTgt spid="18444"/>
                                        </p:tgtEl>
                                      </p:cBhvr>
                                      <p:to x="100000" y="100000"/>
                                    </p:animScale>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18442"/>
                                        </p:tgtEl>
                                        <p:attrNameLst>
                                          <p:attrName>style.visibility</p:attrName>
                                        </p:attrNameLst>
                                      </p:cBhvr>
                                      <p:to>
                                        <p:strVal val="visible"/>
                                      </p:to>
                                    </p:set>
                                    <p:anim calcmode="lin" valueType="num">
                                      <p:cBhvr additive="base">
                                        <p:cTn id="73" dur="500" fill="hold"/>
                                        <p:tgtEl>
                                          <p:spTgt spid="18442"/>
                                        </p:tgtEl>
                                        <p:attrNameLst>
                                          <p:attrName>ppt_x</p:attrName>
                                        </p:attrNameLst>
                                      </p:cBhvr>
                                      <p:tavLst>
                                        <p:tav tm="0">
                                          <p:val>
                                            <p:strVal val="#ppt_x"/>
                                          </p:val>
                                        </p:tav>
                                        <p:tav tm="100000">
                                          <p:val>
                                            <p:strVal val="#ppt_x"/>
                                          </p:val>
                                        </p:tav>
                                      </p:tavLst>
                                    </p:anim>
                                    <p:anim calcmode="lin" valueType="num">
                                      <p:cBhvr additive="base">
                                        <p:cTn id="74" dur="500" fill="hold"/>
                                        <p:tgtEl>
                                          <p:spTgt spid="18442"/>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nodeType="clickEffect">
                                  <p:stCondLst>
                                    <p:cond delay="0"/>
                                  </p:stCondLst>
                                  <p:childTnLst>
                                    <p:set>
                                      <p:cBhvr>
                                        <p:cTn id="78" dur="1" fill="hold">
                                          <p:stCondLst>
                                            <p:cond delay="0"/>
                                          </p:stCondLst>
                                        </p:cTn>
                                        <p:tgtEl>
                                          <p:spTgt spid="18445"/>
                                        </p:tgtEl>
                                        <p:attrNameLst>
                                          <p:attrName>style.visibility</p:attrName>
                                        </p:attrNameLst>
                                      </p:cBhvr>
                                      <p:to>
                                        <p:strVal val="visible"/>
                                      </p:to>
                                    </p:set>
                                    <p:animEffect transition="in" filter="wipe(down)">
                                      <p:cBhvr>
                                        <p:cTn id="79" dur="580">
                                          <p:stCondLst>
                                            <p:cond delay="0"/>
                                          </p:stCondLst>
                                        </p:cTn>
                                        <p:tgtEl>
                                          <p:spTgt spid="18445"/>
                                        </p:tgtEl>
                                      </p:cBhvr>
                                    </p:animEffect>
                                    <p:anim calcmode="lin" valueType="num">
                                      <p:cBhvr>
                                        <p:cTn id="80" dur="1822" tmFilter="0,0; 0.14,0.36; 0.43,0.73; 0.71,0.91; 1.0,1.0">
                                          <p:stCondLst>
                                            <p:cond delay="0"/>
                                          </p:stCondLst>
                                        </p:cTn>
                                        <p:tgtEl>
                                          <p:spTgt spid="18445"/>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8445"/>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8445"/>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8445"/>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8445"/>
                                        </p:tgtEl>
                                        <p:attrNameLst>
                                          <p:attrName>ppt_y</p:attrName>
                                        </p:attrNameLst>
                                      </p:cBhvr>
                                      <p:tavLst>
                                        <p:tav tm="0" fmla="#ppt_y-sin(pi*$)/81">
                                          <p:val>
                                            <p:fltVal val="0"/>
                                          </p:val>
                                        </p:tav>
                                        <p:tav tm="100000">
                                          <p:val>
                                            <p:fltVal val="1"/>
                                          </p:val>
                                        </p:tav>
                                      </p:tavLst>
                                    </p:anim>
                                    <p:animScale>
                                      <p:cBhvr>
                                        <p:cTn id="85" dur="26">
                                          <p:stCondLst>
                                            <p:cond delay="650"/>
                                          </p:stCondLst>
                                        </p:cTn>
                                        <p:tgtEl>
                                          <p:spTgt spid="18445"/>
                                        </p:tgtEl>
                                      </p:cBhvr>
                                      <p:to x="100000" y="60000"/>
                                    </p:animScale>
                                    <p:animScale>
                                      <p:cBhvr>
                                        <p:cTn id="86" dur="166" decel="50000">
                                          <p:stCondLst>
                                            <p:cond delay="676"/>
                                          </p:stCondLst>
                                        </p:cTn>
                                        <p:tgtEl>
                                          <p:spTgt spid="18445"/>
                                        </p:tgtEl>
                                      </p:cBhvr>
                                      <p:to x="100000" y="100000"/>
                                    </p:animScale>
                                    <p:animScale>
                                      <p:cBhvr>
                                        <p:cTn id="87" dur="26">
                                          <p:stCondLst>
                                            <p:cond delay="1312"/>
                                          </p:stCondLst>
                                        </p:cTn>
                                        <p:tgtEl>
                                          <p:spTgt spid="18445"/>
                                        </p:tgtEl>
                                      </p:cBhvr>
                                      <p:to x="100000" y="80000"/>
                                    </p:animScale>
                                    <p:animScale>
                                      <p:cBhvr>
                                        <p:cTn id="88" dur="166" decel="50000">
                                          <p:stCondLst>
                                            <p:cond delay="1338"/>
                                          </p:stCondLst>
                                        </p:cTn>
                                        <p:tgtEl>
                                          <p:spTgt spid="18445"/>
                                        </p:tgtEl>
                                      </p:cBhvr>
                                      <p:to x="100000" y="100000"/>
                                    </p:animScale>
                                    <p:animScale>
                                      <p:cBhvr>
                                        <p:cTn id="89" dur="26">
                                          <p:stCondLst>
                                            <p:cond delay="1642"/>
                                          </p:stCondLst>
                                        </p:cTn>
                                        <p:tgtEl>
                                          <p:spTgt spid="18445"/>
                                        </p:tgtEl>
                                      </p:cBhvr>
                                      <p:to x="100000" y="90000"/>
                                    </p:animScale>
                                    <p:animScale>
                                      <p:cBhvr>
                                        <p:cTn id="90" dur="166" decel="50000">
                                          <p:stCondLst>
                                            <p:cond delay="1668"/>
                                          </p:stCondLst>
                                        </p:cTn>
                                        <p:tgtEl>
                                          <p:spTgt spid="18445"/>
                                        </p:tgtEl>
                                      </p:cBhvr>
                                      <p:to x="100000" y="100000"/>
                                    </p:animScale>
                                    <p:animScale>
                                      <p:cBhvr>
                                        <p:cTn id="91" dur="26">
                                          <p:stCondLst>
                                            <p:cond delay="1808"/>
                                          </p:stCondLst>
                                        </p:cTn>
                                        <p:tgtEl>
                                          <p:spTgt spid="18445"/>
                                        </p:tgtEl>
                                      </p:cBhvr>
                                      <p:to x="100000" y="95000"/>
                                    </p:animScale>
                                    <p:animScale>
                                      <p:cBhvr>
                                        <p:cTn id="92" dur="166" decel="50000">
                                          <p:stCondLst>
                                            <p:cond delay="1834"/>
                                          </p:stCondLst>
                                        </p:cTn>
                                        <p:tgtEl>
                                          <p:spTgt spid="18445"/>
                                        </p:tgtEl>
                                      </p:cBhvr>
                                      <p:to x="100000" y="100000"/>
                                    </p:animScale>
                                  </p:childTnLst>
                                </p:cTn>
                              </p:par>
                            </p:childTnLst>
                          </p:cTn>
                        </p:par>
                      </p:childTnLst>
                    </p:cTn>
                  </p:par>
                  <p:par>
                    <p:cTn id="93" fill="hold" nodeType="clickPar">
                      <p:stCondLst>
                        <p:cond delay="indefinite"/>
                      </p:stCondLst>
                      <p:childTnLst>
                        <p:par>
                          <p:cTn id="94" fill="hold" nodeType="withGroup">
                            <p:stCondLst>
                              <p:cond delay="0"/>
                            </p:stCondLst>
                            <p:childTnLst>
                              <p:par>
                                <p:cTn id="95" presetID="25" presetClass="entr" presetSubtype="0" fill="hold" grpId="0" nodeType="clickEffect">
                                  <p:stCondLst>
                                    <p:cond delay="0"/>
                                  </p:stCondLst>
                                  <p:childTnLst>
                                    <p:set>
                                      <p:cBhvr>
                                        <p:cTn id="96" dur="1" fill="hold">
                                          <p:stCondLst>
                                            <p:cond delay="0"/>
                                          </p:stCondLst>
                                        </p:cTn>
                                        <p:tgtEl>
                                          <p:spTgt spid="18439"/>
                                        </p:tgtEl>
                                        <p:attrNameLst>
                                          <p:attrName>style.visibility</p:attrName>
                                        </p:attrNameLst>
                                      </p:cBhvr>
                                      <p:to>
                                        <p:strVal val="visible"/>
                                      </p:to>
                                    </p:set>
                                    <p:anim calcmode="lin" valueType="num">
                                      <p:cBhvr>
                                        <p:cTn id="97" dur="500" decel="50000" fill="hold">
                                          <p:stCondLst>
                                            <p:cond delay="0"/>
                                          </p:stCondLst>
                                        </p:cTn>
                                        <p:tgtEl>
                                          <p:spTgt spid="18439"/>
                                        </p:tgtEl>
                                        <p:attrNameLst>
                                          <p:attrName>style.rotation</p:attrName>
                                        </p:attrNameLst>
                                      </p:cBhvr>
                                      <p:tavLst>
                                        <p:tav tm="0">
                                          <p:val>
                                            <p:fltVal val="-90"/>
                                          </p:val>
                                        </p:tav>
                                        <p:tav tm="100000">
                                          <p:val>
                                            <p:fltVal val="0"/>
                                          </p:val>
                                        </p:tav>
                                      </p:tavLst>
                                    </p:anim>
                                    <p:anim calcmode="lin" valueType="num">
                                      <p:cBhvr>
                                        <p:cTn id="98" dur="500" decel="50000" fill="hold">
                                          <p:stCondLst>
                                            <p:cond delay="0"/>
                                          </p:stCondLst>
                                        </p:cTn>
                                        <p:tgtEl>
                                          <p:spTgt spid="18439"/>
                                        </p:tgtEl>
                                        <p:attrNameLst>
                                          <p:attrName>ppt_w</p:attrName>
                                        </p:attrNameLst>
                                      </p:cBhvr>
                                      <p:tavLst>
                                        <p:tav tm="0">
                                          <p:val>
                                            <p:strVal val="#ppt_w"/>
                                          </p:val>
                                        </p:tav>
                                        <p:tav tm="100000">
                                          <p:val>
                                            <p:strVal val="#ppt_w*.05"/>
                                          </p:val>
                                        </p:tav>
                                      </p:tavLst>
                                    </p:anim>
                                    <p:anim calcmode="lin" valueType="num">
                                      <p:cBhvr>
                                        <p:cTn id="99" dur="500" accel="50000" fill="hold">
                                          <p:stCondLst>
                                            <p:cond delay="500"/>
                                          </p:stCondLst>
                                        </p:cTn>
                                        <p:tgtEl>
                                          <p:spTgt spid="18439"/>
                                        </p:tgtEl>
                                        <p:attrNameLst>
                                          <p:attrName>ppt_w</p:attrName>
                                        </p:attrNameLst>
                                      </p:cBhvr>
                                      <p:tavLst>
                                        <p:tav tm="0">
                                          <p:val>
                                            <p:strVal val="#ppt_w*.05"/>
                                          </p:val>
                                        </p:tav>
                                        <p:tav tm="100000">
                                          <p:val>
                                            <p:strVal val="#ppt_w"/>
                                          </p:val>
                                        </p:tav>
                                      </p:tavLst>
                                    </p:anim>
                                    <p:anim calcmode="lin" valueType="num">
                                      <p:cBhvr>
                                        <p:cTn id="100" dur="1000" fill="hold"/>
                                        <p:tgtEl>
                                          <p:spTgt spid="18439"/>
                                        </p:tgtEl>
                                        <p:attrNameLst>
                                          <p:attrName>ppt_h</p:attrName>
                                        </p:attrNameLst>
                                      </p:cBhvr>
                                      <p:tavLst>
                                        <p:tav tm="0">
                                          <p:val>
                                            <p:strVal val="#ppt_h"/>
                                          </p:val>
                                        </p:tav>
                                        <p:tav tm="100000">
                                          <p:val>
                                            <p:strVal val="#ppt_h"/>
                                          </p:val>
                                        </p:tav>
                                      </p:tavLst>
                                    </p:anim>
                                    <p:anim calcmode="lin" valueType="num">
                                      <p:cBhvr>
                                        <p:cTn id="101" dur="500" decel="50000" fill="hold">
                                          <p:stCondLst>
                                            <p:cond delay="0"/>
                                          </p:stCondLst>
                                        </p:cTn>
                                        <p:tgtEl>
                                          <p:spTgt spid="18439"/>
                                        </p:tgtEl>
                                        <p:attrNameLst>
                                          <p:attrName>ppt_x</p:attrName>
                                        </p:attrNameLst>
                                      </p:cBhvr>
                                      <p:tavLst>
                                        <p:tav tm="0">
                                          <p:val>
                                            <p:strVal val="#ppt_x+.4"/>
                                          </p:val>
                                        </p:tav>
                                        <p:tav tm="100000">
                                          <p:val>
                                            <p:strVal val="#ppt_x"/>
                                          </p:val>
                                        </p:tav>
                                      </p:tavLst>
                                    </p:anim>
                                    <p:anim calcmode="lin" valueType="num">
                                      <p:cBhvr>
                                        <p:cTn id="102" dur="500" decel="50000" fill="hold">
                                          <p:stCondLst>
                                            <p:cond delay="0"/>
                                          </p:stCondLst>
                                        </p:cTn>
                                        <p:tgtEl>
                                          <p:spTgt spid="18439"/>
                                        </p:tgtEl>
                                        <p:attrNameLst>
                                          <p:attrName>ppt_y</p:attrName>
                                        </p:attrNameLst>
                                      </p:cBhvr>
                                      <p:tavLst>
                                        <p:tav tm="0">
                                          <p:val>
                                            <p:strVal val="#ppt_y-.2"/>
                                          </p:val>
                                        </p:tav>
                                        <p:tav tm="100000">
                                          <p:val>
                                            <p:strVal val="#ppt_y+.1"/>
                                          </p:val>
                                        </p:tav>
                                      </p:tavLst>
                                    </p:anim>
                                    <p:anim calcmode="lin" valueType="num">
                                      <p:cBhvr>
                                        <p:cTn id="103" dur="500" accel="50000" fill="hold">
                                          <p:stCondLst>
                                            <p:cond delay="500"/>
                                          </p:stCondLst>
                                        </p:cTn>
                                        <p:tgtEl>
                                          <p:spTgt spid="18439"/>
                                        </p:tgtEl>
                                        <p:attrNameLst>
                                          <p:attrName>ppt_y</p:attrName>
                                        </p:attrNameLst>
                                      </p:cBhvr>
                                      <p:tavLst>
                                        <p:tav tm="0">
                                          <p:val>
                                            <p:strVal val="#ppt_y+.1"/>
                                          </p:val>
                                        </p:tav>
                                        <p:tav tm="100000">
                                          <p:val>
                                            <p:strVal val="#ppt_y"/>
                                          </p:val>
                                        </p:tav>
                                      </p:tavLst>
                                    </p:anim>
                                    <p:animEffect transition="in" filter="fade">
                                      <p:cBhvr>
                                        <p:cTn id="104" dur="1000" decel="50000">
                                          <p:stCondLst>
                                            <p:cond delay="0"/>
                                          </p:stCondLst>
                                        </p:cTn>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18438" grpId="0"/>
      <p:bldP spid="184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WordArt 4">
            <a:extLst>
              <a:ext uri="{FF2B5EF4-FFF2-40B4-BE49-F238E27FC236}">
                <a16:creationId xmlns:a16="http://schemas.microsoft.com/office/drawing/2014/main" id="{E1DF3F55-3211-42DF-9365-B96EC127427C}"/>
              </a:ext>
            </a:extLst>
          </p:cNvPr>
          <p:cNvSpPr>
            <a:spLocks noChangeArrowheads="1" noChangeShapeType="1" noTextEdit="1"/>
          </p:cNvSpPr>
          <p:nvPr/>
        </p:nvSpPr>
        <p:spPr bwMode="auto">
          <a:xfrm>
            <a:off x="971550" y="333375"/>
            <a:ext cx="7345363" cy="1266825"/>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sl-SI" sz="3600" kern="10">
                <a:ln w="9525">
                  <a:solidFill>
                    <a:srgbClr val="000000"/>
                  </a:solidFill>
                  <a:round/>
                  <a:headEnd/>
                  <a:tailEnd/>
                </a:ln>
                <a:solidFill>
                  <a:srgbClr val="000000"/>
                </a:solidFill>
                <a:latin typeface="Impact" panose="020B0806030902050204" pitchFamily="34" charset="0"/>
              </a:rPr>
              <a:t>Vzpostavljanje novega sistema</a:t>
            </a:r>
          </a:p>
        </p:txBody>
      </p:sp>
      <p:sp>
        <p:nvSpPr>
          <p:cNvPr id="19461" name="Rectangle 5">
            <a:extLst>
              <a:ext uri="{FF2B5EF4-FFF2-40B4-BE49-F238E27FC236}">
                <a16:creationId xmlns:a16="http://schemas.microsoft.com/office/drawing/2014/main" id="{365510AB-F64A-4E69-822A-AE3C9A4AA534}"/>
              </a:ext>
            </a:extLst>
          </p:cNvPr>
          <p:cNvSpPr>
            <a:spLocks noChangeArrowheads="1"/>
          </p:cNvSpPr>
          <p:nvPr/>
        </p:nvSpPr>
        <p:spPr bwMode="auto">
          <a:xfrm>
            <a:off x="2736850" y="1989138"/>
            <a:ext cx="64071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b="1"/>
              <a:t>V senci se je začela nova večmesečna bitka za oblast. Castro je tako storil vse, da bi obdržal nadzor. Najzvestejši Castrovi sobojevniki pa so pomagali pri nadzoru drugih vojaških točk po celotnem kubanskem ozemlju</a:t>
            </a:r>
          </a:p>
        </p:txBody>
      </p:sp>
      <p:sp>
        <p:nvSpPr>
          <p:cNvPr id="19462" name="Rectangle 6">
            <a:extLst>
              <a:ext uri="{FF2B5EF4-FFF2-40B4-BE49-F238E27FC236}">
                <a16:creationId xmlns:a16="http://schemas.microsoft.com/office/drawing/2014/main" id="{98CC8184-684C-4A80-85D9-6CFE7A23326D}"/>
              </a:ext>
            </a:extLst>
          </p:cNvPr>
          <p:cNvSpPr>
            <a:spLocks noChangeArrowheads="1"/>
          </p:cNvSpPr>
          <p:nvPr/>
        </p:nvSpPr>
        <p:spPr bwMode="auto">
          <a:xfrm>
            <a:off x="2843213" y="3860800"/>
            <a:ext cx="60483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b="1"/>
              <a:t>V tem času je bila tudi ustanovljena komunistična partija Kube in Guevara je bil postavljen za enega izmed njenih prvih voditeljev. Guevara pa je dobil tudi druge zaposlitve kot naprimer minister za industrijo.</a:t>
            </a:r>
          </a:p>
        </p:txBody>
      </p:sp>
      <p:sp>
        <p:nvSpPr>
          <p:cNvPr id="19463" name="Line 7">
            <a:extLst>
              <a:ext uri="{FF2B5EF4-FFF2-40B4-BE49-F238E27FC236}">
                <a16:creationId xmlns:a16="http://schemas.microsoft.com/office/drawing/2014/main" id="{98EC6524-386E-4CD2-83D5-ACF7D1548875}"/>
              </a:ext>
            </a:extLst>
          </p:cNvPr>
          <p:cNvSpPr>
            <a:spLocks noChangeShapeType="1"/>
          </p:cNvSpPr>
          <p:nvPr/>
        </p:nvSpPr>
        <p:spPr bwMode="auto">
          <a:xfrm>
            <a:off x="2484438" y="3429000"/>
            <a:ext cx="6372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9464" name="Line 8">
            <a:extLst>
              <a:ext uri="{FF2B5EF4-FFF2-40B4-BE49-F238E27FC236}">
                <a16:creationId xmlns:a16="http://schemas.microsoft.com/office/drawing/2014/main" id="{C6F8BA51-7EDD-41F4-B153-444AF6C61591}"/>
              </a:ext>
            </a:extLst>
          </p:cNvPr>
          <p:cNvSpPr>
            <a:spLocks noChangeShapeType="1"/>
          </p:cNvSpPr>
          <p:nvPr/>
        </p:nvSpPr>
        <p:spPr bwMode="auto">
          <a:xfrm>
            <a:off x="2268538" y="1700213"/>
            <a:ext cx="0" cy="47529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pic>
        <p:nvPicPr>
          <p:cNvPr id="19465" name="Picture 9" descr="Che v času, ko je bil minister za industrijo">
            <a:hlinkClick r:id="rId2" tooltip="&quot;Che v času, ko je bil minister za industrijo&quot;"/>
            <a:extLst>
              <a:ext uri="{FF2B5EF4-FFF2-40B4-BE49-F238E27FC236}">
                <a16:creationId xmlns:a16="http://schemas.microsoft.com/office/drawing/2014/main" id="{C5DD1DB0-4BD9-4C8F-A989-064C0B63FD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700213"/>
            <a:ext cx="1714500"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Picture 10" descr="che2">
            <a:extLst>
              <a:ext uri="{FF2B5EF4-FFF2-40B4-BE49-F238E27FC236}">
                <a16:creationId xmlns:a16="http://schemas.microsoft.com/office/drawing/2014/main" id="{7771717C-90A9-46FB-ABCB-65C75D6282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292600"/>
            <a:ext cx="1854200" cy="2284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animScale>
                                      <p:cBhvr>
                                        <p:cTn id="7" dur="1000" decel="50000" fill="hold">
                                          <p:stCondLst>
                                            <p:cond delay="0"/>
                                          </p:stCondLst>
                                        </p:cTn>
                                        <p:tgtEl>
                                          <p:spTgt spid="1946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9460"/>
                                        </p:tgtEl>
                                        <p:attrNameLst>
                                          <p:attrName>ppt_x</p:attrName>
                                          <p:attrName>ppt_y</p:attrName>
                                        </p:attrNameLst>
                                      </p:cBhvr>
                                    </p:animMotion>
                                    <p:animEffect transition="in" filter="fade">
                                      <p:cBhvr>
                                        <p:cTn id="9" dur="1000"/>
                                        <p:tgtEl>
                                          <p:spTgt spid="194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19461"/>
                                        </p:tgtEl>
                                        <p:attrNameLst>
                                          <p:attrName>style.visibility</p:attrName>
                                        </p:attrNameLst>
                                      </p:cBhvr>
                                      <p:to>
                                        <p:strVal val="visible"/>
                                      </p:to>
                                    </p:set>
                                    <p:anim calcmode="lin" valueType="num">
                                      <p:cBhvr>
                                        <p:cTn id="14" dur="500" decel="50000" fill="hold">
                                          <p:stCondLst>
                                            <p:cond delay="0"/>
                                          </p:stCondLst>
                                        </p:cTn>
                                        <p:tgtEl>
                                          <p:spTgt spid="19461"/>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9461"/>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9461"/>
                                        </p:tgtEl>
                                        <p:attrNameLst>
                                          <p:attrName>ppt_w</p:attrName>
                                        </p:attrNameLst>
                                      </p:cBhvr>
                                      <p:tavLst>
                                        <p:tav tm="0">
                                          <p:val>
                                            <p:strVal val="#ppt_w*.05"/>
                                          </p:val>
                                        </p:tav>
                                        <p:tav tm="100000">
                                          <p:val>
                                            <p:strVal val="#ppt_w"/>
                                          </p:val>
                                        </p:tav>
                                      </p:tavLst>
                                    </p:anim>
                                    <p:anim calcmode="lin" valueType="num">
                                      <p:cBhvr>
                                        <p:cTn id="17" dur="1000" fill="hold"/>
                                        <p:tgtEl>
                                          <p:spTgt spid="19461"/>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9461"/>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9461"/>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9461"/>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946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19464"/>
                                        </p:tgtEl>
                                        <p:attrNameLst>
                                          <p:attrName>style.visibility</p:attrName>
                                        </p:attrNameLst>
                                      </p:cBhvr>
                                      <p:to>
                                        <p:strVal val="visible"/>
                                      </p:to>
                                    </p:set>
                                    <p:anim calcmode="lin" valueType="num">
                                      <p:cBhvr additive="base">
                                        <p:cTn id="26" dur="500" fill="hold"/>
                                        <p:tgtEl>
                                          <p:spTgt spid="19464"/>
                                        </p:tgtEl>
                                        <p:attrNameLst>
                                          <p:attrName>ppt_x</p:attrName>
                                        </p:attrNameLst>
                                      </p:cBhvr>
                                      <p:tavLst>
                                        <p:tav tm="0">
                                          <p:val>
                                            <p:strVal val="#ppt_x"/>
                                          </p:val>
                                        </p:tav>
                                        <p:tav tm="100000">
                                          <p:val>
                                            <p:strVal val="#ppt_x"/>
                                          </p:val>
                                        </p:tav>
                                      </p:tavLst>
                                    </p:anim>
                                    <p:anim calcmode="lin" valueType="num">
                                      <p:cBhvr additive="base">
                                        <p:cTn id="27" dur="500" fill="hold"/>
                                        <p:tgtEl>
                                          <p:spTgt spid="19464"/>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6" presetClass="entr" presetSubtype="0" fill="hold" nodeType="clickEffect">
                                  <p:stCondLst>
                                    <p:cond delay="0"/>
                                  </p:stCondLst>
                                  <p:childTnLst>
                                    <p:set>
                                      <p:cBhvr>
                                        <p:cTn id="31" dur="1" fill="hold">
                                          <p:stCondLst>
                                            <p:cond delay="0"/>
                                          </p:stCondLst>
                                        </p:cTn>
                                        <p:tgtEl>
                                          <p:spTgt spid="19465"/>
                                        </p:tgtEl>
                                        <p:attrNameLst>
                                          <p:attrName>style.visibility</p:attrName>
                                        </p:attrNameLst>
                                      </p:cBhvr>
                                      <p:to>
                                        <p:strVal val="visible"/>
                                      </p:to>
                                    </p:set>
                                    <p:animEffect transition="in" filter="wipe(down)">
                                      <p:cBhvr>
                                        <p:cTn id="32" dur="580">
                                          <p:stCondLst>
                                            <p:cond delay="0"/>
                                          </p:stCondLst>
                                        </p:cTn>
                                        <p:tgtEl>
                                          <p:spTgt spid="19465"/>
                                        </p:tgtEl>
                                      </p:cBhvr>
                                    </p:animEffect>
                                    <p:anim calcmode="lin" valueType="num">
                                      <p:cBhvr>
                                        <p:cTn id="33" dur="1822" tmFilter="0,0; 0.14,0.36; 0.43,0.73; 0.71,0.91; 1.0,1.0">
                                          <p:stCondLst>
                                            <p:cond delay="0"/>
                                          </p:stCondLst>
                                        </p:cTn>
                                        <p:tgtEl>
                                          <p:spTgt spid="1946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946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946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946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9465"/>
                                        </p:tgtEl>
                                        <p:attrNameLst>
                                          <p:attrName>ppt_y</p:attrName>
                                        </p:attrNameLst>
                                      </p:cBhvr>
                                      <p:tavLst>
                                        <p:tav tm="0" fmla="#ppt_y-sin(pi*$)/81">
                                          <p:val>
                                            <p:fltVal val="0"/>
                                          </p:val>
                                        </p:tav>
                                        <p:tav tm="100000">
                                          <p:val>
                                            <p:fltVal val="1"/>
                                          </p:val>
                                        </p:tav>
                                      </p:tavLst>
                                    </p:anim>
                                    <p:animScale>
                                      <p:cBhvr>
                                        <p:cTn id="38" dur="26">
                                          <p:stCondLst>
                                            <p:cond delay="650"/>
                                          </p:stCondLst>
                                        </p:cTn>
                                        <p:tgtEl>
                                          <p:spTgt spid="19465"/>
                                        </p:tgtEl>
                                      </p:cBhvr>
                                      <p:to x="100000" y="60000"/>
                                    </p:animScale>
                                    <p:animScale>
                                      <p:cBhvr>
                                        <p:cTn id="39" dur="166" decel="50000">
                                          <p:stCondLst>
                                            <p:cond delay="676"/>
                                          </p:stCondLst>
                                        </p:cTn>
                                        <p:tgtEl>
                                          <p:spTgt spid="19465"/>
                                        </p:tgtEl>
                                      </p:cBhvr>
                                      <p:to x="100000" y="100000"/>
                                    </p:animScale>
                                    <p:animScale>
                                      <p:cBhvr>
                                        <p:cTn id="40" dur="26">
                                          <p:stCondLst>
                                            <p:cond delay="1312"/>
                                          </p:stCondLst>
                                        </p:cTn>
                                        <p:tgtEl>
                                          <p:spTgt spid="19465"/>
                                        </p:tgtEl>
                                      </p:cBhvr>
                                      <p:to x="100000" y="80000"/>
                                    </p:animScale>
                                    <p:animScale>
                                      <p:cBhvr>
                                        <p:cTn id="41" dur="166" decel="50000">
                                          <p:stCondLst>
                                            <p:cond delay="1338"/>
                                          </p:stCondLst>
                                        </p:cTn>
                                        <p:tgtEl>
                                          <p:spTgt spid="19465"/>
                                        </p:tgtEl>
                                      </p:cBhvr>
                                      <p:to x="100000" y="100000"/>
                                    </p:animScale>
                                    <p:animScale>
                                      <p:cBhvr>
                                        <p:cTn id="42" dur="26">
                                          <p:stCondLst>
                                            <p:cond delay="1642"/>
                                          </p:stCondLst>
                                        </p:cTn>
                                        <p:tgtEl>
                                          <p:spTgt spid="19465"/>
                                        </p:tgtEl>
                                      </p:cBhvr>
                                      <p:to x="100000" y="90000"/>
                                    </p:animScale>
                                    <p:animScale>
                                      <p:cBhvr>
                                        <p:cTn id="43" dur="166" decel="50000">
                                          <p:stCondLst>
                                            <p:cond delay="1668"/>
                                          </p:stCondLst>
                                        </p:cTn>
                                        <p:tgtEl>
                                          <p:spTgt spid="19465"/>
                                        </p:tgtEl>
                                      </p:cBhvr>
                                      <p:to x="100000" y="100000"/>
                                    </p:animScale>
                                    <p:animScale>
                                      <p:cBhvr>
                                        <p:cTn id="44" dur="26">
                                          <p:stCondLst>
                                            <p:cond delay="1808"/>
                                          </p:stCondLst>
                                        </p:cTn>
                                        <p:tgtEl>
                                          <p:spTgt spid="19465"/>
                                        </p:tgtEl>
                                      </p:cBhvr>
                                      <p:to x="100000" y="95000"/>
                                    </p:animScale>
                                    <p:animScale>
                                      <p:cBhvr>
                                        <p:cTn id="45" dur="166" decel="50000">
                                          <p:stCondLst>
                                            <p:cond delay="1834"/>
                                          </p:stCondLst>
                                        </p:cTn>
                                        <p:tgtEl>
                                          <p:spTgt spid="19465"/>
                                        </p:tgtEl>
                                      </p:cBhvr>
                                      <p:to x="100000" y="100000"/>
                                    </p:animScale>
                                  </p:childTnLst>
                                </p:cTn>
                              </p:par>
                            </p:childTnLst>
                          </p:cTn>
                        </p:par>
                      </p:childTnLst>
                    </p:cTn>
                  </p:par>
                  <p:par>
                    <p:cTn id="46" fill="hold" nodeType="clickPar">
                      <p:stCondLst>
                        <p:cond delay="indefinite"/>
                      </p:stCondLst>
                      <p:childTnLst>
                        <p:par>
                          <p:cTn id="47" fill="hold" nodeType="withGroup">
                            <p:stCondLst>
                              <p:cond delay="0"/>
                            </p:stCondLst>
                            <p:childTnLst>
                              <p:par>
                                <p:cTn id="48" presetID="26" presetClass="entr" presetSubtype="0" fill="hold" nodeType="clickEffect">
                                  <p:stCondLst>
                                    <p:cond delay="0"/>
                                  </p:stCondLst>
                                  <p:childTnLst>
                                    <p:set>
                                      <p:cBhvr>
                                        <p:cTn id="49" dur="1" fill="hold">
                                          <p:stCondLst>
                                            <p:cond delay="0"/>
                                          </p:stCondLst>
                                        </p:cTn>
                                        <p:tgtEl>
                                          <p:spTgt spid="19466"/>
                                        </p:tgtEl>
                                        <p:attrNameLst>
                                          <p:attrName>style.visibility</p:attrName>
                                        </p:attrNameLst>
                                      </p:cBhvr>
                                      <p:to>
                                        <p:strVal val="visible"/>
                                      </p:to>
                                    </p:set>
                                    <p:animEffect transition="in" filter="wipe(down)">
                                      <p:cBhvr>
                                        <p:cTn id="50" dur="580">
                                          <p:stCondLst>
                                            <p:cond delay="0"/>
                                          </p:stCondLst>
                                        </p:cTn>
                                        <p:tgtEl>
                                          <p:spTgt spid="19466"/>
                                        </p:tgtEl>
                                      </p:cBhvr>
                                    </p:animEffect>
                                    <p:anim calcmode="lin" valueType="num">
                                      <p:cBhvr>
                                        <p:cTn id="51" dur="1822" tmFilter="0,0; 0.14,0.36; 0.43,0.73; 0.71,0.91; 1.0,1.0">
                                          <p:stCondLst>
                                            <p:cond delay="0"/>
                                          </p:stCondLst>
                                        </p:cTn>
                                        <p:tgtEl>
                                          <p:spTgt spid="19466"/>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19466"/>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19466"/>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19466"/>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19466"/>
                                        </p:tgtEl>
                                        <p:attrNameLst>
                                          <p:attrName>ppt_y</p:attrName>
                                        </p:attrNameLst>
                                      </p:cBhvr>
                                      <p:tavLst>
                                        <p:tav tm="0" fmla="#ppt_y-sin(pi*$)/81">
                                          <p:val>
                                            <p:fltVal val="0"/>
                                          </p:val>
                                        </p:tav>
                                        <p:tav tm="100000">
                                          <p:val>
                                            <p:fltVal val="1"/>
                                          </p:val>
                                        </p:tav>
                                      </p:tavLst>
                                    </p:anim>
                                    <p:animScale>
                                      <p:cBhvr>
                                        <p:cTn id="56" dur="26">
                                          <p:stCondLst>
                                            <p:cond delay="650"/>
                                          </p:stCondLst>
                                        </p:cTn>
                                        <p:tgtEl>
                                          <p:spTgt spid="19466"/>
                                        </p:tgtEl>
                                      </p:cBhvr>
                                      <p:to x="100000" y="60000"/>
                                    </p:animScale>
                                    <p:animScale>
                                      <p:cBhvr>
                                        <p:cTn id="57" dur="166" decel="50000">
                                          <p:stCondLst>
                                            <p:cond delay="676"/>
                                          </p:stCondLst>
                                        </p:cTn>
                                        <p:tgtEl>
                                          <p:spTgt spid="19466"/>
                                        </p:tgtEl>
                                      </p:cBhvr>
                                      <p:to x="100000" y="100000"/>
                                    </p:animScale>
                                    <p:animScale>
                                      <p:cBhvr>
                                        <p:cTn id="58" dur="26">
                                          <p:stCondLst>
                                            <p:cond delay="1312"/>
                                          </p:stCondLst>
                                        </p:cTn>
                                        <p:tgtEl>
                                          <p:spTgt spid="19466"/>
                                        </p:tgtEl>
                                      </p:cBhvr>
                                      <p:to x="100000" y="80000"/>
                                    </p:animScale>
                                    <p:animScale>
                                      <p:cBhvr>
                                        <p:cTn id="59" dur="166" decel="50000">
                                          <p:stCondLst>
                                            <p:cond delay="1338"/>
                                          </p:stCondLst>
                                        </p:cTn>
                                        <p:tgtEl>
                                          <p:spTgt spid="19466"/>
                                        </p:tgtEl>
                                      </p:cBhvr>
                                      <p:to x="100000" y="100000"/>
                                    </p:animScale>
                                    <p:animScale>
                                      <p:cBhvr>
                                        <p:cTn id="60" dur="26">
                                          <p:stCondLst>
                                            <p:cond delay="1642"/>
                                          </p:stCondLst>
                                        </p:cTn>
                                        <p:tgtEl>
                                          <p:spTgt spid="19466"/>
                                        </p:tgtEl>
                                      </p:cBhvr>
                                      <p:to x="100000" y="90000"/>
                                    </p:animScale>
                                    <p:animScale>
                                      <p:cBhvr>
                                        <p:cTn id="61" dur="166" decel="50000">
                                          <p:stCondLst>
                                            <p:cond delay="1668"/>
                                          </p:stCondLst>
                                        </p:cTn>
                                        <p:tgtEl>
                                          <p:spTgt spid="19466"/>
                                        </p:tgtEl>
                                      </p:cBhvr>
                                      <p:to x="100000" y="100000"/>
                                    </p:animScale>
                                    <p:animScale>
                                      <p:cBhvr>
                                        <p:cTn id="62" dur="26">
                                          <p:stCondLst>
                                            <p:cond delay="1808"/>
                                          </p:stCondLst>
                                        </p:cTn>
                                        <p:tgtEl>
                                          <p:spTgt spid="19466"/>
                                        </p:tgtEl>
                                      </p:cBhvr>
                                      <p:to x="100000" y="95000"/>
                                    </p:animScale>
                                    <p:animScale>
                                      <p:cBhvr>
                                        <p:cTn id="63" dur="166" decel="50000">
                                          <p:stCondLst>
                                            <p:cond delay="1834"/>
                                          </p:stCondLst>
                                        </p:cTn>
                                        <p:tgtEl>
                                          <p:spTgt spid="19466"/>
                                        </p:tgtEl>
                                      </p:cBhvr>
                                      <p:to x="100000" y="100000"/>
                                    </p:animScale>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nodeType="clickEffect">
                                  <p:stCondLst>
                                    <p:cond delay="0"/>
                                  </p:stCondLst>
                                  <p:childTnLst>
                                    <p:set>
                                      <p:cBhvr>
                                        <p:cTn id="67" dur="1" fill="hold">
                                          <p:stCondLst>
                                            <p:cond delay="0"/>
                                          </p:stCondLst>
                                        </p:cTn>
                                        <p:tgtEl>
                                          <p:spTgt spid="19463"/>
                                        </p:tgtEl>
                                        <p:attrNameLst>
                                          <p:attrName>style.visibility</p:attrName>
                                        </p:attrNameLst>
                                      </p:cBhvr>
                                      <p:to>
                                        <p:strVal val="visible"/>
                                      </p:to>
                                    </p:set>
                                    <p:anim calcmode="lin" valueType="num">
                                      <p:cBhvr additive="base">
                                        <p:cTn id="68" dur="500" fill="hold"/>
                                        <p:tgtEl>
                                          <p:spTgt spid="19463"/>
                                        </p:tgtEl>
                                        <p:attrNameLst>
                                          <p:attrName>ppt_x</p:attrName>
                                        </p:attrNameLst>
                                      </p:cBhvr>
                                      <p:tavLst>
                                        <p:tav tm="0">
                                          <p:val>
                                            <p:strVal val="#ppt_x"/>
                                          </p:val>
                                        </p:tav>
                                        <p:tav tm="100000">
                                          <p:val>
                                            <p:strVal val="#ppt_x"/>
                                          </p:val>
                                        </p:tav>
                                      </p:tavLst>
                                    </p:anim>
                                    <p:anim calcmode="lin" valueType="num">
                                      <p:cBhvr additive="base">
                                        <p:cTn id="69" dur="500" fill="hold"/>
                                        <p:tgtEl>
                                          <p:spTgt spid="19463"/>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5" presetClass="entr" presetSubtype="0" fill="hold" grpId="0" nodeType="clickEffect">
                                  <p:stCondLst>
                                    <p:cond delay="0"/>
                                  </p:stCondLst>
                                  <p:childTnLst>
                                    <p:set>
                                      <p:cBhvr>
                                        <p:cTn id="73" dur="1" fill="hold">
                                          <p:stCondLst>
                                            <p:cond delay="0"/>
                                          </p:stCondLst>
                                        </p:cTn>
                                        <p:tgtEl>
                                          <p:spTgt spid="19462"/>
                                        </p:tgtEl>
                                        <p:attrNameLst>
                                          <p:attrName>style.visibility</p:attrName>
                                        </p:attrNameLst>
                                      </p:cBhvr>
                                      <p:to>
                                        <p:strVal val="visible"/>
                                      </p:to>
                                    </p:set>
                                    <p:anim calcmode="lin" valueType="num">
                                      <p:cBhvr>
                                        <p:cTn id="74" dur="500" decel="50000" fill="hold">
                                          <p:stCondLst>
                                            <p:cond delay="0"/>
                                          </p:stCondLst>
                                        </p:cTn>
                                        <p:tgtEl>
                                          <p:spTgt spid="19462"/>
                                        </p:tgtEl>
                                        <p:attrNameLst>
                                          <p:attrName>style.rotation</p:attrName>
                                        </p:attrNameLst>
                                      </p:cBhvr>
                                      <p:tavLst>
                                        <p:tav tm="0">
                                          <p:val>
                                            <p:fltVal val="-90"/>
                                          </p:val>
                                        </p:tav>
                                        <p:tav tm="100000">
                                          <p:val>
                                            <p:fltVal val="0"/>
                                          </p:val>
                                        </p:tav>
                                      </p:tavLst>
                                    </p:anim>
                                    <p:anim calcmode="lin" valueType="num">
                                      <p:cBhvr>
                                        <p:cTn id="75" dur="500" decel="50000" fill="hold">
                                          <p:stCondLst>
                                            <p:cond delay="0"/>
                                          </p:stCondLst>
                                        </p:cTn>
                                        <p:tgtEl>
                                          <p:spTgt spid="19462"/>
                                        </p:tgtEl>
                                        <p:attrNameLst>
                                          <p:attrName>ppt_w</p:attrName>
                                        </p:attrNameLst>
                                      </p:cBhvr>
                                      <p:tavLst>
                                        <p:tav tm="0">
                                          <p:val>
                                            <p:strVal val="#ppt_w"/>
                                          </p:val>
                                        </p:tav>
                                        <p:tav tm="100000">
                                          <p:val>
                                            <p:strVal val="#ppt_w*.05"/>
                                          </p:val>
                                        </p:tav>
                                      </p:tavLst>
                                    </p:anim>
                                    <p:anim calcmode="lin" valueType="num">
                                      <p:cBhvr>
                                        <p:cTn id="76" dur="500" accel="50000" fill="hold">
                                          <p:stCondLst>
                                            <p:cond delay="500"/>
                                          </p:stCondLst>
                                        </p:cTn>
                                        <p:tgtEl>
                                          <p:spTgt spid="19462"/>
                                        </p:tgtEl>
                                        <p:attrNameLst>
                                          <p:attrName>ppt_w</p:attrName>
                                        </p:attrNameLst>
                                      </p:cBhvr>
                                      <p:tavLst>
                                        <p:tav tm="0">
                                          <p:val>
                                            <p:strVal val="#ppt_w*.05"/>
                                          </p:val>
                                        </p:tav>
                                        <p:tav tm="100000">
                                          <p:val>
                                            <p:strVal val="#ppt_w"/>
                                          </p:val>
                                        </p:tav>
                                      </p:tavLst>
                                    </p:anim>
                                    <p:anim calcmode="lin" valueType="num">
                                      <p:cBhvr>
                                        <p:cTn id="77" dur="1000" fill="hold"/>
                                        <p:tgtEl>
                                          <p:spTgt spid="19462"/>
                                        </p:tgtEl>
                                        <p:attrNameLst>
                                          <p:attrName>ppt_h</p:attrName>
                                        </p:attrNameLst>
                                      </p:cBhvr>
                                      <p:tavLst>
                                        <p:tav tm="0">
                                          <p:val>
                                            <p:strVal val="#ppt_h"/>
                                          </p:val>
                                        </p:tav>
                                        <p:tav tm="100000">
                                          <p:val>
                                            <p:strVal val="#ppt_h"/>
                                          </p:val>
                                        </p:tav>
                                      </p:tavLst>
                                    </p:anim>
                                    <p:anim calcmode="lin" valueType="num">
                                      <p:cBhvr>
                                        <p:cTn id="78" dur="500" decel="50000" fill="hold">
                                          <p:stCondLst>
                                            <p:cond delay="0"/>
                                          </p:stCondLst>
                                        </p:cTn>
                                        <p:tgtEl>
                                          <p:spTgt spid="19462"/>
                                        </p:tgtEl>
                                        <p:attrNameLst>
                                          <p:attrName>ppt_x</p:attrName>
                                        </p:attrNameLst>
                                      </p:cBhvr>
                                      <p:tavLst>
                                        <p:tav tm="0">
                                          <p:val>
                                            <p:strVal val="#ppt_x+.4"/>
                                          </p:val>
                                        </p:tav>
                                        <p:tav tm="100000">
                                          <p:val>
                                            <p:strVal val="#ppt_x"/>
                                          </p:val>
                                        </p:tav>
                                      </p:tavLst>
                                    </p:anim>
                                    <p:anim calcmode="lin" valueType="num">
                                      <p:cBhvr>
                                        <p:cTn id="79" dur="500" decel="50000" fill="hold">
                                          <p:stCondLst>
                                            <p:cond delay="0"/>
                                          </p:stCondLst>
                                        </p:cTn>
                                        <p:tgtEl>
                                          <p:spTgt spid="19462"/>
                                        </p:tgtEl>
                                        <p:attrNameLst>
                                          <p:attrName>ppt_y</p:attrName>
                                        </p:attrNameLst>
                                      </p:cBhvr>
                                      <p:tavLst>
                                        <p:tav tm="0">
                                          <p:val>
                                            <p:strVal val="#ppt_y-.2"/>
                                          </p:val>
                                        </p:tav>
                                        <p:tav tm="100000">
                                          <p:val>
                                            <p:strVal val="#ppt_y+.1"/>
                                          </p:val>
                                        </p:tav>
                                      </p:tavLst>
                                    </p:anim>
                                    <p:anim calcmode="lin" valueType="num">
                                      <p:cBhvr>
                                        <p:cTn id="80" dur="500" accel="50000" fill="hold">
                                          <p:stCondLst>
                                            <p:cond delay="500"/>
                                          </p:stCondLst>
                                        </p:cTn>
                                        <p:tgtEl>
                                          <p:spTgt spid="19462"/>
                                        </p:tgtEl>
                                        <p:attrNameLst>
                                          <p:attrName>ppt_y</p:attrName>
                                        </p:attrNameLst>
                                      </p:cBhvr>
                                      <p:tavLst>
                                        <p:tav tm="0">
                                          <p:val>
                                            <p:strVal val="#ppt_y+.1"/>
                                          </p:val>
                                        </p:tav>
                                        <p:tav tm="100000">
                                          <p:val>
                                            <p:strVal val="#ppt_y"/>
                                          </p:val>
                                        </p:tav>
                                      </p:tavLst>
                                    </p:anim>
                                    <p:animEffect transition="in" filter="fade">
                                      <p:cBhvr>
                                        <p:cTn id="81" dur="1000" decel="50000">
                                          <p:stCondLst>
                                            <p:cond delay="0"/>
                                          </p:stCondLst>
                                        </p:cTn>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P spid="194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WordArt 4">
            <a:extLst>
              <a:ext uri="{FF2B5EF4-FFF2-40B4-BE49-F238E27FC236}">
                <a16:creationId xmlns:a16="http://schemas.microsoft.com/office/drawing/2014/main" id="{94E57221-E2C5-4E3C-9EDF-CDEF5AC02A8E}"/>
              </a:ext>
            </a:extLst>
          </p:cNvPr>
          <p:cNvSpPr>
            <a:spLocks noChangeArrowheads="1" noChangeShapeType="1" noTextEdit="1"/>
          </p:cNvSpPr>
          <p:nvPr/>
        </p:nvSpPr>
        <p:spPr bwMode="auto">
          <a:xfrm rot="5400000">
            <a:off x="-2089944" y="2961482"/>
            <a:ext cx="5545137" cy="863600"/>
          </a:xfrm>
          <a:prstGeom prst="rect">
            <a:avLst/>
          </a:prstGeom>
          <a:extLst>
            <a:ext uri="{AF507438-7753-43E0-B8FC-AC1667EBCBE1}">
              <a14:hiddenEffects xmlns:a14="http://schemas.microsoft.com/office/drawing/2010/main">
                <a:effectLst/>
              </a14:hiddenEffects>
            </a:ext>
          </a:extLst>
        </p:spPr>
        <p:txBody>
          <a:bodyPr vert="wordArtVert" wrap="none" fromWordArt="1">
            <a:prstTxWarp prst="textPlain">
              <a:avLst>
                <a:gd name="adj" fmla="val 50000"/>
              </a:avLst>
            </a:prstTxWarp>
          </a:bodyPr>
          <a:lstStyle/>
          <a:p>
            <a:pPr algn="ctr" fontAlgn="auto"/>
            <a:r>
              <a:rPr lang="sl-SI" sz="3600" b="1" kern="10">
                <a:ln w="9525">
                  <a:solidFill>
                    <a:srgbClr val="000000"/>
                  </a:solidFill>
                  <a:round/>
                  <a:headEnd/>
                  <a:tailEnd/>
                </a:ln>
                <a:solidFill>
                  <a:srgbClr val="000000"/>
                </a:solidFill>
                <a:latin typeface="Arial Black" panose="020B0A04020102020204" pitchFamily="34" charset="0"/>
              </a:rPr>
              <a:t>Smrt</a:t>
            </a:r>
          </a:p>
        </p:txBody>
      </p:sp>
      <p:sp>
        <p:nvSpPr>
          <p:cNvPr id="21509" name="Line 5">
            <a:extLst>
              <a:ext uri="{FF2B5EF4-FFF2-40B4-BE49-F238E27FC236}">
                <a16:creationId xmlns:a16="http://schemas.microsoft.com/office/drawing/2014/main" id="{30764739-099B-4D19-80CF-1DA92038BE40}"/>
              </a:ext>
            </a:extLst>
          </p:cNvPr>
          <p:cNvSpPr>
            <a:spLocks noChangeShapeType="1"/>
          </p:cNvSpPr>
          <p:nvPr/>
        </p:nvSpPr>
        <p:spPr bwMode="auto">
          <a:xfrm>
            <a:off x="1403350" y="404813"/>
            <a:ext cx="0" cy="61928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21510" name="Rectangle 6">
            <a:extLst>
              <a:ext uri="{FF2B5EF4-FFF2-40B4-BE49-F238E27FC236}">
                <a16:creationId xmlns:a16="http://schemas.microsoft.com/office/drawing/2014/main" id="{1959D17A-9B21-4600-B63E-232D11416904}"/>
              </a:ext>
            </a:extLst>
          </p:cNvPr>
          <p:cNvSpPr>
            <a:spLocks noChangeArrowheads="1"/>
          </p:cNvSpPr>
          <p:nvPr/>
        </p:nvSpPr>
        <p:spPr bwMode="auto">
          <a:xfrm>
            <a:off x="1979613" y="549275"/>
            <a:ext cx="63373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sl-SI" b="1"/>
              <a:t>Guevarova zadnja postaja je bila majhna, skrita in pozabljena vas Igueras, kjer so ga Američani 9. oktobra 1967 izsledili in ubili. </a:t>
            </a:r>
          </a:p>
        </p:txBody>
      </p:sp>
      <p:pic>
        <p:nvPicPr>
          <p:cNvPr id="21511" name="Picture 7" descr="bones">
            <a:extLst>
              <a:ext uri="{FF2B5EF4-FFF2-40B4-BE49-F238E27FC236}">
                <a16:creationId xmlns:a16="http://schemas.microsoft.com/office/drawing/2014/main" id="{0BDA07B2-6721-4769-BEFD-A9BC1AC326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628775"/>
            <a:ext cx="2592388" cy="1955800"/>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heCoin">
            <a:extLst>
              <a:ext uri="{FF2B5EF4-FFF2-40B4-BE49-F238E27FC236}">
                <a16:creationId xmlns:a16="http://schemas.microsoft.com/office/drawing/2014/main" id="{B78456DF-6FCD-4F9E-BE82-34516C77CE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4581525"/>
            <a:ext cx="4032250" cy="1943100"/>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hemurderer">
            <a:extLst>
              <a:ext uri="{FF2B5EF4-FFF2-40B4-BE49-F238E27FC236}">
                <a16:creationId xmlns:a16="http://schemas.microsoft.com/office/drawing/2014/main" id="{0B560603-EC93-40B9-90A5-838E13F095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3" y="1557338"/>
            <a:ext cx="3600450" cy="27003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Scale>
                                      <p:cBhvr>
                                        <p:cTn id="7" dur="1000" decel="50000" fill="hold">
                                          <p:stCondLst>
                                            <p:cond delay="0"/>
                                          </p:stCondLst>
                                        </p:cTn>
                                        <p:tgtEl>
                                          <p:spTgt spid="2150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1508"/>
                                        </p:tgtEl>
                                        <p:attrNameLst>
                                          <p:attrName>ppt_x</p:attrName>
                                          <p:attrName>ppt_y</p:attrName>
                                        </p:attrNameLst>
                                      </p:cBhvr>
                                    </p:animMotion>
                                    <p:animEffect transition="in" filter="fade">
                                      <p:cBhvr>
                                        <p:cTn id="9" dur="1000"/>
                                        <p:tgtEl>
                                          <p:spTgt spid="2150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21509"/>
                                        </p:tgtEl>
                                        <p:attrNameLst>
                                          <p:attrName>style.visibility</p:attrName>
                                        </p:attrNameLst>
                                      </p:cBhvr>
                                      <p:to>
                                        <p:strVal val="visible"/>
                                      </p:to>
                                    </p:set>
                                    <p:anim calcmode="lin" valueType="num">
                                      <p:cBhvr additive="base">
                                        <p:cTn id="14" dur="500" fill="hold"/>
                                        <p:tgtEl>
                                          <p:spTgt spid="21509"/>
                                        </p:tgtEl>
                                        <p:attrNameLst>
                                          <p:attrName>ppt_x</p:attrName>
                                        </p:attrNameLst>
                                      </p:cBhvr>
                                      <p:tavLst>
                                        <p:tav tm="0">
                                          <p:val>
                                            <p:strVal val="#ppt_x"/>
                                          </p:val>
                                        </p:tav>
                                        <p:tav tm="100000">
                                          <p:val>
                                            <p:strVal val="#ppt_x"/>
                                          </p:val>
                                        </p:tav>
                                      </p:tavLst>
                                    </p:anim>
                                    <p:anim calcmode="lin" valueType="num">
                                      <p:cBhvr additive="base">
                                        <p:cTn id="15" dur="500" fill="hold"/>
                                        <p:tgtEl>
                                          <p:spTgt spid="21509"/>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21510"/>
                                        </p:tgtEl>
                                        <p:attrNameLst>
                                          <p:attrName>style.visibility</p:attrName>
                                        </p:attrNameLst>
                                      </p:cBhvr>
                                      <p:to>
                                        <p:strVal val="visible"/>
                                      </p:to>
                                    </p:set>
                                    <p:anim calcmode="lin" valueType="num">
                                      <p:cBhvr>
                                        <p:cTn id="20" dur="500" decel="50000" fill="hold">
                                          <p:stCondLst>
                                            <p:cond delay="0"/>
                                          </p:stCondLst>
                                        </p:cTn>
                                        <p:tgtEl>
                                          <p:spTgt spid="21510"/>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21510"/>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21510"/>
                                        </p:tgtEl>
                                        <p:attrNameLst>
                                          <p:attrName>ppt_w</p:attrName>
                                        </p:attrNameLst>
                                      </p:cBhvr>
                                      <p:tavLst>
                                        <p:tav tm="0">
                                          <p:val>
                                            <p:strVal val="#ppt_w*.05"/>
                                          </p:val>
                                        </p:tav>
                                        <p:tav tm="100000">
                                          <p:val>
                                            <p:strVal val="#ppt_w"/>
                                          </p:val>
                                        </p:tav>
                                      </p:tavLst>
                                    </p:anim>
                                    <p:anim calcmode="lin" valueType="num">
                                      <p:cBhvr>
                                        <p:cTn id="23" dur="1000" fill="hold"/>
                                        <p:tgtEl>
                                          <p:spTgt spid="21510"/>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21510"/>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21510"/>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21510"/>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215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6" presetClass="entr" presetSubtype="0" fill="hold" nodeType="clickEffect">
                                  <p:stCondLst>
                                    <p:cond delay="0"/>
                                  </p:stCondLst>
                                  <p:childTnLst>
                                    <p:set>
                                      <p:cBhvr>
                                        <p:cTn id="31" dur="1" fill="hold">
                                          <p:stCondLst>
                                            <p:cond delay="0"/>
                                          </p:stCondLst>
                                        </p:cTn>
                                        <p:tgtEl>
                                          <p:spTgt spid="21511"/>
                                        </p:tgtEl>
                                        <p:attrNameLst>
                                          <p:attrName>style.visibility</p:attrName>
                                        </p:attrNameLst>
                                      </p:cBhvr>
                                      <p:to>
                                        <p:strVal val="visible"/>
                                      </p:to>
                                    </p:set>
                                    <p:animEffect transition="in" filter="wipe(down)">
                                      <p:cBhvr>
                                        <p:cTn id="32" dur="580">
                                          <p:stCondLst>
                                            <p:cond delay="0"/>
                                          </p:stCondLst>
                                        </p:cTn>
                                        <p:tgtEl>
                                          <p:spTgt spid="21511"/>
                                        </p:tgtEl>
                                      </p:cBhvr>
                                    </p:animEffect>
                                    <p:anim calcmode="lin" valueType="num">
                                      <p:cBhvr>
                                        <p:cTn id="33" dur="1822" tmFilter="0,0; 0.14,0.36; 0.43,0.73; 0.71,0.91; 1.0,1.0">
                                          <p:stCondLst>
                                            <p:cond delay="0"/>
                                          </p:stCondLst>
                                        </p:cTn>
                                        <p:tgtEl>
                                          <p:spTgt spid="21511"/>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1511"/>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1511"/>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1511"/>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1511"/>
                                        </p:tgtEl>
                                        <p:attrNameLst>
                                          <p:attrName>ppt_y</p:attrName>
                                        </p:attrNameLst>
                                      </p:cBhvr>
                                      <p:tavLst>
                                        <p:tav tm="0" fmla="#ppt_y-sin(pi*$)/81">
                                          <p:val>
                                            <p:fltVal val="0"/>
                                          </p:val>
                                        </p:tav>
                                        <p:tav tm="100000">
                                          <p:val>
                                            <p:fltVal val="1"/>
                                          </p:val>
                                        </p:tav>
                                      </p:tavLst>
                                    </p:anim>
                                    <p:animScale>
                                      <p:cBhvr>
                                        <p:cTn id="38" dur="26">
                                          <p:stCondLst>
                                            <p:cond delay="650"/>
                                          </p:stCondLst>
                                        </p:cTn>
                                        <p:tgtEl>
                                          <p:spTgt spid="21511"/>
                                        </p:tgtEl>
                                      </p:cBhvr>
                                      <p:to x="100000" y="60000"/>
                                    </p:animScale>
                                    <p:animScale>
                                      <p:cBhvr>
                                        <p:cTn id="39" dur="166" decel="50000">
                                          <p:stCondLst>
                                            <p:cond delay="676"/>
                                          </p:stCondLst>
                                        </p:cTn>
                                        <p:tgtEl>
                                          <p:spTgt spid="21511"/>
                                        </p:tgtEl>
                                      </p:cBhvr>
                                      <p:to x="100000" y="100000"/>
                                    </p:animScale>
                                    <p:animScale>
                                      <p:cBhvr>
                                        <p:cTn id="40" dur="26">
                                          <p:stCondLst>
                                            <p:cond delay="1312"/>
                                          </p:stCondLst>
                                        </p:cTn>
                                        <p:tgtEl>
                                          <p:spTgt spid="21511"/>
                                        </p:tgtEl>
                                      </p:cBhvr>
                                      <p:to x="100000" y="80000"/>
                                    </p:animScale>
                                    <p:animScale>
                                      <p:cBhvr>
                                        <p:cTn id="41" dur="166" decel="50000">
                                          <p:stCondLst>
                                            <p:cond delay="1338"/>
                                          </p:stCondLst>
                                        </p:cTn>
                                        <p:tgtEl>
                                          <p:spTgt spid="21511"/>
                                        </p:tgtEl>
                                      </p:cBhvr>
                                      <p:to x="100000" y="100000"/>
                                    </p:animScale>
                                    <p:animScale>
                                      <p:cBhvr>
                                        <p:cTn id="42" dur="26">
                                          <p:stCondLst>
                                            <p:cond delay="1642"/>
                                          </p:stCondLst>
                                        </p:cTn>
                                        <p:tgtEl>
                                          <p:spTgt spid="21511"/>
                                        </p:tgtEl>
                                      </p:cBhvr>
                                      <p:to x="100000" y="90000"/>
                                    </p:animScale>
                                    <p:animScale>
                                      <p:cBhvr>
                                        <p:cTn id="43" dur="166" decel="50000">
                                          <p:stCondLst>
                                            <p:cond delay="1668"/>
                                          </p:stCondLst>
                                        </p:cTn>
                                        <p:tgtEl>
                                          <p:spTgt spid="21511"/>
                                        </p:tgtEl>
                                      </p:cBhvr>
                                      <p:to x="100000" y="100000"/>
                                    </p:animScale>
                                    <p:animScale>
                                      <p:cBhvr>
                                        <p:cTn id="44" dur="26">
                                          <p:stCondLst>
                                            <p:cond delay="1808"/>
                                          </p:stCondLst>
                                        </p:cTn>
                                        <p:tgtEl>
                                          <p:spTgt spid="21511"/>
                                        </p:tgtEl>
                                      </p:cBhvr>
                                      <p:to x="100000" y="95000"/>
                                    </p:animScale>
                                    <p:animScale>
                                      <p:cBhvr>
                                        <p:cTn id="45" dur="166" decel="50000">
                                          <p:stCondLst>
                                            <p:cond delay="1834"/>
                                          </p:stCondLst>
                                        </p:cTn>
                                        <p:tgtEl>
                                          <p:spTgt spid="21511"/>
                                        </p:tgtEl>
                                      </p:cBhvr>
                                      <p:to x="100000" y="100000"/>
                                    </p:animScale>
                                  </p:childTnLst>
                                </p:cTn>
                              </p:par>
                            </p:childTnLst>
                          </p:cTn>
                        </p:par>
                      </p:childTnLst>
                    </p:cTn>
                  </p:par>
                  <p:par>
                    <p:cTn id="46" fill="hold" nodeType="clickPar">
                      <p:stCondLst>
                        <p:cond delay="indefinite"/>
                      </p:stCondLst>
                      <p:childTnLst>
                        <p:par>
                          <p:cTn id="47" fill="hold" nodeType="withGroup">
                            <p:stCondLst>
                              <p:cond delay="0"/>
                            </p:stCondLst>
                            <p:childTnLst>
                              <p:par>
                                <p:cTn id="48" presetID="26" presetClass="entr" presetSubtype="0" fill="hold" nodeType="clickEffect">
                                  <p:stCondLst>
                                    <p:cond delay="0"/>
                                  </p:stCondLst>
                                  <p:childTnLst>
                                    <p:set>
                                      <p:cBhvr>
                                        <p:cTn id="49" dur="1" fill="hold">
                                          <p:stCondLst>
                                            <p:cond delay="0"/>
                                          </p:stCondLst>
                                        </p:cTn>
                                        <p:tgtEl>
                                          <p:spTgt spid="21513"/>
                                        </p:tgtEl>
                                        <p:attrNameLst>
                                          <p:attrName>style.visibility</p:attrName>
                                        </p:attrNameLst>
                                      </p:cBhvr>
                                      <p:to>
                                        <p:strVal val="visible"/>
                                      </p:to>
                                    </p:set>
                                    <p:animEffect transition="in" filter="wipe(down)">
                                      <p:cBhvr>
                                        <p:cTn id="50" dur="580">
                                          <p:stCondLst>
                                            <p:cond delay="0"/>
                                          </p:stCondLst>
                                        </p:cTn>
                                        <p:tgtEl>
                                          <p:spTgt spid="21513"/>
                                        </p:tgtEl>
                                      </p:cBhvr>
                                    </p:animEffect>
                                    <p:anim calcmode="lin" valueType="num">
                                      <p:cBhvr>
                                        <p:cTn id="51" dur="1822" tmFilter="0,0; 0.14,0.36; 0.43,0.73; 0.71,0.91; 1.0,1.0">
                                          <p:stCondLst>
                                            <p:cond delay="0"/>
                                          </p:stCondLst>
                                        </p:cTn>
                                        <p:tgtEl>
                                          <p:spTgt spid="21513"/>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21513"/>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21513"/>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21513"/>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21513"/>
                                        </p:tgtEl>
                                        <p:attrNameLst>
                                          <p:attrName>ppt_y</p:attrName>
                                        </p:attrNameLst>
                                      </p:cBhvr>
                                      <p:tavLst>
                                        <p:tav tm="0" fmla="#ppt_y-sin(pi*$)/81">
                                          <p:val>
                                            <p:fltVal val="0"/>
                                          </p:val>
                                        </p:tav>
                                        <p:tav tm="100000">
                                          <p:val>
                                            <p:fltVal val="1"/>
                                          </p:val>
                                        </p:tav>
                                      </p:tavLst>
                                    </p:anim>
                                    <p:animScale>
                                      <p:cBhvr>
                                        <p:cTn id="56" dur="26">
                                          <p:stCondLst>
                                            <p:cond delay="650"/>
                                          </p:stCondLst>
                                        </p:cTn>
                                        <p:tgtEl>
                                          <p:spTgt spid="21513"/>
                                        </p:tgtEl>
                                      </p:cBhvr>
                                      <p:to x="100000" y="60000"/>
                                    </p:animScale>
                                    <p:animScale>
                                      <p:cBhvr>
                                        <p:cTn id="57" dur="166" decel="50000">
                                          <p:stCondLst>
                                            <p:cond delay="676"/>
                                          </p:stCondLst>
                                        </p:cTn>
                                        <p:tgtEl>
                                          <p:spTgt spid="21513"/>
                                        </p:tgtEl>
                                      </p:cBhvr>
                                      <p:to x="100000" y="100000"/>
                                    </p:animScale>
                                    <p:animScale>
                                      <p:cBhvr>
                                        <p:cTn id="58" dur="26">
                                          <p:stCondLst>
                                            <p:cond delay="1312"/>
                                          </p:stCondLst>
                                        </p:cTn>
                                        <p:tgtEl>
                                          <p:spTgt spid="21513"/>
                                        </p:tgtEl>
                                      </p:cBhvr>
                                      <p:to x="100000" y="80000"/>
                                    </p:animScale>
                                    <p:animScale>
                                      <p:cBhvr>
                                        <p:cTn id="59" dur="166" decel="50000">
                                          <p:stCondLst>
                                            <p:cond delay="1338"/>
                                          </p:stCondLst>
                                        </p:cTn>
                                        <p:tgtEl>
                                          <p:spTgt spid="21513"/>
                                        </p:tgtEl>
                                      </p:cBhvr>
                                      <p:to x="100000" y="100000"/>
                                    </p:animScale>
                                    <p:animScale>
                                      <p:cBhvr>
                                        <p:cTn id="60" dur="26">
                                          <p:stCondLst>
                                            <p:cond delay="1642"/>
                                          </p:stCondLst>
                                        </p:cTn>
                                        <p:tgtEl>
                                          <p:spTgt spid="21513"/>
                                        </p:tgtEl>
                                      </p:cBhvr>
                                      <p:to x="100000" y="90000"/>
                                    </p:animScale>
                                    <p:animScale>
                                      <p:cBhvr>
                                        <p:cTn id="61" dur="166" decel="50000">
                                          <p:stCondLst>
                                            <p:cond delay="1668"/>
                                          </p:stCondLst>
                                        </p:cTn>
                                        <p:tgtEl>
                                          <p:spTgt spid="21513"/>
                                        </p:tgtEl>
                                      </p:cBhvr>
                                      <p:to x="100000" y="100000"/>
                                    </p:animScale>
                                    <p:animScale>
                                      <p:cBhvr>
                                        <p:cTn id="62" dur="26">
                                          <p:stCondLst>
                                            <p:cond delay="1808"/>
                                          </p:stCondLst>
                                        </p:cTn>
                                        <p:tgtEl>
                                          <p:spTgt spid="21513"/>
                                        </p:tgtEl>
                                      </p:cBhvr>
                                      <p:to x="100000" y="95000"/>
                                    </p:animScale>
                                    <p:animScale>
                                      <p:cBhvr>
                                        <p:cTn id="63" dur="166" decel="50000">
                                          <p:stCondLst>
                                            <p:cond delay="1834"/>
                                          </p:stCondLst>
                                        </p:cTn>
                                        <p:tgtEl>
                                          <p:spTgt spid="21513"/>
                                        </p:tgtEl>
                                      </p:cBhvr>
                                      <p:to x="100000" y="100000"/>
                                    </p:animScale>
                                  </p:childTnLst>
                                </p:cTn>
                              </p:par>
                            </p:childTnLst>
                          </p:cTn>
                        </p:par>
                      </p:childTnLst>
                    </p:cTn>
                  </p:par>
                  <p:par>
                    <p:cTn id="64" fill="hold" nodeType="clickPar">
                      <p:stCondLst>
                        <p:cond delay="indefinite"/>
                      </p:stCondLst>
                      <p:childTnLst>
                        <p:par>
                          <p:cTn id="65" fill="hold" nodeType="withGroup">
                            <p:stCondLst>
                              <p:cond delay="0"/>
                            </p:stCondLst>
                            <p:childTnLst>
                              <p:par>
                                <p:cTn id="66" presetID="26" presetClass="entr" presetSubtype="0" fill="hold" nodeType="clickEffect">
                                  <p:stCondLst>
                                    <p:cond delay="0"/>
                                  </p:stCondLst>
                                  <p:childTnLst>
                                    <p:set>
                                      <p:cBhvr>
                                        <p:cTn id="67" dur="1" fill="hold">
                                          <p:stCondLst>
                                            <p:cond delay="0"/>
                                          </p:stCondLst>
                                        </p:cTn>
                                        <p:tgtEl>
                                          <p:spTgt spid="21512"/>
                                        </p:tgtEl>
                                        <p:attrNameLst>
                                          <p:attrName>style.visibility</p:attrName>
                                        </p:attrNameLst>
                                      </p:cBhvr>
                                      <p:to>
                                        <p:strVal val="visible"/>
                                      </p:to>
                                    </p:set>
                                    <p:animEffect transition="in" filter="wipe(down)">
                                      <p:cBhvr>
                                        <p:cTn id="68" dur="580">
                                          <p:stCondLst>
                                            <p:cond delay="0"/>
                                          </p:stCondLst>
                                        </p:cTn>
                                        <p:tgtEl>
                                          <p:spTgt spid="21512"/>
                                        </p:tgtEl>
                                      </p:cBhvr>
                                    </p:animEffect>
                                    <p:anim calcmode="lin" valueType="num">
                                      <p:cBhvr>
                                        <p:cTn id="69" dur="1822" tmFilter="0,0; 0.14,0.36; 0.43,0.73; 0.71,0.91; 1.0,1.0">
                                          <p:stCondLst>
                                            <p:cond delay="0"/>
                                          </p:stCondLst>
                                        </p:cTn>
                                        <p:tgtEl>
                                          <p:spTgt spid="21512"/>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21512"/>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21512"/>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21512"/>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21512"/>
                                        </p:tgtEl>
                                        <p:attrNameLst>
                                          <p:attrName>ppt_y</p:attrName>
                                        </p:attrNameLst>
                                      </p:cBhvr>
                                      <p:tavLst>
                                        <p:tav tm="0" fmla="#ppt_y-sin(pi*$)/81">
                                          <p:val>
                                            <p:fltVal val="0"/>
                                          </p:val>
                                        </p:tav>
                                        <p:tav tm="100000">
                                          <p:val>
                                            <p:fltVal val="1"/>
                                          </p:val>
                                        </p:tav>
                                      </p:tavLst>
                                    </p:anim>
                                    <p:animScale>
                                      <p:cBhvr>
                                        <p:cTn id="74" dur="26">
                                          <p:stCondLst>
                                            <p:cond delay="650"/>
                                          </p:stCondLst>
                                        </p:cTn>
                                        <p:tgtEl>
                                          <p:spTgt spid="21512"/>
                                        </p:tgtEl>
                                      </p:cBhvr>
                                      <p:to x="100000" y="60000"/>
                                    </p:animScale>
                                    <p:animScale>
                                      <p:cBhvr>
                                        <p:cTn id="75" dur="166" decel="50000">
                                          <p:stCondLst>
                                            <p:cond delay="676"/>
                                          </p:stCondLst>
                                        </p:cTn>
                                        <p:tgtEl>
                                          <p:spTgt spid="21512"/>
                                        </p:tgtEl>
                                      </p:cBhvr>
                                      <p:to x="100000" y="100000"/>
                                    </p:animScale>
                                    <p:animScale>
                                      <p:cBhvr>
                                        <p:cTn id="76" dur="26">
                                          <p:stCondLst>
                                            <p:cond delay="1312"/>
                                          </p:stCondLst>
                                        </p:cTn>
                                        <p:tgtEl>
                                          <p:spTgt spid="21512"/>
                                        </p:tgtEl>
                                      </p:cBhvr>
                                      <p:to x="100000" y="80000"/>
                                    </p:animScale>
                                    <p:animScale>
                                      <p:cBhvr>
                                        <p:cTn id="77" dur="166" decel="50000">
                                          <p:stCondLst>
                                            <p:cond delay="1338"/>
                                          </p:stCondLst>
                                        </p:cTn>
                                        <p:tgtEl>
                                          <p:spTgt spid="21512"/>
                                        </p:tgtEl>
                                      </p:cBhvr>
                                      <p:to x="100000" y="100000"/>
                                    </p:animScale>
                                    <p:animScale>
                                      <p:cBhvr>
                                        <p:cTn id="78" dur="26">
                                          <p:stCondLst>
                                            <p:cond delay="1642"/>
                                          </p:stCondLst>
                                        </p:cTn>
                                        <p:tgtEl>
                                          <p:spTgt spid="21512"/>
                                        </p:tgtEl>
                                      </p:cBhvr>
                                      <p:to x="100000" y="90000"/>
                                    </p:animScale>
                                    <p:animScale>
                                      <p:cBhvr>
                                        <p:cTn id="79" dur="166" decel="50000">
                                          <p:stCondLst>
                                            <p:cond delay="1668"/>
                                          </p:stCondLst>
                                        </p:cTn>
                                        <p:tgtEl>
                                          <p:spTgt spid="21512"/>
                                        </p:tgtEl>
                                      </p:cBhvr>
                                      <p:to x="100000" y="100000"/>
                                    </p:animScale>
                                    <p:animScale>
                                      <p:cBhvr>
                                        <p:cTn id="80" dur="26">
                                          <p:stCondLst>
                                            <p:cond delay="1808"/>
                                          </p:stCondLst>
                                        </p:cTn>
                                        <p:tgtEl>
                                          <p:spTgt spid="21512"/>
                                        </p:tgtEl>
                                      </p:cBhvr>
                                      <p:to x="100000" y="95000"/>
                                    </p:animScale>
                                    <p:animScale>
                                      <p:cBhvr>
                                        <p:cTn id="81" dur="166" decel="50000">
                                          <p:stCondLst>
                                            <p:cond delay="1834"/>
                                          </p:stCondLst>
                                        </p:cTn>
                                        <p:tgtEl>
                                          <p:spTgt spid="215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sl-SI"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sl-SI"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Maple</Template>
  <TotalTime>0</TotalTime>
  <Words>886</Words>
  <Application>Microsoft Office PowerPoint</Application>
  <PresentationFormat>On-screen Show (4:3)</PresentationFormat>
  <Paragraphs>36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Impact</vt:lpstr>
      <vt:lpstr>Times New Roman</vt:lpstr>
      <vt:lpstr>Wingdings</vt:lpstr>
      <vt:lpstr>Maple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2019-06-03T09:14:19Z</dcterms:created>
  <dcterms:modified xsi:type="dcterms:W3CDTF">2019-06-03T09:14:19Z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