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8FF1708A-976B-4EC7-8584-AC065BE20F90}"/>
              </a:ext>
            </a:extLst>
          </p:cNvPr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05FABC0A-AFBB-45F6-99E6-3771C716E8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0244" name="Oval 4">
                <a:extLst>
                  <a:ext uri="{FF2B5EF4-FFF2-40B4-BE49-F238E27FC236}">
                    <a16:creationId xmlns:a16="http://schemas.microsoft.com/office/drawing/2014/main" id="{ECF9B6EA-0C00-4278-8F8A-F76DE6C8A30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245" name="Oval 5">
                <a:extLst>
                  <a:ext uri="{FF2B5EF4-FFF2-40B4-BE49-F238E27FC236}">
                    <a16:creationId xmlns:a16="http://schemas.microsoft.com/office/drawing/2014/main" id="{78389A3E-976D-4020-A59E-3F9290648CC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E6230F09-B723-41A1-8B5B-795D82AF11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0247" name="Group 7">
                <a:extLst>
                  <a:ext uri="{FF2B5EF4-FFF2-40B4-BE49-F238E27FC236}">
                    <a16:creationId xmlns:a16="http://schemas.microsoft.com/office/drawing/2014/main" id="{D5BA8900-ABBD-4E3F-8FC7-31609C9FBD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0248" name="Group 8">
                  <a:extLst>
                    <a:ext uri="{FF2B5EF4-FFF2-40B4-BE49-F238E27FC236}">
                      <a16:creationId xmlns:a16="http://schemas.microsoft.com/office/drawing/2014/main" id="{62F7D2AD-3E3E-405C-A41B-4D4A30185E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0249" name="Oval 9">
                    <a:extLst>
                      <a:ext uri="{FF2B5EF4-FFF2-40B4-BE49-F238E27FC236}">
                        <a16:creationId xmlns:a16="http://schemas.microsoft.com/office/drawing/2014/main" id="{28387E5E-1241-46FB-859E-838093D1A1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250" name="Oval 10">
                    <a:extLst>
                      <a:ext uri="{FF2B5EF4-FFF2-40B4-BE49-F238E27FC236}">
                        <a16:creationId xmlns:a16="http://schemas.microsoft.com/office/drawing/2014/main" id="{BBB85076-C1A0-4C51-949F-D1A54EC24D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251" name="Group 11">
                  <a:extLst>
                    <a:ext uri="{FF2B5EF4-FFF2-40B4-BE49-F238E27FC236}">
                      <a16:creationId xmlns:a16="http://schemas.microsoft.com/office/drawing/2014/main" id="{FBDB3999-E844-4374-AD7D-F7AAF19214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0252" name="Group 12">
                    <a:extLst>
                      <a:ext uri="{FF2B5EF4-FFF2-40B4-BE49-F238E27FC236}">
                        <a16:creationId xmlns:a16="http://schemas.microsoft.com/office/drawing/2014/main" id="{CA0242EB-B128-47F4-AE08-926667B8198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0253" name="Freeform 13">
                      <a:extLst>
                        <a:ext uri="{FF2B5EF4-FFF2-40B4-BE49-F238E27FC236}">
                          <a16:creationId xmlns:a16="http://schemas.microsoft.com/office/drawing/2014/main" id="{F31375E4-441B-4EB9-863C-9187AC8BBB6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54" name="Freeform 14">
                      <a:extLst>
                        <a:ext uri="{FF2B5EF4-FFF2-40B4-BE49-F238E27FC236}">
                          <a16:creationId xmlns:a16="http://schemas.microsoft.com/office/drawing/2014/main" id="{E7D6ADAB-71FC-40B1-ABE4-99D411648E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55" name="Group 15">
                    <a:extLst>
                      <a:ext uri="{FF2B5EF4-FFF2-40B4-BE49-F238E27FC236}">
                        <a16:creationId xmlns:a16="http://schemas.microsoft.com/office/drawing/2014/main" id="{85A5DE3F-E20F-4446-80C9-9F2DB2520A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0256" name="Freeform 16">
                      <a:extLst>
                        <a:ext uri="{FF2B5EF4-FFF2-40B4-BE49-F238E27FC236}">
                          <a16:creationId xmlns:a16="http://schemas.microsoft.com/office/drawing/2014/main" id="{8369130F-0C95-4B87-BB03-3F41E5ECE9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57" name="Freeform 17">
                      <a:extLst>
                        <a:ext uri="{FF2B5EF4-FFF2-40B4-BE49-F238E27FC236}">
                          <a16:creationId xmlns:a16="http://schemas.microsoft.com/office/drawing/2014/main" id="{764D2243-994B-46F8-8431-935B4B13BD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58" name="Group 18">
                    <a:extLst>
                      <a:ext uri="{FF2B5EF4-FFF2-40B4-BE49-F238E27FC236}">
                        <a16:creationId xmlns:a16="http://schemas.microsoft.com/office/drawing/2014/main" id="{3B2F864F-1CE9-49A4-B1C1-405F817B42F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0259" name="Freeform 19">
                      <a:extLst>
                        <a:ext uri="{FF2B5EF4-FFF2-40B4-BE49-F238E27FC236}">
                          <a16:creationId xmlns:a16="http://schemas.microsoft.com/office/drawing/2014/main" id="{859B1617-AFAE-45A5-995A-4F5F5B4AC3C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60" name="Freeform 20">
                      <a:extLst>
                        <a:ext uri="{FF2B5EF4-FFF2-40B4-BE49-F238E27FC236}">
                          <a16:creationId xmlns:a16="http://schemas.microsoft.com/office/drawing/2014/main" id="{E09F441B-F68B-403B-80E7-6B89A06E9E1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61" name="Group 21">
                    <a:extLst>
                      <a:ext uri="{FF2B5EF4-FFF2-40B4-BE49-F238E27FC236}">
                        <a16:creationId xmlns:a16="http://schemas.microsoft.com/office/drawing/2014/main" id="{84D20880-3AB3-4F2E-A3B5-050A02BFFED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0262" name="Freeform 22">
                      <a:extLst>
                        <a:ext uri="{FF2B5EF4-FFF2-40B4-BE49-F238E27FC236}">
                          <a16:creationId xmlns:a16="http://schemas.microsoft.com/office/drawing/2014/main" id="{1306C086-379E-4A6F-9859-5832D3A012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63" name="Freeform 23">
                      <a:extLst>
                        <a:ext uri="{FF2B5EF4-FFF2-40B4-BE49-F238E27FC236}">
                          <a16:creationId xmlns:a16="http://schemas.microsoft.com/office/drawing/2014/main" id="{41CF2B63-0DAB-4842-8090-B7F1FB46BEE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64" name="Group 24">
                    <a:extLst>
                      <a:ext uri="{FF2B5EF4-FFF2-40B4-BE49-F238E27FC236}">
                        <a16:creationId xmlns:a16="http://schemas.microsoft.com/office/drawing/2014/main" id="{49DFB7A6-52EB-40D8-B49E-71CE426B579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0265" name="Freeform 25">
                      <a:extLst>
                        <a:ext uri="{FF2B5EF4-FFF2-40B4-BE49-F238E27FC236}">
                          <a16:creationId xmlns:a16="http://schemas.microsoft.com/office/drawing/2014/main" id="{64610F09-4A72-4DE1-B07F-819C9EB543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66" name="Freeform 26">
                      <a:extLst>
                        <a:ext uri="{FF2B5EF4-FFF2-40B4-BE49-F238E27FC236}">
                          <a16:creationId xmlns:a16="http://schemas.microsoft.com/office/drawing/2014/main" id="{339226A0-1574-4428-8B75-12908AEBCFB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67" name="Group 27">
                    <a:extLst>
                      <a:ext uri="{FF2B5EF4-FFF2-40B4-BE49-F238E27FC236}">
                        <a16:creationId xmlns:a16="http://schemas.microsoft.com/office/drawing/2014/main" id="{3BFD3613-46F9-4822-B561-647C0BA8D3B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0268" name="Freeform 28">
                      <a:extLst>
                        <a:ext uri="{FF2B5EF4-FFF2-40B4-BE49-F238E27FC236}">
                          <a16:creationId xmlns:a16="http://schemas.microsoft.com/office/drawing/2014/main" id="{D553EBB7-2B76-4538-B57A-C8ACB593E4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69" name="Freeform 29">
                      <a:extLst>
                        <a:ext uri="{FF2B5EF4-FFF2-40B4-BE49-F238E27FC236}">
                          <a16:creationId xmlns:a16="http://schemas.microsoft.com/office/drawing/2014/main" id="{54A9C0C6-70BA-437F-9829-4B95376736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70" name="Group 30">
                    <a:extLst>
                      <a:ext uri="{FF2B5EF4-FFF2-40B4-BE49-F238E27FC236}">
                        <a16:creationId xmlns:a16="http://schemas.microsoft.com/office/drawing/2014/main" id="{EF66CBB5-1379-477C-AF89-9E4610FD0F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0271" name="Freeform 31">
                      <a:extLst>
                        <a:ext uri="{FF2B5EF4-FFF2-40B4-BE49-F238E27FC236}">
                          <a16:creationId xmlns:a16="http://schemas.microsoft.com/office/drawing/2014/main" id="{1B0A31FF-0F5E-428F-A4F1-97DE7729656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72" name="Freeform 32">
                      <a:extLst>
                        <a:ext uri="{FF2B5EF4-FFF2-40B4-BE49-F238E27FC236}">
                          <a16:creationId xmlns:a16="http://schemas.microsoft.com/office/drawing/2014/main" id="{32BCFDEA-5CAA-46E5-A404-CAB380E237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73" name="Group 33">
                    <a:extLst>
                      <a:ext uri="{FF2B5EF4-FFF2-40B4-BE49-F238E27FC236}">
                        <a16:creationId xmlns:a16="http://schemas.microsoft.com/office/drawing/2014/main" id="{6B09463B-EF40-4D22-A684-0F629A66856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0274" name="Freeform 34">
                      <a:extLst>
                        <a:ext uri="{FF2B5EF4-FFF2-40B4-BE49-F238E27FC236}">
                          <a16:creationId xmlns:a16="http://schemas.microsoft.com/office/drawing/2014/main" id="{7E0B23A4-4C62-49A8-8B4F-9CCD7F0BD75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75" name="Freeform 35">
                      <a:extLst>
                        <a:ext uri="{FF2B5EF4-FFF2-40B4-BE49-F238E27FC236}">
                          <a16:creationId xmlns:a16="http://schemas.microsoft.com/office/drawing/2014/main" id="{1CEB9CB0-4C4C-45EA-8E7C-007DF0AC90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76" name="Group 36">
                    <a:extLst>
                      <a:ext uri="{FF2B5EF4-FFF2-40B4-BE49-F238E27FC236}">
                        <a16:creationId xmlns:a16="http://schemas.microsoft.com/office/drawing/2014/main" id="{368D8BD3-2FBD-4FA5-820C-3B8C960346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0277" name="Freeform 37">
                      <a:extLst>
                        <a:ext uri="{FF2B5EF4-FFF2-40B4-BE49-F238E27FC236}">
                          <a16:creationId xmlns:a16="http://schemas.microsoft.com/office/drawing/2014/main" id="{8348842D-BB4B-433D-AEB7-101ED6AC43A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78" name="Freeform 38">
                      <a:extLst>
                        <a:ext uri="{FF2B5EF4-FFF2-40B4-BE49-F238E27FC236}">
                          <a16:creationId xmlns:a16="http://schemas.microsoft.com/office/drawing/2014/main" id="{97E54049-8D8B-4F0E-8D87-FB9AB4D1C0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79" name="Group 39">
                    <a:extLst>
                      <a:ext uri="{FF2B5EF4-FFF2-40B4-BE49-F238E27FC236}">
                        <a16:creationId xmlns:a16="http://schemas.microsoft.com/office/drawing/2014/main" id="{3EC95F2A-9995-411D-85BB-8CC52C5DE9C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0280" name="Freeform 40">
                      <a:extLst>
                        <a:ext uri="{FF2B5EF4-FFF2-40B4-BE49-F238E27FC236}">
                          <a16:creationId xmlns:a16="http://schemas.microsoft.com/office/drawing/2014/main" id="{10113B8E-18FC-4693-B24E-7E3E50685C3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81" name="Freeform 41">
                      <a:extLst>
                        <a:ext uri="{FF2B5EF4-FFF2-40B4-BE49-F238E27FC236}">
                          <a16:creationId xmlns:a16="http://schemas.microsoft.com/office/drawing/2014/main" id="{E6099204-B048-4ED1-A5D2-EE25147AF8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82" name="Group 42">
                    <a:extLst>
                      <a:ext uri="{FF2B5EF4-FFF2-40B4-BE49-F238E27FC236}">
                        <a16:creationId xmlns:a16="http://schemas.microsoft.com/office/drawing/2014/main" id="{AF0C59B1-7FCB-4261-958C-3F759193309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0283" name="Freeform 43">
                      <a:extLst>
                        <a:ext uri="{FF2B5EF4-FFF2-40B4-BE49-F238E27FC236}">
                          <a16:creationId xmlns:a16="http://schemas.microsoft.com/office/drawing/2014/main" id="{5D59391C-3FF1-49A9-A506-B8200AF78A5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84" name="Freeform 44">
                      <a:extLst>
                        <a:ext uri="{FF2B5EF4-FFF2-40B4-BE49-F238E27FC236}">
                          <a16:creationId xmlns:a16="http://schemas.microsoft.com/office/drawing/2014/main" id="{6249AE42-97EC-44B0-80E8-46798FCA3B9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85" name="Group 45">
                    <a:extLst>
                      <a:ext uri="{FF2B5EF4-FFF2-40B4-BE49-F238E27FC236}">
                        <a16:creationId xmlns:a16="http://schemas.microsoft.com/office/drawing/2014/main" id="{7AE127E2-1FDE-40DF-A35A-A44A1771447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286" name="Freeform 46">
                      <a:extLst>
                        <a:ext uri="{FF2B5EF4-FFF2-40B4-BE49-F238E27FC236}">
                          <a16:creationId xmlns:a16="http://schemas.microsoft.com/office/drawing/2014/main" id="{947AD542-25CD-49C0-8236-7BF950CC9FB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87" name="Freeform 47">
                      <a:extLst>
                        <a:ext uri="{FF2B5EF4-FFF2-40B4-BE49-F238E27FC236}">
                          <a16:creationId xmlns:a16="http://schemas.microsoft.com/office/drawing/2014/main" id="{A9945523-1A3E-489B-9C0B-E27F53E91D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88" name="Group 48">
                    <a:extLst>
                      <a:ext uri="{FF2B5EF4-FFF2-40B4-BE49-F238E27FC236}">
                        <a16:creationId xmlns:a16="http://schemas.microsoft.com/office/drawing/2014/main" id="{6E9E9617-1F0B-4D34-B98E-60919E724A1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289" name="Freeform 49">
                      <a:extLst>
                        <a:ext uri="{FF2B5EF4-FFF2-40B4-BE49-F238E27FC236}">
                          <a16:creationId xmlns:a16="http://schemas.microsoft.com/office/drawing/2014/main" id="{46FA4064-1208-4FE9-8FDD-497580C955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90" name="Freeform 50">
                      <a:extLst>
                        <a:ext uri="{FF2B5EF4-FFF2-40B4-BE49-F238E27FC236}">
                          <a16:creationId xmlns:a16="http://schemas.microsoft.com/office/drawing/2014/main" id="{2D959B28-C684-47ED-A28D-1C03A3AEA4B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91" name="Group 51">
                    <a:extLst>
                      <a:ext uri="{FF2B5EF4-FFF2-40B4-BE49-F238E27FC236}">
                        <a16:creationId xmlns:a16="http://schemas.microsoft.com/office/drawing/2014/main" id="{BD9C94E6-A528-4C9A-ACE4-C3A0FD69403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292" name="Freeform 52">
                      <a:extLst>
                        <a:ext uri="{FF2B5EF4-FFF2-40B4-BE49-F238E27FC236}">
                          <a16:creationId xmlns:a16="http://schemas.microsoft.com/office/drawing/2014/main" id="{0A30CCE3-37A6-4A78-B96F-DBB327589A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93" name="Freeform 53">
                      <a:extLst>
                        <a:ext uri="{FF2B5EF4-FFF2-40B4-BE49-F238E27FC236}">
                          <a16:creationId xmlns:a16="http://schemas.microsoft.com/office/drawing/2014/main" id="{B3BB1F42-1676-466F-B11C-822B219FAD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94" name="Group 54">
                    <a:extLst>
                      <a:ext uri="{FF2B5EF4-FFF2-40B4-BE49-F238E27FC236}">
                        <a16:creationId xmlns:a16="http://schemas.microsoft.com/office/drawing/2014/main" id="{6250B81A-A9E7-4942-9723-F402EB1E6F3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295" name="Freeform 55">
                      <a:extLst>
                        <a:ext uri="{FF2B5EF4-FFF2-40B4-BE49-F238E27FC236}">
                          <a16:creationId xmlns:a16="http://schemas.microsoft.com/office/drawing/2014/main" id="{7BDA0910-1DA8-46B1-9676-0ED8E4E492C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96" name="Freeform 56">
                      <a:extLst>
                        <a:ext uri="{FF2B5EF4-FFF2-40B4-BE49-F238E27FC236}">
                          <a16:creationId xmlns:a16="http://schemas.microsoft.com/office/drawing/2014/main" id="{A421C7B1-754E-4FC3-AC93-EB4EFD2C255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297" name="Group 57">
                    <a:extLst>
                      <a:ext uri="{FF2B5EF4-FFF2-40B4-BE49-F238E27FC236}">
                        <a16:creationId xmlns:a16="http://schemas.microsoft.com/office/drawing/2014/main" id="{02930538-914E-4618-A8D0-79A6C16D4B3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298" name="Freeform 58">
                      <a:extLst>
                        <a:ext uri="{FF2B5EF4-FFF2-40B4-BE49-F238E27FC236}">
                          <a16:creationId xmlns:a16="http://schemas.microsoft.com/office/drawing/2014/main" id="{44F2566F-172C-4281-8339-9E2EFECF2C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299" name="Freeform 59">
                      <a:extLst>
                        <a:ext uri="{FF2B5EF4-FFF2-40B4-BE49-F238E27FC236}">
                          <a16:creationId xmlns:a16="http://schemas.microsoft.com/office/drawing/2014/main" id="{D9399483-F1E8-464D-AB59-1E1E100A1CA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00" name="Group 60">
                    <a:extLst>
                      <a:ext uri="{FF2B5EF4-FFF2-40B4-BE49-F238E27FC236}">
                        <a16:creationId xmlns:a16="http://schemas.microsoft.com/office/drawing/2014/main" id="{80AD810A-30AF-4AED-A974-F468E3DA3BE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0301" name="Freeform 61">
                      <a:extLst>
                        <a:ext uri="{FF2B5EF4-FFF2-40B4-BE49-F238E27FC236}">
                          <a16:creationId xmlns:a16="http://schemas.microsoft.com/office/drawing/2014/main" id="{B98F85CB-397C-4CF7-A37A-29DECE19263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02" name="Freeform 62">
                      <a:extLst>
                        <a:ext uri="{FF2B5EF4-FFF2-40B4-BE49-F238E27FC236}">
                          <a16:creationId xmlns:a16="http://schemas.microsoft.com/office/drawing/2014/main" id="{E7166633-F49D-4B47-B5D4-49577FCE5C7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03" name="Group 63">
                    <a:extLst>
                      <a:ext uri="{FF2B5EF4-FFF2-40B4-BE49-F238E27FC236}">
                        <a16:creationId xmlns:a16="http://schemas.microsoft.com/office/drawing/2014/main" id="{B5BA23DD-3348-4C94-A868-DCF5EC2F9B1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0304" name="Freeform 64">
                      <a:extLst>
                        <a:ext uri="{FF2B5EF4-FFF2-40B4-BE49-F238E27FC236}">
                          <a16:creationId xmlns:a16="http://schemas.microsoft.com/office/drawing/2014/main" id="{865D84D6-0C08-450A-97ED-F40B5B08FF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05" name="Freeform 65">
                      <a:extLst>
                        <a:ext uri="{FF2B5EF4-FFF2-40B4-BE49-F238E27FC236}">
                          <a16:creationId xmlns:a16="http://schemas.microsoft.com/office/drawing/2014/main" id="{3A80CD33-FCE5-42EF-A7BB-0B55A6452B0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06" name="Group 66">
                    <a:extLst>
                      <a:ext uri="{FF2B5EF4-FFF2-40B4-BE49-F238E27FC236}">
                        <a16:creationId xmlns:a16="http://schemas.microsoft.com/office/drawing/2014/main" id="{66170AE0-727D-4014-9D9D-002BED75283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0307" name="Freeform 67">
                      <a:extLst>
                        <a:ext uri="{FF2B5EF4-FFF2-40B4-BE49-F238E27FC236}">
                          <a16:creationId xmlns:a16="http://schemas.microsoft.com/office/drawing/2014/main" id="{53150729-4374-49D5-8735-7EEC18A532B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08" name="Freeform 68">
                      <a:extLst>
                        <a:ext uri="{FF2B5EF4-FFF2-40B4-BE49-F238E27FC236}">
                          <a16:creationId xmlns:a16="http://schemas.microsoft.com/office/drawing/2014/main" id="{4C692F6E-D68A-494A-9E75-609F194C35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09" name="Group 69">
                    <a:extLst>
                      <a:ext uri="{FF2B5EF4-FFF2-40B4-BE49-F238E27FC236}">
                        <a16:creationId xmlns:a16="http://schemas.microsoft.com/office/drawing/2014/main" id="{56C5C740-16CB-4083-B828-934221F78B0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0310" name="Freeform 70">
                      <a:extLst>
                        <a:ext uri="{FF2B5EF4-FFF2-40B4-BE49-F238E27FC236}">
                          <a16:creationId xmlns:a16="http://schemas.microsoft.com/office/drawing/2014/main" id="{454ED685-17B2-4A3C-B442-6C2AC1EDFF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11" name="Freeform 71">
                      <a:extLst>
                        <a:ext uri="{FF2B5EF4-FFF2-40B4-BE49-F238E27FC236}">
                          <a16:creationId xmlns:a16="http://schemas.microsoft.com/office/drawing/2014/main" id="{FE33DF8F-89EF-4209-A30F-1FBE052336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12" name="Group 72">
                    <a:extLst>
                      <a:ext uri="{FF2B5EF4-FFF2-40B4-BE49-F238E27FC236}">
                        <a16:creationId xmlns:a16="http://schemas.microsoft.com/office/drawing/2014/main" id="{F5416B44-8203-42B0-9784-6F0861C25BB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0313" name="Freeform 73">
                      <a:extLst>
                        <a:ext uri="{FF2B5EF4-FFF2-40B4-BE49-F238E27FC236}">
                          <a16:creationId xmlns:a16="http://schemas.microsoft.com/office/drawing/2014/main" id="{A893158F-D5C7-4F06-AF61-18227FBB0B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14" name="Freeform 74">
                      <a:extLst>
                        <a:ext uri="{FF2B5EF4-FFF2-40B4-BE49-F238E27FC236}">
                          <a16:creationId xmlns:a16="http://schemas.microsoft.com/office/drawing/2014/main" id="{07EB5504-BA86-4E56-8BB5-55CCFC95045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sp>
                <p:nvSpPr>
                  <p:cNvPr id="10315" name="Freeform 75">
                    <a:extLst>
                      <a:ext uri="{FF2B5EF4-FFF2-40B4-BE49-F238E27FC236}">
                        <a16:creationId xmlns:a16="http://schemas.microsoft.com/office/drawing/2014/main" id="{B5AE0E4E-F0B4-417D-9F17-3A4B49B804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16" name="Freeform 76">
                    <a:extLst>
                      <a:ext uri="{FF2B5EF4-FFF2-40B4-BE49-F238E27FC236}">
                        <a16:creationId xmlns:a16="http://schemas.microsoft.com/office/drawing/2014/main" id="{8182B5C4-A7A8-460C-8BA8-D7A1AF301E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grpSp>
                <p:nvGrpSpPr>
                  <p:cNvPr id="10317" name="Group 77">
                    <a:extLst>
                      <a:ext uri="{FF2B5EF4-FFF2-40B4-BE49-F238E27FC236}">
                        <a16:creationId xmlns:a16="http://schemas.microsoft.com/office/drawing/2014/main" id="{BF5D0786-02A0-4455-8612-872AEE9C04D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0318" name="Freeform 78">
                      <a:extLst>
                        <a:ext uri="{FF2B5EF4-FFF2-40B4-BE49-F238E27FC236}">
                          <a16:creationId xmlns:a16="http://schemas.microsoft.com/office/drawing/2014/main" id="{651E3922-B529-4DC6-8801-DE45BD64564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19" name="Freeform 79">
                      <a:extLst>
                        <a:ext uri="{FF2B5EF4-FFF2-40B4-BE49-F238E27FC236}">
                          <a16:creationId xmlns:a16="http://schemas.microsoft.com/office/drawing/2014/main" id="{1A501F6C-9A87-4936-976F-690C40A765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20" name="Group 80">
                    <a:extLst>
                      <a:ext uri="{FF2B5EF4-FFF2-40B4-BE49-F238E27FC236}">
                        <a16:creationId xmlns:a16="http://schemas.microsoft.com/office/drawing/2014/main" id="{6421FC63-92DC-4D9F-9919-31EFF029E1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0321" name="Freeform 81">
                      <a:extLst>
                        <a:ext uri="{FF2B5EF4-FFF2-40B4-BE49-F238E27FC236}">
                          <a16:creationId xmlns:a16="http://schemas.microsoft.com/office/drawing/2014/main" id="{2B11C0FE-D556-4EF0-8DCC-005A69D9A1F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22" name="Freeform 82">
                      <a:extLst>
                        <a:ext uri="{FF2B5EF4-FFF2-40B4-BE49-F238E27FC236}">
                          <a16:creationId xmlns:a16="http://schemas.microsoft.com/office/drawing/2014/main" id="{CD132CA9-A8A1-41C6-9760-0B4BA01E24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23" name="Group 83">
                    <a:extLst>
                      <a:ext uri="{FF2B5EF4-FFF2-40B4-BE49-F238E27FC236}">
                        <a16:creationId xmlns:a16="http://schemas.microsoft.com/office/drawing/2014/main" id="{ABAC287D-3621-4EF5-97FF-49FD5C45C77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0324" name="Freeform 84">
                      <a:extLst>
                        <a:ext uri="{FF2B5EF4-FFF2-40B4-BE49-F238E27FC236}">
                          <a16:creationId xmlns:a16="http://schemas.microsoft.com/office/drawing/2014/main" id="{EC7D7568-B11D-42CE-8860-8BE4D5BC6C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25" name="Freeform 85">
                      <a:extLst>
                        <a:ext uri="{FF2B5EF4-FFF2-40B4-BE49-F238E27FC236}">
                          <a16:creationId xmlns:a16="http://schemas.microsoft.com/office/drawing/2014/main" id="{5C2C6EDC-1A35-4A0C-8C3C-C7F096F64D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26" name="Group 86">
                    <a:extLst>
                      <a:ext uri="{FF2B5EF4-FFF2-40B4-BE49-F238E27FC236}">
                        <a16:creationId xmlns:a16="http://schemas.microsoft.com/office/drawing/2014/main" id="{3CF6AE29-A4C8-43AB-A605-540782B4EC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0327" name="Freeform 87">
                      <a:extLst>
                        <a:ext uri="{FF2B5EF4-FFF2-40B4-BE49-F238E27FC236}">
                          <a16:creationId xmlns:a16="http://schemas.microsoft.com/office/drawing/2014/main" id="{6F97993E-8C7A-4AB9-A5A4-FBF40870D07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28" name="Freeform 88">
                      <a:extLst>
                        <a:ext uri="{FF2B5EF4-FFF2-40B4-BE49-F238E27FC236}">
                          <a16:creationId xmlns:a16="http://schemas.microsoft.com/office/drawing/2014/main" id="{8DBB358F-0C5E-41EC-AB0B-04D269EC586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29" name="Group 89">
                    <a:extLst>
                      <a:ext uri="{FF2B5EF4-FFF2-40B4-BE49-F238E27FC236}">
                        <a16:creationId xmlns:a16="http://schemas.microsoft.com/office/drawing/2014/main" id="{01B13BDB-674B-48BF-8DEA-DEDE58D9D71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0330" name="Freeform 90">
                      <a:extLst>
                        <a:ext uri="{FF2B5EF4-FFF2-40B4-BE49-F238E27FC236}">
                          <a16:creationId xmlns:a16="http://schemas.microsoft.com/office/drawing/2014/main" id="{06F23854-AA38-406B-B5F1-2F5349A7181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31" name="Freeform 91">
                      <a:extLst>
                        <a:ext uri="{FF2B5EF4-FFF2-40B4-BE49-F238E27FC236}">
                          <a16:creationId xmlns:a16="http://schemas.microsoft.com/office/drawing/2014/main" id="{5A8E2913-4BCB-4C12-8F6D-2DA57884A0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32" name="Group 92">
                    <a:extLst>
                      <a:ext uri="{FF2B5EF4-FFF2-40B4-BE49-F238E27FC236}">
                        <a16:creationId xmlns:a16="http://schemas.microsoft.com/office/drawing/2014/main" id="{F65CD562-DF0F-4AB8-B1C8-5478606EE70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0333" name="Freeform 93">
                      <a:extLst>
                        <a:ext uri="{FF2B5EF4-FFF2-40B4-BE49-F238E27FC236}">
                          <a16:creationId xmlns:a16="http://schemas.microsoft.com/office/drawing/2014/main" id="{651F9831-8C8F-477F-ACF5-6996555911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34" name="Freeform 94">
                      <a:extLst>
                        <a:ext uri="{FF2B5EF4-FFF2-40B4-BE49-F238E27FC236}">
                          <a16:creationId xmlns:a16="http://schemas.microsoft.com/office/drawing/2014/main" id="{ED946B40-8E28-4545-9C61-5F878F56FB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35" name="Group 95">
                    <a:extLst>
                      <a:ext uri="{FF2B5EF4-FFF2-40B4-BE49-F238E27FC236}">
                        <a16:creationId xmlns:a16="http://schemas.microsoft.com/office/drawing/2014/main" id="{DE427540-BC3F-4027-80D5-E3D44B29058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0336" name="Freeform 96">
                      <a:extLst>
                        <a:ext uri="{FF2B5EF4-FFF2-40B4-BE49-F238E27FC236}">
                          <a16:creationId xmlns:a16="http://schemas.microsoft.com/office/drawing/2014/main" id="{85B03F02-087D-4791-91F0-AED502988B6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37" name="Freeform 97">
                      <a:extLst>
                        <a:ext uri="{FF2B5EF4-FFF2-40B4-BE49-F238E27FC236}">
                          <a16:creationId xmlns:a16="http://schemas.microsoft.com/office/drawing/2014/main" id="{2FBE7241-C60F-4713-B54B-8AF3F13536C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38" name="Group 98">
                    <a:extLst>
                      <a:ext uri="{FF2B5EF4-FFF2-40B4-BE49-F238E27FC236}">
                        <a16:creationId xmlns:a16="http://schemas.microsoft.com/office/drawing/2014/main" id="{086B1364-6DCC-4BDE-8E5F-FFCE3DBF6B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0339" name="Freeform 99">
                      <a:extLst>
                        <a:ext uri="{FF2B5EF4-FFF2-40B4-BE49-F238E27FC236}">
                          <a16:creationId xmlns:a16="http://schemas.microsoft.com/office/drawing/2014/main" id="{B4EDA5B1-BE3E-4344-9EAB-886850F6774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40" name="Freeform 100">
                      <a:extLst>
                        <a:ext uri="{FF2B5EF4-FFF2-40B4-BE49-F238E27FC236}">
                          <a16:creationId xmlns:a16="http://schemas.microsoft.com/office/drawing/2014/main" id="{BEF66C82-9FB0-49E1-9E33-60B3E2AC87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41" name="Group 101">
                    <a:extLst>
                      <a:ext uri="{FF2B5EF4-FFF2-40B4-BE49-F238E27FC236}">
                        <a16:creationId xmlns:a16="http://schemas.microsoft.com/office/drawing/2014/main" id="{F2FEB870-B0AF-4246-BD04-FEF365FFA09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0342" name="Freeform 102">
                      <a:extLst>
                        <a:ext uri="{FF2B5EF4-FFF2-40B4-BE49-F238E27FC236}">
                          <a16:creationId xmlns:a16="http://schemas.microsoft.com/office/drawing/2014/main" id="{7878FA89-4646-4110-BBDD-91E52E720C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43" name="Freeform 103">
                      <a:extLst>
                        <a:ext uri="{FF2B5EF4-FFF2-40B4-BE49-F238E27FC236}">
                          <a16:creationId xmlns:a16="http://schemas.microsoft.com/office/drawing/2014/main" id="{B07FAB36-622E-4042-AD9D-B7BC530B2E8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44" name="Group 104">
                    <a:extLst>
                      <a:ext uri="{FF2B5EF4-FFF2-40B4-BE49-F238E27FC236}">
                        <a16:creationId xmlns:a16="http://schemas.microsoft.com/office/drawing/2014/main" id="{3B81FBED-324B-46F0-B006-B77CD168592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0345" name="Freeform 105">
                      <a:extLst>
                        <a:ext uri="{FF2B5EF4-FFF2-40B4-BE49-F238E27FC236}">
                          <a16:creationId xmlns:a16="http://schemas.microsoft.com/office/drawing/2014/main" id="{39B6A689-E2E3-4C9E-85B5-21ABC194B3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46" name="Freeform 106">
                      <a:extLst>
                        <a:ext uri="{FF2B5EF4-FFF2-40B4-BE49-F238E27FC236}">
                          <a16:creationId xmlns:a16="http://schemas.microsoft.com/office/drawing/2014/main" id="{582DB963-A0E3-4291-AE10-CBA0EAC2825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  <p:grpSp>
                <p:nvGrpSpPr>
                  <p:cNvPr id="10347" name="Group 107">
                    <a:extLst>
                      <a:ext uri="{FF2B5EF4-FFF2-40B4-BE49-F238E27FC236}">
                        <a16:creationId xmlns:a16="http://schemas.microsoft.com/office/drawing/2014/main" id="{197DA0EB-97EB-4ABA-A97E-6844219AE85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0348" name="Freeform 108">
                      <a:extLst>
                        <a:ext uri="{FF2B5EF4-FFF2-40B4-BE49-F238E27FC236}">
                          <a16:creationId xmlns:a16="http://schemas.microsoft.com/office/drawing/2014/main" id="{10914023-F50B-42D6-8E5F-F54C297C567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  <p:sp>
                  <p:nvSpPr>
                    <p:cNvPr id="10349" name="Freeform 109">
                      <a:extLst>
                        <a:ext uri="{FF2B5EF4-FFF2-40B4-BE49-F238E27FC236}">
                          <a16:creationId xmlns:a16="http://schemas.microsoft.com/office/drawing/2014/main" id="{B8CA91C9-8DC9-486F-925F-5423508D0C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sl-SI"/>
                    </a:p>
                  </p:txBody>
                </p:sp>
              </p:grpSp>
            </p:grpSp>
          </p:grpSp>
          <p:grpSp>
            <p:nvGrpSpPr>
              <p:cNvPr id="10350" name="Group 110">
                <a:extLst>
                  <a:ext uri="{FF2B5EF4-FFF2-40B4-BE49-F238E27FC236}">
                    <a16:creationId xmlns:a16="http://schemas.microsoft.com/office/drawing/2014/main" id="{18EAE089-5ACA-4C33-89EB-042B5E4691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0351" name="Group 111">
                  <a:extLst>
                    <a:ext uri="{FF2B5EF4-FFF2-40B4-BE49-F238E27FC236}">
                      <a16:creationId xmlns:a16="http://schemas.microsoft.com/office/drawing/2014/main" id="{252BFCA6-5C46-49D8-93E1-6312F39B99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0352" name="Arc 112">
                    <a:extLst>
                      <a:ext uri="{FF2B5EF4-FFF2-40B4-BE49-F238E27FC236}">
                        <a16:creationId xmlns:a16="http://schemas.microsoft.com/office/drawing/2014/main" id="{52EF40F4-0364-424E-8340-EDADF3E3D4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53" name="Arc 113">
                    <a:extLst>
                      <a:ext uri="{FF2B5EF4-FFF2-40B4-BE49-F238E27FC236}">
                        <a16:creationId xmlns:a16="http://schemas.microsoft.com/office/drawing/2014/main" id="{E7ADCADA-D7EE-4489-BE9E-6EEC02FD0F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54" name="Arc 114">
                    <a:extLst>
                      <a:ext uri="{FF2B5EF4-FFF2-40B4-BE49-F238E27FC236}">
                        <a16:creationId xmlns:a16="http://schemas.microsoft.com/office/drawing/2014/main" id="{B55A87CB-18F0-425B-9458-6A34E60E62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55" name="Arc 115">
                    <a:extLst>
                      <a:ext uri="{FF2B5EF4-FFF2-40B4-BE49-F238E27FC236}">
                        <a16:creationId xmlns:a16="http://schemas.microsoft.com/office/drawing/2014/main" id="{D4090951-7D4D-4270-876C-FB509C3C1D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56" name="Arc 116">
                    <a:extLst>
                      <a:ext uri="{FF2B5EF4-FFF2-40B4-BE49-F238E27FC236}">
                        <a16:creationId xmlns:a16="http://schemas.microsoft.com/office/drawing/2014/main" id="{DEDE3D3C-E3B8-490A-BBE9-34BF981195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57" name="Arc 117">
                    <a:extLst>
                      <a:ext uri="{FF2B5EF4-FFF2-40B4-BE49-F238E27FC236}">
                        <a16:creationId xmlns:a16="http://schemas.microsoft.com/office/drawing/2014/main" id="{30CD68D0-0608-4688-8FBF-8D752846F4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10358" name="Freeform 118">
                    <a:extLst>
                      <a:ext uri="{FF2B5EF4-FFF2-40B4-BE49-F238E27FC236}">
                        <a16:creationId xmlns:a16="http://schemas.microsoft.com/office/drawing/2014/main" id="{C3C50C60-5284-44DF-8DB4-42EBFDA8B5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sp>
              <p:nvSpPr>
                <p:cNvPr id="10359" name="Freeform 119">
                  <a:extLst>
                    <a:ext uri="{FF2B5EF4-FFF2-40B4-BE49-F238E27FC236}">
                      <a16:creationId xmlns:a16="http://schemas.microsoft.com/office/drawing/2014/main" id="{DFA12B13-AF29-4951-A017-7DA3E37AD62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grpSp>
          <p:nvGrpSpPr>
            <p:cNvPr id="10360" name="Group 120">
              <a:extLst>
                <a:ext uri="{FF2B5EF4-FFF2-40B4-BE49-F238E27FC236}">
                  <a16:creationId xmlns:a16="http://schemas.microsoft.com/office/drawing/2014/main" id="{0D87C212-AF12-43FC-A5F4-94B8F9689D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0361" name="Freeform 121">
                <a:extLst>
                  <a:ext uri="{FF2B5EF4-FFF2-40B4-BE49-F238E27FC236}">
                    <a16:creationId xmlns:a16="http://schemas.microsoft.com/office/drawing/2014/main" id="{C6F36245-0BF8-4020-BDBC-13F2F96CFF2C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2" name="Arc 122">
                <a:extLst>
                  <a:ext uri="{FF2B5EF4-FFF2-40B4-BE49-F238E27FC236}">
                    <a16:creationId xmlns:a16="http://schemas.microsoft.com/office/drawing/2014/main" id="{88C3297C-3D6E-4328-AD6F-71AA8C51EB6F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3" name="Arc 123">
                <a:extLst>
                  <a:ext uri="{FF2B5EF4-FFF2-40B4-BE49-F238E27FC236}">
                    <a16:creationId xmlns:a16="http://schemas.microsoft.com/office/drawing/2014/main" id="{4BF12728-94B0-49F0-94C8-9118C6286FE9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4" name="Arc 124">
                <a:extLst>
                  <a:ext uri="{FF2B5EF4-FFF2-40B4-BE49-F238E27FC236}">
                    <a16:creationId xmlns:a16="http://schemas.microsoft.com/office/drawing/2014/main" id="{CBD88EAA-2990-42A4-9F33-23C9E7204E3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5" name="Arc 125">
                <a:extLst>
                  <a:ext uri="{FF2B5EF4-FFF2-40B4-BE49-F238E27FC236}">
                    <a16:creationId xmlns:a16="http://schemas.microsoft.com/office/drawing/2014/main" id="{4966EF76-E5BF-42C9-AABE-98F640AA62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6" name="Arc 126">
                <a:extLst>
                  <a:ext uri="{FF2B5EF4-FFF2-40B4-BE49-F238E27FC236}">
                    <a16:creationId xmlns:a16="http://schemas.microsoft.com/office/drawing/2014/main" id="{3269E5CE-7D0C-4E7A-AF59-1092E9518A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7" name="Freeform 127">
                <a:extLst>
                  <a:ext uri="{FF2B5EF4-FFF2-40B4-BE49-F238E27FC236}">
                    <a16:creationId xmlns:a16="http://schemas.microsoft.com/office/drawing/2014/main" id="{A7165E81-8C79-48B9-A2F3-CD1EAF2F87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8" name="Freeform 128">
                <a:extLst>
                  <a:ext uri="{FF2B5EF4-FFF2-40B4-BE49-F238E27FC236}">
                    <a16:creationId xmlns:a16="http://schemas.microsoft.com/office/drawing/2014/main" id="{86826F6B-F241-4B5A-8713-D8132859F38B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69" name="Freeform 129">
                <a:extLst>
                  <a:ext uri="{FF2B5EF4-FFF2-40B4-BE49-F238E27FC236}">
                    <a16:creationId xmlns:a16="http://schemas.microsoft.com/office/drawing/2014/main" id="{10316A89-8CB9-4659-B588-F02A9E920EB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70" name="Freeform 130">
                <a:extLst>
                  <a:ext uri="{FF2B5EF4-FFF2-40B4-BE49-F238E27FC236}">
                    <a16:creationId xmlns:a16="http://schemas.microsoft.com/office/drawing/2014/main" id="{D128D52E-1E76-4EE1-A3BB-11EE7C02CB4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71" name="Freeform 131">
                <a:extLst>
                  <a:ext uri="{FF2B5EF4-FFF2-40B4-BE49-F238E27FC236}">
                    <a16:creationId xmlns:a16="http://schemas.microsoft.com/office/drawing/2014/main" id="{7CAC7457-971F-47B9-8476-1A1AB977B8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72" name="Freeform 132">
                <a:extLst>
                  <a:ext uri="{FF2B5EF4-FFF2-40B4-BE49-F238E27FC236}">
                    <a16:creationId xmlns:a16="http://schemas.microsoft.com/office/drawing/2014/main" id="{0C9BD025-7FB1-4D1B-9C37-051E16664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73" name="Freeform 133">
                <a:extLst>
                  <a:ext uri="{FF2B5EF4-FFF2-40B4-BE49-F238E27FC236}">
                    <a16:creationId xmlns:a16="http://schemas.microsoft.com/office/drawing/2014/main" id="{3E04755D-C621-48F7-BEA5-0413F2C22C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0374" name="Freeform 134">
                <a:extLst>
                  <a:ext uri="{FF2B5EF4-FFF2-40B4-BE49-F238E27FC236}">
                    <a16:creationId xmlns:a16="http://schemas.microsoft.com/office/drawing/2014/main" id="{B24D4E37-212E-4D16-A0FD-4381CD4224E1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0375" name="Rectangle 135">
            <a:extLst>
              <a:ext uri="{FF2B5EF4-FFF2-40B4-BE49-F238E27FC236}">
                <a16:creationId xmlns:a16="http://schemas.microsoft.com/office/drawing/2014/main" id="{9B444D1F-6C13-4F5E-BAB1-AA8074208AB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0376" name="Rectangle 136">
            <a:extLst>
              <a:ext uri="{FF2B5EF4-FFF2-40B4-BE49-F238E27FC236}">
                <a16:creationId xmlns:a16="http://schemas.microsoft.com/office/drawing/2014/main" id="{25BB6300-A9E8-4382-8276-D72689A8049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0377" name="Rectangle 137">
            <a:extLst>
              <a:ext uri="{FF2B5EF4-FFF2-40B4-BE49-F238E27FC236}">
                <a16:creationId xmlns:a16="http://schemas.microsoft.com/office/drawing/2014/main" id="{AA085A33-D13E-42CB-AFD0-A62CDA0364C3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0378" name="Rectangle 138">
            <a:extLst>
              <a:ext uri="{FF2B5EF4-FFF2-40B4-BE49-F238E27FC236}">
                <a16:creationId xmlns:a16="http://schemas.microsoft.com/office/drawing/2014/main" id="{61F09C9C-C6C2-47F3-875C-05237981F6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0379" name="Rectangle 139">
            <a:extLst>
              <a:ext uri="{FF2B5EF4-FFF2-40B4-BE49-F238E27FC236}">
                <a16:creationId xmlns:a16="http://schemas.microsoft.com/office/drawing/2014/main" id="{0A8B064F-5B1C-47CA-86E9-76C128794D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89932E-AFF6-44C4-A99D-93F3F3F93A8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93423-BFF4-4E8B-BFCD-BFCD5B9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58BE9-78B4-4140-901B-759320360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6FAC-BD30-4CFB-B92D-8235D8297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79D51-598E-45BD-8828-E014D7D0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31539-FFF2-43FF-A1F0-0C4A3A9D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5FC12-1ADA-4575-923F-F3E6079812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92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4B43F-3614-4D53-9F1E-9371CD7AB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B7A15-3DE9-4CE8-A228-E59C27039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8C80C-4ED9-4150-A281-C25B49360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DC661-1CE2-450A-AC0A-864E9F21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F9918-3B6D-4A2D-95E9-8C17C9E53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44E1-37B0-459D-8890-01873E4996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346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47CAC-D29E-43AF-AC50-FDBCA12D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D06D9-5DB7-4196-B394-6E2008315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BAEC5-F15F-4A51-83B2-33375063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BCB44-CCE4-4343-9288-2FE53A9E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C0398-1391-4EF2-8FC2-7E89B97C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56BF5-03C4-4DAF-B5DF-295D7DF99A3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3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0C60C-2836-4661-9368-9B777F540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83AAB-5FC4-4451-8C05-DD5ECBD52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A55D6-620D-4797-A45D-0D28A722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28915-9153-4A44-B704-35B26957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95BAC-120D-405A-8D7D-654D5807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B3B86-DB79-4288-9743-9D7A117429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41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C93FD-7275-4FC0-98C4-49313118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1F9AE-9A56-4026-9F19-81557D84E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67855-759C-4416-8EE7-5830A8ED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2794A-475B-4DEF-BCB4-6C53CD72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81CFE-D2F5-4303-ABD3-C270A28D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B7A48-4A3E-4736-97C1-65C2DC43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68671-8CF5-491A-B9C0-75FDD94042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585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F0CF-8255-41AE-83BC-4C329EA9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B10EA-F13B-4902-AEFF-D7D3A4A04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87C27-B833-46CE-A804-08524FB0B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6EACA-B1E9-49A5-B0A3-E0E738385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5C1F2-E47E-4CA3-A415-A7155463A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76356-1E59-4B05-8AD7-843AEBDA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6E25FD-7BCC-4838-A889-D79C9379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0B6194-C6E8-4A34-9C01-68FAB90A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B4CE5-6FB9-48DB-8FF6-CE40B26A1E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535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D721-F3C7-4FE1-862D-51EFBB7F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C1DD0-B6CF-4845-883F-6F4158A4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6FC9F-0FCA-4052-9814-9EAEB2B8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EF5E9-ACF7-4041-97B8-A96ACF8E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217A7-53D8-480A-963D-E1C8BB6508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195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0E818-FA54-47EF-B9A1-B14848EB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DE550-CFD3-4A8A-8E65-E6CB31F1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ABD59-3A53-4EF0-9C65-065272044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C0AA3-A89A-46FB-AECE-0BD207ABCD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580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EE76E-BD26-4FBB-BA07-349D7A3DD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51E23-4DDF-41F8-922C-501557A81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CF69-7A3E-442E-9A68-9D105CE9B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A46FC-C12B-4F8D-9698-EE71AE48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8A37E-4672-4E3B-BA53-1F52DD30C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03009-DF9A-428E-9E96-6F28123C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453B8-D19A-4C61-BD00-C03BE7EAF4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96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B640-4CC1-4E65-81A7-66CE1DAD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5043F-46A8-4C6E-8C99-BDB75C55B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3D7B4-9B82-477A-AAB2-CB91338F3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DD4F4-A87E-40AD-A60E-2E604881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670C2-BA7F-408B-BF9B-335C7F7F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695CE-0A4B-48FE-862F-39DA500B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B4510-EFDB-4E06-9496-004B24B0BD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724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C9F55481-2ED2-4469-9DF7-E9A82AA3A523}"/>
              </a:ext>
            </a:extLst>
          </p:cNvPr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9219" name="Group 3">
              <a:extLst>
                <a:ext uri="{FF2B5EF4-FFF2-40B4-BE49-F238E27FC236}">
                  <a16:creationId xmlns:a16="http://schemas.microsoft.com/office/drawing/2014/main" id="{36BE1B79-B04E-4EA3-ADD3-72AAE43CFE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9220" name="Oval 4">
                <a:extLst>
                  <a:ext uri="{FF2B5EF4-FFF2-40B4-BE49-F238E27FC236}">
                    <a16:creationId xmlns:a16="http://schemas.microsoft.com/office/drawing/2014/main" id="{51565D4E-7F83-44DA-A312-B7A0B88F889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221" name="Oval 5">
                <a:extLst>
                  <a:ext uri="{FF2B5EF4-FFF2-40B4-BE49-F238E27FC236}">
                    <a16:creationId xmlns:a16="http://schemas.microsoft.com/office/drawing/2014/main" id="{16E22FCC-A634-48D7-B223-6E0DB0D7B24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222" name="Group 6">
              <a:extLst>
                <a:ext uri="{FF2B5EF4-FFF2-40B4-BE49-F238E27FC236}">
                  <a16:creationId xmlns:a16="http://schemas.microsoft.com/office/drawing/2014/main" id="{07697851-9F28-479C-82ED-F2C3CC3392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9223" name="Oval 7">
                <a:extLst>
                  <a:ext uri="{FF2B5EF4-FFF2-40B4-BE49-F238E27FC236}">
                    <a16:creationId xmlns:a16="http://schemas.microsoft.com/office/drawing/2014/main" id="{DC04ADBB-DD63-4209-AD95-4182FFCEFB1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224" name="Oval 8">
                <a:extLst>
                  <a:ext uri="{FF2B5EF4-FFF2-40B4-BE49-F238E27FC236}">
                    <a16:creationId xmlns:a16="http://schemas.microsoft.com/office/drawing/2014/main" id="{CFD598B9-AE4B-4DEF-A2D1-1C5CC0648B6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225" name="Group 9">
              <a:extLst>
                <a:ext uri="{FF2B5EF4-FFF2-40B4-BE49-F238E27FC236}">
                  <a16:creationId xmlns:a16="http://schemas.microsoft.com/office/drawing/2014/main" id="{A4A6F435-CDE9-4CD9-A9B8-9A6F962145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9226" name="Oval 10">
                <a:extLst>
                  <a:ext uri="{FF2B5EF4-FFF2-40B4-BE49-F238E27FC236}">
                    <a16:creationId xmlns:a16="http://schemas.microsoft.com/office/drawing/2014/main" id="{6D0A0B40-A519-4FB0-8F4D-05315353052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227" name="Oval 11">
                <a:extLst>
                  <a:ext uri="{FF2B5EF4-FFF2-40B4-BE49-F238E27FC236}">
                    <a16:creationId xmlns:a16="http://schemas.microsoft.com/office/drawing/2014/main" id="{EA8732B5-817F-423F-9DD3-2D68B7D3B2C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9228" name="Group 12">
              <a:extLst>
                <a:ext uri="{FF2B5EF4-FFF2-40B4-BE49-F238E27FC236}">
                  <a16:creationId xmlns:a16="http://schemas.microsoft.com/office/drawing/2014/main" id="{5A355739-3013-488E-960C-BD0556E42E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9229" name="Group 13">
                <a:extLst>
                  <a:ext uri="{FF2B5EF4-FFF2-40B4-BE49-F238E27FC236}">
                    <a16:creationId xmlns:a16="http://schemas.microsoft.com/office/drawing/2014/main" id="{6B22306A-05CA-41F5-8E4B-BF1219AB46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9230" name="Oval 14">
                  <a:extLst>
                    <a:ext uri="{FF2B5EF4-FFF2-40B4-BE49-F238E27FC236}">
                      <a16:creationId xmlns:a16="http://schemas.microsoft.com/office/drawing/2014/main" id="{FDE2DACF-8676-4760-B3CD-21737F35A4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9231" name="Oval 15">
                  <a:extLst>
                    <a:ext uri="{FF2B5EF4-FFF2-40B4-BE49-F238E27FC236}">
                      <a16:creationId xmlns:a16="http://schemas.microsoft.com/office/drawing/2014/main" id="{9B8C400C-C25C-4DE0-A721-F8196AC570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9232" name="Group 16">
                <a:extLst>
                  <a:ext uri="{FF2B5EF4-FFF2-40B4-BE49-F238E27FC236}">
                    <a16:creationId xmlns:a16="http://schemas.microsoft.com/office/drawing/2014/main" id="{4BD5AF7B-C375-4C2E-9741-ECE1176A4E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233" name="Group 17">
                  <a:extLst>
                    <a:ext uri="{FF2B5EF4-FFF2-40B4-BE49-F238E27FC236}">
                      <a16:creationId xmlns:a16="http://schemas.microsoft.com/office/drawing/2014/main" id="{14073BC5-E499-4007-BFED-0747E07EFC5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9234" name="Freeform 18">
                    <a:extLst>
                      <a:ext uri="{FF2B5EF4-FFF2-40B4-BE49-F238E27FC236}">
                        <a16:creationId xmlns:a16="http://schemas.microsoft.com/office/drawing/2014/main" id="{EE89CCE5-0EA0-4BC1-B436-BC6794D7DC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35" name="Freeform 19">
                    <a:extLst>
                      <a:ext uri="{FF2B5EF4-FFF2-40B4-BE49-F238E27FC236}">
                        <a16:creationId xmlns:a16="http://schemas.microsoft.com/office/drawing/2014/main" id="{4F7CE3D3-EF86-4E0F-B981-D8A6D09E0B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36" name="Group 20">
                  <a:extLst>
                    <a:ext uri="{FF2B5EF4-FFF2-40B4-BE49-F238E27FC236}">
                      <a16:creationId xmlns:a16="http://schemas.microsoft.com/office/drawing/2014/main" id="{CE3AA671-9C57-4EDA-8990-A630AB126E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9237" name="Freeform 21">
                    <a:extLst>
                      <a:ext uri="{FF2B5EF4-FFF2-40B4-BE49-F238E27FC236}">
                        <a16:creationId xmlns:a16="http://schemas.microsoft.com/office/drawing/2014/main" id="{17F3AD41-CA6C-42EA-AF8F-28721A7BEA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38" name="Freeform 22">
                    <a:extLst>
                      <a:ext uri="{FF2B5EF4-FFF2-40B4-BE49-F238E27FC236}">
                        <a16:creationId xmlns:a16="http://schemas.microsoft.com/office/drawing/2014/main" id="{6224C1D7-2BCC-4824-AA1D-AD745F59F9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39" name="Group 23">
                  <a:extLst>
                    <a:ext uri="{FF2B5EF4-FFF2-40B4-BE49-F238E27FC236}">
                      <a16:creationId xmlns:a16="http://schemas.microsoft.com/office/drawing/2014/main" id="{A5E01A6F-3406-4AA0-A313-161E6752F9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9240" name="Freeform 24">
                    <a:extLst>
                      <a:ext uri="{FF2B5EF4-FFF2-40B4-BE49-F238E27FC236}">
                        <a16:creationId xmlns:a16="http://schemas.microsoft.com/office/drawing/2014/main" id="{803A11F6-2D33-4EBB-BA87-D0BD8CD7FD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41" name="Freeform 25">
                    <a:extLst>
                      <a:ext uri="{FF2B5EF4-FFF2-40B4-BE49-F238E27FC236}">
                        <a16:creationId xmlns:a16="http://schemas.microsoft.com/office/drawing/2014/main" id="{DAFDBE08-31E9-451A-AD0E-CEA7CA04C3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42" name="Group 26">
                  <a:extLst>
                    <a:ext uri="{FF2B5EF4-FFF2-40B4-BE49-F238E27FC236}">
                      <a16:creationId xmlns:a16="http://schemas.microsoft.com/office/drawing/2014/main" id="{B1A0D38B-5783-42B8-84E3-EE953C7EFA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9243" name="Freeform 27">
                    <a:extLst>
                      <a:ext uri="{FF2B5EF4-FFF2-40B4-BE49-F238E27FC236}">
                        <a16:creationId xmlns:a16="http://schemas.microsoft.com/office/drawing/2014/main" id="{E9B33D1B-DA9F-4DC8-8151-AD36A43D73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44" name="Freeform 28">
                    <a:extLst>
                      <a:ext uri="{FF2B5EF4-FFF2-40B4-BE49-F238E27FC236}">
                        <a16:creationId xmlns:a16="http://schemas.microsoft.com/office/drawing/2014/main" id="{121616CC-DF5B-46D2-996E-2A65192C1B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45" name="Group 29">
                  <a:extLst>
                    <a:ext uri="{FF2B5EF4-FFF2-40B4-BE49-F238E27FC236}">
                      <a16:creationId xmlns:a16="http://schemas.microsoft.com/office/drawing/2014/main" id="{A77EA63E-273F-4DDF-926F-119DA55CEF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9246" name="Freeform 30">
                    <a:extLst>
                      <a:ext uri="{FF2B5EF4-FFF2-40B4-BE49-F238E27FC236}">
                        <a16:creationId xmlns:a16="http://schemas.microsoft.com/office/drawing/2014/main" id="{49D6872A-D2F4-4939-AB4E-A539A00AD7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47" name="Freeform 31">
                    <a:extLst>
                      <a:ext uri="{FF2B5EF4-FFF2-40B4-BE49-F238E27FC236}">
                        <a16:creationId xmlns:a16="http://schemas.microsoft.com/office/drawing/2014/main" id="{A0C6D373-1B5F-4DC5-B76C-3272424B0E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48" name="Group 32">
                  <a:extLst>
                    <a:ext uri="{FF2B5EF4-FFF2-40B4-BE49-F238E27FC236}">
                      <a16:creationId xmlns:a16="http://schemas.microsoft.com/office/drawing/2014/main" id="{F39248BB-2C70-4323-8215-93F8E11C437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9249" name="Freeform 33">
                    <a:extLst>
                      <a:ext uri="{FF2B5EF4-FFF2-40B4-BE49-F238E27FC236}">
                        <a16:creationId xmlns:a16="http://schemas.microsoft.com/office/drawing/2014/main" id="{F6F15897-3C41-4F32-95A7-8D5D1427E5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50" name="Freeform 34">
                    <a:extLst>
                      <a:ext uri="{FF2B5EF4-FFF2-40B4-BE49-F238E27FC236}">
                        <a16:creationId xmlns:a16="http://schemas.microsoft.com/office/drawing/2014/main" id="{6895C6F8-727A-4E76-BF70-30FA501849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51" name="Group 35">
                  <a:extLst>
                    <a:ext uri="{FF2B5EF4-FFF2-40B4-BE49-F238E27FC236}">
                      <a16:creationId xmlns:a16="http://schemas.microsoft.com/office/drawing/2014/main" id="{11ACE6C3-7C17-4602-B420-7585CF8421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9252" name="Freeform 36">
                    <a:extLst>
                      <a:ext uri="{FF2B5EF4-FFF2-40B4-BE49-F238E27FC236}">
                        <a16:creationId xmlns:a16="http://schemas.microsoft.com/office/drawing/2014/main" id="{467F372B-CEF4-4CD8-A44F-5629C99243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53" name="Freeform 37">
                    <a:extLst>
                      <a:ext uri="{FF2B5EF4-FFF2-40B4-BE49-F238E27FC236}">
                        <a16:creationId xmlns:a16="http://schemas.microsoft.com/office/drawing/2014/main" id="{0F848EBC-3421-4203-912B-C3A13BC501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54" name="Group 38">
                  <a:extLst>
                    <a:ext uri="{FF2B5EF4-FFF2-40B4-BE49-F238E27FC236}">
                      <a16:creationId xmlns:a16="http://schemas.microsoft.com/office/drawing/2014/main" id="{912675D6-2A50-4CF2-85B3-24F317D6C8E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9255" name="Freeform 39">
                    <a:extLst>
                      <a:ext uri="{FF2B5EF4-FFF2-40B4-BE49-F238E27FC236}">
                        <a16:creationId xmlns:a16="http://schemas.microsoft.com/office/drawing/2014/main" id="{9F30ED15-20C7-4087-86F8-B7DE4E1355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56" name="Freeform 40">
                    <a:extLst>
                      <a:ext uri="{FF2B5EF4-FFF2-40B4-BE49-F238E27FC236}">
                        <a16:creationId xmlns:a16="http://schemas.microsoft.com/office/drawing/2014/main" id="{8779681B-1ADE-42A8-B4A8-36E268D7B0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57" name="Group 41">
                  <a:extLst>
                    <a:ext uri="{FF2B5EF4-FFF2-40B4-BE49-F238E27FC236}">
                      <a16:creationId xmlns:a16="http://schemas.microsoft.com/office/drawing/2014/main" id="{1F0744BA-953E-4B44-A570-C20B656C27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9258" name="Freeform 42">
                    <a:extLst>
                      <a:ext uri="{FF2B5EF4-FFF2-40B4-BE49-F238E27FC236}">
                        <a16:creationId xmlns:a16="http://schemas.microsoft.com/office/drawing/2014/main" id="{18ABAAAC-737D-422D-B32B-5BA6241F6E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59" name="Freeform 43">
                    <a:extLst>
                      <a:ext uri="{FF2B5EF4-FFF2-40B4-BE49-F238E27FC236}">
                        <a16:creationId xmlns:a16="http://schemas.microsoft.com/office/drawing/2014/main" id="{7FE88243-77D7-4BFB-9C6A-BCACF3B6B8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60" name="Group 44">
                  <a:extLst>
                    <a:ext uri="{FF2B5EF4-FFF2-40B4-BE49-F238E27FC236}">
                      <a16:creationId xmlns:a16="http://schemas.microsoft.com/office/drawing/2014/main" id="{4191059E-F2B4-4975-82EA-69CCFFECA35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9261" name="Freeform 45">
                    <a:extLst>
                      <a:ext uri="{FF2B5EF4-FFF2-40B4-BE49-F238E27FC236}">
                        <a16:creationId xmlns:a16="http://schemas.microsoft.com/office/drawing/2014/main" id="{BDD01763-4194-41FC-9332-69405072CA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62" name="Freeform 46">
                    <a:extLst>
                      <a:ext uri="{FF2B5EF4-FFF2-40B4-BE49-F238E27FC236}">
                        <a16:creationId xmlns:a16="http://schemas.microsoft.com/office/drawing/2014/main" id="{B498D4D0-E96D-4019-9CE3-5153A897C9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63" name="Group 47">
                  <a:extLst>
                    <a:ext uri="{FF2B5EF4-FFF2-40B4-BE49-F238E27FC236}">
                      <a16:creationId xmlns:a16="http://schemas.microsoft.com/office/drawing/2014/main" id="{4A1E6569-8062-492F-8874-F6D05E1C67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9264" name="Freeform 48">
                    <a:extLst>
                      <a:ext uri="{FF2B5EF4-FFF2-40B4-BE49-F238E27FC236}">
                        <a16:creationId xmlns:a16="http://schemas.microsoft.com/office/drawing/2014/main" id="{2C5DDC4F-6656-4E3C-8959-94C9EB745F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65" name="Freeform 49">
                    <a:extLst>
                      <a:ext uri="{FF2B5EF4-FFF2-40B4-BE49-F238E27FC236}">
                        <a16:creationId xmlns:a16="http://schemas.microsoft.com/office/drawing/2014/main" id="{FEEFA992-EF4A-4F6F-B0FC-FEE127C175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66" name="Group 50">
                  <a:extLst>
                    <a:ext uri="{FF2B5EF4-FFF2-40B4-BE49-F238E27FC236}">
                      <a16:creationId xmlns:a16="http://schemas.microsoft.com/office/drawing/2014/main" id="{B63F7B6B-0726-44F6-ADBD-768ADB75F0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9267" name="Freeform 51">
                    <a:extLst>
                      <a:ext uri="{FF2B5EF4-FFF2-40B4-BE49-F238E27FC236}">
                        <a16:creationId xmlns:a16="http://schemas.microsoft.com/office/drawing/2014/main" id="{6F16C55D-E440-467B-9A11-E2061A770C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68" name="Freeform 52">
                    <a:extLst>
                      <a:ext uri="{FF2B5EF4-FFF2-40B4-BE49-F238E27FC236}">
                        <a16:creationId xmlns:a16="http://schemas.microsoft.com/office/drawing/2014/main" id="{274574CC-DCFE-4485-B214-092C39A04E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69" name="Group 53">
                  <a:extLst>
                    <a:ext uri="{FF2B5EF4-FFF2-40B4-BE49-F238E27FC236}">
                      <a16:creationId xmlns:a16="http://schemas.microsoft.com/office/drawing/2014/main" id="{810A9C9C-2B67-4D1D-9AE0-9ED42B220AB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9270" name="Freeform 54">
                    <a:extLst>
                      <a:ext uri="{FF2B5EF4-FFF2-40B4-BE49-F238E27FC236}">
                        <a16:creationId xmlns:a16="http://schemas.microsoft.com/office/drawing/2014/main" id="{1F49D349-828A-482E-BF15-974F2A52D5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71" name="Freeform 55">
                    <a:extLst>
                      <a:ext uri="{FF2B5EF4-FFF2-40B4-BE49-F238E27FC236}">
                        <a16:creationId xmlns:a16="http://schemas.microsoft.com/office/drawing/2014/main" id="{6FE5BFA5-EB59-4928-81C3-8600EAB585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72" name="Group 56">
                  <a:extLst>
                    <a:ext uri="{FF2B5EF4-FFF2-40B4-BE49-F238E27FC236}">
                      <a16:creationId xmlns:a16="http://schemas.microsoft.com/office/drawing/2014/main" id="{A88884B8-AD64-4994-80CC-7098B6CB86D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9273" name="Freeform 57">
                    <a:extLst>
                      <a:ext uri="{FF2B5EF4-FFF2-40B4-BE49-F238E27FC236}">
                        <a16:creationId xmlns:a16="http://schemas.microsoft.com/office/drawing/2014/main" id="{0757E404-055B-40F5-AECE-069734973B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74" name="Freeform 58">
                    <a:extLst>
                      <a:ext uri="{FF2B5EF4-FFF2-40B4-BE49-F238E27FC236}">
                        <a16:creationId xmlns:a16="http://schemas.microsoft.com/office/drawing/2014/main" id="{9B76DBA0-6930-41A3-ACB8-3DCC1CFCFC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75" name="Group 59">
                  <a:extLst>
                    <a:ext uri="{FF2B5EF4-FFF2-40B4-BE49-F238E27FC236}">
                      <a16:creationId xmlns:a16="http://schemas.microsoft.com/office/drawing/2014/main" id="{3C9DF814-4893-49C8-BC1A-CD04937A4B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9276" name="Freeform 60">
                    <a:extLst>
                      <a:ext uri="{FF2B5EF4-FFF2-40B4-BE49-F238E27FC236}">
                        <a16:creationId xmlns:a16="http://schemas.microsoft.com/office/drawing/2014/main" id="{7F2E51BD-F6A2-4E6A-8907-A438B44A3F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77" name="Freeform 61">
                    <a:extLst>
                      <a:ext uri="{FF2B5EF4-FFF2-40B4-BE49-F238E27FC236}">
                        <a16:creationId xmlns:a16="http://schemas.microsoft.com/office/drawing/2014/main" id="{8A23988F-3C2C-44B5-A58C-F82AA4E29F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78" name="Group 62">
                  <a:extLst>
                    <a:ext uri="{FF2B5EF4-FFF2-40B4-BE49-F238E27FC236}">
                      <a16:creationId xmlns:a16="http://schemas.microsoft.com/office/drawing/2014/main" id="{B59A3260-FF74-435F-8D1C-802F595C72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9279" name="Freeform 63">
                    <a:extLst>
                      <a:ext uri="{FF2B5EF4-FFF2-40B4-BE49-F238E27FC236}">
                        <a16:creationId xmlns:a16="http://schemas.microsoft.com/office/drawing/2014/main" id="{CA0010CE-8A5D-4FED-A052-B5A4CE2843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80" name="Freeform 64">
                    <a:extLst>
                      <a:ext uri="{FF2B5EF4-FFF2-40B4-BE49-F238E27FC236}">
                        <a16:creationId xmlns:a16="http://schemas.microsoft.com/office/drawing/2014/main" id="{62CDBBCB-3916-4981-BE5A-54D6BAE77C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81" name="Group 65">
                  <a:extLst>
                    <a:ext uri="{FF2B5EF4-FFF2-40B4-BE49-F238E27FC236}">
                      <a16:creationId xmlns:a16="http://schemas.microsoft.com/office/drawing/2014/main" id="{1C1E40BE-479E-44E2-92CB-EF64C084EE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9282" name="Freeform 66">
                    <a:extLst>
                      <a:ext uri="{FF2B5EF4-FFF2-40B4-BE49-F238E27FC236}">
                        <a16:creationId xmlns:a16="http://schemas.microsoft.com/office/drawing/2014/main" id="{CBBD069D-745A-4B33-BE91-826522A1DD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83" name="Freeform 67">
                    <a:extLst>
                      <a:ext uri="{FF2B5EF4-FFF2-40B4-BE49-F238E27FC236}">
                        <a16:creationId xmlns:a16="http://schemas.microsoft.com/office/drawing/2014/main" id="{B2C5C662-F647-4BF9-942D-E46201268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84" name="Group 68">
                  <a:extLst>
                    <a:ext uri="{FF2B5EF4-FFF2-40B4-BE49-F238E27FC236}">
                      <a16:creationId xmlns:a16="http://schemas.microsoft.com/office/drawing/2014/main" id="{2862B091-E8AC-45C4-B0E6-7AA26134EC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9285" name="Freeform 69">
                    <a:extLst>
                      <a:ext uri="{FF2B5EF4-FFF2-40B4-BE49-F238E27FC236}">
                        <a16:creationId xmlns:a16="http://schemas.microsoft.com/office/drawing/2014/main" id="{42F50200-1B13-477D-93D2-4D10D40C16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86" name="Freeform 70">
                    <a:extLst>
                      <a:ext uri="{FF2B5EF4-FFF2-40B4-BE49-F238E27FC236}">
                        <a16:creationId xmlns:a16="http://schemas.microsoft.com/office/drawing/2014/main" id="{480663AA-8DE3-4356-8AB5-2DB9892DC2A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87" name="Group 71">
                  <a:extLst>
                    <a:ext uri="{FF2B5EF4-FFF2-40B4-BE49-F238E27FC236}">
                      <a16:creationId xmlns:a16="http://schemas.microsoft.com/office/drawing/2014/main" id="{CD5884A8-CDA3-4F5B-9FBF-D52CDE12435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9288" name="Freeform 72">
                    <a:extLst>
                      <a:ext uri="{FF2B5EF4-FFF2-40B4-BE49-F238E27FC236}">
                        <a16:creationId xmlns:a16="http://schemas.microsoft.com/office/drawing/2014/main" id="{84306547-43E0-4ACE-9100-CDE61AA602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89" name="Freeform 73">
                    <a:extLst>
                      <a:ext uri="{FF2B5EF4-FFF2-40B4-BE49-F238E27FC236}">
                        <a16:creationId xmlns:a16="http://schemas.microsoft.com/office/drawing/2014/main" id="{63AE0A27-E1FF-4F3E-9D1A-F87464BED6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90" name="Group 74">
                  <a:extLst>
                    <a:ext uri="{FF2B5EF4-FFF2-40B4-BE49-F238E27FC236}">
                      <a16:creationId xmlns:a16="http://schemas.microsoft.com/office/drawing/2014/main" id="{4A0B82AA-D732-449D-A0B5-74B8350DE7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9291" name="Freeform 75">
                    <a:extLst>
                      <a:ext uri="{FF2B5EF4-FFF2-40B4-BE49-F238E27FC236}">
                        <a16:creationId xmlns:a16="http://schemas.microsoft.com/office/drawing/2014/main" id="{9C565AAA-F8AD-468D-8E30-6D21D1A910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92" name="Freeform 76">
                    <a:extLst>
                      <a:ext uri="{FF2B5EF4-FFF2-40B4-BE49-F238E27FC236}">
                        <a16:creationId xmlns:a16="http://schemas.microsoft.com/office/drawing/2014/main" id="{7FA91216-CC1B-467F-9E21-AD311DE5EC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293" name="Group 77">
                  <a:extLst>
                    <a:ext uri="{FF2B5EF4-FFF2-40B4-BE49-F238E27FC236}">
                      <a16:creationId xmlns:a16="http://schemas.microsoft.com/office/drawing/2014/main" id="{F7414D7E-81DB-4725-9A7C-D43D560A1F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9294" name="Freeform 78">
                    <a:extLst>
                      <a:ext uri="{FF2B5EF4-FFF2-40B4-BE49-F238E27FC236}">
                        <a16:creationId xmlns:a16="http://schemas.microsoft.com/office/drawing/2014/main" id="{A1D8D147-449A-49DF-BAE2-1F11EF7697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295" name="Freeform 79">
                    <a:extLst>
                      <a:ext uri="{FF2B5EF4-FFF2-40B4-BE49-F238E27FC236}">
                        <a16:creationId xmlns:a16="http://schemas.microsoft.com/office/drawing/2014/main" id="{893DBDBD-54E8-4B9D-B6BE-A7B52C4126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sp>
              <p:nvSpPr>
                <p:cNvPr id="9296" name="Freeform 80">
                  <a:extLst>
                    <a:ext uri="{FF2B5EF4-FFF2-40B4-BE49-F238E27FC236}">
                      <a16:creationId xmlns:a16="http://schemas.microsoft.com/office/drawing/2014/main" id="{F6811670-DFCB-41FC-838D-E4D806481EB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9297" name="Freeform 81">
                  <a:extLst>
                    <a:ext uri="{FF2B5EF4-FFF2-40B4-BE49-F238E27FC236}">
                      <a16:creationId xmlns:a16="http://schemas.microsoft.com/office/drawing/2014/main" id="{8975717C-9859-4015-AD5D-CACF99EF61E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9298" name="Group 82">
                  <a:extLst>
                    <a:ext uri="{FF2B5EF4-FFF2-40B4-BE49-F238E27FC236}">
                      <a16:creationId xmlns:a16="http://schemas.microsoft.com/office/drawing/2014/main" id="{63B4B419-1985-4486-BF61-9157D0CEDE6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9299" name="Freeform 83">
                    <a:extLst>
                      <a:ext uri="{FF2B5EF4-FFF2-40B4-BE49-F238E27FC236}">
                        <a16:creationId xmlns:a16="http://schemas.microsoft.com/office/drawing/2014/main" id="{29DDF63F-4325-44FF-AF13-B64A5F0303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00" name="Freeform 84">
                    <a:extLst>
                      <a:ext uri="{FF2B5EF4-FFF2-40B4-BE49-F238E27FC236}">
                        <a16:creationId xmlns:a16="http://schemas.microsoft.com/office/drawing/2014/main" id="{CA9D5439-1342-4B9A-A11E-C803779E5EB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01" name="Group 85">
                  <a:extLst>
                    <a:ext uri="{FF2B5EF4-FFF2-40B4-BE49-F238E27FC236}">
                      <a16:creationId xmlns:a16="http://schemas.microsoft.com/office/drawing/2014/main" id="{40E7DFE4-8610-4DBD-A33F-DF044DF6524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9302" name="Freeform 86">
                    <a:extLst>
                      <a:ext uri="{FF2B5EF4-FFF2-40B4-BE49-F238E27FC236}">
                        <a16:creationId xmlns:a16="http://schemas.microsoft.com/office/drawing/2014/main" id="{5327EF02-9E18-4700-A76D-4C94163EB5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03" name="Freeform 87">
                    <a:extLst>
                      <a:ext uri="{FF2B5EF4-FFF2-40B4-BE49-F238E27FC236}">
                        <a16:creationId xmlns:a16="http://schemas.microsoft.com/office/drawing/2014/main" id="{49E55BB4-BDE1-4ED4-A0E7-A6174F9C5D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04" name="Group 88">
                  <a:extLst>
                    <a:ext uri="{FF2B5EF4-FFF2-40B4-BE49-F238E27FC236}">
                      <a16:creationId xmlns:a16="http://schemas.microsoft.com/office/drawing/2014/main" id="{E2DD20FB-6CA0-4955-8E5F-CA3E350DC9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9305" name="Freeform 89">
                    <a:extLst>
                      <a:ext uri="{FF2B5EF4-FFF2-40B4-BE49-F238E27FC236}">
                        <a16:creationId xmlns:a16="http://schemas.microsoft.com/office/drawing/2014/main" id="{B8A2E816-7262-46FC-B8C8-DE2B266E32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06" name="Freeform 90">
                    <a:extLst>
                      <a:ext uri="{FF2B5EF4-FFF2-40B4-BE49-F238E27FC236}">
                        <a16:creationId xmlns:a16="http://schemas.microsoft.com/office/drawing/2014/main" id="{C5A7238A-626C-451E-B6F4-CA8BD6CD5E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07" name="Group 91">
                  <a:extLst>
                    <a:ext uri="{FF2B5EF4-FFF2-40B4-BE49-F238E27FC236}">
                      <a16:creationId xmlns:a16="http://schemas.microsoft.com/office/drawing/2014/main" id="{265DFB5B-EA46-43A7-8AAE-1E8D83DAC2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9308" name="Freeform 92">
                    <a:extLst>
                      <a:ext uri="{FF2B5EF4-FFF2-40B4-BE49-F238E27FC236}">
                        <a16:creationId xmlns:a16="http://schemas.microsoft.com/office/drawing/2014/main" id="{FA874EB6-4664-4EFA-B648-591095631F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09" name="Freeform 93">
                    <a:extLst>
                      <a:ext uri="{FF2B5EF4-FFF2-40B4-BE49-F238E27FC236}">
                        <a16:creationId xmlns:a16="http://schemas.microsoft.com/office/drawing/2014/main" id="{E8EA2638-FF9F-44C1-8FCA-53BE46EB3B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10" name="Group 94">
                  <a:extLst>
                    <a:ext uri="{FF2B5EF4-FFF2-40B4-BE49-F238E27FC236}">
                      <a16:creationId xmlns:a16="http://schemas.microsoft.com/office/drawing/2014/main" id="{F165A5E8-DA97-4CBA-991B-940F891AB8D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9311" name="Freeform 95">
                    <a:extLst>
                      <a:ext uri="{FF2B5EF4-FFF2-40B4-BE49-F238E27FC236}">
                        <a16:creationId xmlns:a16="http://schemas.microsoft.com/office/drawing/2014/main" id="{6F05CF1F-0673-4A96-A9ED-8B0F4EB9AE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12" name="Freeform 96">
                    <a:extLst>
                      <a:ext uri="{FF2B5EF4-FFF2-40B4-BE49-F238E27FC236}">
                        <a16:creationId xmlns:a16="http://schemas.microsoft.com/office/drawing/2014/main" id="{0E7EBD77-39A2-44A3-9FDF-56C38341C0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13" name="Group 97">
                  <a:extLst>
                    <a:ext uri="{FF2B5EF4-FFF2-40B4-BE49-F238E27FC236}">
                      <a16:creationId xmlns:a16="http://schemas.microsoft.com/office/drawing/2014/main" id="{4CC004D5-9515-41B9-A309-02D7A223126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9314" name="Freeform 98">
                    <a:extLst>
                      <a:ext uri="{FF2B5EF4-FFF2-40B4-BE49-F238E27FC236}">
                        <a16:creationId xmlns:a16="http://schemas.microsoft.com/office/drawing/2014/main" id="{C03BFE77-A6A4-455C-9273-686FF443530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15" name="Freeform 99">
                    <a:extLst>
                      <a:ext uri="{FF2B5EF4-FFF2-40B4-BE49-F238E27FC236}">
                        <a16:creationId xmlns:a16="http://schemas.microsoft.com/office/drawing/2014/main" id="{7488E640-3290-4FB8-A6A5-39BD35C08AA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16" name="Group 100">
                  <a:extLst>
                    <a:ext uri="{FF2B5EF4-FFF2-40B4-BE49-F238E27FC236}">
                      <a16:creationId xmlns:a16="http://schemas.microsoft.com/office/drawing/2014/main" id="{4AFCF6C6-CADB-455E-B861-551D916C57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9317" name="Freeform 101">
                    <a:extLst>
                      <a:ext uri="{FF2B5EF4-FFF2-40B4-BE49-F238E27FC236}">
                        <a16:creationId xmlns:a16="http://schemas.microsoft.com/office/drawing/2014/main" id="{07469988-ECE1-4EE6-97BF-F3FBBFC0B7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18" name="Freeform 102">
                    <a:extLst>
                      <a:ext uri="{FF2B5EF4-FFF2-40B4-BE49-F238E27FC236}">
                        <a16:creationId xmlns:a16="http://schemas.microsoft.com/office/drawing/2014/main" id="{431D6485-09CF-49F6-A78D-EC86DC0612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19" name="Group 103">
                  <a:extLst>
                    <a:ext uri="{FF2B5EF4-FFF2-40B4-BE49-F238E27FC236}">
                      <a16:creationId xmlns:a16="http://schemas.microsoft.com/office/drawing/2014/main" id="{1C518F6C-A4A1-4CCB-996B-EFB23E268C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9320" name="Freeform 104">
                    <a:extLst>
                      <a:ext uri="{FF2B5EF4-FFF2-40B4-BE49-F238E27FC236}">
                        <a16:creationId xmlns:a16="http://schemas.microsoft.com/office/drawing/2014/main" id="{9F201399-E8FE-4E49-BEBF-B18C59EF73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21" name="Freeform 105">
                    <a:extLst>
                      <a:ext uri="{FF2B5EF4-FFF2-40B4-BE49-F238E27FC236}">
                        <a16:creationId xmlns:a16="http://schemas.microsoft.com/office/drawing/2014/main" id="{3BF4E23B-ABB5-4BAB-848E-D58B2D0B20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22" name="Group 106">
                  <a:extLst>
                    <a:ext uri="{FF2B5EF4-FFF2-40B4-BE49-F238E27FC236}">
                      <a16:creationId xmlns:a16="http://schemas.microsoft.com/office/drawing/2014/main" id="{79592797-C294-404C-A645-779D3C4C0F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9323" name="Freeform 107">
                    <a:extLst>
                      <a:ext uri="{FF2B5EF4-FFF2-40B4-BE49-F238E27FC236}">
                        <a16:creationId xmlns:a16="http://schemas.microsoft.com/office/drawing/2014/main" id="{EE7AB39D-71CD-4B5A-9F0C-B64DCCCB2B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24" name="Freeform 108">
                    <a:extLst>
                      <a:ext uri="{FF2B5EF4-FFF2-40B4-BE49-F238E27FC236}">
                        <a16:creationId xmlns:a16="http://schemas.microsoft.com/office/drawing/2014/main" id="{A50383C2-AE9A-4D26-A80D-89EBD0739A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25" name="Group 109">
                  <a:extLst>
                    <a:ext uri="{FF2B5EF4-FFF2-40B4-BE49-F238E27FC236}">
                      <a16:creationId xmlns:a16="http://schemas.microsoft.com/office/drawing/2014/main" id="{03741BED-5DB6-43F4-B17A-0F8BFA8A297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9326" name="Freeform 110">
                    <a:extLst>
                      <a:ext uri="{FF2B5EF4-FFF2-40B4-BE49-F238E27FC236}">
                        <a16:creationId xmlns:a16="http://schemas.microsoft.com/office/drawing/2014/main" id="{1CFC12BB-1196-469B-882A-76D026616B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27" name="Freeform 111">
                    <a:extLst>
                      <a:ext uri="{FF2B5EF4-FFF2-40B4-BE49-F238E27FC236}">
                        <a16:creationId xmlns:a16="http://schemas.microsoft.com/office/drawing/2014/main" id="{4650752A-E58A-4E0D-A0AD-690ACF1A2D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9328" name="Group 112">
                  <a:extLst>
                    <a:ext uri="{FF2B5EF4-FFF2-40B4-BE49-F238E27FC236}">
                      <a16:creationId xmlns:a16="http://schemas.microsoft.com/office/drawing/2014/main" id="{F32951E5-75BE-4575-B36D-4CDDEAA69C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9329" name="Freeform 113">
                    <a:extLst>
                      <a:ext uri="{FF2B5EF4-FFF2-40B4-BE49-F238E27FC236}">
                        <a16:creationId xmlns:a16="http://schemas.microsoft.com/office/drawing/2014/main" id="{4717B127-BA44-4414-9D54-7E82232252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9330" name="Freeform 114">
                    <a:extLst>
                      <a:ext uri="{FF2B5EF4-FFF2-40B4-BE49-F238E27FC236}">
                        <a16:creationId xmlns:a16="http://schemas.microsoft.com/office/drawing/2014/main" id="{AC109335-0D10-47B9-9AF6-65125F190F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9331" name="Freeform 115">
                <a:extLst>
                  <a:ext uri="{FF2B5EF4-FFF2-40B4-BE49-F238E27FC236}">
                    <a16:creationId xmlns:a16="http://schemas.microsoft.com/office/drawing/2014/main" id="{075E4672-428B-4F06-B0DE-FB18713120B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2" name="Arc 116">
                <a:extLst>
                  <a:ext uri="{FF2B5EF4-FFF2-40B4-BE49-F238E27FC236}">
                    <a16:creationId xmlns:a16="http://schemas.microsoft.com/office/drawing/2014/main" id="{ACA91297-6AD2-4A40-990A-2C3CF64734F0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3" name="Arc 117">
                <a:extLst>
                  <a:ext uri="{FF2B5EF4-FFF2-40B4-BE49-F238E27FC236}">
                    <a16:creationId xmlns:a16="http://schemas.microsoft.com/office/drawing/2014/main" id="{ED0C313E-A114-4055-8286-802FD1BF1E47}"/>
                  </a:ext>
                </a:extLst>
              </p:cNvPr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4" name="Arc 118">
                <a:extLst>
                  <a:ext uri="{FF2B5EF4-FFF2-40B4-BE49-F238E27FC236}">
                    <a16:creationId xmlns:a16="http://schemas.microsoft.com/office/drawing/2014/main" id="{D28BEBA6-1ED5-46DD-9485-6BD884D753A0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5" name="Arc 119">
                <a:extLst>
                  <a:ext uri="{FF2B5EF4-FFF2-40B4-BE49-F238E27FC236}">
                    <a16:creationId xmlns:a16="http://schemas.microsoft.com/office/drawing/2014/main" id="{2FD7B3F7-F1C9-45FC-9745-B0EC38ADA48D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6" name="Arc 120">
                <a:extLst>
                  <a:ext uri="{FF2B5EF4-FFF2-40B4-BE49-F238E27FC236}">
                    <a16:creationId xmlns:a16="http://schemas.microsoft.com/office/drawing/2014/main" id="{1C8396B9-4BD6-4134-BD2F-858CA1BDA1D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7" name="Arc 121">
                <a:extLst>
                  <a:ext uri="{FF2B5EF4-FFF2-40B4-BE49-F238E27FC236}">
                    <a16:creationId xmlns:a16="http://schemas.microsoft.com/office/drawing/2014/main" id="{2D9A9544-8AAE-4D4C-8F1F-D0FA50D90F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8" name="Arc 122">
                <a:extLst>
                  <a:ext uri="{FF2B5EF4-FFF2-40B4-BE49-F238E27FC236}">
                    <a16:creationId xmlns:a16="http://schemas.microsoft.com/office/drawing/2014/main" id="{00E4FB76-40E0-410C-B6ED-51692A76A5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39" name="Arc 123">
                <a:extLst>
                  <a:ext uri="{FF2B5EF4-FFF2-40B4-BE49-F238E27FC236}">
                    <a16:creationId xmlns:a16="http://schemas.microsoft.com/office/drawing/2014/main" id="{F32D6A82-3235-432A-BE9A-34BF5042F2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0" name="Freeform 124">
                <a:extLst>
                  <a:ext uri="{FF2B5EF4-FFF2-40B4-BE49-F238E27FC236}">
                    <a16:creationId xmlns:a16="http://schemas.microsoft.com/office/drawing/2014/main" id="{E41C54B9-6806-4E51-B95B-6B596E12A7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1" name="Freeform 125">
                <a:extLst>
                  <a:ext uri="{FF2B5EF4-FFF2-40B4-BE49-F238E27FC236}">
                    <a16:creationId xmlns:a16="http://schemas.microsoft.com/office/drawing/2014/main" id="{5A5DE928-6F04-4957-AB45-89132392414C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2" name="Arc 126">
                <a:extLst>
                  <a:ext uri="{FF2B5EF4-FFF2-40B4-BE49-F238E27FC236}">
                    <a16:creationId xmlns:a16="http://schemas.microsoft.com/office/drawing/2014/main" id="{8D9E596C-FBE8-490F-9B26-CF7D83FB2CA7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3" name="Arc 127">
                <a:extLst>
                  <a:ext uri="{FF2B5EF4-FFF2-40B4-BE49-F238E27FC236}">
                    <a16:creationId xmlns:a16="http://schemas.microsoft.com/office/drawing/2014/main" id="{68C2C471-0EE2-4471-BBF6-F5CAFFEC2BAC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4" name="Arc 128">
                <a:extLst>
                  <a:ext uri="{FF2B5EF4-FFF2-40B4-BE49-F238E27FC236}">
                    <a16:creationId xmlns:a16="http://schemas.microsoft.com/office/drawing/2014/main" id="{DEB1F81F-09EC-43D1-AF2A-2B7E55D8CC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5" name="Freeform 129">
                <a:extLst>
                  <a:ext uri="{FF2B5EF4-FFF2-40B4-BE49-F238E27FC236}">
                    <a16:creationId xmlns:a16="http://schemas.microsoft.com/office/drawing/2014/main" id="{FBF4EEF2-3ACF-4257-ABCA-8352F814621A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6" name="Freeform 130">
                <a:extLst>
                  <a:ext uri="{FF2B5EF4-FFF2-40B4-BE49-F238E27FC236}">
                    <a16:creationId xmlns:a16="http://schemas.microsoft.com/office/drawing/2014/main" id="{4156FE91-1EE7-45E3-8181-E8DC98D2A8BB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7" name="Freeform 131">
                <a:extLst>
                  <a:ext uri="{FF2B5EF4-FFF2-40B4-BE49-F238E27FC236}">
                    <a16:creationId xmlns:a16="http://schemas.microsoft.com/office/drawing/2014/main" id="{DCB27F23-40C0-49A1-AFBE-2F00C8DC8861}"/>
                  </a:ext>
                </a:extLst>
              </p:cNvPr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8" name="Freeform 132">
                <a:extLst>
                  <a:ext uri="{FF2B5EF4-FFF2-40B4-BE49-F238E27FC236}">
                    <a16:creationId xmlns:a16="http://schemas.microsoft.com/office/drawing/2014/main" id="{E5AB6562-486C-4C2B-828C-3128BDD284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49" name="Freeform 133">
                <a:extLst>
                  <a:ext uri="{FF2B5EF4-FFF2-40B4-BE49-F238E27FC236}">
                    <a16:creationId xmlns:a16="http://schemas.microsoft.com/office/drawing/2014/main" id="{49432E77-FB9E-4CC3-A342-426202EFAB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50" name="Freeform 134">
                <a:extLst>
                  <a:ext uri="{FF2B5EF4-FFF2-40B4-BE49-F238E27FC236}">
                    <a16:creationId xmlns:a16="http://schemas.microsoft.com/office/drawing/2014/main" id="{5063C67A-FFE5-4BE4-BCA5-D74B35182A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51" name="Freeform 135">
                <a:extLst>
                  <a:ext uri="{FF2B5EF4-FFF2-40B4-BE49-F238E27FC236}">
                    <a16:creationId xmlns:a16="http://schemas.microsoft.com/office/drawing/2014/main" id="{10FE0375-EAF7-451D-8CE3-D129144854F2}"/>
                  </a:ext>
                </a:extLst>
              </p:cNvPr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9352" name="Freeform 136">
                <a:extLst>
                  <a:ext uri="{FF2B5EF4-FFF2-40B4-BE49-F238E27FC236}">
                    <a16:creationId xmlns:a16="http://schemas.microsoft.com/office/drawing/2014/main" id="{528AC9E0-D2A9-46F2-8200-A7470FEB55FD}"/>
                  </a:ext>
                </a:extLst>
              </p:cNvPr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9353" name="Rectangle 137">
            <a:extLst>
              <a:ext uri="{FF2B5EF4-FFF2-40B4-BE49-F238E27FC236}">
                <a16:creationId xmlns:a16="http://schemas.microsoft.com/office/drawing/2014/main" id="{ECDCAE29-4856-43B5-8E69-8FBF14537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9354" name="Rectangle 138">
            <a:extLst>
              <a:ext uri="{FF2B5EF4-FFF2-40B4-BE49-F238E27FC236}">
                <a16:creationId xmlns:a16="http://schemas.microsoft.com/office/drawing/2014/main" id="{E343EE5D-491E-4219-B9D3-93769BDF0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355" name="Rectangle 139">
            <a:extLst>
              <a:ext uri="{FF2B5EF4-FFF2-40B4-BE49-F238E27FC236}">
                <a16:creationId xmlns:a16="http://schemas.microsoft.com/office/drawing/2014/main" id="{BE23A6FF-BED0-4EBF-8E68-4F4C15861F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9356" name="Rectangle 140">
            <a:extLst>
              <a:ext uri="{FF2B5EF4-FFF2-40B4-BE49-F238E27FC236}">
                <a16:creationId xmlns:a16="http://schemas.microsoft.com/office/drawing/2014/main" id="{00145435-E9BC-47DA-AD6D-A33730D94A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9357" name="Rectangle 141">
            <a:extLst>
              <a:ext uri="{FF2B5EF4-FFF2-40B4-BE49-F238E27FC236}">
                <a16:creationId xmlns:a16="http://schemas.microsoft.com/office/drawing/2014/main" id="{3824260A-5D5D-42B8-9B09-4395F9B7F9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5BCDBB-3C6C-499F-B002-6ED278182CE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EB8A6D-C001-4845-9307-5E40AC392E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37F478E-2FFC-4A63-BA1A-BFCFC92F80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19D39B44-9195-4506-9B13-F631F5DF02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5040312" cy="19446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b="1" i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 Guevara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FB8C262-0A1E-4E59-B92D-FD7966713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462088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AF41B41-AFE4-459E-BABA-E6EBA1A0F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Njegovo pravo ime je Ernesto Rafael »Che« Guevara de la Serna 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Rojen 14 junija 1928 v argentinskem mestu Rosario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Zaradi astme se z družino velikokrat preselijo.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Bil je najboljši učenec na šoli</a:t>
            </a:r>
          </a:p>
          <a:p>
            <a:endParaRPr lang="sl-SI" altLang="sl-SI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077" name="WordArt 5">
            <a:extLst>
              <a:ext uri="{FF2B5EF4-FFF2-40B4-BE49-F238E27FC236}">
                <a16:creationId xmlns:a16="http://schemas.microsoft.com/office/drawing/2014/main" id="{17D311CF-0B1B-42C6-B040-A23DF6379C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404813"/>
            <a:ext cx="3816350" cy="1150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kern="10">
                <a:gradFill rotWithShape="0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Otroštvo</a:t>
            </a:r>
          </a:p>
        </p:txBody>
      </p:sp>
      <p:pic>
        <p:nvPicPr>
          <p:cNvPr id="3078" name="Picture 6" descr="child-young-2">
            <a:extLst>
              <a:ext uri="{FF2B5EF4-FFF2-40B4-BE49-F238E27FC236}">
                <a16:creationId xmlns:a16="http://schemas.microsoft.com/office/drawing/2014/main" id="{A8724344-8EB9-4E79-A539-1619D0C5C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844675"/>
            <a:ext cx="4016375" cy="527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3174382-2E95-4669-B433-705B6C84A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462088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06961F-571A-46A6-9E46-4B032CB6F5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114800"/>
          </a:xfrm>
        </p:spPr>
        <p:txBody>
          <a:bodyPr/>
          <a:lstStyle/>
          <a:p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V puberteti se je Ernesto že začel zanimati za politiko in politične razmere </a:t>
            </a:r>
          </a:p>
          <a:p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Spoznal je Alberta Grandsoma</a:t>
            </a:r>
          </a:p>
          <a:p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Ernesto 1.protestira</a:t>
            </a:r>
          </a:p>
          <a:p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 kolesom prepotuje pol Argentine</a:t>
            </a:r>
          </a:p>
          <a:p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Spozna Marxsa in Lenina</a:t>
            </a:r>
          </a:p>
          <a:p>
            <a:r>
              <a:rPr lang="sl-SI" altLang="sl-SI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Popotovanje po Latinsko Ameriških državah</a:t>
            </a:r>
            <a:r>
              <a:rPr lang="sl-SI" altLang="sl-SI" sz="2800">
                <a:latin typeface="Comic Sans MS" panose="030F0702030302020204" pitchFamily="66" charset="0"/>
              </a:rPr>
              <a:t> 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  <a:p>
            <a:endParaRPr lang="sl-SI" altLang="sl-SI" sz="2800">
              <a:latin typeface="Comic Sans MS" panose="030F0702030302020204" pitchFamily="66" charset="0"/>
            </a:endParaRPr>
          </a:p>
        </p:txBody>
      </p:sp>
      <p:sp>
        <p:nvSpPr>
          <p:cNvPr id="4100" name="WordArt 4">
            <a:extLst>
              <a:ext uri="{FF2B5EF4-FFF2-40B4-BE49-F238E27FC236}">
                <a16:creationId xmlns:a16="http://schemas.microsoft.com/office/drawing/2014/main" id="{802AF715-F760-4474-8B15-86C9911459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681538" cy="12239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b="1" kern="10">
                <a:gradFill rotWithShape="0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Popotovanje</a:t>
            </a:r>
          </a:p>
        </p:txBody>
      </p:sp>
      <p:pic>
        <p:nvPicPr>
          <p:cNvPr id="4101" name="Picture 5" descr="motorcycle">
            <a:extLst>
              <a:ext uri="{FF2B5EF4-FFF2-40B4-BE49-F238E27FC236}">
                <a16:creationId xmlns:a16="http://schemas.microsoft.com/office/drawing/2014/main" id="{05421946-B52F-42D7-AF7E-66F786856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44675"/>
            <a:ext cx="5618162" cy="484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6FDD926-0F2D-4D0E-88A8-9CCDC134E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147A1E-2718-4B8E-B92B-BF8556E97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Marca 1953 je že doktor medicine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Dobi vojaški poziv v Bolivijo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Ricardo roco prepriča Ernesta da gre z njim v Gvatamalo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Prvič sliši za Fidel Castra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Arbenzov konec se zgodi predense jim Ernesto  želi priključit.</a:t>
            </a:r>
          </a:p>
          <a:p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/>
          </a:p>
        </p:txBody>
      </p:sp>
      <p:sp>
        <p:nvSpPr>
          <p:cNvPr id="5124" name="WordArt 4">
            <a:extLst>
              <a:ext uri="{FF2B5EF4-FFF2-40B4-BE49-F238E27FC236}">
                <a16:creationId xmlns:a16="http://schemas.microsoft.com/office/drawing/2014/main" id="{8EDA52D5-3470-47B5-99A4-DEC7BCD653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6481762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Spogledovanje z revolucijo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autoRev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autoRev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41B7361-864A-4179-8C95-28A1425BB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36A349-BF03-4CF6-AD24-35FFAF7E5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Spoprijatelitev s Raulom Castrom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Ernesto je povebljen v invazijo proti Batisti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Tam dobi vzdevek CHE(ei ti) s katrim se je potpisoval na vse listine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Decembra 1956 je Che ranjen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31.december Che-jeva  najpomembnejša vojaška zmaga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Postane minister za industrijo</a:t>
            </a:r>
          </a:p>
        </p:txBody>
      </p:sp>
      <p:sp>
        <p:nvSpPr>
          <p:cNvPr id="6148" name="WordArt 4">
            <a:extLst>
              <a:ext uri="{FF2B5EF4-FFF2-40B4-BE49-F238E27FC236}">
                <a16:creationId xmlns:a16="http://schemas.microsoft.com/office/drawing/2014/main" id="{FC59B6C4-A8D6-469A-BABA-F31C711AE7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5113337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b="1" i="1" kern="10">
                <a:gradFill rotWithShape="0">
                  <a:gsLst>
                    <a:gs pos="0">
                      <a:srgbClr val="4D0808"/>
                    </a:gs>
                    <a:gs pos="30000">
                      <a:srgbClr val="FF0300"/>
                    </a:gs>
                    <a:gs pos="55000">
                      <a:srgbClr val="FF7A00"/>
                    </a:gs>
                    <a:gs pos="100000">
                      <a:srgbClr val="FFF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Kubanska revolucija</a:t>
            </a:r>
          </a:p>
        </p:txBody>
      </p:sp>
      <p:pic>
        <p:nvPicPr>
          <p:cNvPr id="6149" name="Picture 5" descr="Fidel_Che">
            <a:extLst>
              <a:ext uri="{FF2B5EF4-FFF2-40B4-BE49-F238E27FC236}">
                <a16:creationId xmlns:a16="http://schemas.microsoft.com/office/drawing/2014/main" id="{F30CB13D-F480-4AF5-A958-D14A19D4A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700213"/>
            <a:ext cx="7369175" cy="478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369643-60E4-4551-B45E-6917121C5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8F3EAA9-810F-432E-9AE9-0EAC60C06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Che želi širiti svoje idejo po Ameriki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CIA ga išče a se spretno izmika pastem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Njegova zadje postaja je Igueras kjer ga CIA med spanjem ubije</a:t>
            </a:r>
          </a:p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Ovando ga da sežgati in skrivno pokopati v  Valle grande</a:t>
            </a:r>
            <a:endParaRPr lang="sl-SI" altLang="sl-SI"/>
          </a:p>
        </p:txBody>
      </p:sp>
      <p:sp>
        <p:nvSpPr>
          <p:cNvPr id="7172" name="WordArt 4">
            <a:extLst>
              <a:ext uri="{FF2B5EF4-FFF2-40B4-BE49-F238E27FC236}">
                <a16:creationId xmlns:a16="http://schemas.microsoft.com/office/drawing/2014/main" id="{266E0E82-8ED3-42AC-A7DE-7C1F7C2102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476250"/>
            <a:ext cx="3960813" cy="1296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b="1" i="1" kern="10">
                <a:gradFill rotWithShape="0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Bradley Hand ITC" panose="03070402050302030203" pitchFamily="66" charset="0"/>
              </a:rPr>
              <a:t>Smrt</a:t>
            </a:r>
          </a:p>
        </p:txBody>
      </p:sp>
      <p:pic>
        <p:nvPicPr>
          <p:cNvPr id="7173" name="Picture 5" descr="CheStretcherR_468x317">
            <a:extLst>
              <a:ext uri="{FF2B5EF4-FFF2-40B4-BE49-F238E27FC236}">
                <a16:creationId xmlns:a16="http://schemas.microsoft.com/office/drawing/2014/main" id="{CE8E08A1-BDAD-4C94-8503-16F9F0F96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6113"/>
            <a:ext cx="6985000" cy="473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gnjemet">
  <a:themeElements>
    <a:clrScheme name="Ognjemet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Ognjemet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gnjemet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njemet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njemet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njemet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njemet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njemet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0</TotalTime>
  <Words>166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Bradley Hand ITC</vt:lpstr>
      <vt:lpstr>Comic Sans MS</vt:lpstr>
      <vt:lpstr>Times New Roman</vt:lpstr>
      <vt:lpstr>Ognjemet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2019-06-03T09:14:20Z</dcterms:created>
  <dcterms:modified xsi:type="dcterms:W3CDTF">2019-06-03T09:14:20Z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