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CDE77-88CA-49A9-91A5-C3C30843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3CEA-06D7-4E46-93ED-6F31A4E6FBB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3F550-59A6-47A6-A39F-D90048DB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D8785-B548-4FB6-8C10-6AFD211B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AB634-380B-4677-B2D2-0B1774F77B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709164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07F6A-6FF7-40A5-8959-95CA61FC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9CF6-F407-4C43-866B-B4FE36202DC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4D6CA-6053-4FE8-A72A-6BD48B6B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6FF8-38F2-4BDD-B680-82F4B6D0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5FFAB-6688-4ACE-92A3-94FF1206FB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360550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35383-42BE-4C29-8824-F9102A5B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3B8-DE7B-4B4C-B9B9-01DC08ABC31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93C17-984A-466F-824B-0E33647C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16E53-B815-49DA-84FB-91810495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F40A8-FA1A-4D3B-BCB9-932449E144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29202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B6944-0CFF-4068-88B5-C0F681F6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72C47-F224-4665-94BC-91D1E7EAB40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0B79F-4912-4449-8286-42A48EFB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57B95-8269-4CD7-B332-3D91E27B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235A8-C7BC-41F3-9013-286B9B0E127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490183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A4316-5C3B-45C4-867C-A2D25EE4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1DE8F-CFE8-4854-A4BF-ADDE5D10BFB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92BD3-22AE-4C7D-A774-522119C6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8F871-C537-479D-9461-60BF63ED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A9CF1-98C8-4DCC-8EC4-B3D62AD9E0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405418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8CA3F2-BAB1-447F-9B77-B9016D39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9B28-BBD5-4AA2-A2C8-753250D9717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4A8704-6707-480D-9683-C8356112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A21341-A998-4815-9C80-80365AC3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97E76-4857-41EF-BC71-7C808D7D85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584877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8B369F-4A24-4BB2-A52B-49F13C6A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DCE8-FB3E-4566-9DD0-214CAF8526D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57389D-E5F8-4CBE-9C26-27CD6EA9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1A7F64-01BA-4936-8AC9-AD960636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4A68D-6750-4F2B-BF31-CDE7D24B87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6315336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AE7940-1129-48C6-9051-D9E457D6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FDB2E-3383-4E3C-BD02-7F0CB3446E9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6914AB-919E-4FCE-9565-6A708804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7AED40-A466-4EBE-9B63-FCB7F9EC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AF44F-ED4D-45CF-94FA-BD8CF10588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02715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794EC9F-2574-4FC5-804D-42B431EB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6FA14-B974-4665-8619-440D6F120E6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F1FA871-7AED-4D56-8F27-A0841842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522A7C-5696-4D31-B074-213849E0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9D2A5-3D9D-4DAD-87B4-1AB9C226A3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240122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3FC8AE-C820-4E1E-8D3F-156E6DF8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0E2A-70F2-4C64-833A-3A85B5B3053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F933F0-2555-4F4B-90D3-D96F2BA3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8AC3DF-1AFE-432F-9CC1-42B0B265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EB2E9-7EE4-4881-82B1-42B30E8A8F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324343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F2C548-022E-4897-9D25-80B3A5717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0BC6-C312-4C98-83CA-100D7492B14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69C7C6-8355-4EC5-9C82-94C893B8D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3A3E68-BC1D-4708-8426-CCA6901C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031D9-97B2-4003-A8EE-4919FE59FD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0193314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AD708EA-9D61-4800-A464-0F49AB3A8A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366B56-D975-4130-B36E-15F98C57D7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165DF-41C5-441D-9804-28F1BE6F2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794145-F321-417B-95D6-F2897E9AD9A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941B7-1203-41CB-81CB-854FEF73A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27F2C-DDD1-45E0-AE54-350C9A1D5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3C87567-331A-4EF4-B414-54DA40F7C20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:\Users\Nej\Desktop\Che Guevara za Zgodovinio\Slike\Che-Guevara-Wallpapers-2011-4.jpg">
            <a:extLst>
              <a:ext uri="{FF2B5EF4-FFF2-40B4-BE49-F238E27FC236}">
                <a16:creationId xmlns:a16="http://schemas.microsoft.com/office/drawing/2014/main" id="{E658E2C5-05C9-4528-989E-0E3A94F4D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F4C30A-92B6-4351-BEB6-AF5D1F84D92F}"/>
              </a:ext>
            </a:extLst>
          </p:cNvPr>
          <p:cNvSpPr/>
          <p:nvPr/>
        </p:nvSpPr>
        <p:spPr>
          <a:xfrm>
            <a:off x="3279915" y="5126740"/>
            <a:ext cx="258417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ZGODOVINA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EAF11E-41BA-4B2F-BA58-A2E1466C035A}"/>
              </a:ext>
            </a:extLst>
          </p:cNvPr>
          <p:cNvSpPr/>
          <p:nvPr/>
        </p:nvSpPr>
        <p:spPr>
          <a:xfrm>
            <a:off x="1026476" y="332656"/>
            <a:ext cx="70910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ERNESTO CHE GUEVARA</a:t>
            </a:r>
            <a:endParaRPr lang="sl-SI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5" name="Picture 2" descr="C:\Users\Nej\Documents\Nej Šola\Che Guevara za Zgodovinio\Slike\Ak47-e1363724603451.png">
            <a:extLst>
              <a:ext uri="{FF2B5EF4-FFF2-40B4-BE49-F238E27FC236}">
                <a16:creationId xmlns:a16="http://schemas.microsoft.com/office/drawing/2014/main" id="{837BA618-0ECA-4A71-AD10-ED42E098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9658">
            <a:off x="5443538" y="2449513"/>
            <a:ext cx="381635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 descr="C:\Users\Nej\Documents\Nej Šola\Che Guevara za Zgodovinio\Slike\Ak47-e1363724603451.png">
            <a:extLst>
              <a:ext uri="{FF2B5EF4-FFF2-40B4-BE49-F238E27FC236}">
                <a16:creationId xmlns:a16="http://schemas.microsoft.com/office/drawing/2014/main" id="{5D172D56-7004-495C-BBEC-01069D5F8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9658" flipH="1">
            <a:off x="79375" y="2449513"/>
            <a:ext cx="381635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:\Users\Nej\Documents\Nej Šola\Che Guevara za Zgodovinio\Slike\80px-Red_star.svg.png">
            <a:extLst>
              <a:ext uri="{FF2B5EF4-FFF2-40B4-BE49-F238E27FC236}">
                <a16:creationId xmlns:a16="http://schemas.microsoft.com/office/drawing/2014/main" id="{960E43F7-6E30-4904-A630-DA020306E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02138"/>
            <a:ext cx="762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36D6D34-49E0-4EFF-BCC0-BD09ED40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F13672D4-FE3E-4CC5-885F-A6A13921C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11268" name="Picture 3" descr="C:\Users\Nej\Desktop\Che Guevara za Zgodovinio\Slike\Che-Guevara-Wallpapers-2011-4.jpg">
            <a:extLst>
              <a:ext uri="{FF2B5EF4-FFF2-40B4-BE49-F238E27FC236}">
                <a16:creationId xmlns:a16="http://schemas.microsoft.com/office/drawing/2014/main" id="{90D5CC25-BD14-4A00-B109-65376FE72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C:\Users\Nej\Documents\Nej Šola\Che Guevara za Zgodovinio\Slike\Che-Guevara-Quotes-1.jpg">
            <a:extLst>
              <a:ext uri="{FF2B5EF4-FFF2-40B4-BE49-F238E27FC236}">
                <a16:creationId xmlns:a16="http://schemas.microsoft.com/office/drawing/2014/main" id="{90FA166E-186A-40E4-A466-C71D6A0DE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7825"/>
            <a:ext cx="62531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 descr="C:\Users\Nej\Documents\Nej Šola\Che Guevara za Zgodovinio\Slike\che-guevara-wallpaper-desktop.jpg">
            <a:extLst>
              <a:ext uri="{FF2B5EF4-FFF2-40B4-BE49-F238E27FC236}">
                <a16:creationId xmlns:a16="http://schemas.microsoft.com/office/drawing/2014/main" id="{39C32877-728B-4E0C-AAE5-24E0C85E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429000"/>
            <a:ext cx="5976938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256557E-2357-4B7F-8EEF-618EECEA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81940E1-2A16-4F27-AEB0-309113E43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12292" name="Picture 3" descr="C:\Users\Nej\Desktop\Che Guevara za Zgodovinio\Slike\Che-Guevara-Wallpapers-2011-4.jpg">
            <a:extLst>
              <a:ext uri="{FF2B5EF4-FFF2-40B4-BE49-F238E27FC236}">
                <a16:creationId xmlns:a16="http://schemas.microsoft.com/office/drawing/2014/main" id="{267B9BE5-22AB-45C7-B2A5-59208730C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Users\Nej\Documents\Nej Šola\Che Guevara za Zgodovinio\Slike\wallpaper-172831.jpg">
            <a:extLst>
              <a:ext uri="{FF2B5EF4-FFF2-40B4-BE49-F238E27FC236}">
                <a16:creationId xmlns:a16="http://schemas.microsoft.com/office/drawing/2014/main" id="{166329F0-D346-450C-9412-37B0DEC5A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57225"/>
            <a:ext cx="76327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A282CE4-27E4-4DEB-8472-0EAA674F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40A6F51-3BEC-4944-8673-6B05BC098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13316" name="Picture 3" descr="C:\Users\Nej\Desktop\Che Guevara za Zgodovinio\Slike\Che-Guevara-Wallpapers-2011-4.jpg">
            <a:extLst>
              <a:ext uri="{FF2B5EF4-FFF2-40B4-BE49-F238E27FC236}">
                <a16:creationId xmlns:a16="http://schemas.microsoft.com/office/drawing/2014/main" id="{105A3C68-C0DB-4AFF-8108-3C62F80B9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41950F-318F-4BFC-A5A1-B2DDCDE8A679}"/>
              </a:ext>
            </a:extLst>
          </p:cNvPr>
          <p:cNvSpPr/>
          <p:nvPr/>
        </p:nvSpPr>
        <p:spPr>
          <a:xfrm>
            <a:off x="3896174" y="188640"/>
            <a:ext cx="13516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5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VIRI</a:t>
            </a:r>
            <a:endParaRPr lang="en-US" sz="5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BCC15-1EE5-4103-A82D-BCBBAE9C3ECE}"/>
              </a:ext>
            </a:extLst>
          </p:cNvPr>
          <p:cNvSpPr/>
          <p:nvPr/>
        </p:nvSpPr>
        <p:spPr>
          <a:xfrm>
            <a:off x="287525" y="980728"/>
            <a:ext cx="8568952" cy="6432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- CHE GUEVARA [online] V: </a:t>
            </a:r>
            <a:r>
              <a:rPr lang="sl-SI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Wikipedija. </a:t>
            </a:r>
            <a:r>
              <a:rPr lang="sl-SI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Pridobljeno 21. 1. 2014 s spletne strani:</a:t>
            </a:r>
          </a:p>
          <a:p>
            <a:pPr>
              <a:defRPr/>
            </a:pPr>
            <a:r>
              <a:rPr lang="sl-SI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http://sl.wikipedia.org/wiki/Che_Guevara </a:t>
            </a:r>
          </a:p>
          <a:p>
            <a:pPr>
              <a:defRPr/>
            </a:pPr>
            <a:endParaRPr lang="sl-SI" sz="2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sl-SI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- GUEVARA, E.: Bolivijski dnevnik : Che Guevara</a:t>
            </a:r>
            <a:r>
              <a:rPr lang="sl-SI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. </a:t>
            </a:r>
            <a:r>
              <a:rPr lang="sl-SI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Ljubljana : Založba sanje , 9. 1. 2008</a:t>
            </a:r>
          </a:p>
          <a:p>
            <a:pPr>
              <a:defRPr/>
            </a:pPr>
            <a:endParaRPr lang="sl-SI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sl-SI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- Zgodovina : Che Guevara. Nova Gorica : Založba mladinska Knjiga , 13. 11. 2009</a:t>
            </a:r>
          </a:p>
          <a:p>
            <a:pPr>
              <a:defRPr/>
            </a:pPr>
            <a:endParaRPr lang="sl-SI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sl-SI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- RAZPOTNIK, J.: Razskujem preteklost 9. Ljubljana : Rokus klett , 2007</a:t>
            </a:r>
          </a:p>
          <a:p>
            <a:pPr>
              <a:defRPr/>
            </a:pPr>
            <a:endParaRPr lang="sl-SI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Arial" charset="0"/>
            </a:endParaRPr>
          </a:p>
          <a:p>
            <a:pPr marL="457200" indent="-457200">
              <a:buFontTx/>
              <a:buChar char="-"/>
              <a:defRPr/>
            </a:pPr>
            <a:endParaRPr lang="sl-SI" sz="2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Arial" charset="0"/>
            </a:endParaRPr>
          </a:p>
          <a:p>
            <a:pPr marL="457200" indent="-457200">
              <a:buFontTx/>
              <a:buChar char="-"/>
              <a:defRPr/>
            </a:pPr>
            <a:endParaRPr lang="en-US" sz="2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Nej\Desktop\Che Guevara za Zgodovinio\Slike\Che-Guevara-Wallpapers-2011-4.jpg">
            <a:extLst>
              <a:ext uri="{FF2B5EF4-FFF2-40B4-BE49-F238E27FC236}">
                <a16:creationId xmlns:a16="http://schemas.microsoft.com/office/drawing/2014/main" id="{6C47C210-A011-419D-B02A-F47D96EE4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3787BA-FE63-4D8C-8D4D-93E6103C7514}"/>
              </a:ext>
            </a:extLst>
          </p:cNvPr>
          <p:cNvSpPr/>
          <p:nvPr/>
        </p:nvSpPr>
        <p:spPr>
          <a:xfrm>
            <a:off x="0" y="1347193"/>
            <a:ext cx="9144000" cy="65556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Osnovni podatki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Otroštvo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Mladost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Življenje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Kubanska revolucija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Fidel Castro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Smrt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Slike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Viri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051A9F-6010-4D1F-BF21-65BB067DBAA8}"/>
              </a:ext>
            </a:extLst>
          </p:cNvPr>
          <p:cNvSpPr/>
          <p:nvPr/>
        </p:nvSpPr>
        <p:spPr>
          <a:xfrm>
            <a:off x="3220796" y="419398"/>
            <a:ext cx="27024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VSEBINA</a:t>
            </a: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1FA4E90-91E3-4A20-BB38-8C34072F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1A0102D7-7663-474B-8177-31423D36C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4100" name="Picture 6" descr="C:\Users\Nej\Desktop\Che Guevara za Zgodovinio\Slike\Che-Guevara-Wallpapers-2011-4.jpg">
            <a:extLst>
              <a:ext uri="{FF2B5EF4-FFF2-40B4-BE49-F238E27FC236}">
                <a16:creationId xmlns:a16="http://schemas.microsoft.com/office/drawing/2014/main" id="{62DBAC31-3E22-45AF-B15E-C9F71A3C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5D0B96-98A8-4A6B-8B38-185B3CC9CB3B}"/>
              </a:ext>
            </a:extLst>
          </p:cNvPr>
          <p:cNvSpPr/>
          <p:nvPr/>
        </p:nvSpPr>
        <p:spPr>
          <a:xfrm>
            <a:off x="1757994" y="332656"/>
            <a:ext cx="56280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OSNOVNI PODATKI</a:t>
            </a:r>
            <a:endParaRPr lang="en-US" sz="5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616C9-F84E-48C2-B07D-D7013DDDFA04}"/>
              </a:ext>
            </a:extLst>
          </p:cNvPr>
          <p:cNvSpPr/>
          <p:nvPr/>
        </p:nvSpPr>
        <p:spPr>
          <a:xfrm>
            <a:off x="467544" y="1789844"/>
            <a:ext cx="6883487" cy="286232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Rojstvo: 14. Julij .1928 v Rosariu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Privatna šola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Bogati starši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Smrt: 9. Oktober .1967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Komunist</a:t>
            </a:r>
          </a:p>
        </p:txBody>
      </p:sp>
      <p:pic>
        <p:nvPicPr>
          <p:cNvPr id="1027" name="Picture 3" descr="C:\Users\Nej\Documents\Nej Šola\Che Guevara za Zgodovinio\Slike\photography-wallpapers-argentina-flag-free-s-wallpaper.jpg">
            <a:extLst>
              <a:ext uri="{FF2B5EF4-FFF2-40B4-BE49-F238E27FC236}">
                <a16:creationId xmlns:a16="http://schemas.microsoft.com/office/drawing/2014/main" id="{96B223E5-4FB8-4221-A878-A1FAAFA6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25" y="4509120"/>
            <a:ext cx="2920150" cy="1825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52D076-DA1A-4112-9DEB-1AB8BFB808BB}"/>
              </a:ext>
            </a:extLst>
          </p:cNvPr>
          <p:cNvSpPr/>
          <p:nvPr/>
        </p:nvSpPr>
        <p:spPr>
          <a:xfrm>
            <a:off x="406148" y="1124744"/>
            <a:ext cx="549054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Ernesto Che Guevara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7ED30D6-BE16-4BA3-80C9-334E64DE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3C34E06-F355-46F1-A5BC-1FD739CB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5124" name="Picture 3" descr="C:\Users\Nej\Desktop\Che Guevara za Zgodovinio\Slike\Che-Guevara-Wallpapers-2011-4.jpg">
            <a:extLst>
              <a:ext uri="{FF2B5EF4-FFF2-40B4-BE49-F238E27FC236}">
                <a16:creationId xmlns:a16="http://schemas.microsoft.com/office/drawing/2014/main" id="{C892941B-4D3C-4204-A934-8779DDCED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D1E068-6BD6-42B1-BDAB-9751BC63D9E8}"/>
              </a:ext>
            </a:extLst>
          </p:cNvPr>
          <p:cNvSpPr/>
          <p:nvPr/>
        </p:nvSpPr>
        <p:spPr>
          <a:xfrm>
            <a:off x="2892951" y="260648"/>
            <a:ext cx="33581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OTROŠTVO</a:t>
            </a:r>
            <a:endParaRPr lang="en-US" sz="5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ADB44-9F79-4A57-92B4-B699DA871AF9}"/>
              </a:ext>
            </a:extLst>
          </p:cNvPr>
          <p:cNvSpPr/>
          <p:nvPr/>
        </p:nvSpPr>
        <p:spPr>
          <a:xfrm>
            <a:off x="593571" y="1268760"/>
            <a:ext cx="5939383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DRUŽINA</a:t>
            </a: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: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Oče </a:t>
            </a:r>
            <a:r>
              <a:rPr lang="sl-SI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Ernesto Guevara Lynch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Mati </a:t>
            </a:r>
            <a:r>
              <a:rPr lang="sl-SI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Ana Isabel Lynch</a:t>
            </a:r>
            <a:endParaRPr lang="sl-SI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Protest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Astma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Buenos Aires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sl-SI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5" name="Picture 3" descr="C:\Users\Nej\Documents\Nej Šola\Che Guevara za Zgodovinio\Slike\che1.jpeg">
            <a:extLst>
              <a:ext uri="{FF2B5EF4-FFF2-40B4-BE49-F238E27FC236}">
                <a16:creationId xmlns:a16="http://schemas.microsoft.com/office/drawing/2014/main" id="{29170CDF-324C-4C5A-B1D2-79EF0C000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39506"/>
            <a:ext cx="4326408" cy="1788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C:\Users\Nej\Documents\Nej Šola\Che Guevara za Zgodovinio\Slike\child-young-2.jpg">
            <a:extLst>
              <a:ext uri="{FF2B5EF4-FFF2-40B4-BE49-F238E27FC236}">
                <a16:creationId xmlns:a16="http://schemas.microsoft.com/office/drawing/2014/main" id="{47EAE03F-2612-471D-A68E-633DD2DDA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130425"/>
            <a:ext cx="17113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0958B1A-C9B7-41DD-94B4-1312EC1B0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A36BFF31-D870-4EC3-977E-E2058B079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6148" name="Picture 3" descr="C:\Users\Nej\Desktop\Che Guevara za Zgodovinio\Slike\Che-Guevara-Wallpapers-2011-4.jpg">
            <a:extLst>
              <a:ext uri="{FF2B5EF4-FFF2-40B4-BE49-F238E27FC236}">
                <a16:creationId xmlns:a16="http://schemas.microsoft.com/office/drawing/2014/main" id="{762E3E47-CC39-404F-93C9-202E1E901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FFE119-0569-4366-A4D0-EA51804A1F2F}"/>
              </a:ext>
            </a:extLst>
          </p:cNvPr>
          <p:cNvSpPr/>
          <p:nvPr/>
        </p:nvSpPr>
        <p:spPr>
          <a:xfrm>
            <a:off x="3036323" y="332656"/>
            <a:ext cx="307135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MLADOST</a:t>
            </a:r>
            <a:endParaRPr lang="en-US" sz="5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D030C6-BF1F-4AE2-8662-BC6EDCA943D9}"/>
              </a:ext>
            </a:extLst>
          </p:cNvPr>
          <p:cNvSpPr/>
          <p:nvPr/>
        </p:nvSpPr>
        <p:spPr>
          <a:xfrm>
            <a:off x="734475" y="1249229"/>
            <a:ext cx="7060074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Medicina , politika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Spoznal Fidel Castra v Mehiki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Albert Granados , protest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Medicinska fakulteta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151" name="Picture 2" descr="C:\Users\Nej\Documents\Nej Šola\Che Guevara za Zgodovinio\Slike\che-guevara.png">
            <a:extLst>
              <a:ext uri="{FF2B5EF4-FFF2-40B4-BE49-F238E27FC236}">
                <a16:creationId xmlns:a16="http://schemas.microsoft.com/office/drawing/2014/main" id="{33998B67-5297-4959-AD19-B458369D0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4076700"/>
            <a:ext cx="1849437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4" descr="C:\Users\Nej\Documents\Nej Šola\Che Guevara za Zgodovinio\Slike\Che_Guevara.jpg">
            <a:extLst>
              <a:ext uri="{FF2B5EF4-FFF2-40B4-BE49-F238E27FC236}">
                <a16:creationId xmlns:a16="http://schemas.microsoft.com/office/drawing/2014/main" id="{3D6848EA-2279-4427-B613-F6DECA662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076700"/>
            <a:ext cx="20558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C:\Users\Nej\Documents\Nej Šola\Che Guevara za Zgodovinio\Slike\Fidel_Castro.jpg">
            <a:extLst>
              <a:ext uri="{FF2B5EF4-FFF2-40B4-BE49-F238E27FC236}">
                <a16:creationId xmlns:a16="http://schemas.microsoft.com/office/drawing/2014/main" id="{2E51D59C-F249-4574-A8D0-176476978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3716338"/>
            <a:ext cx="202565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890979-6477-4F5C-BB8C-A7E5803301D1}"/>
              </a:ext>
            </a:extLst>
          </p:cNvPr>
          <p:cNvSpPr/>
          <p:nvPr/>
        </p:nvSpPr>
        <p:spPr>
          <a:xfrm>
            <a:off x="5211117" y="5624001"/>
            <a:ext cx="292221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4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Fidel Castro</a:t>
            </a:r>
            <a:endParaRPr lang="en-US" sz="4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93F1653E-E7FC-4374-93EC-F27AAB16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231F508-58D8-45C6-B2FA-28C56856D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7172" name="Picture 3" descr="C:\Users\Nej\Desktop\Che Guevara za Zgodovinio\Slike\Che-Guevara-Wallpapers-2011-4.jpg">
            <a:extLst>
              <a:ext uri="{FF2B5EF4-FFF2-40B4-BE49-F238E27FC236}">
                <a16:creationId xmlns:a16="http://schemas.microsoft.com/office/drawing/2014/main" id="{3A1F0412-7348-4D66-A75A-47177776F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55684F-B191-4A1F-AE0E-880D8F6F3B85}"/>
              </a:ext>
            </a:extLst>
          </p:cNvPr>
          <p:cNvSpPr/>
          <p:nvPr/>
        </p:nvSpPr>
        <p:spPr>
          <a:xfrm>
            <a:off x="3069056" y="332656"/>
            <a:ext cx="30058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ŽIVLJENJE</a:t>
            </a:r>
            <a:endParaRPr lang="en-US" sz="5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4C6A9-9FC5-4909-BB1B-836B509DFEBC}"/>
              </a:ext>
            </a:extLst>
          </p:cNvPr>
          <p:cNvSpPr/>
          <p:nvPr/>
        </p:nvSpPr>
        <p:spPr>
          <a:xfrm>
            <a:off x="539552" y="1255986"/>
            <a:ext cx="7025513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Borba za Kubo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Potovanje po svetu (1951)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Film : Motoristov dnevnik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Borba proti Batisti (1.1.1959)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Žena Aleida March 1959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175" name="Picture 2" descr="C:\Users\Nej\Documents\Nej Šola\Che Guevara za Zgodovinio\Slike\1967che-001.jpg">
            <a:extLst>
              <a:ext uri="{FF2B5EF4-FFF2-40B4-BE49-F238E27FC236}">
                <a16:creationId xmlns:a16="http://schemas.microsoft.com/office/drawing/2014/main" id="{038E671D-B88C-410A-94D9-6AC6EB7FC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4379913"/>
            <a:ext cx="388461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" descr="C:\Users\Nej\Documents\Nej Šola\Che Guevara za Zgodovinio\Slike\che-cigar.jpg">
            <a:extLst>
              <a:ext uri="{FF2B5EF4-FFF2-40B4-BE49-F238E27FC236}">
                <a16:creationId xmlns:a16="http://schemas.microsoft.com/office/drawing/2014/main" id="{FFEB70E9-30A1-4680-8646-7EA9BBE4D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38663"/>
            <a:ext cx="35782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C:\Users\Nej\Documents\Nej Šola\Che Guevara za Zgodovinio\Slike\Che-Guevara+(14).jpg">
            <a:extLst>
              <a:ext uri="{FF2B5EF4-FFF2-40B4-BE49-F238E27FC236}">
                <a16:creationId xmlns:a16="http://schemas.microsoft.com/office/drawing/2014/main" id="{E779D57E-08D6-4FE0-9B2B-013790ACC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08050"/>
            <a:ext cx="1576388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A68FFE6-1F03-4798-8CC6-9C2F8AC7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C52E8A5B-2002-4DFE-A9C1-99E0C7CC4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8196" name="Picture 3" descr="C:\Users\Nej\Desktop\Che Guevara za Zgodovinio\Slike\Che-Guevara-Wallpapers-2011-4.jpg">
            <a:extLst>
              <a:ext uri="{FF2B5EF4-FFF2-40B4-BE49-F238E27FC236}">
                <a16:creationId xmlns:a16="http://schemas.microsoft.com/office/drawing/2014/main" id="{12F5A16B-C6F8-4AE5-BDCA-70B0B72C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8B1C94-CA91-4847-856D-61F02DB8DBF6}"/>
              </a:ext>
            </a:extLst>
          </p:cNvPr>
          <p:cNvSpPr/>
          <p:nvPr/>
        </p:nvSpPr>
        <p:spPr>
          <a:xfrm>
            <a:off x="1046163" y="332656"/>
            <a:ext cx="70516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KUBANSKA REVOLUCIJA</a:t>
            </a:r>
            <a:endParaRPr lang="en-US" sz="5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198" name="Picture 10" descr="C:\Users\Nej\Documents\Nej Šola\Che Guevara za Zgodovinio\Slike\Raul-Castro-183536-1-402.jpg">
            <a:extLst>
              <a:ext uri="{FF2B5EF4-FFF2-40B4-BE49-F238E27FC236}">
                <a16:creationId xmlns:a16="http://schemas.microsoft.com/office/drawing/2014/main" id="{AF5300A8-5E07-401A-9C10-932EC43ED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41738"/>
            <a:ext cx="2820987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B5DD3B-953A-441A-BB03-2E58894D17B5}"/>
              </a:ext>
            </a:extLst>
          </p:cNvPr>
          <p:cNvSpPr/>
          <p:nvPr/>
        </p:nvSpPr>
        <p:spPr>
          <a:xfrm>
            <a:off x="109267" y="1255986"/>
            <a:ext cx="6488571" cy="50167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10. Marec .1952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Raul Castro 1953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Gverilsko bojevanje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Ubil Batisto (1.1.1959)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˝Hasta la victoria sempre˝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Gverilec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l-SI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CIA 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781A8E-5C82-4F8B-86A1-13C092470C78}"/>
              </a:ext>
            </a:extLst>
          </p:cNvPr>
          <p:cNvSpPr/>
          <p:nvPr/>
        </p:nvSpPr>
        <p:spPr>
          <a:xfrm>
            <a:off x="6084168" y="5793588"/>
            <a:ext cx="283725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l-SI" sz="44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Raul Castro</a:t>
            </a:r>
            <a:endParaRPr lang="en-US" sz="4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8201" name="Picture 11" descr="C:\Users\Nej\Documents\Nej Šola\Che Guevara za Zgodovinio\Slike\29679_1_other_wallpapers_che_guevara.jpg">
            <a:extLst>
              <a:ext uri="{FF2B5EF4-FFF2-40B4-BE49-F238E27FC236}">
                <a16:creationId xmlns:a16="http://schemas.microsoft.com/office/drawing/2014/main" id="{A1789B39-6968-43A4-B2B5-67D666E52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883150"/>
            <a:ext cx="2987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0669400-AAFC-4765-B3D0-974C9E88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857DED9-C63D-486D-A7F1-5C491F260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9220" name="Picture 3" descr="C:\Users\Nej\Desktop\Che Guevara za Zgodovinio\Slike\Che-Guevara-Wallpapers-2011-4.jpg">
            <a:extLst>
              <a:ext uri="{FF2B5EF4-FFF2-40B4-BE49-F238E27FC236}">
                <a16:creationId xmlns:a16="http://schemas.microsoft.com/office/drawing/2014/main" id="{8796786F-E53F-461E-A8DD-BA06D3BEB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812BB0-8BAB-421F-A8EE-00DAA4CE039F}"/>
              </a:ext>
            </a:extLst>
          </p:cNvPr>
          <p:cNvSpPr/>
          <p:nvPr/>
        </p:nvSpPr>
        <p:spPr>
          <a:xfrm>
            <a:off x="2465814" y="404664"/>
            <a:ext cx="42123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5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FIDEL CASTRO</a:t>
            </a:r>
            <a:endParaRPr lang="en-US" sz="5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E8C3EC-89DB-4203-B629-F274F138C307}"/>
              </a:ext>
            </a:extLst>
          </p:cNvPr>
          <p:cNvSpPr/>
          <p:nvPr/>
        </p:nvSpPr>
        <p:spPr>
          <a:xfrm>
            <a:off x="705428" y="1340256"/>
            <a:ext cx="7628948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Neuspešni poskusi odstranitve</a:t>
            </a:r>
          </a:p>
          <a:p>
            <a:pPr marL="685800" indent="-685800"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26. Julij. 1953 vojašnica, Monacado</a:t>
            </a:r>
          </a:p>
          <a:p>
            <a:pPr marL="685800" indent="-685800"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Zapor do 1955</a:t>
            </a:r>
          </a:p>
          <a:p>
            <a:pPr marL="685800" indent="-685800"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Nacionalizem , antiimperializem</a:t>
            </a:r>
          </a:p>
          <a:p>
            <a:pPr marL="685800" indent="-685800"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˝26.Julij˝</a:t>
            </a:r>
          </a:p>
          <a:p>
            <a:pPr marL="685800" indent="-685800"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Zdravje</a:t>
            </a:r>
          </a:p>
          <a:p>
            <a:pPr marL="685800" indent="-685800"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18.Februar. 2008  – odstopil</a:t>
            </a:r>
          </a:p>
          <a:p>
            <a:pPr marL="685800" indent="-685800">
              <a:buFont typeface="Wingdings" pitchFamily="2" charset="2"/>
              <a:buChar char="§"/>
              <a:defRPr/>
            </a:pPr>
            <a:r>
              <a:rPr lang="sl-SI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Raul Castro  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9223" name="Picture 5" descr="C:\Users\Nej\Documents\Nej Šola\Che Guevara za Zgodovinio\Slike\Fidel_Castro.jpg">
            <a:extLst>
              <a:ext uri="{FF2B5EF4-FFF2-40B4-BE49-F238E27FC236}">
                <a16:creationId xmlns:a16="http://schemas.microsoft.com/office/drawing/2014/main" id="{50A9FB7D-3AAD-468D-884B-C2034B232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933825"/>
            <a:ext cx="202565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D1AA990F-4344-4DB2-BFF8-9824A37C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013C61A1-C69F-4D02-9CAC-07619BF30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10244" name="Picture 3" descr="C:\Users\Nej\Desktop\Che Guevara za Zgodovinio\Slike\Che-Guevara-Wallpapers-2011-4.jpg">
            <a:extLst>
              <a:ext uri="{FF2B5EF4-FFF2-40B4-BE49-F238E27FC236}">
                <a16:creationId xmlns:a16="http://schemas.microsoft.com/office/drawing/2014/main" id="{2EB9B1AA-796C-4970-9959-74DCD63CE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5472E7-A0B9-4DA7-98B2-796A570FE850}"/>
              </a:ext>
            </a:extLst>
          </p:cNvPr>
          <p:cNvSpPr/>
          <p:nvPr/>
        </p:nvSpPr>
        <p:spPr>
          <a:xfrm>
            <a:off x="3650274" y="404664"/>
            <a:ext cx="18434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5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SMRT</a:t>
            </a:r>
            <a:endParaRPr lang="en-US" sz="5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07926D-38AA-4452-A41A-7305E44D3B17}"/>
              </a:ext>
            </a:extLst>
          </p:cNvPr>
          <p:cNvSpPr/>
          <p:nvPr/>
        </p:nvSpPr>
        <p:spPr>
          <a:xfrm>
            <a:off x="232863" y="1327994"/>
            <a:ext cx="8678273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indent="-685800">
              <a:buFont typeface="Wingdings" pitchFamily="2" charset="2"/>
              <a:buChar char="§"/>
              <a:defRPr/>
            </a:pPr>
            <a:r>
              <a:rPr lang="sl-SI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Bolivija – gverilska skupina</a:t>
            </a:r>
          </a:p>
          <a:p>
            <a:pPr marL="685800" indent="-685800">
              <a:buFont typeface="Wingdings" pitchFamily="2" charset="2"/>
              <a:buChar char="§"/>
              <a:defRPr/>
            </a:pPr>
            <a:r>
              <a:rPr lang="sl-SI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Igueras , 9. Oktober.1967</a:t>
            </a:r>
          </a:p>
          <a:p>
            <a:pPr marL="685800" indent="-685800">
              <a:buFont typeface="Wingdings" pitchFamily="2" charset="2"/>
              <a:buChar char="§"/>
              <a:defRPr/>
            </a:pPr>
            <a:r>
              <a:rPr lang="sl-SI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Barrientos in Ovando </a:t>
            </a:r>
          </a:p>
          <a:p>
            <a:pPr marL="685800" indent="-685800">
              <a:buFont typeface="Wingdings" pitchFamily="2" charset="2"/>
              <a:buChar char="§"/>
              <a:defRPr/>
            </a:pPr>
            <a:r>
              <a:rPr lang="sl-SI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rial" charset="0"/>
              </a:rPr>
              <a:t>Simbol rdeča zvezda, bela obroba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0247" name="Picture 2" descr="C:\Users\Nej\Documents\Nej Šola\Che Guevara za Zgodovinio\Slike\cuban_revolution.jpg">
            <a:extLst>
              <a:ext uri="{FF2B5EF4-FFF2-40B4-BE49-F238E27FC236}">
                <a16:creationId xmlns:a16="http://schemas.microsoft.com/office/drawing/2014/main" id="{33C89CA1-1D25-41ED-8BE3-6A1B130B2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30511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 descr="C:\Users\Nej\Documents\Nej Šola\Che Guevara za Zgodovinio\Slike\Che-Guevara_Yara.jpg">
            <a:extLst>
              <a:ext uri="{FF2B5EF4-FFF2-40B4-BE49-F238E27FC236}">
                <a16:creationId xmlns:a16="http://schemas.microsoft.com/office/drawing/2014/main" id="{26DD2716-459C-4C31-AB95-869A276BB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68763"/>
            <a:ext cx="27860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C:\Users\Nej\Documents\Nej Šola\Che Guevara za Zgodovinio\Slike\Che-Guevara-9322774-1-402.jpg">
            <a:extLst>
              <a:ext uri="{FF2B5EF4-FFF2-40B4-BE49-F238E27FC236}">
                <a16:creationId xmlns:a16="http://schemas.microsoft.com/office/drawing/2014/main" id="{245B1A8B-E658-44C9-A69E-C866C614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443413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2019-06-03T09:14:21Z</dcterms:created>
  <dcterms:modified xsi:type="dcterms:W3CDTF">2019-06-03T09:14:21Z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