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1" r:id="rId7"/>
    <p:sldId id="263" r:id="rId8"/>
    <p:sldId id="265" r:id="rId9"/>
    <p:sldId id="264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CBCD599-100C-4DE3-B8BF-EB75531BEB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5105F2E-536B-4EA3-B658-981A9EB3A1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9F3F778-1451-41B3-98A7-E57CD91036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681A892-62FE-49BF-BBFE-6AB7E14191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903564D-4B70-42AD-8B4B-54122495B8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0E6213E-6264-4965-B815-07B7ECB2E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A1F610-F674-4F2A-99D1-E119858BE69F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DB6AAD2-F355-432F-96FD-7FF02D30A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D12BBEE-0D96-4107-9EF1-6BEC92C88696}" type="slidenum">
              <a:rPr lang="en-US" altLang="sl-SI" sz="1200"/>
              <a:pPr eaLnBrk="1" hangingPunct="1"/>
              <a:t>3</a:t>
            </a:fld>
            <a:endParaRPr lang="en-US" altLang="sl-SI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5D1E536-E0AD-450F-9740-5A05646F8F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2B58904-661F-4B0F-BFF2-F00EE5517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BFDFF9-0D41-4D97-A486-BAAADB2835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1EE922-947F-417A-BC37-05E1E61AC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AE1E67-EF81-4E3C-984C-EBA9019CF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E02C1-FDBB-47D9-8D0B-3D12778D817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1760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228517-5083-4C36-8848-99D0E5847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A4EDEE-72ED-422E-9800-205DF18476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C98423-7639-4F44-8DF4-E48713603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AE9C8-8482-43F0-A820-D7A326EF72C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068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74F523-E41A-4A5C-A61D-49BDA2658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0CFE44-94F5-4EB6-93B5-9B700884F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418A9E-D386-4BE0-9599-4CEE67FE9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BC074-D2C7-443B-926D-BCC257DE4D4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6929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A4C72D-F0AF-4F1A-99DB-7626AF0EA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7DC764-F5EA-4A77-8F4E-4B8B78D10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CB8348-B420-414C-99FC-6402B4CCE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91F63-4A33-410E-BA58-8B15FB1E855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6042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CD6CA1-B1F5-4234-943B-33A4AFECA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FB873A-860E-482C-BBCF-E78EF8BB6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2661CB-67B7-420B-BB49-8BE67B6463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00946-7B3A-462D-AB18-270CEAB0891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5915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DDE1B5-9AE4-4F5A-8DD2-F42FB84B4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B0BD2C-0BFB-4B76-82CE-97148DEA9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C123E-19DC-4A8A-A99B-734B3DF67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71992-723D-40CD-A058-4FD7A2BD086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2291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627C77-E691-45E0-9B61-DBA5136E6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21649B-C49B-4CCE-96DD-8B9FDC9DC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4E8C07-73BC-42BB-BABB-9907B3846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2848E-26FD-4310-96D6-78304022BD8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4962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3AFE3B-B95D-4416-B4B9-16684C0E0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A26F94-0073-4ED3-9300-6837052FA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F26255-DD5A-4100-AE68-3A48C91284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199D9-5865-43F1-82F0-30655518880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7869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06FBE2-35DD-4658-980A-13B6F25CC4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F40B93-A67E-48C8-9BD6-1D6083E64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20ADA8-291B-4D0C-A24D-DD7F8DA0C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41365-4FE5-4E08-B765-B8282F697A8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3589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1BC808-D85F-4CFE-80F6-F595C445B9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FE40D-77DE-4433-96C1-1D6E782E7E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5BE4C4-E96D-4B70-A60D-BF7A40DAB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521D3-7B0C-4083-BD49-A8704D91B53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3280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91B2E3-E98D-45FB-AD36-78E333C06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EFEE0-1F7D-4675-B834-BD0B2B686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CE88A-F399-4EEA-925F-974D1A6B8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21D23-D158-425C-BD57-D6C57C3D33A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6126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979979-F5C7-4438-A2B2-AE0261CF1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D296DB-DD83-4C62-BEC7-69B328040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D9111AA-D85E-4CBD-93D3-4EE4AF38C4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3612A0-1910-4CDB-BD68-F637FCEB96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E4CF0D-093F-45CC-A44A-EF6A10A949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F4C415-CDBC-45FE-BB5D-740C5C17F05E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imgres?imgurl=http://worldroots.com/brigitte/gifs18/marigoldspencerchurch1918.jpg&amp;imgrefurl=http://www.worldroots.com/brigitte/famous/s/spencerchurchill.htm&amp;h=542&amp;w=468&amp;sz=35&amp;hl=en&amp;start=13&amp;tbnid=gcr_O5YPXy200M:&amp;tbnh=130&amp;tbnw=112&amp;prev=/images?q=Clementine.+Churchill&amp;svnum=10&amp;hl=en&amp;lr=&amp;rls=GGLD,GGLD:2004-04,GGLD:en&amp;sa=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winston-churchill-karsh-portrait-cropped.jpg">
            <a:extLst>
              <a:ext uri="{FF2B5EF4-FFF2-40B4-BE49-F238E27FC236}">
                <a16:creationId xmlns:a16="http://schemas.microsoft.com/office/drawing/2014/main" id="{60288309-6457-488F-9FCE-EE5B80B94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0480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0B00E7D8-D5CC-495B-A3E8-9702B46545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sl-SI" sz="8000">
                <a:solidFill>
                  <a:schemeClr val="bg1"/>
                </a:solidFill>
                <a:latin typeface="Blackadder ITC" panose="04020505050007020D02" pitchFamily="82" charset="0"/>
              </a:rPr>
              <a:t>Winston Churchill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C2B6D31-9ED7-4148-80FB-AC4DB5BE20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sl-SI">
                <a:solidFill>
                  <a:schemeClr val="bg1"/>
                </a:solidFill>
                <a:latin typeface="Times New Roman" panose="02020603050405020304" pitchFamily="18" charset="0"/>
              </a:rPr>
              <a:t>Najpomembnejši britanski državnik 20. stoletja</a:t>
            </a:r>
          </a:p>
          <a:p>
            <a:pPr eaLnBrk="1" hangingPunct="1"/>
            <a:r>
              <a:rPr lang="en-US" altLang="sl-SI">
                <a:solidFill>
                  <a:schemeClr val="bg1"/>
                </a:solidFill>
                <a:latin typeface="Times New Roman" panose="02020603050405020304" pitchFamily="18" charset="0"/>
              </a:rPr>
              <a:t>1874-1965</a:t>
            </a:r>
            <a:br>
              <a:rPr lang="en-US" altLang="sl-SI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altLang="sl-SI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6FD34E7-B5F9-4093-A00F-B82375E7E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l-SI">
                <a:solidFill>
                  <a:schemeClr val="bg1"/>
                </a:solidFill>
              </a:rPr>
              <a:t>Po drugi svetovni vojni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06374A7-6285-439C-BFD5-295451906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l-SI" altLang="sl-SI"/>
          </a:p>
        </p:txBody>
      </p:sp>
      <p:pic>
        <p:nvPicPr>
          <p:cNvPr id="24580" name="Picture 5" descr="churchill">
            <a:extLst>
              <a:ext uri="{FF2B5EF4-FFF2-40B4-BE49-F238E27FC236}">
                <a16:creationId xmlns:a16="http://schemas.microsoft.com/office/drawing/2014/main" id="{375106BA-D7DC-4D99-82EA-F2F78029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31400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&quot;LIFE® - Churchill with Painting, 1948 &quot; Print">
            <a:hlinkClick r:id="" action="ppaction://noaction"/>
            <a:extLst>
              <a:ext uri="{FF2B5EF4-FFF2-40B4-BE49-F238E27FC236}">
                <a16:creationId xmlns:a16="http://schemas.microsoft.com/office/drawing/2014/main" id="{F1AC7866-964F-4D4F-9B69-88220BE39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3286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CE6FBF7-EB3C-435E-AC28-A1AE0250B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CD2FD5F-3C18-403A-A01A-F83EDDAE0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sl-SI">
                <a:solidFill>
                  <a:schemeClr val="bg1"/>
                </a:solidFill>
              </a:rPr>
              <a:t>“Study history, study history. In history lies all the secrets of statecraft.”</a:t>
            </a:r>
          </a:p>
        </p:txBody>
      </p:sp>
      <p:pic>
        <p:nvPicPr>
          <p:cNvPr id="25604" name="Picture 5" descr="churchill">
            <a:extLst>
              <a:ext uri="{FF2B5EF4-FFF2-40B4-BE49-F238E27FC236}">
                <a16:creationId xmlns:a16="http://schemas.microsoft.com/office/drawing/2014/main" id="{8D9E6AC0-361D-4A58-94DF-EB3B2130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28575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AA1C868-50CE-47AA-A55C-7EB81CC63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l-SI">
                <a:solidFill>
                  <a:schemeClr val="bg1"/>
                </a:solidFill>
                <a:latin typeface="Times New Roman" panose="02020603050405020304" pitchFamily="18" charset="0"/>
              </a:rPr>
              <a:t>Leta njegove mladosti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53ACC61-5839-4925-8EE1-BE1C4FF0A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52800" y="6019800"/>
            <a:ext cx="2438400" cy="563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sl-SI" sz="1800">
                <a:solidFill>
                  <a:schemeClr val="bg1"/>
                </a:solidFill>
                <a:latin typeface="Times New Roman" panose="02020603050405020304" pitchFamily="18" charset="0"/>
              </a:rPr>
              <a:t>Blenheim Palace</a:t>
            </a:r>
          </a:p>
        </p:txBody>
      </p:sp>
      <p:pic>
        <p:nvPicPr>
          <p:cNvPr id="15364" name="Picture 5" descr="Blenheim_Palace2">
            <a:extLst>
              <a:ext uri="{FF2B5EF4-FFF2-40B4-BE49-F238E27FC236}">
                <a16:creationId xmlns:a16="http://schemas.microsoft.com/office/drawing/2014/main" id="{1270E0CC-D41B-498D-B137-E79A24306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winston-1896">
            <a:extLst>
              <a:ext uri="{FF2B5EF4-FFF2-40B4-BE49-F238E27FC236}">
                <a16:creationId xmlns:a16="http://schemas.microsoft.com/office/drawing/2014/main" id="{08813644-BBA9-4CF7-B803-8F12E2433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26574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EE61F5BA-6C2B-4FF1-B540-7036CBD8E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l-SI" sz="4000">
                <a:solidFill>
                  <a:schemeClr val="bg1"/>
                </a:solidFill>
              </a:rPr>
              <a:t>Winston Leonard Spencer Churchill</a:t>
            </a:r>
            <a:endParaRPr lang="en-US" altLang="sl-SI">
              <a:solidFill>
                <a:schemeClr val="bg1"/>
              </a:solidFill>
            </a:endParaRPr>
          </a:p>
        </p:txBody>
      </p:sp>
      <p:pic>
        <p:nvPicPr>
          <p:cNvPr id="16388" name="Picture 7" descr="Churchill, young, Boer war">
            <a:extLst>
              <a:ext uri="{FF2B5EF4-FFF2-40B4-BE49-F238E27FC236}">
                <a16:creationId xmlns:a16="http://schemas.microsoft.com/office/drawing/2014/main" id="{15B1EB64-A1B1-4979-BA41-71983F0C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3129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WSC-youthpic">
            <a:extLst>
              <a:ext uri="{FF2B5EF4-FFF2-40B4-BE49-F238E27FC236}">
                <a16:creationId xmlns:a16="http://schemas.microsoft.com/office/drawing/2014/main" id="{41E36D3E-C95D-4BF2-A6C9-44A42160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2857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2">
            <a:extLst>
              <a:ext uri="{FF2B5EF4-FFF2-40B4-BE49-F238E27FC236}">
                <a16:creationId xmlns:a16="http://schemas.microsoft.com/office/drawing/2014/main" id="{3592C44F-1D2A-4105-8CC0-40874F998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9530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l-SI" sz="1800">
                <a:solidFill>
                  <a:schemeClr val="bg1"/>
                </a:solidFill>
              </a:rPr>
              <a:t>Pri 7ih letih</a:t>
            </a:r>
          </a:p>
        </p:txBody>
      </p:sp>
      <p:sp>
        <p:nvSpPr>
          <p:cNvPr id="16391" name="Text Box 13">
            <a:extLst>
              <a:ext uri="{FF2B5EF4-FFF2-40B4-BE49-F238E27FC236}">
                <a16:creationId xmlns:a16="http://schemas.microsoft.com/office/drawing/2014/main" id="{E4BBAE17-84A0-4B70-A327-B4F613FB8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447800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Winston Leonard Spencer Churchill</a:t>
            </a:r>
          </a:p>
        </p:txBody>
      </p:sp>
      <p:sp>
        <p:nvSpPr>
          <p:cNvPr id="16392" name="Text Box 14">
            <a:extLst>
              <a:ext uri="{FF2B5EF4-FFF2-40B4-BE49-F238E27FC236}">
                <a16:creationId xmlns:a16="http://schemas.microsoft.com/office/drawing/2014/main" id="{4A9F3D65-2A18-414F-A390-7CE627FCD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864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sl-SI" sz="1800">
                <a:solidFill>
                  <a:schemeClr val="bg1"/>
                </a:solidFill>
              </a:rPr>
              <a:t>Pri 20ih letih</a:t>
            </a:r>
          </a:p>
        </p:txBody>
      </p:sp>
      <p:sp>
        <p:nvSpPr>
          <p:cNvPr id="16393" name="Text Box 15">
            <a:extLst>
              <a:ext uri="{FF2B5EF4-FFF2-40B4-BE49-F238E27FC236}">
                <a16:creationId xmlns:a16="http://schemas.microsoft.com/office/drawing/2014/main" id="{5D5AAD34-3CB4-4E17-B79A-3252E6918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638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l-SI" sz="1800">
                <a:solidFill>
                  <a:schemeClr val="bg1"/>
                </a:solidFill>
              </a:rPr>
              <a:t>Pri 25 letih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marigoldspencerchurch1918">
            <a:hlinkClick r:id="rId2"/>
            <a:extLst>
              <a:ext uri="{FF2B5EF4-FFF2-40B4-BE49-F238E27FC236}">
                <a16:creationId xmlns:a16="http://schemas.microsoft.com/office/drawing/2014/main" id="{7E691B01-315E-424E-A7A5-7CAFF8697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1920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F0E2ADA4-2BB3-4C5D-8CE2-060BE837E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l-SI">
                <a:solidFill>
                  <a:schemeClr val="bg1"/>
                </a:solidFill>
                <a:latin typeface="Times New Roman" panose="02020603050405020304" pitchFamily="18" charset="0"/>
              </a:rPr>
              <a:t>Clementine and Churchill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36F64E7-5D6A-4F86-9DBB-AC89152C5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57800" y="1600200"/>
            <a:ext cx="3429000" cy="4525963"/>
          </a:xfrm>
        </p:spPr>
        <p:txBody>
          <a:bodyPr/>
          <a:lstStyle/>
          <a:p>
            <a:pPr eaLnBrk="1" hangingPunct="1">
              <a:lnSpc>
                <a:spcPct val="40000"/>
              </a:lnSpc>
              <a:buFontTx/>
              <a:buNone/>
            </a:pPr>
            <a:endParaRPr lang="en-US" altLang="sl-SI" sz="2000">
              <a:solidFill>
                <a:schemeClr val="bg1"/>
              </a:solidFill>
            </a:endParaRPr>
          </a:p>
          <a:p>
            <a:pPr eaLnBrk="1" hangingPunct="1">
              <a:lnSpc>
                <a:spcPct val="40000"/>
              </a:lnSpc>
              <a:buFontTx/>
              <a:buNone/>
            </a:pPr>
            <a:endParaRPr lang="en-US" altLang="sl-SI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sl-SI" sz="2000">
                <a:solidFill>
                  <a:schemeClr val="bg1"/>
                </a:solidFill>
              </a:rPr>
              <a:t>Winston se je poročil 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sl-SI" sz="2000">
                <a:solidFill>
                  <a:schemeClr val="bg1"/>
                </a:solidFill>
              </a:rPr>
              <a:t>Clementine Ogilvy Spencer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sl-SI" sz="2000">
                <a:solidFill>
                  <a:schemeClr val="bg1"/>
                </a:solidFill>
              </a:rPr>
              <a:t>Hozier 12 septembra 1908.Ona je bila 23, on pa 33.</a:t>
            </a:r>
          </a:p>
        </p:txBody>
      </p:sp>
      <p:pic>
        <p:nvPicPr>
          <p:cNvPr id="18437" name="Picture 5" descr="image007">
            <a:extLst>
              <a:ext uri="{FF2B5EF4-FFF2-40B4-BE49-F238E27FC236}">
                <a16:creationId xmlns:a16="http://schemas.microsoft.com/office/drawing/2014/main" id="{95593754-83C6-4082-B758-A781C010D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40386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Clemintn">
            <a:extLst>
              <a:ext uri="{FF2B5EF4-FFF2-40B4-BE49-F238E27FC236}">
                <a16:creationId xmlns:a16="http://schemas.microsoft.com/office/drawing/2014/main" id="{45F0519F-E720-4184-8F6A-BD997DB74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303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12">
            <a:extLst>
              <a:ext uri="{FF2B5EF4-FFF2-40B4-BE49-F238E27FC236}">
                <a16:creationId xmlns:a16="http://schemas.microsoft.com/office/drawing/2014/main" id="{1CB1D3A1-60E9-4485-B2F8-E8196180C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267200"/>
            <a:ext cx="342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sl-SI" sz="1800">
                <a:solidFill>
                  <a:schemeClr val="bg1"/>
                </a:solidFill>
              </a:rPr>
              <a:t>“Moj največji uspeh je bil to, da sem ženo prepričal, da se je poročila z mano.”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D53D7B39-2FCC-491C-9B1F-9A5EC4775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3886200" cy="1630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sl-SI" sz="2000">
                <a:solidFill>
                  <a:schemeClr val="bg1"/>
                </a:solidFill>
              </a:rPr>
              <a:t>To je slika Winstona, ko je bil prvi admiral.</a:t>
            </a:r>
          </a:p>
        </p:txBody>
      </p:sp>
      <p:pic>
        <p:nvPicPr>
          <p:cNvPr id="19459" name="Picture 5" descr="Churchill">
            <a:extLst>
              <a:ext uri="{FF2B5EF4-FFF2-40B4-BE49-F238E27FC236}">
                <a16:creationId xmlns:a16="http://schemas.microsoft.com/office/drawing/2014/main" id="{2972378E-B1F8-49FF-82D3-6ABB190B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22193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WSCSAfri">
            <a:extLst>
              <a:ext uri="{FF2B5EF4-FFF2-40B4-BE49-F238E27FC236}">
                <a16:creationId xmlns:a16="http://schemas.microsoft.com/office/drawing/2014/main" id="{A50DC39A-F529-47BC-971C-B67A73B27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25606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>
            <a:extLst>
              <a:ext uri="{FF2B5EF4-FFF2-40B4-BE49-F238E27FC236}">
                <a16:creationId xmlns:a16="http://schemas.microsoft.com/office/drawing/2014/main" id="{9BBA3996-8AD9-4FDB-A96C-1AAE40C20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020762"/>
          </a:xfrm>
        </p:spPr>
        <p:txBody>
          <a:bodyPr/>
          <a:lstStyle/>
          <a:p>
            <a:pPr eaLnBrk="1" hangingPunct="1"/>
            <a:r>
              <a:rPr lang="en-US" altLang="sl-SI" sz="4300">
                <a:solidFill>
                  <a:schemeClr val="bg1"/>
                </a:solidFill>
                <a:latin typeface="Times New Roman" panose="02020603050405020304" pitchFamily="18" charset="0"/>
              </a:rPr>
              <a:t>1. SVETOVNA VOJNA – 1914-1918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95F00512-CFDC-4728-95A4-66A02F2AE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257800"/>
            <a:ext cx="8229600" cy="1096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sl-SI" sz="2400">
                <a:solidFill>
                  <a:schemeClr val="bg1"/>
                </a:solidFill>
              </a:rPr>
              <a:t>“</a:t>
            </a:r>
            <a:r>
              <a:rPr lang="en-US" altLang="sl-SI" sz="2400">
                <a:solidFill>
                  <a:schemeClr val="bg1"/>
                </a:solidFill>
                <a:latin typeface="Times New Roman" panose="02020603050405020304" pitchFamily="18" charset="0"/>
              </a:rPr>
              <a:t>I have nothing to offer but blood, toil, tears, and sweat."</a:t>
            </a:r>
            <a:r>
              <a:rPr lang="en-US" altLang="sl-SI" sz="24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0483" name="Picture 5" descr="Churchill Vee">
            <a:extLst>
              <a:ext uri="{FF2B5EF4-FFF2-40B4-BE49-F238E27FC236}">
                <a16:creationId xmlns:a16="http://schemas.microsoft.com/office/drawing/2014/main" id="{6729D724-C7E2-4DC8-A285-B87DE83F3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2720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The-Churchill-Collection-Winston-Churchill-251180">
            <a:extLst>
              <a:ext uri="{FF2B5EF4-FFF2-40B4-BE49-F238E27FC236}">
                <a16:creationId xmlns:a16="http://schemas.microsoft.com/office/drawing/2014/main" id="{6F0CA9FD-73E0-4D06-B4F2-2E8B81815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3810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20060321181115">
            <a:extLst>
              <a:ext uri="{FF2B5EF4-FFF2-40B4-BE49-F238E27FC236}">
                <a16:creationId xmlns:a16="http://schemas.microsoft.com/office/drawing/2014/main" id="{10E3845A-A639-476C-A1E9-D5BE5169E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0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">
            <a:extLst>
              <a:ext uri="{FF2B5EF4-FFF2-40B4-BE49-F238E27FC236}">
                <a16:creationId xmlns:a16="http://schemas.microsoft.com/office/drawing/2014/main" id="{76666322-F825-49FD-BE45-30193191A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l-SI">
                <a:solidFill>
                  <a:schemeClr val="bg1"/>
                </a:solidFill>
                <a:latin typeface="Times New Roman" panose="02020603050405020304" pitchFamily="18" charset="0"/>
              </a:rPr>
              <a:t>DRUGA SVETOVNA VOJNA – 1939-1945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95FACF5-8CA6-4F64-81B0-0222FC371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D45D112-B0B1-466F-B5D5-8B0E5A171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2286000" cy="54403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l-SI" altLang="sl-SI" sz="2000">
              <a:solidFill>
                <a:schemeClr val="bg1"/>
              </a:solidFill>
            </a:endParaRPr>
          </a:p>
        </p:txBody>
      </p:sp>
      <p:pic>
        <p:nvPicPr>
          <p:cNvPr id="21508" name="Picture 5" descr="Winston%20Churchill%202">
            <a:extLst>
              <a:ext uri="{FF2B5EF4-FFF2-40B4-BE49-F238E27FC236}">
                <a16:creationId xmlns:a16="http://schemas.microsoft.com/office/drawing/2014/main" id="{E0EF3A0A-3BC8-4057-8A96-55982B6F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267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&quot;Eisenhower and Churchill Inspect Troops, 1944&quot; Photograph">
            <a:hlinkClick r:id="" action="ppaction://noaction"/>
            <a:extLst>
              <a:ext uri="{FF2B5EF4-FFF2-40B4-BE49-F238E27FC236}">
                <a16:creationId xmlns:a16="http://schemas.microsoft.com/office/drawing/2014/main" id="{FE2C846D-439A-42A4-BDD2-14372562F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43325"/>
            <a:ext cx="32861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412EA00D-2BD2-4DC4-8547-9B6F6073A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sl-SI" sz="2000">
                <a:solidFill>
                  <a:schemeClr val="bg1"/>
                </a:solidFill>
              </a:rPr>
              <a:t>Winston se je spoprijateljil s Franklinom Delanom Rooseveltom.</a:t>
            </a:r>
          </a:p>
          <a:p>
            <a:pPr eaLnBrk="1" hangingPunct="1">
              <a:buFontTx/>
              <a:buNone/>
            </a:pPr>
            <a:endParaRPr lang="en-US" altLang="sl-SI" sz="2000">
              <a:solidFill>
                <a:schemeClr val="bg1"/>
              </a:solidFill>
            </a:endParaRPr>
          </a:p>
        </p:txBody>
      </p:sp>
      <p:pic>
        <p:nvPicPr>
          <p:cNvPr id="22531" name="Picture 6" descr="roosevelt-churchill-shangri-la">
            <a:extLst>
              <a:ext uri="{FF2B5EF4-FFF2-40B4-BE49-F238E27FC236}">
                <a16:creationId xmlns:a16="http://schemas.microsoft.com/office/drawing/2014/main" id="{A0E2756E-D4F0-4D76-A5B1-1863D7E62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37449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29ABCB8-7E0F-4563-9799-F0EBD6107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l-SI">
                <a:solidFill>
                  <a:schemeClr val="bg1"/>
                </a:solidFill>
                <a:latin typeface="Times New Roman" panose="02020603050405020304" pitchFamily="18" charset="0"/>
              </a:rPr>
              <a:t>Veliki trije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C2FCDFC-BD9D-47BD-BAB5-73E0A33F0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l-SI" altLang="sl-SI"/>
          </a:p>
        </p:txBody>
      </p:sp>
      <p:pic>
        <p:nvPicPr>
          <p:cNvPr id="23556" name="Picture 13" descr="wc0206-3c04520r">
            <a:extLst>
              <a:ext uri="{FF2B5EF4-FFF2-40B4-BE49-F238E27FC236}">
                <a16:creationId xmlns:a16="http://schemas.microsoft.com/office/drawing/2014/main" id="{851BDA86-4C5F-42B4-8473-660C213F3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9262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Blackadder ITC</vt:lpstr>
      <vt:lpstr>Times New Roman</vt:lpstr>
      <vt:lpstr>Default Design</vt:lpstr>
      <vt:lpstr>Winston Churchill</vt:lpstr>
      <vt:lpstr>Leta njegove mladosti</vt:lpstr>
      <vt:lpstr>Winston Leonard Spencer Churchill</vt:lpstr>
      <vt:lpstr>Clementine and Churchill</vt:lpstr>
      <vt:lpstr>1. SVETOVNA VOJNA – 1914-1918</vt:lpstr>
      <vt:lpstr>DRUGA SVETOVNA VOJNA – 1939-1945</vt:lpstr>
      <vt:lpstr>PowerPoint Presentation</vt:lpstr>
      <vt:lpstr>PowerPoint Presentation</vt:lpstr>
      <vt:lpstr>Veliki trije</vt:lpstr>
      <vt:lpstr>Po drugi svetovni vojni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2019-06-03T09:14:22Z</dcterms:created>
  <dcterms:modified xsi:type="dcterms:W3CDTF">2019-06-03T09:14:22Z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