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849BB4-6D9B-4E5C-9027-3A43F681153E}"/>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F5C98355-0682-40BD-BD0D-616F09D04416}"/>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06A26FFB-E63A-471D-A1BB-9EF2ED55C7D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9D7C56A4-B7AB-4BE6-8DC2-023DEEA9E05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5D836EC-21F2-445D-8C3B-C1DBB53F365E}"/>
              </a:ext>
            </a:extLst>
          </p:cNvPr>
          <p:cNvSpPr>
            <a:spLocks noGrp="1"/>
          </p:cNvSpPr>
          <p:nvPr>
            <p:ph type="sldNum" sz="quarter" idx="12"/>
          </p:nvPr>
        </p:nvSpPr>
        <p:spPr/>
        <p:txBody>
          <a:bodyPr/>
          <a:lstStyle>
            <a:lvl1pPr>
              <a:defRPr/>
            </a:lvl1pPr>
          </a:lstStyle>
          <a:p>
            <a:fld id="{3FF35485-E158-4F93-AB1A-CE39F8B4476D}" type="slidenum">
              <a:rPr lang="sl-SI" altLang="sl-SI"/>
              <a:pPr/>
              <a:t>‹#›</a:t>
            </a:fld>
            <a:endParaRPr lang="sl-SI" altLang="sl-SI"/>
          </a:p>
        </p:txBody>
      </p:sp>
    </p:spTree>
    <p:extLst>
      <p:ext uri="{BB962C8B-B14F-4D97-AF65-F5344CB8AC3E}">
        <p14:creationId xmlns:p14="http://schemas.microsoft.com/office/powerpoint/2010/main" val="144695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510186-3E2B-4F33-898C-5D2EBECDDE0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B198808E-5377-48A4-B282-64A0C67DAFC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88F5925B-8834-48C0-9C7A-59B4DD4C6B9B}"/>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D040429-AB54-4B3A-8922-A92C923E1BA1}"/>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87B7DDBF-ADE9-4FDB-9F8F-D371D13AD775}"/>
              </a:ext>
            </a:extLst>
          </p:cNvPr>
          <p:cNvSpPr>
            <a:spLocks noGrp="1"/>
          </p:cNvSpPr>
          <p:nvPr>
            <p:ph type="sldNum" sz="quarter" idx="12"/>
          </p:nvPr>
        </p:nvSpPr>
        <p:spPr/>
        <p:txBody>
          <a:bodyPr/>
          <a:lstStyle>
            <a:lvl1pPr>
              <a:defRPr/>
            </a:lvl1pPr>
          </a:lstStyle>
          <a:p>
            <a:fld id="{EA79127A-712B-4BAB-8422-E491EA845FB0}" type="slidenum">
              <a:rPr lang="sl-SI" altLang="sl-SI"/>
              <a:pPr/>
              <a:t>‹#›</a:t>
            </a:fld>
            <a:endParaRPr lang="sl-SI" altLang="sl-SI"/>
          </a:p>
        </p:txBody>
      </p:sp>
    </p:spTree>
    <p:extLst>
      <p:ext uri="{BB962C8B-B14F-4D97-AF65-F5344CB8AC3E}">
        <p14:creationId xmlns:p14="http://schemas.microsoft.com/office/powerpoint/2010/main" val="25607087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4D2105D-1AF2-4A80-A57A-F0B530FF15E1}"/>
              </a:ext>
            </a:extLst>
          </p:cNvPr>
          <p:cNvSpPr>
            <a:spLocks noGrp="1"/>
          </p:cNvSpPr>
          <p:nvPr>
            <p:ph type="title" orient="vert"/>
          </p:nvPr>
        </p:nvSpPr>
        <p:spPr>
          <a:xfrm>
            <a:off x="6629400" y="274638"/>
            <a:ext cx="2057400" cy="5851525"/>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F4C71E88-C479-4A4D-A525-F7475BBAC2C6}"/>
              </a:ext>
            </a:extLst>
          </p:cNvPr>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E1FFBF52-DE18-48DA-A086-FAF4F28F4134}"/>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FA0D46E-D1E5-46A9-8E7D-1819D7CCD249}"/>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990A0F2A-AF3B-4D5B-97ED-6582817FF1E5}"/>
              </a:ext>
            </a:extLst>
          </p:cNvPr>
          <p:cNvSpPr>
            <a:spLocks noGrp="1"/>
          </p:cNvSpPr>
          <p:nvPr>
            <p:ph type="sldNum" sz="quarter" idx="12"/>
          </p:nvPr>
        </p:nvSpPr>
        <p:spPr/>
        <p:txBody>
          <a:bodyPr/>
          <a:lstStyle>
            <a:lvl1pPr>
              <a:defRPr/>
            </a:lvl1pPr>
          </a:lstStyle>
          <a:p>
            <a:fld id="{D1EE7F05-2F72-4BD1-8B38-9671C28928AD}" type="slidenum">
              <a:rPr lang="sl-SI" altLang="sl-SI"/>
              <a:pPr/>
              <a:t>‹#›</a:t>
            </a:fld>
            <a:endParaRPr lang="sl-SI" altLang="sl-SI"/>
          </a:p>
        </p:txBody>
      </p:sp>
    </p:spTree>
    <p:extLst>
      <p:ext uri="{BB962C8B-B14F-4D97-AF65-F5344CB8AC3E}">
        <p14:creationId xmlns:p14="http://schemas.microsoft.com/office/powerpoint/2010/main" val="23707891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5C1E9-B713-4B18-9199-0D2B018ABA2C}"/>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0AFCFE17-EB3C-4A19-8B8E-8CA9F32278C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C8823227-65C2-46B7-99F5-31AE8079F813}"/>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CAAB0297-5BA6-42EF-B1B3-284BC5E9D3A5}"/>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A58EB0FB-8CC1-4B94-B30C-F207C4DBA1F5}"/>
              </a:ext>
            </a:extLst>
          </p:cNvPr>
          <p:cNvSpPr>
            <a:spLocks noGrp="1"/>
          </p:cNvSpPr>
          <p:nvPr>
            <p:ph type="sldNum" sz="quarter" idx="12"/>
          </p:nvPr>
        </p:nvSpPr>
        <p:spPr/>
        <p:txBody>
          <a:bodyPr/>
          <a:lstStyle>
            <a:lvl1pPr>
              <a:defRPr/>
            </a:lvl1pPr>
          </a:lstStyle>
          <a:p>
            <a:fld id="{D55F7139-DD6A-4805-8BC1-7E257B2E47C0}" type="slidenum">
              <a:rPr lang="sl-SI" altLang="sl-SI"/>
              <a:pPr/>
              <a:t>‹#›</a:t>
            </a:fld>
            <a:endParaRPr lang="sl-SI" altLang="sl-SI"/>
          </a:p>
        </p:txBody>
      </p:sp>
    </p:spTree>
    <p:extLst>
      <p:ext uri="{BB962C8B-B14F-4D97-AF65-F5344CB8AC3E}">
        <p14:creationId xmlns:p14="http://schemas.microsoft.com/office/powerpoint/2010/main" val="614767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B251C-341E-4FD9-BE36-770B0CA4A52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4C86F231-8F4D-4160-BDD9-A441CFB1878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B0AE6F6F-01CC-4378-8667-AEB87AE8875F}"/>
              </a:ext>
            </a:extLst>
          </p:cNvPr>
          <p:cNvSpPr>
            <a:spLocks noGrp="1"/>
          </p:cNvSpPr>
          <p:nvPr>
            <p:ph type="dt" sz="half" idx="10"/>
          </p:nvPr>
        </p:nvSpPr>
        <p:spPr/>
        <p:txBody>
          <a:bodyPr/>
          <a:lstStyle>
            <a:lvl1pPr>
              <a:defRPr/>
            </a:lvl1pPr>
          </a:lstStyle>
          <a:p>
            <a:endParaRPr lang="sl-SI" altLang="sl-SI"/>
          </a:p>
        </p:txBody>
      </p:sp>
      <p:sp>
        <p:nvSpPr>
          <p:cNvPr id="5" name="Footer Placeholder 4">
            <a:extLst>
              <a:ext uri="{FF2B5EF4-FFF2-40B4-BE49-F238E27FC236}">
                <a16:creationId xmlns:a16="http://schemas.microsoft.com/office/drawing/2014/main" id="{E892E88B-D46B-46D9-A42E-999CCD49755C}"/>
              </a:ext>
            </a:extLst>
          </p:cNvPr>
          <p:cNvSpPr>
            <a:spLocks noGrp="1"/>
          </p:cNvSpPr>
          <p:nvPr>
            <p:ph type="ftr" sz="quarter" idx="11"/>
          </p:nvPr>
        </p:nvSpPr>
        <p:spPr/>
        <p:txBody>
          <a:bodyPr/>
          <a:lstStyle>
            <a:lvl1pPr>
              <a:defRPr/>
            </a:lvl1pPr>
          </a:lstStyle>
          <a:p>
            <a:endParaRPr lang="sl-SI" altLang="sl-SI"/>
          </a:p>
        </p:txBody>
      </p:sp>
      <p:sp>
        <p:nvSpPr>
          <p:cNvPr id="6" name="Slide Number Placeholder 5">
            <a:extLst>
              <a:ext uri="{FF2B5EF4-FFF2-40B4-BE49-F238E27FC236}">
                <a16:creationId xmlns:a16="http://schemas.microsoft.com/office/drawing/2014/main" id="{409314AA-3CE8-475B-9CEA-469DF3CB140D}"/>
              </a:ext>
            </a:extLst>
          </p:cNvPr>
          <p:cNvSpPr>
            <a:spLocks noGrp="1"/>
          </p:cNvSpPr>
          <p:nvPr>
            <p:ph type="sldNum" sz="quarter" idx="12"/>
          </p:nvPr>
        </p:nvSpPr>
        <p:spPr/>
        <p:txBody>
          <a:bodyPr/>
          <a:lstStyle>
            <a:lvl1pPr>
              <a:defRPr/>
            </a:lvl1pPr>
          </a:lstStyle>
          <a:p>
            <a:fld id="{65E0064B-5445-4FC9-B082-9940EF285D63}" type="slidenum">
              <a:rPr lang="sl-SI" altLang="sl-SI"/>
              <a:pPr/>
              <a:t>‹#›</a:t>
            </a:fld>
            <a:endParaRPr lang="sl-SI" altLang="sl-SI"/>
          </a:p>
        </p:txBody>
      </p:sp>
    </p:spTree>
    <p:extLst>
      <p:ext uri="{BB962C8B-B14F-4D97-AF65-F5344CB8AC3E}">
        <p14:creationId xmlns:p14="http://schemas.microsoft.com/office/powerpoint/2010/main" val="2588821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B354-43EE-4BAA-B2BB-AEE62B58D4D8}"/>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5A0D5CF-A114-421C-AAF5-D2BE5F0C25A4}"/>
              </a:ext>
            </a:extLst>
          </p:cNvPr>
          <p:cNvSpPr>
            <a:spLocks noGrp="1"/>
          </p:cNvSpPr>
          <p:nvPr>
            <p:ph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FAACB890-596B-4668-AC11-3B8ACD48A213}"/>
              </a:ext>
            </a:extLst>
          </p:cNvPr>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B9D81780-B9B7-41E0-A2C8-A4C9DFBE5C34}"/>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C99DE3E-E61B-459B-A46B-7B888781CE60}"/>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CFE1D868-3541-4894-B618-8B90DD4C7A0D}"/>
              </a:ext>
            </a:extLst>
          </p:cNvPr>
          <p:cNvSpPr>
            <a:spLocks noGrp="1"/>
          </p:cNvSpPr>
          <p:nvPr>
            <p:ph type="sldNum" sz="quarter" idx="12"/>
          </p:nvPr>
        </p:nvSpPr>
        <p:spPr/>
        <p:txBody>
          <a:bodyPr/>
          <a:lstStyle>
            <a:lvl1pPr>
              <a:defRPr/>
            </a:lvl1pPr>
          </a:lstStyle>
          <a:p>
            <a:fld id="{60752C7F-6753-4A30-9B9B-21DC3DB245C6}" type="slidenum">
              <a:rPr lang="sl-SI" altLang="sl-SI"/>
              <a:pPr/>
              <a:t>‹#›</a:t>
            </a:fld>
            <a:endParaRPr lang="sl-SI" altLang="sl-SI"/>
          </a:p>
        </p:txBody>
      </p:sp>
    </p:spTree>
    <p:extLst>
      <p:ext uri="{BB962C8B-B14F-4D97-AF65-F5344CB8AC3E}">
        <p14:creationId xmlns:p14="http://schemas.microsoft.com/office/powerpoint/2010/main" val="18680078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00D5A-B719-48C7-AC2E-1391141DB087}"/>
              </a:ext>
            </a:extLst>
          </p:cNvPr>
          <p:cNvSpPr>
            <a:spLocks noGrp="1"/>
          </p:cNvSpPr>
          <p:nvPr>
            <p:ph type="title"/>
          </p:nvPr>
        </p:nvSpPr>
        <p:spPr>
          <a:xfrm>
            <a:off x="630238" y="365125"/>
            <a:ext cx="78867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5F753EC2-42BE-4192-A994-1786C9815A09}"/>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7EB90E0-4DA5-41BC-A9A2-5AAAF9937BFC}"/>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5C359007-5042-4A72-9116-056D1C6A139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AFD6755-3288-47DB-ADD2-2CF704393DBF}"/>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0905E2E-5955-4B85-96EC-3346BA482150}"/>
              </a:ext>
            </a:extLst>
          </p:cNvPr>
          <p:cNvSpPr>
            <a:spLocks noGrp="1"/>
          </p:cNvSpPr>
          <p:nvPr>
            <p:ph type="dt" sz="half" idx="10"/>
          </p:nvPr>
        </p:nvSpPr>
        <p:spPr/>
        <p:txBody>
          <a:bodyPr/>
          <a:lstStyle>
            <a:lvl1pPr>
              <a:defRPr/>
            </a:lvl1pPr>
          </a:lstStyle>
          <a:p>
            <a:endParaRPr lang="sl-SI" altLang="sl-SI"/>
          </a:p>
        </p:txBody>
      </p:sp>
      <p:sp>
        <p:nvSpPr>
          <p:cNvPr id="8" name="Footer Placeholder 7">
            <a:extLst>
              <a:ext uri="{FF2B5EF4-FFF2-40B4-BE49-F238E27FC236}">
                <a16:creationId xmlns:a16="http://schemas.microsoft.com/office/drawing/2014/main" id="{90B15FEF-3917-4111-A799-F2C055593869}"/>
              </a:ext>
            </a:extLst>
          </p:cNvPr>
          <p:cNvSpPr>
            <a:spLocks noGrp="1"/>
          </p:cNvSpPr>
          <p:nvPr>
            <p:ph type="ftr" sz="quarter" idx="11"/>
          </p:nvPr>
        </p:nvSpPr>
        <p:spPr/>
        <p:txBody>
          <a:bodyPr/>
          <a:lstStyle>
            <a:lvl1pPr>
              <a:defRPr/>
            </a:lvl1pPr>
          </a:lstStyle>
          <a:p>
            <a:endParaRPr lang="sl-SI" altLang="sl-SI"/>
          </a:p>
        </p:txBody>
      </p:sp>
      <p:sp>
        <p:nvSpPr>
          <p:cNvPr id="9" name="Slide Number Placeholder 8">
            <a:extLst>
              <a:ext uri="{FF2B5EF4-FFF2-40B4-BE49-F238E27FC236}">
                <a16:creationId xmlns:a16="http://schemas.microsoft.com/office/drawing/2014/main" id="{714765C7-766E-4EDE-8E36-9C072BD892A0}"/>
              </a:ext>
            </a:extLst>
          </p:cNvPr>
          <p:cNvSpPr>
            <a:spLocks noGrp="1"/>
          </p:cNvSpPr>
          <p:nvPr>
            <p:ph type="sldNum" sz="quarter" idx="12"/>
          </p:nvPr>
        </p:nvSpPr>
        <p:spPr/>
        <p:txBody>
          <a:bodyPr/>
          <a:lstStyle>
            <a:lvl1pPr>
              <a:defRPr/>
            </a:lvl1pPr>
          </a:lstStyle>
          <a:p>
            <a:fld id="{23FDFEA8-E2B5-4CA6-AADA-40402B3BA52B}" type="slidenum">
              <a:rPr lang="sl-SI" altLang="sl-SI"/>
              <a:pPr/>
              <a:t>‹#›</a:t>
            </a:fld>
            <a:endParaRPr lang="sl-SI" altLang="sl-SI"/>
          </a:p>
        </p:txBody>
      </p:sp>
    </p:spTree>
    <p:extLst>
      <p:ext uri="{BB962C8B-B14F-4D97-AF65-F5344CB8AC3E}">
        <p14:creationId xmlns:p14="http://schemas.microsoft.com/office/powerpoint/2010/main" val="3601737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34CB5-D0FE-46E4-8EF3-E27EDD4F19A6}"/>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60EEC30D-1791-4561-9F04-F0A167FCF5BD}"/>
              </a:ext>
            </a:extLst>
          </p:cNvPr>
          <p:cNvSpPr>
            <a:spLocks noGrp="1"/>
          </p:cNvSpPr>
          <p:nvPr>
            <p:ph type="dt" sz="half" idx="10"/>
          </p:nvPr>
        </p:nvSpPr>
        <p:spPr/>
        <p:txBody>
          <a:bodyPr/>
          <a:lstStyle>
            <a:lvl1pPr>
              <a:defRPr/>
            </a:lvl1pPr>
          </a:lstStyle>
          <a:p>
            <a:endParaRPr lang="sl-SI" altLang="sl-SI"/>
          </a:p>
        </p:txBody>
      </p:sp>
      <p:sp>
        <p:nvSpPr>
          <p:cNvPr id="4" name="Footer Placeholder 3">
            <a:extLst>
              <a:ext uri="{FF2B5EF4-FFF2-40B4-BE49-F238E27FC236}">
                <a16:creationId xmlns:a16="http://schemas.microsoft.com/office/drawing/2014/main" id="{E8D61E1E-C9D9-4A30-AAC3-D4C6C3EAB261}"/>
              </a:ext>
            </a:extLst>
          </p:cNvPr>
          <p:cNvSpPr>
            <a:spLocks noGrp="1"/>
          </p:cNvSpPr>
          <p:nvPr>
            <p:ph type="ftr" sz="quarter" idx="11"/>
          </p:nvPr>
        </p:nvSpPr>
        <p:spPr/>
        <p:txBody>
          <a:bodyPr/>
          <a:lstStyle>
            <a:lvl1pPr>
              <a:defRPr/>
            </a:lvl1pPr>
          </a:lstStyle>
          <a:p>
            <a:endParaRPr lang="sl-SI" altLang="sl-SI"/>
          </a:p>
        </p:txBody>
      </p:sp>
      <p:sp>
        <p:nvSpPr>
          <p:cNvPr id="5" name="Slide Number Placeholder 4">
            <a:extLst>
              <a:ext uri="{FF2B5EF4-FFF2-40B4-BE49-F238E27FC236}">
                <a16:creationId xmlns:a16="http://schemas.microsoft.com/office/drawing/2014/main" id="{9258ABF5-1E1A-4EA6-B9E5-AC9FA674FD77}"/>
              </a:ext>
            </a:extLst>
          </p:cNvPr>
          <p:cNvSpPr>
            <a:spLocks noGrp="1"/>
          </p:cNvSpPr>
          <p:nvPr>
            <p:ph type="sldNum" sz="quarter" idx="12"/>
          </p:nvPr>
        </p:nvSpPr>
        <p:spPr/>
        <p:txBody>
          <a:bodyPr/>
          <a:lstStyle>
            <a:lvl1pPr>
              <a:defRPr/>
            </a:lvl1pPr>
          </a:lstStyle>
          <a:p>
            <a:fld id="{1E514C96-C25A-495B-9BE8-829547F0E229}" type="slidenum">
              <a:rPr lang="sl-SI" altLang="sl-SI"/>
              <a:pPr/>
              <a:t>‹#›</a:t>
            </a:fld>
            <a:endParaRPr lang="sl-SI" altLang="sl-SI"/>
          </a:p>
        </p:txBody>
      </p:sp>
    </p:spTree>
    <p:extLst>
      <p:ext uri="{BB962C8B-B14F-4D97-AF65-F5344CB8AC3E}">
        <p14:creationId xmlns:p14="http://schemas.microsoft.com/office/powerpoint/2010/main" val="3177879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891094F-91CC-4FE6-BB6C-2397497FA037}"/>
              </a:ext>
            </a:extLst>
          </p:cNvPr>
          <p:cNvSpPr>
            <a:spLocks noGrp="1"/>
          </p:cNvSpPr>
          <p:nvPr>
            <p:ph type="dt" sz="half" idx="10"/>
          </p:nvPr>
        </p:nvSpPr>
        <p:spPr/>
        <p:txBody>
          <a:bodyPr/>
          <a:lstStyle>
            <a:lvl1pPr>
              <a:defRPr/>
            </a:lvl1pPr>
          </a:lstStyle>
          <a:p>
            <a:endParaRPr lang="sl-SI" altLang="sl-SI"/>
          </a:p>
        </p:txBody>
      </p:sp>
      <p:sp>
        <p:nvSpPr>
          <p:cNvPr id="3" name="Footer Placeholder 2">
            <a:extLst>
              <a:ext uri="{FF2B5EF4-FFF2-40B4-BE49-F238E27FC236}">
                <a16:creationId xmlns:a16="http://schemas.microsoft.com/office/drawing/2014/main" id="{4F45BE70-BDB2-4F61-9C0E-F715A26C1806}"/>
              </a:ext>
            </a:extLst>
          </p:cNvPr>
          <p:cNvSpPr>
            <a:spLocks noGrp="1"/>
          </p:cNvSpPr>
          <p:nvPr>
            <p:ph type="ftr" sz="quarter" idx="11"/>
          </p:nvPr>
        </p:nvSpPr>
        <p:spPr/>
        <p:txBody>
          <a:bodyPr/>
          <a:lstStyle>
            <a:lvl1pPr>
              <a:defRPr/>
            </a:lvl1pPr>
          </a:lstStyle>
          <a:p>
            <a:endParaRPr lang="sl-SI" altLang="sl-SI"/>
          </a:p>
        </p:txBody>
      </p:sp>
      <p:sp>
        <p:nvSpPr>
          <p:cNvPr id="4" name="Slide Number Placeholder 3">
            <a:extLst>
              <a:ext uri="{FF2B5EF4-FFF2-40B4-BE49-F238E27FC236}">
                <a16:creationId xmlns:a16="http://schemas.microsoft.com/office/drawing/2014/main" id="{15B5EC4F-9870-4D45-A4ED-B768FF873B07}"/>
              </a:ext>
            </a:extLst>
          </p:cNvPr>
          <p:cNvSpPr>
            <a:spLocks noGrp="1"/>
          </p:cNvSpPr>
          <p:nvPr>
            <p:ph type="sldNum" sz="quarter" idx="12"/>
          </p:nvPr>
        </p:nvSpPr>
        <p:spPr/>
        <p:txBody>
          <a:bodyPr/>
          <a:lstStyle>
            <a:lvl1pPr>
              <a:defRPr/>
            </a:lvl1pPr>
          </a:lstStyle>
          <a:p>
            <a:fld id="{9FC1EC89-6741-4897-8CAA-8CC65B21402C}" type="slidenum">
              <a:rPr lang="sl-SI" altLang="sl-SI"/>
              <a:pPr/>
              <a:t>‹#›</a:t>
            </a:fld>
            <a:endParaRPr lang="sl-SI" altLang="sl-SI"/>
          </a:p>
        </p:txBody>
      </p:sp>
    </p:spTree>
    <p:extLst>
      <p:ext uri="{BB962C8B-B14F-4D97-AF65-F5344CB8AC3E}">
        <p14:creationId xmlns:p14="http://schemas.microsoft.com/office/powerpoint/2010/main" val="8531883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FD7BF4-1FE6-4DC9-9CA2-BBBC23D403F4}"/>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24C2FB5E-CC6B-4F1C-81E4-24D5E73A9FB5}"/>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174E585D-E734-48FF-82C5-81A353A9F8F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2783C1-587F-43B8-A9C9-0FC37F11B5C6}"/>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3DE95B03-65BB-418C-AF40-A4EC6402B193}"/>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486E7E13-7012-4175-8C3C-306DEE6B513B}"/>
              </a:ext>
            </a:extLst>
          </p:cNvPr>
          <p:cNvSpPr>
            <a:spLocks noGrp="1"/>
          </p:cNvSpPr>
          <p:nvPr>
            <p:ph type="sldNum" sz="quarter" idx="12"/>
          </p:nvPr>
        </p:nvSpPr>
        <p:spPr/>
        <p:txBody>
          <a:bodyPr/>
          <a:lstStyle>
            <a:lvl1pPr>
              <a:defRPr/>
            </a:lvl1pPr>
          </a:lstStyle>
          <a:p>
            <a:fld id="{E45FD99C-16CA-4DAC-B137-043A8F8E9567}" type="slidenum">
              <a:rPr lang="sl-SI" altLang="sl-SI"/>
              <a:pPr/>
              <a:t>‹#›</a:t>
            </a:fld>
            <a:endParaRPr lang="sl-SI" altLang="sl-SI"/>
          </a:p>
        </p:txBody>
      </p:sp>
    </p:spTree>
    <p:extLst>
      <p:ext uri="{BB962C8B-B14F-4D97-AF65-F5344CB8AC3E}">
        <p14:creationId xmlns:p14="http://schemas.microsoft.com/office/powerpoint/2010/main" val="13174171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C0F53B-5A2E-4D24-8C64-821FB9ABE8F8}"/>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84640A10-51C0-493A-A770-DDA03DCD8292}"/>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Text Placeholder 3">
            <a:extLst>
              <a:ext uri="{FF2B5EF4-FFF2-40B4-BE49-F238E27FC236}">
                <a16:creationId xmlns:a16="http://schemas.microsoft.com/office/drawing/2014/main" id="{D547DA76-C027-4061-9961-1D7740A4456D}"/>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D8400A8-A589-4D30-8A65-27A0EC4E700F}"/>
              </a:ext>
            </a:extLst>
          </p:cNvPr>
          <p:cNvSpPr>
            <a:spLocks noGrp="1"/>
          </p:cNvSpPr>
          <p:nvPr>
            <p:ph type="dt" sz="half" idx="10"/>
          </p:nvPr>
        </p:nvSpPr>
        <p:spPr/>
        <p:txBody>
          <a:bodyPr/>
          <a:lstStyle>
            <a:lvl1pPr>
              <a:defRPr/>
            </a:lvl1pPr>
          </a:lstStyle>
          <a:p>
            <a:endParaRPr lang="sl-SI" altLang="sl-SI"/>
          </a:p>
        </p:txBody>
      </p:sp>
      <p:sp>
        <p:nvSpPr>
          <p:cNvPr id="6" name="Footer Placeholder 5">
            <a:extLst>
              <a:ext uri="{FF2B5EF4-FFF2-40B4-BE49-F238E27FC236}">
                <a16:creationId xmlns:a16="http://schemas.microsoft.com/office/drawing/2014/main" id="{09DE791C-D5EA-47E0-96CC-06C1173D07D6}"/>
              </a:ext>
            </a:extLst>
          </p:cNvPr>
          <p:cNvSpPr>
            <a:spLocks noGrp="1"/>
          </p:cNvSpPr>
          <p:nvPr>
            <p:ph type="ftr" sz="quarter" idx="11"/>
          </p:nvPr>
        </p:nvSpPr>
        <p:spPr/>
        <p:txBody>
          <a:bodyPr/>
          <a:lstStyle>
            <a:lvl1pPr>
              <a:defRPr/>
            </a:lvl1pPr>
          </a:lstStyle>
          <a:p>
            <a:endParaRPr lang="sl-SI" altLang="sl-SI"/>
          </a:p>
        </p:txBody>
      </p:sp>
      <p:sp>
        <p:nvSpPr>
          <p:cNvPr id="7" name="Slide Number Placeholder 6">
            <a:extLst>
              <a:ext uri="{FF2B5EF4-FFF2-40B4-BE49-F238E27FC236}">
                <a16:creationId xmlns:a16="http://schemas.microsoft.com/office/drawing/2014/main" id="{22C7FCE6-E859-49E4-9F0C-8835876DD0BF}"/>
              </a:ext>
            </a:extLst>
          </p:cNvPr>
          <p:cNvSpPr>
            <a:spLocks noGrp="1"/>
          </p:cNvSpPr>
          <p:nvPr>
            <p:ph type="sldNum" sz="quarter" idx="12"/>
          </p:nvPr>
        </p:nvSpPr>
        <p:spPr/>
        <p:txBody>
          <a:bodyPr/>
          <a:lstStyle>
            <a:lvl1pPr>
              <a:defRPr/>
            </a:lvl1pPr>
          </a:lstStyle>
          <a:p>
            <a:fld id="{104E9BEB-487B-4EF0-B339-615EB06450ED}" type="slidenum">
              <a:rPr lang="sl-SI" altLang="sl-SI"/>
              <a:pPr/>
              <a:t>‹#›</a:t>
            </a:fld>
            <a:endParaRPr lang="sl-SI" altLang="sl-SI"/>
          </a:p>
        </p:txBody>
      </p:sp>
    </p:spTree>
    <p:extLst>
      <p:ext uri="{BB962C8B-B14F-4D97-AF65-F5344CB8AC3E}">
        <p14:creationId xmlns:p14="http://schemas.microsoft.com/office/powerpoint/2010/main" val="967989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tx1"/>
            </a:gs>
            <a:gs pos="50000">
              <a:srgbClr val="FF3300"/>
            </a:gs>
            <a:gs pos="100000">
              <a:schemeClr val="tx1"/>
            </a:gs>
          </a:gsLst>
          <a:lin ang="18900000" scaled="1"/>
        </a:gra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D731613-18B9-4F73-92CA-08903C68BF96}"/>
              </a:ext>
            </a:extLst>
          </p:cNvPr>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l-SI" altLang="sl-SI"/>
              <a:t>Click to edit Master title style</a:t>
            </a:r>
          </a:p>
        </p:txBody>
      </p:sp>
      <p:sp>
        <p:nvSpPr>
          <p:cNvPr id="1027" name="Rectangle 3">
            <a:extLst>
              <a:ext uri="{FF2B5EF4-FFF2-40B4-BE49-F238E27FC236}">
                <a16:creationId xmlns:a16="http://schemas.microsoft.com/office/drawing/2014/main" id="{E83CA3D0-4BC6-44C9-8098-45794E36FDFF}"/>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l-SI" altLang="sl-SI"/>
              <a:t>Click to edit Master text styles</a:t>
            </a:r>
          </a:p>
          <a:p>
            <a:pPr lvl="1"/>
            <a:r>
              <a:rPr lang="sl-SI" altLang="sl-SI"/>
              <a:t>Second level</a:t>
            </a:r>
          </a:p>
          <a:p>
            <a:pPr lvl="2"/>
            <a:r>
              <a:rPr lang="sl-SI" altLang="sl-SI"/>
              <a:t>Third level</a:t>
            </a:r>
          </a:p>
          <a:p>
            <a:pPr lvl="3"/>
            <a:r>
              <a:rPr lang="sl-SI" altLang="sl-SI"/>
              <a:t>Fourth level</a:t>
            </a:r>
          </a:p>
          <a:p>
            <a:pPr lvl="4"/>
            <a:r>
              <a:rPr lang="sl-SI" altLang="sl-SI"/>
              <a:t>Fifth level</a:t>
            </a:r>
          </a:p>
        </p:txBody>
      </p:sp>
      <p:sp>
        <p:nvSpPr>
          <p:cNvPr id="1028" name="Rectangle 4">
            <a:extLst>
              <a:ext uri="{FF2B5EF4-FFF2-40B4-BE49-F238E27FC236}">
                <a16:creationId xmlns:a16="http://schemas.microsoft.com/office/drawing/2014/main" id="{DD282204-25C2-4FCE-8181-D61C2CC888F7}"/>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sl-SI" altLang="sl-SI"/>
          </a:p>
        </p:txBody>
      </p:sp>
      <p:sp>
        <p:nvSpPr>
          <p:cNvPr id="1029" name="Rectangle 5">
            <a:extLst>
              <a:ext uri="{FF2B5EF4-FFF2-40B4-BE49-F238E27FC236}">
                <a16:creationId xmlns:a16="http://schemas.microsoft.com/office/drawing/2014/main" id="{337C9C4C-644F-4D7B-B5D0-C2FE2BDC2AE1}"/>
              </a:ext>
            </a:extLst>
          </p:cNvPr>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sl-SI" altLang="sl-SI"/>
          </a:p>
        </p:txBody>
      </p:sp>
      <p:sp>
        <p:nvSpPr>
          <p:cNvPr id="1030" name="Rectangle 6">
            <a:extLst>
              <a:ext uri="{FF2B5EF4-FFF2-40B4-BE49-F238E27FC236}">
                <a16:creationId xmlns:a16="http://schemas.microsoft.com/office/drawing/2014/main" id="{8635E4EA-530C-48C8-B75E-117BE52380E9}"/>
              </a:ext>
            </a:extLst>
          </p:cNvPr>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B18E2DA6-DC98-4BC4-813F-40AC35699BAC}" type="slidenum">
              <a:rPr lang="sl-SI" altLang="sl-SI"/>
              <a:pPr/>
              <a:t>‹#›</a:t>
            </a:fld>
            <a:endParaRPr lang="sl-SI" altLang="sl-SI"/>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62B2A098-5854-48DB-AD3D-DD5E44833770}"/>
              </a:ext>
            </a:extLst>
          </p:cNvPr>
          <p:cNvSpPr>
            <a:spLocks noGrp="1" noChangeArrowheads="1"/>
          </p:cNvSpPr>
          <p:nvPr>
            <p:ph type="ctrTitle"/>
          </p:nvPr>
        </p:nvSpPr>
        <p:spPr>
          <a:xfrm>
            <a:off x="685800" y="2130425"/>
            <a:ext cx="7772400" cy="1470025"/>
          </a:xfrm>
        </p:spPr>
        <p:txBody>
          <a:bodyPr anchor="ctr"/>
          <a:lstStyle/>
          <a:p>
            <a:r>
              <a:rPr lang="sl-SI" altLang="sl-SI" sz="5400" b="1">
                <a:solidFill>
                  <a:schemeClr val="accent2"/>
                </a:solidFill>
              </a:rPr>
              <a:t>RAZMERE PO </a:t>
            </a:r>
            <a:br>
              <a:rPr lang="sl-SI" altLang="sl-SI" sz="5400" b="1">
                <a:solidFill>
                  <a:schemeClr val="accent2"/>
                </a:solidFill>
              </a:rPr>
            </a:br>
            <a:r>
              <a:rPr lang="sl-SI" altLang="sl-SI" sz="5400" b="1">
                <a:solidFill>
                  <a:schemeClr val="accent2"/>
                </a:solidFill>
              </a:rPr>
              <a:t>OKUPACIJI</a:t>
            </a:r>
          </a:p>
        </p:txBody>
      </p:sp>
      <p:sp>
        <p:nvSpPr>
          <p:cNvPr id="2" name="Subtitle 1">
            <a:extLst>
              <a:ext uri="{FF2B5EF4-FFF2-40B4-BE49-F238E27FC236}">
                <a16:creationId xmlns:a16="http://schemas.microsoft.com/office/drawing/2014/main" id="{BDCCC606-513F-4967-961E-A329529D9C16}"/>
              </a:ext>
            </a:extLst>
          </p:cNvPr>
          <p:cNvSpPr>
            <a:spLocks noGrp="1"/>
          </p:cNvSpPr>
          <p:nvPr>
            <p:ph type="subTitle" idx="1"/>
          </p:nvPr>
        </p:nvSpPr>
        <p:spPr/>
        <p:txBody>
          <a:bodyPr/>
          <a:lstStyle/>
          <a:p>
            <a:endParaRPr lang="sl-SI"/>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a:extLst>
              <a:ext uri="{FF2B5EF4-FFF2-40B4-BE49-F238E27FC236}">
                <a16:creationId xmlns:a16="http://schemas.microsoft.com/office/drawing/2014/main" id="{9BE03253-D469-4AE1-BFB5-F3226909B24B}"/>
              </a:ext>
            </a:extLst>
          </p:cNvPr>
          <p:cNvSpPr>
            <a:spLocks noGrp="1" noChangeArrowheads="1"/>
          </p:cNvSpPr>
          <p:nvPr>
            <p:ph type="body" idx="1"/>
          </p:nvPr>
        </p:nvSpPr>
        <p:spPr>
          <a:xfrm>
            <a:off x="323850" y="476250"/>
            <a:ext cx="8362950" cy="5649913"/>
          </a:xfrm>
        </p:spPr>
        <p:txBody>
          <a:bodyPr/>
          <a:lstStyle/>
          <a:p>
            <a:r>
              <a:rPr lang="sl-SI" altLang="sl-SI" sz="2800"/>
              <a:t>Ustanovne skupine so bile:</a:t>
            </a:r>
          </a:p>
          <a:p>
            <a:pPr>
              <a:buFontTx/>
              <a:buNone/>
            </a:pPr>
            <a:r>
              <a:rPr lang="sl-SI" altLang="sl-SI" sz="2800"/>
              <a:t>KPS, demokratično usmerjeni del liberalnega telovadnega društva Sokol, krščanski socialisti in napredni kulturni delavci.</a:t>
            </a:r>
          </a:p>
          <a:p>
            <a:r>
              <a:rPr lang="sl-SI" altLang="sl-SI" sz="2800"/>
              <a:t>Zagovarjala je takojšen odpor proti okupatorjem, ki naj bi bil osnova za združitev vseh Slovencev po načelu samoodločbe.</a:t>
            </a:r>
          </a:p>
          <a:p>
            <a:r>
              <a:rPr lang="sl-SI" altLang="sl-SI" sz="2800"/>
              <a:t>Zahtevala je lastno vojsko.</a:t>
            </a:r>
          </a:p>
          <a:p>
            <a:r>
              <a:rPr lang="sl-SI" altLang="sl-SI" sz="2800"/>
              <a:t>Z ustanovitvijo poveljstva partizanskih čet prevzame vodenje oboroženega odpora na Slo.</a:t>
            </a:r>
          </a:p>
          <a:p>
            <a:r>
              <a:rPr lang="sl-SI" altLang="sl-SI" sz="2800"/>
              <a:t>OF prepove boje proti okupatorju.</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529A24CF-5F3E-43DA-9E9C-E4DCDB6BF9FB}"/>
              </a:ext>
            </a:extLst>
          </p:cNvPr>
          <p:cNvSpPr>
            <a:spLocks noGrp="1" noChangeArrowheads="1"/>
          </p:cNvSpPr>
          <p:nvPr>
            <p:ph type="body" idx="1"/>
          </p:nvPr>
        </p:nvSpPr>
        <p:spPr>
          <a:xfrm>
            <a:off x="323850" y="333375"/>
            <a:ext cx="8362950" cy="5792788"/>
          </a:xfrm>
        </p:spPr>
        <p:txBody>
          <a:bodyPr/>
          <a:lstStyle/>
          <a:p>
            <a:r>
              <a:rPr lang="sl-SI" altLang="sl-SI" sz="2800"/>
              <a:t>Poleti 1941 OF ustanovi Varnostno obveščevalno službo (VOS)</a:t>
            </a:r>
          </a:p>
          <a:p>
            <a:r>
              <a:rPr lang="sl-SI" altLang="sl-SI" sz="2800"/>
              <a:t>Odgovorna je bila za odkrivanje in kaznovanje tistih, ki so se odločili da bodo pomagali okupatorju.</a:t>
            </a:r>
          </a:p>
          <a:p>
            <a:r>
              <a:rPr lang="sl-SI" altLang="sl-SI" sz="2800"/>
              <a:t>Imenovali so jih narodni izdajalci(izdajali položaje partizanskih enot in pomagali okupatorju pri iskanju tistih, ki so delali za OF)</a:t>
            </a:r>
          </a:p>
          <a:p>
            <a:r>
              <a:rPr lang="sl-SI" altLang="sl-SI" sz="2800"/>
              <a:t>Žrtve bili tudi tisti, ki so bili le nasprotniki komunzima.</a:t>
            </a:r>
          </a:p>
          <a:p>
            <a:r>
              <a:rPr lang="sl-SI" altLang="sl-SI" sz="2800"/>
              <a:t>Člani KPS so v OF zagovarjali misel o prevzemu oblasti po sovjetskem vzoru.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AutoShape 3">
            <a:extLst>
              <a:ext uri="{FF2B5EF4-FFF2-40B4-BE49-F238E27FC236}">
                <a16:creationId xmlns:a16="http://schemas.microsoft.com/office/drawing/2014/main" id="{F84546BA-08D1-40FF-81FE-4B2288DA0BEE}"/>
              </a:ext>
            </a:extLst>
          </p:cNvPr>
          <p:cNvSpPr>
            <a:spLocks noGrp="1" noChangeAspect="1" noChangeArrowheads="1"/>
          </p:cNvSpPr>
          <p:nvPr>
            <p:ph type="body" idx="1"/>
          </p:nvPr>
        </p:nvSpPr>
        <p:spPr>
          <a:xfrm>
            <a:off x="781050" y="1628775"/>
            <a:ext cx="8362950" cy="4598988"/>
          </a:xfrm>
        </p:spPr>
        <p:txBody>
          <a:bodyPr/>
          <a:lstStyle/>
          <a:p>
            <a:pPr>
              <a:buFontTx/>
              <a:buNone/>
            </a:pPr>
            <a:r>
              <a:rPr lang="sl-SI" altLang="sl-SI" sz="15000">
                <a:solidFill>
                  <a:schemeClr val="accent2"/>
                </a:solidFill>
              </a:rPr>
              <a:t>KONEC</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35C888ED-E6B0-484D-ACBA-5DF2AF09158D}"/>
              </a:ext>
            </a:extLst>
          </p:cNvPr>
          <p:cNvSpPr>
            <a:spLocks noGrp="1" noChangeArrowheads="1"/>
          </p:cNvSpPr>
          <p:nvPr>
            <p:ph type="body" idx="1"/>
          </p:nvPr>
        </p:nvSpPr>
        <p:spPr>
          <a:xfrm>
            <a:off x="0" y="188913"/>
            <a:ext cx="8686800" cy="6669087"/>
          </a:xfrm>
        </p:spPr>
        <p:txBody>
          <a:bodyPr/>
          <a:lstStyle/>
          <a:p>
            <a:r>
              <a:rPr lang="sl-SI" altLang="sl-SI" sz="2800"/>
              <a:t>Ob okupaciji Slo niso imeli enotnega vodstva in programa, po katerem bi se lahko organizirali. Marsikdo je bil po neuspešnih akcijah jugoslovanske vojske prepričan, da se proti okupatorjevi vojaški sili ne more nič in da je najbolje počakati in se izmikati odločitvam, ki bi lahko škodile.</a:t>
            </a:r>
          </a:p>
          <a:p>
            <a:r>
              <a:rPr lang="sl-SI" altLang="sl-SI" sz="2800"/>
              <a:t>Nekateri slo politiki (najpomembnejši Miha Krek – od leta 1941 vodja SLS) so s kraljem zbežali v London. </a:t>
            </a:r>
          </a:p>
          <a:p>
            <a:r>
              <a:rPr lang="sl-SI" altLang="sl-SI" sz="2800"/>
              <a:t>Krek je vodil slovenski del vlade in s svojimi odločitvami vplival na meščanske politike, ki so ostali doma. Ti so bili prepričani, da narodu naredijo najmanj škode, če delajo tako kot jim rečejo.</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BAA70D35-130C-4E97-A1DF-53D2861F90AF}"/>
              </a:ext>
            </a:extLst>
          </p:cNvPr>
          <p:cNvSpPr>
            <a:spLocks noGrp="1" noChangeArrowheads="1"/>
          </p:cNvSpPr>
          <p:nvPr>
            <p:ph type="title"/>
          </p:nvPr>
        </p:nvSpPr>
        <p:spPr/>
        <p:txBody>
          <a:bodyPr/>
          <a:lstStyle/>
          <a:p>
            <a:r>
              <a:rPr lang="sl-SI" altLang="sl-SI">
                <a:solidFill>
                  <a:schemeClr val="accent2"/>
                </a:solidFill>
              </a:rPr>
              <a:t>Programi meščanskih politikov</a:t>
            </a:r>
          </a:p>
        </p:txBody>
      </p:sp>
      <p:sp>
        <p:nvSpPr>
          <p:cNvPr id="5123" name="Rectangle 3">
            <a:extLst>
              <a:ext uri="{FF2B5EF4-FFF2-40B4-BE49-F238E27FC236}">
                <a16:creationId xmlns:a16="http://schemas.microsoft.com/office/drawing/2014/main" id="{BE85F032-2DBD-4D21-BCD4-2051839A9682}"/>
              </a:ext>
            </a:extLst>
          </p:cNvPr>
          <p:cNvSpPr>
            <a:spLocks noGrp="1" noChangeArrowheads="1"/>
          </p:cNvSpPr>
          <p:nvPr>
            <p:ph type="body" idx="1"/>
          </p:nvPr>
        </p:nvSpPr>
        <p:spPr/>
        <p:txBody>
          <a:bodyPr/>
          <a:lstStyle/>
          <a:p>
            <a:pPr>
              <a:lnSpc>
                <a:spcPct val="90000"/>
              </a:lnSpc>
            </a:pPr>
            <a:r>
              <a:rPr lang="sl-SI" altLang="sl-SI"/>
              <a:t>Vojna ogrozi obstoj slovenskega naroda.</a:t>
            </a:r>
          </a:p>
          <a:p>
            <a:pPr>
              <a:lnSpc>
                <a:spcPct val="90000"/>
              </a:lnSpc>
            </a:pPr>
            <a:r>
              <a:rPr lang="sl-SI" altLang="sl-SI"/>
              <a:t>Ozemlje okrnjeno že pred vojno, je bilo razdeljeno na 3 okupatorje.</a:t>
            </a:r>
          </a:p>
          <a:p>
            <a:pPr>
              <a:lnSpc>
                <a:spcPct val="90000"/>
              </a:lnSpc>
            </a:pPr>
            <a:r>
              <a:rPr lang="sl-SI" altLang="sl-SI"/>
              <a:t>Vsak od njih na svojem območju začne z raznarodovanjem.</a:t>
            </a:r>
          </a:p>
          <a:p>
            <a:pPr>
              <a:lnSpc>
                <a:spcPct val="90000"/>
              </a:lnSpc>
            </a:pPr>
            <a:r>
              <a:rPr lang="sl-SI" altLang="sl-SI"/>
              <a:t>Slo nebi več obstajali, če bi se nadaljevalo kot se je začelo spomladi 1941.</a:t>
            </a:r>
          </a:p>
          <a:p>
            <a:pPr>
              <a:lnSpc>
                <a:spcPct val="90000"/>
              </a:lnSpc>
            </a:pPr>
            <a:r>
              <a:rPr lang="sl-SI" altLang="sl-SI"/>
              <a:t>Vse stranke so se tega zavedale, čeprav so na to gledale različno.</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D818DE1C-71B5-421D-B25E-3D50725CC8F7}"/>
              </a:ext>
            </a:extLst>
          </p:cNvPr>
          <p:cNvSpPr>
            <a:spLocks noGrp="1" noChangeArrowheads="1"/>
          </p:cNvSpPr>
          <p:nvPr>
            <p:ph type="body" idx="1"/>
          </p:nvPr>
        </p:nvSpPr>
        <p:spPr>
          <a:xfrm>
            <a:off x="179388" y="333375"/>
            <a:ext cx="8507412" cy="5792788"/>
          </a:xfrm>
        </p:spPr>
        <p:txBody>
          <a:bodyPr/>
          <a:lstStyle/>
          <a:p>
            <a:r>
              <a:rPr lang="sl-SI" altLang="sl-SI"/>
              <a:t>Stranke politične desnice(tam so prevladovali politiki SLS) so se zavzemale za taktiziranje z okupatorjem in s tem naj bi dosegli, da bo popustljiv do Slovencev.</a:t>
            </a:r>
          </a:p>
          <a:p>
            <a:r>
              <a:rPr lang="sl-SI" altLang="sl-SI"/>
              <a:t>Hotele so počakati na preobrat v vojni in potem napasti sovražnika, po vojni pa obnobiti Jugoslavijo.</a:t>
            </a:r>
          </a:p>
          <a:p>
            <a:r>
              <a:rPr lang="sl-SI" altLang="sl-SI"/>
              <a:t>Člani so upali, da bo prišlo do obračuna med komunizmom in nacizmom in da bi bil komunizem poražen.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3D8C6C06-38F9-4ED1-A3A7-E48682C64285}"/>
              </a:ext>
            </a:extLst>
          </p:cNvPr>
          <p:cNvSpPr>
            <a:spLocks noGrp="1" noChangeArrowheads="1"/>
          </p:cNvSpPr>
          <p:nvPr>
            <p:ph type="body" idx="1"/>
          </p:nvPr>
        </p:nvSpPr>
        <p:spPr>
          <a:xfrm>
            <a:off x="323850" y="836613"/>
            <a:ext cx="8362950" cy="5792787"/>
          </a:xfrm>
        </p:spPr>
        <p:txBody>
          <a:bodyPr/>
          <a:lstStyle/>
          <a:p>
            <a:r>
              <a:rPr lang="sl-SI" altLang="sl-SI"/>
              <a:t>Slovenski liberalci so se zavzemali za ohranitev Jugoslavije kot kraljevine. </a:t>
            </a:r>
          </a:p>
          <a:p>
            <a:r>
              <a:rPr lang="sl-SI" altLang="sl-SI"/>
              <a:t>Nekateri so sodelovali na strani četnikov(ostanki jugoslovanske vojske pod vodstvom kralja)</a:t>
            </a:r>
          </a:p>
          <a:p>
            <a:r>
              <a:rPr lang="sl-SI" altLang="sl-SI"/>
              <a:t>Tudi oni so čakali na razplet vojne.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20D95172-76E3-4401-A536-A8116CB57D55}"/>
              </a:ext>
            </a:extLst>
          </p:cNvPr>
          <p:cNvSpPr>
            <a:spLocks noGrp="1" noChangeArrowheads="1"/>
          </p:cNvSpPr>
          <p:nvPr>
            <p:ph type="body" idx="1"/>
          </p:nvPr>
        </p:nvSpPr>
        <p:spPr>
          <a:xfrm>
            <a:off x="323850" y="404813"/>
            <a:ext cx="8362950" cy="5721350"/>
          </a:xfrm>
        </p:spPr>
        <p:txBody>
          <a:bodyPr/>
          <a:lstStyle/>
          <a:p>
            <a:r>
              <a:rPr lang="sl-SI" altLang="sl-SI"/>
              <a:t>Slovenski politiki v Londonu, voditelji SLS in posamezni člani liberalne stranke so zaveznike opozarjali na položaj Slovencev.</a:t>
            </a:r>
          </a:p>
          <a:p>
            <a:r>
              <a:rPr lang="sl-SI" altLang="sl-SI"/>
              <a:t>Po razpadu Jugoslavije skupina emigrantov sestavi svoj narodni program za povojni čas.</a:t>
            </a:r>
          </a:p>
          <a:p>
            <a:r>
              <a:rPr lang="sl-SI" altLang="sl-SI"/>
              <a:t>Z njim zahteva združeno Slovenijo.</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E14613B-08D0-43DE-8F23-D8C7ACA661E4}"/>
              </a:ext>
            </a:extLst>
          </p:cNvPr>
          <p:cNvSpPr>
            <a:spLocks noGrp="1" noChangeArrowheads="1"/>
          </p:cNvSpPr>
          <p:nvPr>
            <p:ph type="title"/>
          </p:nvPr>
        </p:nvSpPr>
        <p:spPr>
          <a:xfrm>
            <a:off x="0" y="0"/>
            <a:ext cx="8229600" cy="1143000"/>
          </a:xfrm>
        </p:spPr>
        <p:txBody>
          <a:bodyPr/>
          <a:lstStyle/>
          <a:p>
            <a:r>
              <a:rPr lang="sl-SI" altLang="sl-SI">
                <a:solidFill>
                  <a:schemeClr val="accent2"/>
                </a:solidFill>
              </a:rPr>
              <a:t>Marko Natlačen</a:t>
            </a:r>
          </a:p>
        </p:txBody>
      </p:sp>
      <p:sp>
        <p:nvSpPr>
          <p:cNvPr id="9219" name="Rectangle 3">
            <a:extLst>
              <a:ext uri="{FF2B5EF4-FFF2-40B4-BE49-F238E27FC236}">
                <a16:creationId xmlns:a16="http://schemas.microsoft.com/office/drawing/2014/main" id="{CE275164-0825-4A7F-A51B-7BCFF167620B}"/>
              </a:ext>
            </a:extLst>
          </p:cNvPr>
          <p:cNvSpPr>
            <a:spLocks noGrp="1" noChangeArrowheads="1"/>
          </p:cNvSpPr>
          <p:nvPr>
            <p:ph type="body" idx="1"/>
          </p:nvPr>
        </p:nvSpPr>
        <p:spPr>
          <a:xfrm>
            <a:off x="0" y="1125538"/>
            <a:ext cx="8229600" cy="4525962"/>
          </a:xfrm>
        </p:spPr>
        <p:txBody>
          <a:bodyPr/>
          <a:lstStyle/>
          <a:p>
            <a:pPr>
              <a:lnSpc>
                <a:spcPct val="90000"/>
              </a:lnSpc>
            </a:pPr>
            <a:r>
              <a:rPr lang="sl-SI" altLang="sl-SI"/>
              <a:t>Zavzemal se je za to, da bi bilo slovensko ozemlje združeno pod enim samim, nemškim, okupatorjem in da bi Slovenija dobila podoben položaj, kot ga je imela Slovaška.</a:t>
            </a:r>
          </a:p>
          <a:p>
            <a:pPr>
              <a:lnSpc>
                <a:spcPct val="90000"/>
              </a:lnSpc>
            </a:pPr>
            <a:r>
              <a:rPr lang="sl-SI" altLang="sl-SI"/>
              <a:t>To ureditev je predlagal nemškemu poveljstvu v Celju.</a:t>
            </a:r>
          </a:p>
          <a:p>
            <a:pPr>
              <a:lnSpc>
                <a:spcPct val="90000"/>
              </a:lnSpc>
            </a:pPr>
            <a:r>
              <a:rPr lang="sl-SI" altLang="sl-SI"/>
              <a:t>Njegovega predloga niso hoteli niti poslušati.</a:t>
            </a:r>
          </a:p>
        </p:txBody>
      </p:sp>
      <p:pic>
        <p:nvPicPr>
          <p:cNvPr id="9220" name="Picture 4">
            <a:extLst>
              <a:ext uri="{FF2B5EF4-FFF2-40B4-BE49-F238E27FC236}">
                <a16:creationId xmlns:a16="http://schemas.microsoft.com/office/drawing/2014/main" id="{FE6C837E-ED66-4648-B3B2-8BF9DE2A2FD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77050" y="3141663"/>
            <a:ext cx="2454275" cy="350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91BB3BE6-3490-4375-818F-88B58B6389D7}"/>
              </a:ext>
            </a:extLst>
          </p:cNvPr>
          <p:cNvSpPr>
            <a:spLocks noGrp="1" noChangeArrowheads="1"/>
          </p:cNvSpPr>
          <p:nvPr>
            <p:ph type="title"/>
          </p:nvPr>
        </p:nvSpPr>
        <p:spPr/>
        <p:txBody>
          <a:bodyPr/>
          <a:lstStyle/>
          <a:p>
            <a:r>
              <a:rPr lang="sl-SI" altLang="sl-SI">
                <a:solidFill>
                  <a:schemeClr val="accent2"/>
                </a:solidFill>
              </a:rPr>
              <a:t>Konzulta pri Mussoliniju</a:t>
            </a:r>
          </a:p>
        </p:txBody>
      </p:sp>
      <p:sp>
        <p:nvSpPr>
          <p:cNvPr id="10243" name="Rectangle 3">
            <a:extLst>
              <a:ext uri="{FF2B5EF4-FFF2-40B4-BE49-F238E27FC236}">
                <a16:creationId xmlns:a16="http://schemas.microsoft.com/office/drawing/2014/main" id="{40BB6FFA-6CA6-4B50-8889-CA10C64AD244}"/>
              </a:ext>
            </a:extLst>
          </p:cNvPr>
          <p:cNvSpPr>
            <a:spLocks noGrp="1" noChangeArrowheads="1"/>
          </p:cNvSpPr>
          <p:nvPr>
            <p:ph type="body" idx="1"/>
          </p:nvPr>
        </p:nvSpPr>
        <p:spPr>
          <a:xfrm>
            <a:off x="457200" y="1600200"/>
            <a:ext cx="8362950" cy="4924425"/>
          </a:xfrm>
        </p:spPr>
        <p:txBody>
          <a:bodyPr/>
          <a:lstStyle/>
          <a:p>
            <a:r>
              <a:rPr lang="sl-SI" altLang="sl-SI" sz="2800"/>
              <a:t>Konzulto so ustanovili Italijani.</a:t>
            </a:r>
          </a:p>
          <a:p>
            <a:r>
              <a:rPr lang="sl-SI" altLang="sl-SI" sz="2800"/>
              <a:t>To je skupina slovenskih politikov in gospodarstvenikov.</a:t>
            </a:r>
          </a:p>
          <a:p>
            <a:r>
              <a:rPr lang="sl-SI" altLang="sl-SI" sz="2800"/>
              <a:t>Sodelovala naj bi pri upravljanju Ljubljanske pokrajine.</a:t>
            </a:r>
          </a:p>
          <a:p>
            <a:r>
              <a:rPr lang="sl-SI" altLang="sl-SI" sz="2800"/>
              <a:t>V začetku junija 1941 se je šla poklonit Mussoliniju.</a:t>
            </a:r>
          </a:p>
          <a:p>
            <a:r>
              <a:rPr lang="sl-SI" altLang="sl-SI" sz="2800"/>
              <a:t>Do sodelovanja pa ni nikoli prišlo.</a:t>
            </a:r>
          </a:p>
          <a:p>
            <a:r>
              <a:rPr lang="sl-SI" altLang="sl-SI" sz="2800"/>
              <a:t>Oblast v Ljubljanski pokrajini so Italijani izvajali sami.</a:t>
            </a:r>
          </a:p>
          <a:p>
            <a:pPr>
              <a:buFontTx/>
              <a:buNone/>
            </a:pPr>
            <a:endParaRPr lang="sl-SI" altLang="sl-SI" sz="28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D5C71EA1-07B4-4566-8A6D-65EF598D073C}"/>
              </a:ext>
            </a:extLst>
          </p:cNvPr>
          <p:cNvSpPr>
            <a:spLocks noGrp="1" noChangeArrowheads="1"/>
          </p:cNvSpPr>
          <p:nvPr>
            <p:ph type="title"/>
          </p:nvPr>
        </p:nvSpPr>
        <p:spPr/>
        <p:txBody>
          <a:bodyPr/>
          <a:lstStyle/>
          <a:p>
            <a:r>
              <a:rPr lang="sl-SI" altLang="sl-SI">
                <a:solidFill>
                  <a:schemeClr val="accent2"/>
                </a:solidFill>
              </a:rPr>
              <a:t>Osvobodilna fronta</a:t>
            </a:r>
          </a:p>
        </p:txBody>
      </p:sp>
      <p:sp>
        <p:nvSpPr>
          <p:cNvPr id="11267" name="Rectangle 3">
            <a:extLst>
              <a:ext uri="{FF2B5EF4-FFF2-40B4-BE49-F238E27FC236}">
                <a16:creationId xmlns:a16="http://schemas.microsoft.com/office/drawing/2014/main" id="{235DF213-5F8E-405A-A7C3-29EDE432D484}"/>
              </a:ext>
            </a:extLst>
          </p:cNvPr>
          <p:cNvSpPr>
            <a:spLocks noGrp="1" noChangeArrowheads="1"/>
          </p:cNvSpPr>
          <p:nvPr>
            <p:ph type="body" idx="1"/>
          </p:nvPr>
        </p:nvSpPr>
        <p:spPr/>
        <p:txBody>
          <a:bodyPr/>
          <a:lstStyle/>
          <a:p>
            <a:r>
              <a:rPr lang="sl-SI" altLang="sl-SI"/>
              <a:t>26.4.1841 so levo usmerjene politične skupine ustanovile Protiimperialistično fronto slovenskega naroda.</a:t>
            </a:r>
          </a:p>
          <a:p>
            <a:r>
              <a:rPr lang="sl-SI" altLang="sl-SI"/>
              <a:t>Ob napadu Nemčije na SZ se je preimenovala v Osvobodilno fronto(OF) slovenskega naroda.</a:t>
            </a:r>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588</Words>
  <Application>Microsoft Office PowerPoint</Application>
  <PresentationFormat>On-screen Show (4:3)</PresentationFormat>
  <Paragraphs>45</Paragraphs>
  <Slides>12</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12</vt:i4>
      </vt:variant>
    </vt:vector>
  </HeadingPairs>
  <TitlesOfParts>
    <vt:vector size="14" baseType="lpstr">
      <vt:lpstr>Arial</vt:lpstr>
      <vt:lpstr>Default Design</vt:lpstr>
      <vt:lpstr>RAZMERE PO  OKUPACIJI</vt:lpstr>
      <vt:lpstr>PowerPoint Presentation</vt:lpstr>
      <vt:lpstr>Programi meščanskih politikov</vt:lpstr>
      <vt:lpstr>PowerPoint Presentation</vt:lpstr>
      <vt:lpstr>PowerPoint Presentation</vt:lpstr>
      <vt:lpstr>PowerPoint Presentation</vt:lpstr>
      <vt:lpstr>Marko Natlačen</vt:lpstr>
      <vt:lpstr>Konzulta pri Mussoliniju</vt:lpstr>
      <vt:lpstr>Osvobodilna fronta</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2019-06-03T09:14:31Z</dcterms:created>
  <dcterms:modified xsi:type="dcterms:W3CDTF">2019-06-03T09:14:31Z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