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83" r:id="rId1"/>
  </p:sldMasterIdLst>
  <p:sldIdLst>
    <p:sldId id="256" r:id="rId2"/>
    <p:sldId id="257" r:id="rId3"/>
    <p:sldId id="258" r:id="rId4"/>
    <p:sldId id="267" r:id="rId5"/>
    <p:sldId id="259" r:id="rId6"/>
    <p:sldId id="260" r:id="rId7"/>
    <p:sldId id="261" r:id="rId8"/>
    <p:sldId id="262"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63" autoAdjust="0"/>
    <p:restoredTop sz="94707" autoAdjust="0"/>
  </p:normalViewPr>
  <p:slideViewPr>
    <p:cSldViewPr>
      <p:cViewPr varScale="1">
        <p:scale>
          <a:sx n="154" d="100"/>
          <a:sy n="154" d="100"/>
        </p:scale>
        <p:origin x="402"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609CE00-80E2-4283-AAC0-F66DA05EC6A8}"/>
              </a:ext>
            </a:extLst>
          </p:cNvPr>
          <p:cNvSpPr>
            <a:spLocks noGrp="1" noChangeArrowheads="1"/>
          </p:cNvSpPr>
          <p:nvPr>
            <p:ph type="ctrTitle" sz="quarter"/>
          </p:nvPr>
        </p:nvSpPr>
        <p:spPr>
          <a:xfrm>
            <a:off x="685800" y="1676400"/>
            <a:ext cx="7772400" cy="1828800"/>
          </a:xfrm>
        </p:spPr>
        <p:txBody>
          <a:bodyPr/>
          <a:lstStyle>
            <a:lvl1pPr>
              <a:defRPr/>
            </a:lvl1pPr>
          </a:lstStyle>
          <a:p>
            <a:pPr lvl="0"/>
            <a:r>
              <a:rPr lang="sl-SI" altLang="sl-SI" noProof="0"/>
              <a:t>Click to edit Master title style</a:t>
            </a:r>
          </a:p>
        </p:txBody>
      </p:sp>
      <p:sp>
        <p:nvSpPr>
          <p:cNvPr id="54275" name="Rectangle 3">
            <a:extLst>
              <a:ext uri="{FF2B5EF4-FFF2-40B4-BE49-F238E27FC236}">
                <a16:creationId xmlns:a16="http://schemas.microsoft.com/office/drawing/2014/main" id="{2F026F78-08B2-4B38-B4B9-556EC2E94801}"/>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Click to edit Master subtitle style</a:t>
            </a:r>
          </a:p>
        </p:txBody>
      </p:sp>
      <p:sp>
        <p:nvSpPr>
          <p:cNvPr id="54276" name="Rectangle 4">
            <a:extLst>
              <a:ext uri="{FF2B5EF4-FFF2-40B4-BE49-F238E27FC236}">
                <a16:creationId xmlns:a16="http://schemas.microsoft.com/office/drawing/2014/main" id="{6047BF2C-59E9-47A8-A9A8-E1151022D758}"/>
              </a:ext>
            </a:extLst>
          </p:cNvPr>
          <p:cNvSpPr>
            <a:spLocks noGrp="1" noChangeArrowheads="1"/>
          </p:cNvSpPr>
          <p:nvPr>
            <p:ph type="dt" sz="quarter" idx="2"/>
          </p:nvPr>
        </p:nvSpPr>
        <p:spPr/>
        <p:txBody>
          <a:bodyPr/>
          <a:lstStyle>
            <a:lvl1pPr>
              <a:defRPr/>
            </a:lvl1pPr>
          </a:lstStyle>
          <a:p>
            <a:endParaRPr lang="en-US" altLang="sl-SI"/>
          </a:p>
        </p:txBody>
      </p:sp>
      <p:sp>
        <p:nvSpPr>
          <p:cNvPr id="54277" name="Rectangle 5">
            <a:extLst>
              <a:ext uri="{FF2B5EF4-FFF2-40B4-BE49-F238E27FC236}">
                <a16:creationId xmlns:a16="http://schemas.microsoft.com/office/drawing/2014/main" id="{8F40E91E-CDB4-4ED9-8CE7-004221943A01}"/>
              </a:ext>
            </a:extLst>
          </p:cNvPr>
          <p:cNvSpPr>
            <a:spLocks noGrp="1" noChangeArrowheads="1"/>
          </p:cNvSpPr>
          <p:nvPr>
            <p:ph type="ftr" sz="quarter" idx="3"/>
          </p:nvPr>
        </p:nvSpPr>
        <p:spPr/>
        <p:txBody>
          <a:bodyPr/>
          <a:lstStyle>
            <a:lvl1pPr>
              <a:defRPr/>
            </a:lvl1pPr>
          </a:lstStyle>
          <a:p>
            <a:endParaRPr lang="en-US" altLang="sl-SI"/>
          </a:p>
        </p:txBody>
      </p:sp>
      <p:sp>
        <p:nvSpPr>
          <p:cNvPr id="54278" name="Rectangle 6">
            <a:extLst>
              <a:ext uri="{FF2B5EF4-FFF2-40B4-BE49-F238E27FC236}">
                <a16:creationId xmlns:a16="http://schemas.microsoft.com/office/drawing/2014/main" id="{19582ED9-D39A-4203-B343-F9437E1B38EB}"/>
              </a:ext>
            </a:extLst>
          </p:cNvPr>
          <p:cNvSpPr>
            <a:spLocks noGrp="1" noChangeArrowheads="1"/>
          </p:cNvSpPr>
          <p:nvPr>
            <p:ph type="sldNum" sz="quarter" idx="4"/>
          </p:nvPr>
        </p:nvSpPr>
        <p:spPr/>
        <p:txBody>
          <a:bodyPr/>
          <a:lstStyle>
            <a:lvl1pPr>
              <a:defRPr/>
            </a:lvl1pPr>
          </a:lstStyle>
          <a:p>
            <a:fld id="{A154A737-B1C8-4C5C-8787-9CD2ECDA1CC8}" type="slidenum">
              <a:rPr lang="ar-SA" altLang="sl-SI"/>
              <a:pPr/>
              <a:t>‹#›</a:t>
            </a:fld>
            <a:endParaRPr lang="sl-SI" altLang="sl-SI"/>
          </a:p>
        </p:txBody>
      </p:sp>
    </p:spTree>
  </p:cSld>
  <p:clrMapOvr>
    <a:masterClrMapping/>
  </p:clrMapOvr>
  <p:transition spd="med">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4E33F-0FF7-4ADB-A468-DBCF61985991}"/>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50B158AD-B173-4545-98FB-4B870362A3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016EF052-DC04-4D1D-B718-BAB8C22E34E0}"/>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EC8883FC-AEC6-46CB-B83C-353F1E6F6C1B}"/>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9160C18D-ED65-4233-8A41-E0804E166CDC}"/>
              </a:ext>
            </a:extLst>
          </p:cNvPr>
          <p:cNvSpPr>
            <a:spLocks noGrp="1"/>
          </p:cNvSpPr>
          <p:nvPr>
            <p:ph type="sldNum" sz="quarter" idx="12"/>
          </p:nvPr>
        </p:nvSpPr>
        <p:spPr/>
        <p:txBody>
          <a:bodyPr/>
          <a:lstStyle>
            <a:lvl1pPr>
              <a:defRPr/>
            </a:lvl1pPr>
          </a:lstStyle>
          <a:p>
            <a:fld id="{6D368237-DFE7-49CD-BC8A-281CA9FD8243}" type="slidenum">
              <a:rPr lang="ar-SA" altLang="sl-SI"/>
              <a:pPr/>
              <a:t>‹#›</a:t>
            </a:fld>
            <a:endParaRPr lang="sl-SI" altLang="sl-SI"/>
          </a:p>
        </p:txBody>
      </p:sp>
    </p:spTree>
    <p:extLst>
      <p:ext uri="{BB962C8B-B14F-4D97-AF65-F5344CB8AC3E}">
        <p14:creationId xmlns:p14="http://schemas.microsoft.com/office/powerpoint/2010/main" val="115793410"/>
      </p:ext>
    </p:extLst>
  </p:cSld>
  <p:clrMapOvr>
    <a:masterClrMapping/>
  </p:clrMapOvr>
  <p:transition spd="med">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19A48F-6C4F-49BA-AD35-D953158BB267}"/>
              </a:ext>
            </a:extLst>
          </p:cNvPr>
          <p:cNvSpPr>
            <a:spLocks noGrp="1"/>
          </p:cNvSpPr>
          <p:nvPr>
            <p:ph type="title" orient="vert"/>
          </p:nvPr>
        </p:nvSpPr>
        <p:spPr>
          <a:xfrm>
            <a:off x="6629400" y="381000"/>
            <a:ext cx="2057400" cy="57150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1BA052FB-5F29-4D40-AE9D-482B5F4BB65A}"/>
              </a:ext>
            </a:extLst>
          </p:cNvPr>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E121017-BC30-4CE3-9336-FEB9FA3D9278}"/>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888D879C-A633-4970-B02D-61BACB9096BA}"/>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B46AE0C6-1A49-4BA1-AF89-28DE57B5518A}"/>
              </a:ext>
            </a:extLst>
          </p:cNvPr>
          <p:cNvSpPr>
            <a:spLocks noGrp="1"/>
          </p:cNvSpPr>
          <p:nvPr>
            <p:ph type="sldNum" sz="quarter" idx="12"/>
          </p:nvPr>
        </p:nvSpPr>
        <p:spPr/>
        <p:txBody>
          <a:bodyPr/>
          <a:lstStyle>
            <a:lvl1pPr>
              <a:defRPr/>
            </a:lvl1pPr>
          </a:lstStyle>
          <a:p>
            <a:fld id="{AB7CEE1B-CE25-441F-A2F0-24CB2BE97ACC}" type="slidenum">
              <a:rPr lang="ar-SA" altLang="sl-SI"/>
              <a:pPr/>
              <a:t>‹#›</a:t>
            </a:fld>
            <a:endParaRPr lang="sl-SI" altLang="sl-SI"/>
          </a:p>
        </p:txBody>
      </p:sp>
    </p:spTree>
    <p:extLst>
      <p:ext uri="{BB962C8B-B14F-4D97-AF65-F5344CB8AC3E}">
        <p14:creationId xmlns:p14="http://schemas.microsoft.com/office/powerpoint/2010/main" val="2353328533"/>
      </p:ext>
    </p:extLst>
  </p:cSld>
  <p:clrMapOvr>
    <a:masterClrMapping/>
  </p:clrMapOvr>
  <p:transition spd="med">
    <p:whee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E6C35-38BC-4EAD-B634-720F640F8C8A}"/>
              </a:ext>
            </a:extLst>
          </p:cNvPr>
          <p:cNvSpPr>
            <a:spLocks noGrp="1"/>
          </p:cNvSpPr>
          <p:nvPr>
            <p:ph type="title"/>
          </p:nvPr>
        </p:nvSpPr>
        <p:spPr>
          <a:xfrm>
            <a:off x="457200" y="381000"/>
            <a:ext cx="8229600" cy="1371600"/>
          </a:xfrm>
        </p:spPr>
        <p:txBody>
          <a:bodyPr/>
          <a:lstStyle/>
          <a:p>
            <a:r>
              <a:rPr lang="en-US"/>
              <a:t>Click to edit Master title style</a:t>
            </a:r>
            <a:endParaRPr lang="sl-SI"/>
          </a:p>
        </p:txBody>
      </p:sp>
      <p:sp>
        <p:nvSpPr>
          <p:cNvPr id="3" name="Table Placeholder 2">
            <a:extLst>
              <a:ext uri="{FF2B5EF4-FFF2-40B4-BE49-F238E27FC236}">
                <a16:creationId xmlns:a16="http://schemas.microsoft.com/office/drawing/2014/main" id="{8E026698-04AA-454B-9B8B-4DA07692FE95}"/>
              </a:ext>
            </a:extLst>
          </p:cNvPr>
          <p:cNvSpPr>
            <a:spLocks noGrp="1"/>
          </p:cNvSpPr>
          <p:nvPr>
            <p:ph type="tbl" idx="1"/>
          </p:nvPr>
        </p:nvSpPr>
        <p:spPr>
          <a:xfrm>
            <a:off x="457200" y="1981200"/>
            <a:ext cx="8229600" cy="4114800"/>
          </a:xfrm>
        </p:spPr>
        <p:txBody>
          <a:bodyPr/>
          <a:lstStyle/>
          <a:p>
            <a:endParaRPr lang="sl-SI"/>
          </a:p>
        </p:txBody>
      </p:sp>
      <p:sp>
        <p:nvSpPr>
          <p:cNvPr id="4" name="Date Placeholder 3">
            <a:extLst>
              <a:ext uri="{FF2B5EF4-FFF2-40B4-BE49-F238E27FC236}">
                <a16:creationId xmlns:a16="http://schemas.microsoft.com/office/drawing/2014/main" id="{5C257F30-6324-4687-9E5B-F79A24138983}"/>
              </a:ext>
            </a:extLst>
          </p:cNvPr>
          <p:cNvSpPr>
            <a:spLocks noGrp="1"/>
          </p:cNvSpPr>
          <p:nvPr>
            <p:ph type="dt" sz="half" idx="10"/>
          </p:nvPr>
        </p:nvSpPr>
        <p:spPr>
          <a:xfrm>
            <a:off x="457200" y="6245225"/>
            <a:ext cx="2133600" cy="476250"/>
          </a:xfrm>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A66EF970-24E4-4889-A3B1-B01E172650E7}"/>
              </a:ext>
            </a:extLst>
          </p:cNvPr>
          <p:cNvSpPr>
            <a:spLocks noGrp="1"/>
          </p:cNvSpPr>
          <p:nvPr>
            <p:ph type="ftr" sz="quarter" idx="11"/>
          </p:nvPr>
        </p:nvSpPr>
        <p:spPr>
          <a:xfrm>
            <a:off x="3124200" y="6245225"/>
            <a:ext cx="2895600" cy="476250"/>
          </a:xfrm>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73A08C1C-15D5-488E-9C9A-4531D59C1C98}"/>
              </a:ext>
            </a:extLst>
          </p:cNvPr>
          <p:cNvSpPr>
            <a:spLocks noGrp="1"/>
          </p:cNvSpPr>
          <p:nvPr>
            <p:ph type="sldNum" sz="quarter" idx="12"/>
          </p:nvPr>
        </p:nvSpPr>
        <p:spPr>
          <a:xfrm>
            <a:off x="6553200" y="6245225"/>
            <a:ext cx="2133600" cy="476250"/>
          </a:xfrm>
        </p:spPr>
        <p:txBody>
          <a:bodyPr/>
          <a:lstStyle>
            <a:lvl1pPr>
              <a:defRPr/>
            </a:lvl1pPr>
          </a:lstStyle>
          <a:p>
            <a:fld id="{53F19F44-A2F1-4D8F-9F39-2A8084700080}" type="slidenum">
              <a:rPr lang="ar-SA" altLang="sl-SI"/>
              <a:pPr/>
              <a:t>‹#›</a:t>
            </a:fld>
            <a:endParaRPr lang="sl-SI" altLang="sl-SI"/>
          </a:p>
        </p:txBody>
      </p:sp>
    </p:spTree>
    <p:extLst>
      <p:ext uri="{BB962C8B-B14F-4D97-AF65-F5344CB8AC3E}">
        <p14:creationId xmlns:p14="http://schemas.microsoft.com/office/powerpoint/2010/main" val="1483606752"/>
      </p:ext>
    </p:extLst>
  </p:cSld>
  <p:clrMapOvr>
    <a:masterClrMapping/>
  </p:clrMapOvr>
  <p:transition spd="med">
    <p:whee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180D-A91C-4524-91FB-147517598A30}"/>
              </a:ext>
            </a:extLst>
          </p:cNvPr>
          <p:cNvSpPr>
            <a:spLocks noGrp="1"/>
          </p:cNvSpPr>
          <p:nvPr>
            <p:ph type="title"/>
          </p:nvPr>
        </p:nvSpPr>
        <p:spPr>
          <a:xfrm>
            <a:off x="457200" y="381000"/>
            <a:ext cx="8229600" cy="13716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1FF91B07-4FFB-4E4B-868E-BE1FBBB31B79}"/>
              </a:ext>
            </a:extLst>
          </p:cNvPr>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Online Image Placeholder 3">
            <a:extLst>
              <a:ext uri="{FF2B5EF4-FFF2-40B4-BE49-F238E27FC236}">
                <a16:creationId xmlns:a16="http://schemas.microsoft.com/office/drawing/2014/main" id="{B2FAF81E-F289-42DB-9871-B74163986286}"/>
              </a:ext>
            </a:extLst>
          </p:cNvPr>
          <p:cNvSpPr>
            <a:spLocks noGrp="1"/>
          </p:cNvSpPr>
          <p:nvPr>
            <p:ph type="clipArt" sz="half" idx="2"/>
          </p:nvPr>
        </p:nvSpPr>
        <p:spPr>
          <a:xfrm>
            <a:off x="4648200" y="1981200"/>
            <a:ext cx="4038600" cy="4114800"/>
          </a:xfrm>
        </p:spPr>
        <p:txBody>
          <a:bodyPr/>
          <a:lstStyle/>
          <a:p>
            <a:endParaRPr lang="sl-SI"/>
          </a:p>
        </p:txBody>
      </p:sp>
      <p:sp>
        <p:nvSpPr>
          <p:cNvPr id="5" name="Date Placeholder 4">
            <a:extLst>
              <a:ext uri="{FF2B5EF4-FFF2-40B4-BE49-F238E27FC236}">
                <a16:creationId xmlns:a16="http://schemas.microsoft.com/office/drawing/2014/main" id="{F9D08CE4-F9CD-4250-894A-B5CDD104184A}"/>
              </a:ext>
            </a:extLst>
          </p:cNvPr>
          <p:cNvSpPr>
            <a:spLocks noGrp="1"/>
          </p:cNvSpPr>
          <p:nvPr>
            <p:ph type="dt" sz="half" idx="10"/>
          </p:nvPr>
        </p:nvSpPr>
        <p:spPr>
          <a:xfrm>
            <a:off x="457200" y="6245225"/>
            <a:ext cx="2133600" cy="476250"/>
          </a:xfrm>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97C47BA4-4C23-4B9B-935D-7AE539F3CC48}"/>
              </a:ext>
            </a:extLst>
          </p:cNvPr>
          <p:cNvSpPr>
            <a:spLocks noGrp="1"/>
          </p:cNvSpPr>
          <p:nvPr>
            <p:ph type="ftr" sz="quarter" idx="11"/>
          </p:nvPr>
        </p:nvSpPr>
        <p:spPr>
          <a:xfrm>
            <a:off x="3124200" y="6245225"/>
            <a:ext cx="2895600" cy="476250"/>
          </a:xfrm>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EA61124F-FD5F-4839-AA64-E17162BBFE4B}"/>
              </a:ext>
            </a:extLst>
          </p:cNvPr>
          <p:cNvSpPr>
            <a:spLocks noGrp="1"/>
          </p:cNvSpPr>
          <p:nvPr>
            <p:ph type="sldNum" sz="quarter" idx="12"/>
          </p:nvPr>
        </p:nvSpPr>
        <p:spPr>
          <a:xfrm>
            <a:off x="6553200" y="6245225"/>
            <a:ext cx="2133600" cy="476250"/>
          </a:xfrm>
        </p:spPr>
        <p:txBody>
          <a:bodyPr/>
          <a:lstStyle>
            <a:lvl1pPr>
              <a:defRPr/>
            </a:lvl1pPr>
          </a:lstStyle>
          <a:p>
            <a:fld id="{C2569C2A-24DD-4B48-B051-61C6FCD04978}" type="slidenum">
              <a:rPr lang="ar-SA" altLang="sl-SI"/>
              <a:pPr/>
              <a:t>‹#›</a:t>
            </a:fld>
            <a:endParaRPr lang="sl-SI" altLang="sl-SI"/>
          </a:p>
        </p:txBody>
      </p:sp>
    </p:spTree>
    <p:extLst>
      <p:ext uri="{BB962C8B-B14F-4D97-AF65-F5344CB8AC3E}">
        <p14:creationId xmlns:p14="http://schemas.microsoft.com/office/powerpoint/2010/main" val="2161390268"/>
      </p:ext>
    </p:extLst>
  </p:cSld>
  <p:clrMapOvr>
    <a:masterClrMapping/>
  </p:clrMapOvr>
  <p:transition spd="med">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CD09-7FDA-4CD0-8A9D-58DBC65F6754}"/>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72962743-1724-46F1-AA20-4CF41D3035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DE657B70-CB5A-45A1-95A8-D69699DD0676}"/>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443807FF-C712-46D5-87FC-9057891B43C6}"/>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154E3D33-ED35-4D3E-AFDE-8F84A03C8909}"/>
              </a:ext>
            </a:extLst>
          </p:cNvPr>
          <p:cNvSpPr>
            <a:spLocks noGrp="1"/>
          </p:cNvSpPr>
          <p:nvPr>
            <p:ph type="sldNum" sz="quarter" idx="12"/>
          </p:nvPr>
        </p:nvSpPr>
        <p:spPr/>
        <p:txBody>
          <a:bodyPr/>
          <a:lstStyle>
            <a:lvl1pPr>
              <a:defRPr/>
            </a:lvl1pPr>
          </a:lstStyle>
          <a:p>
            <a:fld id="{F2C8C5BE-132D-4104-9B8E-B6DC0A1D7EB3}" type="slidenum">
              <a:rPr lang="ar-SA" altLang="sl-SI"/>
              <a:pPr/>
              <a:t>‹#›</a:t>
            </a:fld>
            <a:endParaRPr lang="sl-SI" altLang="sl-SI"/>
          </a:p>
        </p:txBody>
      </p:sp>
    </p:spTree>
    <p:extLst>
      <p:ext uri="{BB962C8B-B14F-4D97-AF65-F5344CB8AC3E}">
        <p14:creationId xmlns:p14="http://schemas.microsoft.com/office/powerpoint/2010/main" val="3908990708"/>
      </p:ext>
    </p:extLst>
  </p:cSld>
  <p:clrMapOvr>
    <a:masterClrMapping/>
  </p:clrMapOvr>
  <p:transition spd="med">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91BFE-41AD-4765-900C-3E7B6AF2ADE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865DEA36-6B63-40EB-9601-3DCF991882A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27C3BFD-51F0-47D9-AF65-4E20F3394715}"/>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EF49C5C3-71D3-4841-AF83-64CF48743493}"/>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4FF3B129-B64A-43F4-856A-9F8C32E73330}"/>
              </a:ext>
            </a:extLst>
          </p:cNvPr>
          <p:cNvSpPr>
            <a:spLocks noGrp="1"/>
          </p:cNvSpPr>
          <p:nvPr>
            <p:ph type="sldNum" sz="quarter" idx="12"/>
          </p:nvPr>
        </p:nvSpPr>
        <p:spPr/>
        <p:txBody>
          <a:bodyPr/>
          <a:lstStyle>
            <a:lvl1pPr>
              <a:defRPr/>
            </a:lvl1pPr>
          </a:lstStyle>
          <a:p>
            <a:fld id="{3B169492-2904-4389-AEEB-8C8CF00F64EE}" type="slidenum">
              <a:rPr lang="ar-SA" altLang="sl-SI"/>
              <a:pPr/>
              <a:t>‹#›</a:t>
            </a:fld>
            <a:endParaRPr lang="sl-SI" altLang="sl-SI"/>
          </a:p>
        </p:txBody>
      </p:sp>
    </p:spTree>
    <p:extLst>
      <p:ext uri="{BB962C8B-B14F-4D97-AF65-F5344CB8AC3E}">
        <p14:creationId xmlns:p14="http://schemas.microsoft.com/office/powerpoint/2010/main" val="2053253727"/>
      </p:ext>
    </p:extLst>
  </p:cSld>
  <p:clrMapOvr>
    <a:masterClrMapping/>
  </p:clrMapOvr>
  <p:transition spd="med">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2D278-BACA-4CBA-AFBF-69A44E069036}"/>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430FDC9E-F55D-4EC4-A048-096C806AEF00}"/>
              </a:ext>
            </a:extLst>
          </p:cNvPr>
          <p:cNvSpPr>
            <a:spLocks noGrp="1"/>
          </p:cNvSpPr>
          <p:nvPr>
            <p:ph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C0D4A2E4-86E4-4E5B-8911-D4C1CAE02A01}"/>
              </a:ext>
            </a:extLst>
          </p:cNvPr>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5882C7D9-98E4-406D-8344-67165BE817CF}"/>
              </a:ext>
            </a:extLst>
          </p:cNvPr>
          <p:cNvSpPr>
            <a:spLocks noGrp="1"/>
          </p:cNvSpPr>
          <p:nvPr>
            <p:ph type="dt" sz="half" idx="10"/>
          </p:nvPr>
        </p:nvSpPr>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0A8293C6-D9BA-47BB-97C5-B8D0F3A4372A}"/>
              </a:ext>
            </a:extLst>
          </p:cNvPr>
          <p:cNvSpPr>
            <a:spLocks noGrp="1"/>
          </p:cNvSpPr>
          <p:nvPr>
            <p:ph type="ftr" sz="quarter" idx="11"/>
          </p:nvPr>
        </p:nvSpPr>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F6D0F7C9-4F1E-4CAA-B9A6-D17AE495FE37}"/>
              </a:ext>
            </a:extLst>
          </p:cNvPr>
          <p:cNvSpPr>
            <a:spLocks noGrp="1"/>
          </p:cNvSpPr>
          <p:nvPr>
            <p:ph type="sldNum" sz="quarter" idx="12"/>
          </p:nvPr>
        </p:nvSpPr>
        <p:spPr/>
        <p:txBody>
          <a:bodyPr/>
          <a:lstStyle>
            <a:lvl1pPr>
              <a:defRPr/>
            </a:lvl1pPr>
          </a:lstStyle>
          <a:p>
            <a:fld id="{1E415695-9DE4-40DC-A298-24D529C51C2D}" type="slidenum">
              <a:rPr lang="ar-SA" altLang="sl-SI"/>
              <a:pPr/>
              <a:t>‹#›</a:t>
            </a:fld>
            <a:endParaRPr lang="sl-SI" altLang="sl-SI"/>
          </a:p>
        </p:txBody>
      </p:sp>
    </p:spTree>
    <p:extLst>
      <p:ext uri="{BB962C8B-B14F-4D97-AF65-F5344CB8AC3E}">
        <p14:creationId xmlns:p14="http://schemas.microsoft.com/office/powerpoint/2010/main" val="25033298"/>
      </p:ext>
    </p:extLst>
  </p:cSld>
  <p:clrMapOvr>
    <a:masterClrMapping/>
  </p:clrMapOvr>
  <p:transition spd="med">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212D2-EB50-4123-9D97-5B637136B8A7}"/>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9FDAA015-E900-42C2-8465-372F2715BCC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546010-268A-4BFF-881D-BD05F6B7F66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7E5C0417-6BD0-4515-9DFE-A23C20EA72B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A69079-6A11-4FD1-8DBA-A6C6906B9B5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122B59A2-8E92-4696-B311-A5438AEC4889}"/>
              </a:ext>
            </a:extLst>
          </p:cNvPr>
          <p:cNvSpPr>
            <a:spLocks noGrp="1"/>
          </p:cNvSpPr>
          <p:nvPr>
            <p:ph type="dt" sz="half" idx="10"/>
          </p:nvPr>
        </p:nvSpPr>
        <p:spPr/>
        <p:txBody>
          <a:bodyPr/>
          <a:lstStyle>
            <a:lvl1pPr>
              <a:defRPr/>
            </a:lvl1pPr>
          </a:lstStyle>
          <a:p>
            <a:endParaRPr lang="en-US" altLang="sl-SI"/>
          </a:p>
        </p:txBody>
      </p:sp>
      <p:sp>
        <p:nvSpPr>
          <p:cNvPr id="8" name="Footer Placeholder 7">
            <a:extLst>
              <a:ext uri="{FF2B5EF4-FFF2-40B4-BE49-F238E27FC236}">
                <a16:creationId xmlns:a16="http://schemas.microsoft.com/office/drawing/2014/main" id="{FD5BB525-76BC-4922-9ED9-892D2DEB13B4}"/>
              </a:ext>
            </a:extLst>
          </p:cNvPr>
          <p:cNvSpPr>
            <a:spLocks noGrp="1"/>
          </p:cNvSpPr>
          <p:nvPr>
            <p:ph type="ftr" sz="quarter" idx="11"/>
          </p:nvPr>
        </p:nvSpPr>
        <p:spPr/>
        <p:txBody>
          <a:bodyPr/>
          <a:lstStyle>
            <a:lvl1pPr>
              <a:defRPr/>
            </a:lvl1pPr>
          </a:lstStyle>
          <a:p>
            <a:endParaRPr lang="en-US" altLang="sl-SI"/>
          </a:p>
        </p:txBody>
      </p:sp>
      <p:sp>
        <p:nvSpPr>
          <p:cNvPr id="9" name="Slide Number Placeholder 8">
            <a:extLst>
              <a:ext uri="{FF2B5EF4-FFF2-40B4-BE49-F238E27FC236}">
                <a16:creationId xmlns:a16="http://schemas.microsoft.com/office/drawing/2014/main" id="{E3725358-D650-4138-98B8-9843C3EC08E3}"/>
              </a:ext>
            </a:extLst>
          </p:cNvPr>
          <p:cNvSpPr>
            <a:spLocks noGrp="1"/>
          </p:cNvSpPr>
          <p:nvPr>
            <p:ph type="sldNum" sz="quarter" idx="12"/>
          </p:nvPr>
        </p:nvSpPr>
        <p:spPr/>
        <p:txBody>
          <a:bodyPr/>
          <a:lstStyle>
            <a:lvl1pPr>
              <a:defRPr/>
            </a:lvl1pPr>
          </a:lstStyle>
          <a:p>
            <a:fld id="{0263DEB9-1B88-43F3-9332-A74DD40BB7DB}" type="slidenum">
              <a:rPr lang="ar-SA" altLang="sl-SI"/>
              <a:pPr/>
              <a:t>‹#›</a:t>
            </a:fld>
            <a:endParaRPr lang="sl-SI" altLang="sl-SI"/>
          </a:p>
        </p:txBody>
      </p:sp>
    </p:spTree>
    <p:extLst>
      <p:ext uri="{BB962C8B-B14F-4D97-AF65-F5344CB8AC3E}">
        <p14:creationId xmlns:p14="http://schemas.microsoft.com/office/powerpoint/2010/main" val="1157458842"/>
      </p:ext>
    </p:extLst>
  </p:cSld>
  <p:clrMapOvr>
    <a:masterClrMapping/>
  </p:clrMapOvr>
  <p:transition spd="med">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9E74-34AC-4704-9033-0E7ADAB0CA0E}"/>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91BB588B-5AF1-4310-9783-74304EB6BAFA}"/>
              </a:ext>
            </a:extLst>
          </p:cNvPr>
          <p:cNvSpPr>
            <a:spLocks noGrp="1"/>
          </p:cNvSpPr>
          <p:nvPr>
            <p:ph type="dt" sz="half" idx="10"/>
          </p:nvPr>
        </p:nvSpPr>
        <p:spPr/>
        <p:txBody>
          <a:bodyPr/>
          <a:lstStyle>
            <a:lvl1pPr>
              <a:defRPr/>
            </a:lvl1pPr>
          </a:lstStyle>
          <a:p>
            <a:endParaRPr lang="en-US" altLang="sl-SI"/>
          </a:p>
        </p:txBody>
      </p:sp>
      <p:sp>
        <p:nvSpPr>
          <p:cNvPr id="4" name="Footer Placeholder 3">
            <a:extLst>
              <a:ext uri="{FF2B5EF4-FFF2-40B4-BE49-F238E27FC236}">
                <a16:creationId xmlns:a16="http://schemas.microsoft.com/office/drawing/2014/main" id="{C66A77CC-29EF-4A72-8220-2861E2912FD9}"/>
              </a:ext>
            </a:extLst>
          </p:cNvPr>
          <p:cNvSpPr>
            <a:spLocks noGrp="1"/>
          </p:cNvSpPr>
          <p:nvPr>
            <p:ph type="ftr" sz="quarter" idx="11"/>
          </p:nvPr>
        </p:nvSpPr>
        <p:spPr/>
        <p:txBody>
          <a:bodyPr/>
          <a:lstStyle>
            <a:lvl1pPr>
              <a:defRPr/>
            </a:lvl1pPr>
          </a:lstStyle>
          <a:p>
            <a:endParaRPr lang="en-US" altLang="sl-SI"/>
          </a:p>
        </p:txBody>
      </p:sp>
      <p:sp>
        <p:nvSpPr>
          <p:cNvPr id="5" name="Slide Number Placeholder 4">
            <a:extLst>
              <a:ext uri="{FF2B5EF4-FFF2-40B4-BE49-F238E27FC236}">
                <a16:creationId xmlns:a16="http://schemas.microsoft.com/office/drawing/2014/main" id="{341BA3FF-80D9-464F-B6D2-5CF0DEE0C01A}"/>
              </a:ext>
            </a:extLst>
          </p:cNvPr>
          <p:cNvSpPr>
            <a:spLocks noGrp="1"/>
          </p:cNvSpPr>
          <p:nvPr>
            <p:ph type="sldNum" sz="quarter" idx="12"/>
          </p:nvPr>
        </p:nvSpPr>
        <p:spPr/>
        <p:txBody>
          <a:bodyPr/>
          <a:lstStyle>
            <a:lvl1pPr>
              <a:defRPr/>
            </a:lvl1pPr>
          </a:lstStyle>
          <a:p>
            <a:fld id="{B42CEFA8-0B31-4075-A04C-F029A62FC906}" type="slidenum">
              <a:rPr lang="ar-SA" altLang="sl-SI"/>
              <a:pPr/>
              <a:t>‹#›</a:t>
            </a:fld>
            <a:endParaRPr lang="sl-SI" altLang="sl-SI"/>
          </a:p>
        </p:txBody>
      </p:sp>
    </p:spTree>
    <p:extLst>
      <p:ext uri="{BB962C8B-B14F-4D97-AF65-F5344CB8AC3E}">
        <p14:creationId xmlns:p14="http://schemas.microsoft.com/office/powerpoint/2010/main" val="482953633"/>
      </p:ext>
    </p:extLst>
  </p:cSld>
  <p:clrMapOvr>
    <a:masterClrMapping/>
  </p:clrMapOvr>
  <p:transition spd="med">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057777-8D0B-44D6-B232-F4CD2E5BDFA5}"/>
              </a:ext>
            </a:extLst>
          </p:cNvPr>
          <p:cNvSpPr>
            <a:spLocks noGrp="1"/>
          </p:cNvSpPr>
          <p:nvPr>
            <p:ph type="dt" sz="half" idx="10"/>
          </p:nvPr>
        </p:nvSpPr>
        <p:spPr/>
        <p:txBody>
          <a:bodyPr/>
          <a:lstStyle>
            <a:lvl1pPr>
              <a:defRPr/>
            </a:lvl1pPr>
          </a:lstStyle>
          <a:p>
            <a:endParaRPr lang="en-US" altLang="sl-SI"/>
          </a:p>
        </p:txBody>
      </p:sp>
      <p:sp>
        <p:nvSpPr>
          <p:cNvPr id="3" name="Footer Placeholder 2">
            <a:extLst>
              <a:ext uri="{FF2B5EF4-FFF2-40B4-BE49-F238E27FC236}">
                <a16:creationId xmlns:a16="http://schemas.microsoft.com/office/drawing/2014/main" id="{3467079E-8070-4FC9-BD57-2ED43C41A228}"/>
              </a:ext>
            </a:extLst>
          </p:cNvPr>
          <p:cNvSpPr>
            <a:spLocks noGrp="1"/>
          </p:cNvSpPr>
          <p:nvPr>
            <p:ph type="ftr" sz="quarter" idx="11"/>
          </p:nvPr>
        </p:nvSpPr>
        <p:spPr/>
        <p:txBody>
          <a:bodyPr/>
          <a:lstStyle>
            <a:lvl1pPr>
              <a:defRPr/>
            </a:lvl1pPr>
          </a:lstStyle>
          <a:p>
            <a:endParaRPr lang="en-US" altLang="sl-SI"/>
          </a:p>
        </p:txBody>
      </p:sp>
      <p:sp>
        <p:nvSpPr>
          <p:cNvPr id="4" name="Slide Number Placeholder 3">
            <a:extLst>
              <a:ext uri="{FF2B5EF4-FFF2-40B4-BE49-F238E27FC236}">
                <a16:creationId xmlns:a16="http://schemas.microsoft.com/office/drawing/2014/main" id="{53D4BBD4-E79C-48FB-9816-EDDBC0BA282D}"/>
              </a:ext>
            </a:extLst>
          </p:cNvPr>
          <p:cNvSpPr>
            <a:spLocks noGrp="1"/>
          </p:cNvSpPr>
          <p:nvPr>
            <p:ph type="sldNum" sz="quarter" idx="12"/>
          </p:nvPr>
        </p:nvSpPr>
        <p:spPr/>
        <p:txBody>
          <a:bodyPr/>
          <a:lstStyle>
            <a:lvl1pPr>
              <a:defRPr/>
            </a:lvl1pPr>
          </a:lstStyle>
          <a:p>
            <a:fld id="{53EEC1B5-77AA-4468-AD00-42E994DF807B}" type="slidenum">
              <a:rPr lang="ar-SA" altLang="sl-SI"/>
              <a:pPr/>
              <a:t>‹#›</a:t>
            </a:fld>
            <a:endParaRPr lang="sl-SI" altLang="sl-SI"/>
          </a:p>
        </p:txBody>
      </p:sp>
    </p:spTree>
    <p:extLst>
      <p:ext uri="{BB962C8B-B14F-4D97-AF65-F5344CB8AC3E}">
        <p14:creationId xmlns:p14="http://schemas.microsoft.com/office/powerpoint/2010/main" val="1817189270"/>
      </p:ext>
    </p:extLst>
  </p:cSld>
  <p:clrMapOvr>
    <a:masterClrMapping/>
  </p:clrMapOvr>
  <p:transition spd="med">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CD317-7ED1-4AC4-B7C8-F87C0A7DE0B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DF74DF0A-7B01-4C1D-AF1C-C5CBAC18A31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B35C3B22-8185-474A-A4DA-0C714FE4EE0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A0AD76-A8AD-418A-94EB-8599C9E017CD}"/>
              </a:ext>
            </a:extLst>
          </p:cNvPr>
          <p:cNvSpPr>
            <a:spLocks noGrp="1"/>
          </p:cNvSpPr>
          <p:nvPr>
            <p:ph type="dt" sz="half" idx="10"/>
          </p:nvPr>
        </p:nvSpPr>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5FC0DD50-420E-45F6-942C-8864EE4C1BD4}"/>
              </a:ext>
            </a:extLst>
          </p:cNvPr>
          <p:cNvSpPr>
            <a:spLocks noGrp="1"/>
          </p:cNvSpPr>
          <p:nvPr>
            <p:ph type="ftr" sz="quarter" idx="11"/>
          </p:nvPr>
        </p:nvSpPr>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F97E6028-D8DD-4D3D-A8FD-3F97877A5F2D}"/>
              </a:ext>
            </a:extLst>
          </p:cNvPr>
          <p:cNvSpPr>
            <a:spLocks noGrp="1"/>
          </p:cNvSpPr>
          <p:nvPr>
            <p:ph type="sldNum" sz="quarter" idx="12"/>
          </p:nvPr>
        </p:nvSpPr>
        <p:spPr/>
        <p:txBody>
          <a:bodyPr/>
          <a:lstStyle>
            <a:lvl1pPr>
              <a:defRPr/>
            </a:lvl1pPr>
          </a:lstStyle>
          <a:p>
            <a:fld id="{00203C01-3C64-42B5-AEFD-87C079E16152}" type="slidenum">
              <a:rPr lang="ar-SA" altLang="sl-SI"/>
              <a:pPr/>
              <a:t>‹#›</a:t>
            </a:fld>
            <a:endParaRPr lang="sl-SI" altLang="sl-SI"/>
          </a:p>
        </p:txBody>
      </p:sp>
    </p:spTree>
    <p:extLst>
      <p:ext uri="{BB962C8B-B14F-4D97-AF65-F5344CB8AC3E}">
        <p14:creationId xmlns:p14="http://schemas.microsoft.com/office/powerpoint/2010/main" val="3099650227"/>
      </p:ext>
    </p:extLst>
  </p:cSld>
  <p:clrMapOvr>
    <a:masterClrMapping/>
  </p:clrMapOvr>
  <p:transition spd="med">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036A-787C-48A2-9806-5F4C2B5F172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C04C5B68-536F-4BE7-8CE2-5C3D7EEAEC6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5CFD836F-4312-4D6B-AE32-CE3E449F403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2BB22D-2158-4426-B6EB-B23F72501E55}"/>
              </a:ext>
            </a:extLst>
          </p:cNvPr>
          <p:cNvSpPr>
            <a:spLocks noGrp="1"/>
          </p:cNvSpPr>
          <p:nvPr>
            <p:ph type="dt" sz="half" idx="10"/>
          </p:nvPr>
        </p:nvSpPr>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29D594DD-15B4-4957-8CEF-DBD56AD926D2}"/>
              </a:ext>
            </a:extLst>
          </p:cNvPr>
          <p:cNvSpPr>
            <a:spLocks noGrp="1"/>
          </p:cNvSpPr>
          <p:nvPr>
            <p:ph type="ftr" sz="quarter" idx="11"/>
          </p:nvPr>
        </p:nvSpPr>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B5F99A90-FE79-4921-ACC2-EF04F2B1A99A}"/>
              </a:ext>
            </a:extLst>
          </p:cNvPr>
          <p:cNvSpPr>
            <a:spLocks noGrp="1"/>
          </p:cNvSpPr>
          <p:nvPr>
            <p:ph type="sldNum" sz="quarter" idx="12"/>
          </p:nvPr>
        </p:nvSpPr>
        <p:spPr/>
        <p:txBody>
          <a:bodyPr/>
          <a:lstStyle>
            <a:lvl1pPr>
              <a:defRPr/>
            </a:lvl1pPr>
          </a:lstStyle>
          <a:p>
            <a:fld id="{8D55F436-9790-466F-AE95-75A3FF18CAD8}" type="slidenum">
              <a:rPr lang="ar-SA" altLang="sl-SI"/>
              <a:pPr/>
              <a:t>‹#›</a:t>
            </a:fld>
            <a:endParaRPr lang="sl-SI" altLang="sl-SI"/>
          </a:p>
        </p:txBody>
      </p:sp>
    </p:spTree>
    <p:extLst>
      <p:ext uri="{BB962C8B-B14F-4D97-AF65-F5344CB8AC3E}">
        <p14:creationId xmlns:p14="http://schemas.microsoft.com/office/powerpoint/2010/main" val="3150829403"/>
      </p:ext>
    </p:extLst>
  </p:cSld>
  <p:clrMapOvr>
    <a:masterClrMapping/>
  </p:clrMapOvr>
  <p:transition spd="med">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8988F46-5B41-448B-B669-A94C57ECB05A}"/>
              </a:ext>
            </a:extLst>
          </p:cNvPr>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Click to edit Master title style</a:t>
            </a:r>
          </a:p>
        </p:txBody>
      </p:sp>
      <p:sp>
        <p:nvSpPr>
          <p:cNvPr id="53251" name="Rectangle 3">
            <a:extLst>
              <a:ext uri="{FF2B5EF4-FFF2-40B4-BE49-F238E27FC236}">
                <a16:creationId xmlns:a16="http://schemas.microsoft.com/office/drawing/2014/main" id="{44308432-FCD2-4089-9D6A-D9F5225E6964}"/>
              </a:ext>
            </a:extLst>
          </p:cNvPr>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Click to edit Master text styles</a:t>
            </a:r>
          </a:p>
          <a:p>
            <a:pPr lvl="1"/>
            <a:r>
              <a:rPr lang="sl-SI" altLang="sl-SI"/>
              <a:t>Second level</a:t>
            </a:r>
          </a:p>
          <a:p>
            <a:pPr lvl="2"/>
            <a:r>
              <a:rPr lang="sl-SI" altLang="sl-SI"/>
              <a:t>Third level</a:t>
            </a:r>
          </a:p>
          <a:p>
            <a:pPr lvl="3"/>
            <a:r>
              <a:rPr lang="sl-SI" altLang="sl-SI"/>
              <a:t>Fourth level</a:t>
            </a:r>
          </a:p>
          <a:p>
            <a:pPr lvl="4"/>
            <a:r>
              <a:rPr lang="sl-SI" altLang="sl-SI"/>
              <a:t>Fifth level</a:t>
            </a:r>
          </a:p>
        </p:txBody>
      </p:sp>
      <p:sp>
        <p:nvSpPr>
          <p:cNvPr id="53252" name="Rectangle 4">
            <a:extLst>
              <a:ext uri="{FF2B5EF4-FFF2-40B4-BE49-F238E27FC236}">
                <a16:creationId xmlns:a16="http://schemas.microsoft.com/office/drawing/2014/main" id="{1ABCFBB6-CE18-4215-9F67-16CD95BDE0A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a:effectLst>
                  <a:outerShdw blurRad="38100" dist="38100" dir="2700000" algn="tl">
                    <a:srgbClr val="000000"/>
                  </a:outerShdw>
                </a:effectLst>
                <a:latin typeface="Arial" panose="020B0604020202020204" pitchFamily="34" charset="0"/>
              </a:defRPr>
            </a:lvl1pPr>
          </a:lstStyle>
          <a:p>
            <a:endParaRPr lang="en-US" altLang="sl-SI"/>
          </a:p>
        </p:txBody>
      </p:sp>
      <p:sp>
        <p:nvSpPr>
          <p:cNvPr id="53253" name="Rectangle 5">
            <a:extLst>
              <a:ext uri="{FF2B5EF4-FFF2-40B4-BE49-F238E27FC236}">
                <a16:creationId xmlns:a16="http://schemas.microsoft.com/office/drawing/2014/main" id="{F7DB510B-B0E8-4004-BD12-DCB432CEA93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a:defRPr sz="1400">
                <a:effectLst>
                  <a:outerShdw blurRad="38100" dist="38100" dir="2700000" algn="tl">
                    <a:srgbClr val="000000"/>
                  </a:outerShdw>
                </a:effectLst>
                <a:latin typeface="Arial" panose="020B0604020202020204" pitchFamily="34" charset="0"/>
              </a:defRPr>
            </a:lvl1pPr>
          </a:lstStyle>
          <a:p>
            <a:endParaRPr lang="en-US" altLang="sl-SI"/>
          </a:p>
        </p:txBody>
      </p:sp>
      <p:sp>
        <p:nvSpPr>
          <p:cNvPr id="53254" name="Rectangle 6">
            <a:extLst>
              <a:ext uri="{FF2B5EF4-FFF2-40B4-BE49-F238E27FC236}">
                <a16:creationId xmlns:a16="http://schemas.microsoft.com/office/drawing/2014/main" id="{3E392D98-1EA5-43A1-9746-DB2806041F5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a:effectLst>
                  <a:outerShdw blurRad="38100" dist="38100" dir="2700000" algn="tl">
                    <a:srgbClr val="000000"/>
                  </a:outerShdw>
                </a:effectLst>
                <a:latin typeface="Arial" panose="020B0604020202020204" pitchFamily="34" charset="0"/>
              </a:defRPr>
            </a:lvl1pPr>
          </a:lstStyle>
          <a:p>
            <a:fld id="{D4A67AA9-6FF2-4569-91AE-3B844329529C}" type="slidenum">
              <a:rPr lang="ar-SA"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transition spd="med">
    <p:wheel/>
  </p:transition>
  <p:txStyles>
    <p:titleStyle>
      <a:lvl1pPr algn="ctr" rtl="1"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1"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1"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1"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r" rtl="1"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r" rtl="1"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r" rtl="1"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r" rtl="1"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5151152_1">
            <a:extLst>
              <a:ext uri="{FF2B5EF4-FFF2-40B4-BE49-F238E27FC236}">
                <a16:creationId xmlns:a16="http://schemas.microsoft.com/office/drawing/2014/main" id="{9B044B1A-10D7-4F86-B09A-C758FE3559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2628900"/>
            <a:ext cx="6011862" cy="42291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Ameriška zastava">
            <a:extLst>
              <a:ext uri="{FF2B5EF4-FFF2-40B4-BE49-F238E27FC236}">
                <a16:creationId xmlns:a16="http://schemas.microsoft.com/office/drawing/2014/main" id="{0C2FADCD-92CE-424F-B846-87BA37635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713"/>
            <a:ext cx="2555875"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Panzer I">
            <a:extLst>
              <a:ext uri="{FF2B5EF4-FFF2-40B4-BE49-F238E27FC236}">
                <a16:creationId xmlns:a16="http://schemas.microsoft.com/office/drawing/2014/main" id="{D40EC640-DA49-4D5F-A52F-461DC4637D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0"/>
            <a:ext cx="4500562"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sniper_kar 98k">
            <a:extLst>
              <a:ext uri="{FF2B5EF4-FFF2-40B4-BE49-F238E27FC236}">
                <a16:creationId xmlns:a16="http://schemas.microsoft.com/office/drawing/2014/main" id="{DF194D53-C32C-4EAD-AB4D-40E69D768E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36838"/>
            <a:ext cx="3146425"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a:extLst>
              <a:ext uri="{FF2B5EF4-FFF2-40B4-BE49-F238E27FC236}">
                <a16:creationId xmlns:a16="http://schemas.microsoft.com/office/drawing/2014/main" id="{6943DD17-598B-456B-9440-B35FE5D39A36}"/>
              </a:ext>
            </a:extLst>
          </p:cNvPr>
          <p:cNvSpPr>
            <a:spLocks noGrp="1" noChangeArrowheads="1"/>
          </p:cNvSpPr>
          <p:nvPr>
            <p:ph type="ctrTitle"/>
          </p:nvPr>
        </p:nvSpPr>
        <p:spPr>
          <a:xfrm>
            <a:off x="611188" y="1844675"/>
            <a:ext cx="7920037" cy="2232025"/>
          </a:xfrm>
        </p:spPr>
        <p:txBody>
          <a:bodyPr/>
          <a:lstStyle/>
          <a:p>
            <a:r>
              <a:rPr lang="en-AU" altLang="sl-SI"/>
              <a:t>2.SVETOVNA VOJNA</a:t>
            </a:r>
            <a:endParaRPr lang="en-US" altLang="sl-SI"/>
          </a:p>
        </p:txBody>
      </p:sp>
      <p:pic>
        <p:nvPicPr>
          <p:cNvPr id="2052" name="Picture 4" descr="znak nacizma">
            <a:extLst>
              <a:ext uri="{FF2B5EF4-FFF2-40B4-BE49-F238E27FC236}">
                <a16:creationId xmlns:a16="http://schemas.microsoft.com/office/drawing/2014/main" id="{29D899F6-D496-425D-B7F9-92A6862FDA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4288" y="620713"/>
            <a:ext cx="210185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kar 89k">
            <a:extLst>
              <a:ext uri="{FF2B5EF4-FFF2-40B4-BE49-F238E27FC236}">
                <a16:creationId xmlns:a16="http://schemas.microsoft.com/office/drawing/2014/main" id="{F66921CF-249E-4392-B47B-8CFB6A5EAB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64343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a:extLst>
              <a:ext uri="{FF2B5EF4-FFF2-40B4-BE49-F238E27FC236}">
                <a16:creationId xmlns:a16="http://schemas.microsoft.com/office/drawing/2014/main" id="{8EE459FB-F171-4330-AB4E-EFAEE7FE8215}"/>
              </a:ext>
            </a:extLst>
          </p:cNvPr>
          <p:cNvSpPr>
            <a:spLocks noGrp="1"/>
          </p:cNvSpPr>
          <p:nvPr>
            <p:ph type="subTitle" sz="quarter" idx="1"/>
          </p:nvPr>
        </p:nvSpPr>
        <p:spPr/>
        <p:txBody>
          <a:bodyPr/>
          <a:lstStyle/>
          <a:p>
            <a:endParaRPr lang="sl-SI"/>
          </a:p>
        </p:txBody>
      </p:sp>
    </p:spTree>
  </p:cSld>
  <p:clrMapOvr>
    <a:masterClrMapping/>
  </p:clrMapOvr>
  <p:transition spd="med">
    <p:whee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a:extLst>
              <a:ext uri="{FF2B5EF4-FFF2-40B4-BE49-F238E27FC236}">
                <a16:creationId xmlns:a16="http://schemas.microsoft.com/office/drawing/2014/main" id="{76ED4DD4-E213-4EF0-8157-E9408795B936}"/>
              </a:ext>
            </a:extLst>
          </p:cNvPr>
          <p:cNvSpPr>
            <a:spLocks noGrp="1" noChangeArrowheads="1"/>
          </p:cNvSpPr>
          <p:nvPr>
            <p:ph type="body" idx="1"/>
          </p:nvPr>
        </p:nvSpPr>
        <p:spPr>
          <a:xfrm>
            <a:off x="457200" y="1196975"/>
            <a:ext cx="8507413" cy="5327650"/>
          </a:xfrm>
        </p:spPr>
        <p:txBody>
          <a:bodyPr/>
          <a:lstStyle/>
          <a:p>
            <a:pPr algn="l" rtl="0">
              <a:lnSpc>
                <a:spcPct val="80000"/>
              </a:lnSpc>
            </a:pPr>
            <a:r>
              <a:rPr lang="sl-SI" altLang="zh-CN" sz="1800"/>
              <a:t>Lahko, bi rekli, da velik del vzroka druge svetovne vojne ima korenine v vzrokih prve svetovne vojne.</a:t>
            </a:r>
          </a:p>
          <a:p>
            <a:pPr algn="l" rtl="0">
              <a:lnSpc>
                <a:spcPct val="80000"/>
              </a:lnSpc>
            </a:pPr>
            <a:r>
              <a:rPr lang="sl-SI" altLang="zh-CN" sz="1800"/>
              <a:t>Nemčija, Italija in Japonska so se v 19. stoletju relativno kasneje razvile, kot moderne industrijske države in so močno zaostajale v ustvarjanju kolonijalnih imperijev v primerjavi z Veliko Britanijo ter Francijo. Nemčija je v prvi svetovni vojni bila poražena in je po Versaillski mirovni pogodbi izgubila kolonije tako, da je bila postavljena v še slabši položaj. Italija in Japonska, čeprav sta bili na strani zmagovalcev, sta bili razočarani na svoj vojni plen.</a:t>
            </a:r>
          </a:p>
          <a:p>
            <a:pPr algn="l" rtl="0">
              <a:lnSpc>
                <a:spcPct val="80000"/>
              </a:lnSpc>
            </a:pPr>
            <a:r>
              <a:rPr lang="sl-SI" altLang="zh-CN" sz="1800"/>
              <a:t>Nacionalizem, ki je predstavljal dominantno ideologijo Evrope v 19. stoletju, je povečal svoj vpliv v vzhodni Evropi, kjer so na ruševinah starih treh carstev-Otomanskega, Ruskega in Avstro-ogrskega po dolgotrajnem postopku formirane nacionalne države. V večini primerov se meje niso ujemale z etičnim mejam, ki je bil stalen izvor iredentizma in napetosti, ko so nekatere nove države (Kraljevina SHS, Čehoslovaška in deloma Poljska), po sestavi so bile več etnične in obremenjene z notranjimi nemiri. Nacionalizem se tudi uveljavi v Aziji, še bolj na evropskih kolonijah sil, ki so svoj položaj zamišljali kot izdajo versajskih principov. Nacionalizem se je nadaljeval kazati kot rasizem, ki je imel važno vlogo v poslabšanju odnosov med ZDA in Japonsko.</a:t>
            </a:r>
          </a:p>
          <a:p>
            <a:pPr algn="l" rtl="0">
              <a:lnSpc>
                <a:spcPct val="80000"/>
              </a:lnSpc>
            </a:pPr>
            <a:r>
              <a:rPr lang="sl-SI" altLang="zh-CN" sz="1800"/>
              <a:t>Novi faktor je predstavljal tudi dveh ideologij fašizma in komunizma, ki sta vsak na svoj način radikalno alternativo, ki so se medsebojno križali v mednarodni politiki.</a:t>
            </a:r>
            <a:endParaRPr lang="en-US" altLang="sl-SI" sz="1800"/>
          </a:p>
        </p:txBody>
      </p:sp>
      <p:sp>
        <p:nvSpPr>
          <p:cNvPr id="64516" name="WordArt 4">
            <a:extLst>
              <a:ext uri="{FF2B5EF4-FFF2-40B4-BE49-F238E27FC236}">
                <a16:creationId xmlns:a16="http://schemas.microsoft.com/office/drawing/2014/main" id="{AAF8F134-AC91-444B-A3B8-9CC6CE440A93}"/>
              </a:ext>
            </a:extLst>
          </p:cNvPr>
          <p:cNvSpPr>
            <a:spLocks noChangeArrowheads="1" noChangeShapeType="1" noTextEdit="1"/>
          </p:cNvSpPr>
          <p:nvPr/>
        </p:nvSpPr>
        <p:spPr bwMode="auto">
          <a:xfrm>
            <a:off x="2195513" y="188913"/>
            <a:ext cx="454342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r>
              <a:rPr lang="sl-SI" sz="3600" kern="10">
                <a:ln w="9525">
                  <a:solidFill>
                    <a:srgbClr val="000000"/>
                  </a:solidFill>
                  <a:round/>
                  <a:headEnd/>
                  <a:tailEnd/>
                </a:ln>
                <a:solidFill>
                  <a:srgbClr val="FFFFFF"/>
                </a:solidFill>
                <a:latin typeface="Arial Black" panose="020B0A04020102020204" pitchFamily="34" charset="0"/>
              </a:rPr>
              <a:t>VZROKI VOJNE</a:t>
            </a:r>
          </a:p>
        </p:txBody>
      </p:sp>
      <p:pic>
        <p:nvPicPr>
          <p:cNvPr id="64517" name="Picture 5" descr="puscica">
            <a:hlinkClick r:id="rId2" action="ppaction://hlinksldjump"/>
            <a:extLst>
              <a:ext uri="{FF2B5EF4-FFF2-40B4-BE49-F238E27FC236}">
                <a16:creationId xmlns:a16="http://schemas.microsoft.com/office/drawing/2014/main" id="{ABC9CE25-9654-47E2-9186-1C4738740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5876925"/>
            <a:ext cx="923925" cy="600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hee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a:extLst>
              <a:ext uri="{FF2B5EF4-FFF2-40B4-BE49-F238E27FC236}">
                <a16:creationId xmlns:a16="http://schemas.microsoft.com/office/drawing/2014/main" id="{848AB215-C273-4C6E-8F35-44F7762189D5}"/>
              </a:ext>
            </a:extLst>
          </p:cNvPr>
          <p:cNvSpPr>
            <a:spLocks noGrp="1" noChangeArrowheads="1"/>
          </p:cNvSpPr>
          <p:nvPr>
            <p:ph type="body" idx="1"/>
          </p:nvPr>
        </p:nvSpPr>
        <p:spPr>
          <a:xfrm>
            <a:off x="0" y="0"/>
            <a:ext cx="5724525" cy="6742113"/>
          </a:xfrm>
        </p:spPr>
        <p:txBody>
          <a:bodyPr/>
          <a:lstStyle/>
          <a:p>
            <a:pPr algn="l" rtl="0">
              <a:lnSpc>
                <a:spcPct val="80000"/>
              </a:lnSpc>
            </a:pPr>
            <a:r>
              <a:rPr lang="sl-SI" altLang="sl-SI" sz="2000"/>
              <a:t>Leta 1940 je Churchill postal britanski predsednik. V svojem prvem govoru je povedal znamenite besede: »Ne morem vam ponuditi nič drugega kakor kri, muke, solze in znoj.«Vojna za Francijo je bila pred vrati. Francozi so vse svoje sile poslali na sever, od koder so pričakovali napad. Napad bi tudi potekal tam, če ne bi 10. januarja 1940 nemško letalo, ki je nosilo majorja z načrti za napad, zašlo v Belgijo in tam zasilno pristalo. Nemci so morali spremeniti svoj načrt. Odločili so se za »rez s srpom«. V Francozih pa so pridobljeni načrti le še podkrepili prepričanje, da bodo Nemci napadli po starem Schliemanovem načrtu. Taktika »rez s srpom« je doživela uspeh. Francija je pričakovala napad preko Belgije in tam postavila večino svojih čet, vendar so Nemci napadli skozi Luksemburg in Ardene, prišli četam za hrbet in jih tako odrezali od zaledja. Zavezniške čete so bile v pasti.</a:t>
            </a:r>
            <a:endParaRPr lang="en-US" altLang="sl-SI" sz="2000"/>
          </a:p>
        </p:txBody>
      </p:sp>
      <p:sp>
        <p:nvSpPr>
          <p:cNvPr id="65540" name="WordArt 4">
            <a:extLst>
              <a:ext uri="{FF2B5EF4-FFF2-40B4-BE49-F238E27FC236}">
                <a16:creationId xmlns:a16="http://schemas.microsoft.com/office/drawing/2014/main" id="{0B1DD390-C1AB-48B4-B6B9-D6DFC7064251}"/>
              </a:ext>
            </a:extLst>
          </p:cNvPr>
          <p:cNvSpPr>
            <a:spLocks noChangeArrowheads="1" noChangeShapeType="1" noTextEdit="1"/>
          </p:cNvSpPr>
          <p:nvPr/>
        </p:nvSpPr>
        <p:spPr bwMode="auto">
          <a:xfrm>
            <a:off x="5867400" y="0"/>
            <a:ext cx="3276600" cy="22050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r>
              <a:rPr lang="sl-SI" sz="2400" kern="10">
                <a:ln w="9525">
                  <a:solidFill>
                    <a:srgbClr val="000000"/>
                  </a:solidFill>
                  <a:round/>
                  <a:headEnd/>
                  <a:tailEnd/>
                </a:ln>
                <a:solidFill>
                  <a:srgbClr val="FFFFFF"/>
                </a:solidFill>
                <a:latin typeface="Arial Black" panose="020B0A04020102020204" pitchFamily="34" charset="0"/>
              </a:rPr>
              <a:t> </a:t>
            </a:r>
          </a:p>
          <a:p>
            <a:pPr algn="ctr" rtl="0"/>
            <a:r>
              <a:rPr lang="sl-SI" sz="2400" kern="10">
                <a:ln w="9525">
                  <a:solidFill>
                    <a:srgbClr val="000000"/>
                  </a:solidFill>
                  <a:round/>
                  <a:headEnd/>
                  <a:tailEnd/>
                </a:ln>
                <a:solidFill>
                  <a:srgbClr val="FFFFFF"/>
                </a:solidFill>
                <a:latin typeface="Arial Black" panose="020B0A04020102020204" pitchFamily="34" charset="0"/>
              </a:rPr>
              <a:t>NEMČIJA </a:t>
            </a:r>
          </a:p>
          <a:p>
            <a:pPr algn="ctr" rtl="0"/>
            <a:r>
              <a:rPr lang="sl-SI" sz="2400" kern="10">
                <a:ln w="9525">
                  <a:solidFill>
                    <a:srgbClr val="000000"/>
                  </a:solidFill>
                  <a:round/>
                  <a:headEnd/>
                  <a:tailEnd/>
                </a:ln>
                <a:solidFill>
                  <a:srgbClr val="FFFFFF"/>
                </a:solidFill>
                <a:latin typeface="Arial Black" panose="020B0A04020102020204" pitchFamily="34" charset="0"/>
              </a:rPr>
              <a:t>PROTI</a:t>
            </a:r>
          </a:p>
          <a:p>
            <a:pPr algn="ctr" rtl="0"/>
            <a:r>
              <a:rPr lang="sl-SI" sz="2400" kern="10">
                <a:ln w="9525">
                  <a:solidFill>
                    <a:srgbClr val="000000"/>
                  </a:solidFill>
                  <a:round/>
                  <a:headEnd/>
                  <a:tailEnd/>
                </a:ln>
                <a:solidFill>
                  <a:srgbClr val="FFFFFF"/>
                </a:solidFill>
                <a:latin typeface="Arial Black" panose="020B0A04020102020204" pitchFamily="34" charset="0"/>
              </a:rPr>
              <a:t> ZAVEZNIKOM</a:t>
            </a:r>
          </a:p>
        </p:txBody>
      </p:sp>
      <p:pic>
        <p:nvPicPr>
          <p:cNvPr id="65541" name="Picture 5" descr="40">
            <a:extLst>
              <a:ext uri="{FF2B5EF4-FFF2-40B4-BE49-F238E27FC236}">
                <a16:creationId xmlns:a16="http://schemas.microsoft.com/office/drawing/2014/main" id="{13508EEB-EEEB-4659-B598-933CF7DA8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2349500"/>
            <a:ext cx="295275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6" descr="42">
            <a:extLst>
              <a:ext uri="{FF2B5EF4-FFF2-40B4-BE49-F238E27FC236}">
                <a16:creationId xmlns:a16="http://schemas.microsoft.com/office/drawing/2014/main" id="{F218952B-3954-4BCE-B7BA-28D3C3104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4735513"/>
            <a:ext cx="3203575"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7" descr="puscica">
            <a:hlinkClick r:id="rId4" action="ppaction://hlinksldjump"/>
            <a:extLst>
              <a:ext uri="{FF2B5EF4-FFF2-40B4-BE49-F238E27FC236}">
                <a16:creationId xmlns:a16="http://schemas.microsoft.com/office/drawing/2014/main" id="{C25C33DB-2F2E-4087-B03C-FCC50AAC40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5589588"/>
            <a:ext cx="923925" cy="600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hee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3" name="Picture 5" descr="180px-Tehran_Conference,_1943">
            <a:extLst>
              <a:ext uri="{FF2B5EF4-FFF2-40B4-BE49-F238E27FC236}">
                <a16:creationId xmlns:a16="http://schemas.microsoft.com/office/drawing/2014/main" id="{3645E5DB-FA4E-4D94-8EAB-CD2AF46E7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186238"/>
            <a:ext cx="3276600" cy="2671762"/>
          </a:xfrm>
          <a:prstGeom prst="rect">
            <a:avLst/>
          </a:prstGeom>
          <a:noFill/>
          <a:extLst>
            <a:ext uri="{909E8E84-426E-40DD-AFC4-6F175D3DCCD1}">
              <a14:hiddenFill xmlns:a14="http://schemas.microsoft.com/office/drawing/2010/main">
                <a:solidFill>
                  <a:srgbClr val="FFFFFF"/>
                </a:solidFill>
              </a14:hiddenFill>
            </a:ext>
          </a:extLst>
        </p:spPr>
      </p:pic>
      <p:sp>
        <p:nvSpPr>
          <p:cNvPr id="68611" name="Rectangle 3">
            <a:extLst>
              <a:ext uri="{FF2B5EF4-FFF2-40B4-BE49-F238E27FC236}">
                <a16:creationId xmlns:a16="http://schemas.microsoft.com/office/drawing/2014/main" id="{FEB79B43-8B1E-4573-A5A9-85E9946AFBD8}"/>
              </a:ext>
            </a:extLst>
          </p:cNvPr>
          <p:cNvSpPr>
            <a:spLocks noGrp="1" noChangeArrowheads="1"/>
          </p:cNvSpPr>
          <p:nvPr>
            <p:ph type="body" idx="1"/>
          </p:nvPr>
        </p:nvSpPr>
        <p:spPr>
          <a:xfrm>
            <a:off x="250825" y="1052513"/>
            <a:ext cx="8435975" cy="5043487"/>
          </a:xfrm>
        </p:spPr>
        <p:txBody>
          <a:bodyPr/>
          <a:lstStyle/>
          <a:p>
            <a:pPr algn="l" rtl="0">
              <a:lnSpc>
                <a:spcPct val="80000"/>
              </a:lnSpc>
            </a:pPr>
            <a:r>
              <a:rPr lang="sl-SI" altLang="zh-CN" sz="2400"/>
              <a:t>Od 28. novembra do 1. decembra 1943 so se v Teheranu sešli trije voditelji (Roosevelt, Stalin, Churchill) protifašistične koalicije. Pretehtali so razmere na bojiščih in usklajevali nadaljnje akcije.</a:t>
            </a:r>
            <a:endParaRPr lang="en-US" altLang="zh-CN" sz="2400">
              <a:ea typeface="SimSun" panose="02010600030101010101" pitchFamily="2" charset="-122"/>
            </a:endParaRPr>
          </a:p>
          <a:p>
            <a:pPr algn="l" rtl="0">
              <a:lnSpc>
                <a:spcPct val="80000"/>
              </a:lnSpc>
            </a:pPr>
            <a:r>
              <a:rPr lang="sl-SI" altLang="zh-CN" sz="2400"/>
              <a:t>Sporazumeli so se, da bodo uskladili vojaške načrte.</a:t>
            </a:r>
          </a:p>
          <a:p>
            <a:pPr algn="l" rtl="0">
              <a:lnSpc>
                <a:spcPct val="80000"/>
              </a:lnSpc>
            </a:pPr>
            <a:r>
              <a:rPr lang="sl-SI" altLang="zh-CN" sz="2400"/>
              <a:t>Stalin je vztrajal pri čim prejšnjem odprtju </a:t>
            </a:r>
            <a:r>
              <a:rPr lang="sl-SI" altLang="zh-CN" sz="2400" u="sng"/>
              <a:t>druge fronte</a:t>
            </a:r>
            <a:r>
              <a:rPr lang="sl-SI" altLang="zh-CN" sz="2400"/>
              <a:t> v zahodni Evropi, kar bi razbremenilo Rdečo armado na vzhodu. Domenili so se, da se bo junija 1944 začela zavezniška invazija čez Rokavski preliv. </a:t>
            </a:r>
          </a:p>
          <a:p>
            <a:pPr algn="l" rtl="0">
              <a:lnSpc>
                <a:spcPct val="80000"/>
              </a:lnSpc>
            </a:pPr>
            <a:r>
              <a:rPr lang="sl-SI" altLang="zh-CN" sz="2400"/>
              <a:t>Sovjetska zveza bo Japonski napovedala vojno. </a:t>
            </a:r>
          </a:p>
          <a:p>
            <a:pPr algn="l" rtl="0">
              <a:lnSpc>
                <a:spcPct val="80000"/>
              </a:lnSpc>
            </a:pPr>
            <a:r>
              <a:rPr lang="sl-SI" altLang="zh-CN" sz="2400"/>
              <a:t>Jugoslaviji so zagotovili celovitost po vojni in začeli odkrito podpirati partizane pod vodstvom Josipa Broza Tita</a:t>
            </a:r>
          </a:p>
          <a:p>
            <a:pPr algn="l" rtl="0">
              <a:lnSpc>
                <a:spcPct val="80000"/>
              </a:lnSpc>
            </a:pPr>
            <a:r>
              <a:rPr lang="sl-SI" altLang="zh-CN" sz="2400"/>
              <a:t>Neenotnost so pokazali pri ureditvi povojne Nemčije in Poljske.</a:t>
            </a:r>
            <a:endParaRPr lang="en-US" altLang="zh-CN" sz="2400">
              <a:ea typeface="SimSun" panose="02010600030101010101" pitchFamily="2" charset="-122"/>
            </a:endParaRPr>
          </a:p>
          <a:p>
            <a:pPr>
              <a:lnSpc>
                <a:spcPct val="80000"/>
              </a:lnSpc>
            </a:pPr>
            <a:endParaRPr lang="en-US" altLang="sl-SI" sz="2400"/>
          </a:p>
        </p:txBody>
      </p:sp>
      <p:sp>
        <p:nvSpPr>
          <p:cNvPr id="68612" name="WordArt 4">
            <a:extLst>
              <a:ext uri="{FF2B5EF4-FFF2-40B4-BE49-F238E27FC236}">
                <a16:creationId xmlns:a16="http://schemas.microsoft.com/office/drawing/2014/main" id="{8EA1E5E5-0BA5-46E0-978B-BC223CC8F723}"/>
              </a:ext>
            </a:extLst>
          </p:cNvPr>
          <p:cNvSpPr>
            <a:spLocks noChangeArrowheads="1" noChangeShapeType="1" noTextEdit="1"/>
          </p:cNvSpPr>
          <p:nvPr/>
        </p:nvSpPr>
        <p:spPr bwMode="auto">
          <a:xfrm>
            <a:off x="684213" y="115888"/>
            <a:ext cx="7343775"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r>
              <a:rPr lang="sl-SI" sz="3600" kern="10">
                <a:ln w="9525">
                  <a:solidFill>
                    <a:srgbClr val="000000"/>
                  </a:solidFill>
                  <a:round/>
                  <a:headEnd/>
                  <a:tailEnd/>
                </a:ln>
                <a:solidFill>
                  <a:srgbClr val="FFFFFF"/>
                </a:solidFill>
                <a:latin typeface="Arial Black" panose="020B0A04020102020204" pitchFamily="34" charset="0"/>
              </a:rPr>
              <a:t>TEHERANSKA KONFERENCA</a:t>
            </a:r>
          </a:p>
        </p:txBody>
      </p:sp>
      <p:pic>
        <p:nvPicPr>
          <p:cNvPr id="68614" name="Picture 6" descr="puscica">
            <a:hlinkClick r:id="rId3" action="ppaction://hlinksldjump"/>
            <a:extLst>
              <a:ext uri="{FF2B5EF4-FFF2-40B4-BE49-F238E27FC236}">
                <a16:creationId xmlns:a16="http://schemas.microsoft.com/office/drawing/2014/main" id="{14F9EC94-EA0C-4306-BB8A-690EA05167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5734050"/>
            <a:ext cx="923925" cy="600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hee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32">
            <a:extLst>
              <a:ext uri="{FF2B5EF4-FFF2-40B4-BE49-F238E27FC236}">
                <a16:creationId xmlns:a16="http://schemas.microsoft.com/office/drawing/2014/main" id="{28012720-5ADF-4255-91FB-103BC3DBF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a:extLst>
              <a:ext uri="{FF2B5EF4-FFF2-40B4-BE49-F238E27FC236}">
                <a16:creationId xmlns:a16="http://schemas.microsoft.com/office/drawing/2014/main" id="{12507031-0BA7-4A92-A64B-EB780F89A975}"/>
              </a:ext>
            </a:extLst>
          </p:cNvPr>
          <p:cNvSpPr>
            <a:spLocks noGrp="1" noChangeArrowheads="1"/>
          </p:cNvSpPr>
          <p:nvPr>
            <p:ph type="body" idx="1"/>
          </p:nvPr>
        </p:nvSpPr>
        <p:spPr>
          <a:xfrm>
            <a:off x="3132138" y="836613"/>
            <a:ext cx="4438650" cy="1368425"/>
          </a:xfrm>
        </p:spPr>
        <p:txBody>
          <a:bodyPr/>
          <a:lstStyle/>
          <a:p>
            <a:pPr algn="l" rtl="0"/>
            <a:r>
              <a:rPr lang="en-AU" altLang="sl-SI">
                <a:solidFill>
                  <a:schemeClr val="bg2"/>
                </a:solidFill>
              </a:rPr>
              <a:t>MUSOLINI NA KONJU</a:t>
            </a:r>
            <a:endParaRPr lang="en-US" altLang="sl-SI">
              <a:solidFill>
                <a:schemeClr val="bg2"/>
              </a:solidFill>
            </a:endParaRPr>
          </a:p>
        </p:txBody>
      </p:sp>
    </p:spTree>
  </p:cSld>
  <p:clrMapOvr>
    <a:masterClrMapping/>
  </p:clrMapOvr>
  <p:transition spd="med">
    <p:whee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7">
            <a:extLst>
              <a:ext uri="{FF2B5EF4-FFF2-40B4-BE49-F238E27FC236}">
                <a16:creationId xmlns:a16="http://schemas.microsoft.com/office/drawing/2014/main" id="{C9DA3FDA-A586-440F-9EB9-6A87D51429E9}"/>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42863"/>
            <a:ext cx="9144000" cy="6900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658" name="Rectangle 2">
            <a:extLst>
              <a:ext uri="{FF2B5EF4-FFF2-40B4-BE49-F238E27FC236}">
                <a16:creationId xmlns:a16="http://schemas.microsoft.com/office/drawing/2014/main" id="{F4906E49-75DE-4278-AC7C-88ABFAB56074}"/>
              </a:ext>
            </a:extLst>
          </p:cNvPr>
          <p:cNvSpPr>
            <a:spLocks noGrp="1" noChangeArrowheads="1"/>
          </p:cNvSpPr>
          <p:nvPr>
            <p:ph type="title"/>
          </p:nvPr>
        </p:nvSpPr>
        <p:spPr>
          <a:xfrm>
            <a:off x="5003800" y="692150"/>
            <a:ext cx="4330700" cy="887413"/>
          </a:xfrm>
        </p:spPr>
        <p:txBody>
          <a:bodyPr/>
          <a:lstStyle/>
          <a:p>
            <a:r>
              <a:rPr lang="en-AU" altLang="sl-SI" sz="4000"/>
              <a:t>ANGLE</a:t>
            </a:r>
            <a:r>
              <a:rPr lang="en-AU" altLang="sl-SI" sz="4000">
                <a:latin typeface="Arial" panose="020B0604020202020204" pitchFamily="34" charset="0"/>
              </a:rPr>
              <a:t>Š</a:t>
            </a:r>
            <a:r>
              <a:rPr lang="en-AU" altLang="sl-SI" sz="4000"/>
              <a:t>KO PROTILETALSKO TOPNI</a:t>
            </a:r>
            <a:r>
              <a:rPr lang="en-AU" altLang="sl-SI" sz="4000">
                <a:latin typeface="Arial" panose="020B0604020202020204" pitchFamily="34" charset="0"/>
              </a:rPr>
              <a:t>Š</a:t>
            </a:r>
            <a:r>
              <a:rPr lang="en-AU" altLang="sl-SI" sz="4000"/>
              <a:t>TVO</a:t>
            </a:r>
            <a:endParaRPr lang="en-US" altLang="sl-SI" sz="4000"/>
          </a:p>
        </p:txBody>
      </p:sp>
    </p:spTree>
  </p:cSld>
  <p:clrMapOvr>
    <a:masterClrMapping/>
  </p:clrMapOvr>
  <p:transition spd="med">
    <p:whee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8">
            <a:extLst>
              <a:ext uri="{FF2B5EF4-FFF2-40B4-BE49-F238E27FC236}">
                <a16:creationId xmlns:a16="http://schemas.microsoft.com/office/drawing/2014/main" id="{25A83A16-A2FC-4B4B-A9C0-EE1740D62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3">
            <a:extLst>
              <a:ext uri="{FF2B5EF4-FFF2-40B4-BE49-F238E27FC236}">
                <a16:creationId xmlns:a16="http://schemas.microsoft.com/office/drawing/2014/main" id="{CD92E56C-B097-481A-9F3F-D73D789DC9E6}"/>
              </a:ext>
            </a:extLst>
          </p:cNvPr>
          <p:cNvSpPr>
            <a:spLocks noGrp="1" noChangeArrowheads="1"/>
          </p:cNvSpPr>
          <p:nvPr>
            <p:ph type="body" idx="1"/>
          </p:nvPr>
        </p:nvSpPr>
        <p:spPr>
          <a:xfrm>
            <a:off x="2590800" y="0"/>
            <a:ext cx="6553200" cy="800100"/>
          </a:xfrm>
        </p:spPr>
        <p:txBody>
          <a:bodyPr/>
          <a:lstStyle/>
          <a:p>
            <a:r>
              <a:rPr lang="en-AU" altLang="sl-SI"/>
              <a:t>ANGLE</a:t>
            </a:r>
            <a:r>
              <a:rPr lang="en-AU" altLang="sl-SI">
                <a:latin typeface="Arial" panose="020B0604020202020204" pitchFamily="34" charset="0"/>
              </a:rPr>
              <a:t>Š</a:t>
            </a:r>
            <a:r>
              <a:rPr lang="en-AU" altLang="sl-SI"/>
              <a:t>KI LOVEC SPLITFIRE</a:t>
            </a:r>
            <a:endParaRPr lang="en-US" altLang="sl-SI"/>
          </a:p>
        </p:txBody>
      </p:sp>
    </p:spTree>
  </p:cSld>
  <p:clrMapOvr>
    <a:masterClrMapping/>
  </p:clrMapOvr>
  <p:transition spd="med">
    <p:whee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11">
            <a:extLst>
              <a:ext uri="{FF2B5EF4-FFF2-40B4-BE49-F238E27FC236}">
                <a16:creationId xmlns:a16="http://schemas.microsoft.com/office/drawing/2014/main" id="{5C03555B-613C-4F9D-8492-01B985453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3">
            <a:extLst>
              <a:ext uri="{FF2B5EF4-FFF2-40B4-BE49-F238E27FC236}">
                <a16:creationId xmlns:a16="http://schemas.microsoft.com/office/drawing/2014/main" id="{F5E00549-7110-4A91-900C-4D7C930DD342}"/>
              </a:ext>
            </a:extLst>
          </p:cNvPr>
          <p:cNvSpPr>
            <a:spLocks noGrp="1" noChangeArrowheads="1"/>
          </p:cNvSpPr>
          <p:nvPr>
            <p:ph type="body" idx="1"/>
          </p:nvPr>
        </p:nvSpPr>
        <p:spPr>
          <a:xfrm>
            <a:off x="0" y="0"/>
            <a:ext cx="8147050" cy="871538"/>
          </a:xfrm>
        </p:spPr>
        <p:txBody>
          <a:bodyPr/>
          <a:lstStyle/>
          <a:p>
            <a:pPr algn="l" rtl="0"/>
            <a:r>
              <a:rPr lang="sl-SI" altLang="sl-SI" sz="2400"/>
              <a:t>Ameriški predsednik Roosevelt podpisuje vojno napoved Japonski.</a:t>
            </a:r>
            <a:endParaRPr lang="en-US" altLang="sl-SI" sz="2400"/>
          </a:p>
        </p:txBody>
      </p:sp>
    </p:spTree>
  </p:cSld>
  <p:clrMapOvr>
    <a:masterClrMapping/>
  </p:clrMapOvr>
  <p:transition spd="med">
    <p:whee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descr="23">
            <a:extLst>
              <a:ext uri="{FF2B5EF4-FFF2-40B4-BE49-F238E27FC236}">
                <a16:creationId xmlns:a16="http://schemas.microsoft.com/office/drawing/2014/main" id="{1FF1669E-A484-4467-A1E9-613C7D97E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3">
            <a:extLst>
              <a:ext uri="{FF2B5EF4-FFF2-40B4-BE49-F238E27FC236}">
                <a16:creationId xmlns:a16="http://schemas.microsoft.com/office/drawing/2014/main" id="{8AE59740-C24D-4557-B892-1DEF805FA700}"/>
              </a:ext>
            </a:extLst>
          </p:cNvPr>
          <p:cNvSpPr>
            <a:spLocks noGrp="1" noChangeArrowheads="1"/>
          </p:cNvSpPr>
          <p:nvPr>
            <p:ph type="body" idx="1"/>
          </p:nvPr>
        </p:nvSpPr>
        <p:spPr>
          <a:xfrm>
            <a:off x="0" y="0"/>
            <a:ext cx="6481763" cy="511175"/>
          </a:xfrm>
        </p:spPr>
        <p:txBody>
          <a:bodyPr/>
          <a:lstStyle/>
          <a:p>
            <a:pPr algn="l" rtl="0"/>
            <a:r>
              <a:rPr lang="sl-SI" altLang="sl-SI" sz="2000">
                <a:solidFill>
                  <a:schemeClr val="hlink"/>
                </a:solidFill>
              </a:rPr>
              <a:t>Mussolini, ki so ga obesili Italijanski partizani.</a:t>
            </a:r>
            <a:endParaRPr lang="en-US" altLang="sl-SI" sz="2000">
              <a:solidFill>
                <a:schemeClr val="hlink"/>
              </a:solidFill>
            </a:endParaRPr>
          </a:p>
        </p:txBody>
      </p:sp>
    </p:spTree>
  </p:cSld>
  <p:clrMapOvr>
    <a:masterClrMapping/>
  </p:clrMapOvr>
  <p:transition spd="med">
    <p:whee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27">
            <a:extLst>
              <a:ext uri="{FF2B5EF4-FFF2-40B4-BE49-F238E27FC236}">
                <a16:creationId xmlns:a16="http://schemas.microsoft.com/office/drawing/2014/main" id="{FCE68A13-C629-43E4-8336-DA38663CDC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5" descr="28">
            <a:extLst>
              <a:ext uri="{FF2B5EF4-FFF2-40B4-BE49-F238E27FC236}">
                <a16:creationId xmlns:a16="http://schemas.microsoft.com/office/drawing/2014/main" id="{7E92B22D-5252-41BE-96C3-83C507655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0"/>
            <a:ext cx="45005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Rectangle 6">
            <a:extLst>
              <a:ext uri="{FF2B5EF4-FFF2-40B4-BE49-F238E27FC236}">
                <a16:creationId xmlns:a16="http://schemas.microsoft.com/office/drawing/2014/main" id="{4C015B34-A0FC-4BCC-9657-3ADF888E191A}"/>
              </a:ext>
            </a:extLst>
          </p:cNvPr>
          <p:cNvSpPr>
            <a:spLocks noChangeArrowheads="1"/>
          </p:cNvSpPr>
          <p:nvPr/>
        </p:nvSpPr>
        <p:spPr bwMode="auto">
          <a:xfrm>
            <a:off x="2124075" y="260350"/>
            <a:ext cx="338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20000"/>
              </a:spcBef>
              <a:buClr>
                <a:schemeClr val="hlink"/>
              </a:buClr>
              <a:buSzPct val="65000"/>
              <a:buFont typeface="Wingdings" panose="05000000000000000000" pitchFamily="2" charset="2"/>
              <a:buChar char="n"/>
            </a:pPr>
            <a:r>
              <a:rPr lang="en-AU" altLang="sl-SI" sz="2400">
                <a:solidFill>
                  <a:schemeClr val="bg2"/>
                </a:solidFill>
                <a:effectLst>
                  <a:outerShdw blurRad="38100" dist="38100" dir="2700000" algn="tl">
                    <a:srgbClr val="000000"/>
                  </a:outerShdw>
                </a:effectLst>
              </a:rPr>
              <a:t>ATOMSKA BOMBA</a:t>
            </a:r>
            <a:endParaRPr lang="en-US" altLang="sl-SI" sz="2400">
              <a:solidFill>
                <a:schemeClr val="bg2"/>
              </a:solidFill>
              <a:effectLst>
                <a:outerShdw blurRad="38100" dist="38100" dir="2700000" algn="tl">
                  <a:srgbClr val="000000"/>
                </a:outerShdw>
              </a:effectLst>
            </a:endParaRPr>
          </a:p>
        </p:txBody>
      </p:sp>
    </p:spTree>
  </p:cSld>
  <p:clrMapOvr>
    <a:masterClrMapping/>
  </p:clrMapOvr>
  <p:transition spd="med">
    <p:whee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64629E22-216F-4844-81E9-00D4075C78DC}"/>
              </a:ext>
            </a:extLst>
          </p:cNvPr>
          <p:cNvSpPr>
            <a:spLocks noGrp="1" noChangeArrowheads="1"/>
          </p:cNvSpPr>
          <p:nvPr>
            <p:ph type="title"/>
          </p:nvPr>
        </p:nvSpPr>
        <p:spPr/>
        <p:txBody>
          <a:bodyPr/>
          <a:lstStyle/>
          <a:p>
            <a:endParaRPr lang="en-US" altLang="sl-SI"/>
          </a:p>
        </p:txBody>
      </p:sp>
      <p:sp>
        <p:nvSpPr>
          <p:cNvPr id="75779" name="Rectangle 3">
            <a:extLst>
              <a:ext uri="{FF2B5EF4-FFF2-40B4-BE49-F238E27FC236}">
                <a16:creationId xmlns:a16="http://schemas.microsoft.com/office/drawing/2014/main" id="{77BAC669-F5B9-4797-89B9-FF1A37E6A790}"/>
              </a:ext>
            </a:extLst>
          </p:cNvPr>
          <p:cNvSpPr>
            <a:spLocks noGrp="1" noChangeArrowheads="1"/>
          </p:cNvSpPr>
          <p:nvPr>
            <p:ph type="body" idx="1"/>
          </p:nvPr>
        </p:nvSpPr>
        <p:spPr/>
        <p:txBody>
          <a:bodyPr/>
          <a:lstStyle/>
          <a:p>
            <a:endParaRPr lang="en-US" altLang="sl-SI"/>
          </a:p>
        </p:txBody>
      </p:sp>
      <p:pic>
        <p:nvPicPr>
          <p:cNvPr id="75780" name="Picture 4" descr="40">
            <a:extLst>
              <a:ext uri="{FF2B5EF4-FFF2-40B4-BE49-F238E27FC236}">
                <a16:creationId xmlns:a16="http://schemas.microsoft.com/office/drawing/2014/main" id="{38C74C06-D7D5-4E3C-A267-43A110614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Rectangle 5">
            <a:extLst>
              <a:ext uri="{FF2B5EF4-FFF2-40B4-BE49-F238E27FC236}">
                <a16:creationId xmlns:a16="http://schemas.microsoft.com/office/drawing/2014/main" id="{6A9FBEA7-6D85-4A11-AE72-6F3E74EF5234}"/>
              </a:ext>
            </a:extLst>
          </p:cNvPr>
          <p:cNvSpPr>
            <a:spLocks noChangeArrowheads="1"/>
          </p:cNvSpPr>
          <p:nvPr/>
        </p:nvSpPr>
        <p:spPr bwMode="auto">
          <a:xfrm>
            <a:off x="2268538" y="2852738"/>
            <a:ext cx="22685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sl-SI" altLang="sl-SI"/>
              <a:t>Nemška načrta za napad Francije.</a:t>
            </a:r>
          </a:p>
        </p:txBody>
      </p:sp>
      <p:pic>
        <p:nvPicPr>
          <p:cNvPr id="75782" name="Picture 6" descr="6">
            <a:extLst>
              <a:ext uri="{FF2B5EF4-FFF2-40B4-BE49-F238E27FC236}">
                <a16:creationId xmlns:a16="http://schemas.microsoft.com/office/drawing/2014/main" id="{65A994DD-368F-41A3-8CBB-599F944F1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0438"/>
            <a:ext cx="45720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Rectangle 7">
            <a:extLst>
              <a:ext uri="{FF2B5EF4-FFF2-40B4-BE49-F238E27FC236}">
                <a16:creationId xmlns:a16="http://schemas.microsoft.com/office/drawing/2014/main" id="{8E4F8132-E423-46AA-9D3D-3B5F7C204952}"/>
              </a:ext>
            </a:extLst>
          </p:cNvPr>
          <p:cNvSpPr>
            <a:spLocks noChangeArrowheads="1"/>
          </p:cNvSpPr>
          <p:nvPr/>
        </p:nvSpPr>
        <p:spPr bwMode="auto">
          <a:xfrm>
            <a:off x="1979613" y="6491288"/>
            <a:ext cx="2578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l-SI" altLang="sl-SI">
                <a:solidFill>
                  <a:schemeClr val="bg2"/>
                </a:solidFill>
              </a:rPr>
              <a:t>:  Napad »Barbarossa«</a:t>
            </a:r>
            <a:r>
              <a:rPr lang="en-US" altLang="sl-SI">
                <a:solidFill>
                  <a:schemeClr val="bg2"/>
                </a:solidFill>
              </a:rPr>
              <a:t> </a:t>
            </a:r>
          </a:p>
        </p:txBody>
      </p:sp>
      <p:pic>
        <p:nvPicPr>
          <p:cNvPr id="75784" name="Picture 8" descr="15">
            <a:extLst>
              <a:ext uri="{FF2B5EF4-FFF2-40B4-BE49-F238E27FC236}">
                <a16:creationId xmlns:a16="http://schemas.microsoft.com/office/drawing/2014/main" id="{8E59C56D-B740-4369-A9E6-97BB1F22DB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720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5" name="Rectangle 9">
            <a:extLst>
              <a:ext uri="{FF2B5EF4-FFF2-40B4-BE49-F238E27FC236}">
                <a16:creationId xmlns:a16="http://schemas.microsoft.com/office/drawing/2014/main" id="{86DB37F4-7115-422B-B4D8-8BA02E115AAF}"/>
              </a:ext>
            </a:extLst>
          </p:cNvPr>
          <p:cNvSpPr>
            <a:spLocks noChangeArrowheads="1"/>
          </p:cNvSpPr>
          <p:nvPr/>
        </p:nvSpPr>
        <p:spPr bwMode="auto">
          <a:xfrm>
            <a:off x="4572000" y="3141663"/>
            <a:ext cx="23066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l-SI" altLang="sl-SI">
                <a:solidFill>
                  <a:schemeClr val="bg2"/>
                </a:solidFill>
              </a:rPr>
              <a:t>Sovjetski protinapad</a:t>
            </a:r>
            <a:r>
              <a:rPr lang="en-US" altLang="sl-SI">
                <a:solidFill>
                  <a:schemeClr val="bg2"/>
                </a:solidFill>
              </a:rPr>
              <a:t> </a:t>
            </a:r>
          </a:p>
        </p:txBody>
      </p:sp>
      <p:pic>
        <p:nvPicPr>
          <p:cNvPr id="75786" name="Picture 10" descr="19">
            <a:extLst>
              <a:ext uri="{FF2B5EF4-FFF2-40B4-BE49-F238E27FC236}">
                <a16:creationId xmlns:a16="http://schemas.microsoft.com/office/drawing/2014/main" id="{5DD04905-F8E2-4D08-9EF0-0CD0B1D664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00438"/>
            <a:ext cx="45720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7" name="Rectangle 11">
            <a:extLst>
              <a:ext uri="{FF2B5EF4-FFF2-40B4-BE49-F238E27FC236}">
                <a16:creationId xmlns:a16="http://schemas.microsoft.com/office/drawing/2014/main" id="{FC7B9CEC-077A-4440-81A1-6B87D256F1AF}"/>
              </a:ext>
            </a:extLst>
          </p:cNvPr>
          <p:cNvSpPr>
            <a:spLocks noChangeArrowheads="1"/>
          </p:cNvSpPr>
          <p:nvPr/>
        </p:nvSpPr>
        <p:spPr bwMode="auto">
          <a:xfrm>
            <a:off x="7089775" y="3500438"/>
            <a:ext cx="2054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l-SI" altLang="sl-SI">
                <a:solidFill>
                  <a:schemeClr val="bg2"/>
                </a:solidFill>
              </a:rPr>
              <a:t>Napad na Midway</a:t>
            </a:r>
            <a:r>
              <a:rPr lang="en-US" altLang="sl-SI">
                <a:solidFill>
                  <a:schemeClr val="bg2"/>
                </a:solidFill>
              </a:rPr>
              <a:t> </a:t>
            </a:r>
          </a:p>
        </p:txBody>
      </p:sp>
    </p:spTree>
  </p:cSld>
  <p:clrMapOvr>
    <a:masterClrMapping/>
  </p:clrMapOvr>
  <p:transition spd="med">
    <p:whee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A2B3D2EE-5684-423E-93DE-9A8EF78E0FD9}"/>
              </a:ext>
            </a:extLst>
          </p:cNvPr>
          <p:cNvSpPr>
            <a:spLocks noGrp="1" noChangeArrowheads="1"/>
          </p:cNvSpPr>
          <p:nvPr>
            <p:ph type="body" idx="1"/>
          </p:nvPr>
        </p:nvSpPr>
        <p:spPr>
          <a:xfrm>
            <a:off x="457200" y="1412875"/>
            <a:ext cx="8229600" cy="5111750"/>
          </a:xfrm>
        </p:spPr>
        <p:txBody>
          <a:bodyPr/>
          <a:lstStyle/>
          <a:p>
            <a:pPr algn="l" rtl="0"/>
            <a:endParaRPr lang="en-AU" altLang="sl-SI" sz="2400"/>
          </a:p>
          <a:p>
            <a:pPr algn="l" rtl="0"/>
            <a:endParaRPr lang="en-AU" altLang="sl-SI" sz="2400"/>
          </a:p>
          <a:p>
            <a:pPr algn="l" rtl="0"/>
            <a:r>
              <a:rPr lang="en-AU" altLang="sl-SI" sz="2400">
                <a:solidFill>
                  <a:schemeClr val="bg2"/>
                </a:solidFill>
                <a:latin typeface="Arial" panose="020B0604020202020204" pitchFamily="34" charset="0"/>
              </a:rPr>
              <a:t>………………………</a:t>
            </a:r>
            <a:r>
              <a:rPr lang="en-AU" altLang="sl-SI" sz="2400">
                <a:solidFill>
                  <a:schemeClr val="bg2"/>
                </a:solidFill>
              </a:rPr>
              <a:t>.. </a:t>
            </a:r>
            <a:r>
              <a:rPr lang="en-AU" altLang="sl-SI" sz="2400">
                <a:solidFill>
                  <a:schemeClr val="bg2"/>
                </a:solidFill>
                <a:hlinkClick r:id="rId2" action="ppaction://hlinksldjump"/>
              </a:rPr>
              <a:t>UVOD</a:t>
            </a:r>
            <a:r>
              <a:rPr lang="en-AU" altLang="sl-SI" sz="2400">
                <a:solidFill>
                  <a:schemeClr val="bg2"/>
                </a:solidFill>
                <a:latin typeface="Arial" panose="020B0604020202020204" pitchFamily="34" charset="0"/>
              </a:rPr>
              <a:t>………………………………</a:t>
            </a:r>
            <a:r>
              <a:rPr lang="en-AU" altLang="sl-SI" sz="2400">
                <a:solidFill>
                  <a:schemeClr val="bg2"/>
                </a:solidFill>
              </a:rPr>
              <a:t>.</a:t>
            </a:r>
            <a:endParaRPr lang="en-US" altLang="sl-SI" sz="2400">
              <a:solidFill>
                <a:schemeClr val="bg2"/>
              </a:solidFill>
            </a:endParaRPr>
          </a:p>
          <a:p>
            <a:pPr algn="l" rtl="0"/>
            <a:r>
              <a:rPr lang="en-AU" altLang="sl-SI" sz="2400">
                <a:solidFill>
                  <a:schemeClr val="bg2"/>
                </a:solidFill>
                <a:latin typeface="Arial" panose="020B0604020202020204" pitchFamily="34" charset="0"/>
              </a:rPr>
              <a:t>…………………</a:t>
            </a:r>
            <a:r>
              <a:rPr lang="en-AU" altLang="sl-SI" sz="2400">
                <a:solidFill>
                  <a:schemeClr val="bg2"/>
                </a:solidFill>
                <a:hlinkClick r:id="rId3" action="ppaction://hlinksldjump"/>
              </a:rPr>
              <a:t>ČASOVNI PREGLED</a:t>
            </a:r>
            <a:r>
              <a:rPr lang="en-AU" altLang="sl-SI" sz="2400">
                <a:solidFill>
                  <a:schemeClr val="bg2"/>
                </a:solidFill>
                <a:latin typeface="Arial" panose="020B0604020202020204" pitchFamily="34" charset="0"/>
              </a:rPr>
              <a:t>………………………</a:t>
            </a:r>
            <a:r>
              <a:rPr lang="en-AU" altLang="sl-SI" sz="2400">
                <a:solidFill>
                  <a:schemeClr val="bg2"/>
                </a:solidFill>
              </a:rPr>
              <a:t>.</a:t>
            </a:r>
          </a:p>
          <a:p>
            <a:pPr algn="l" rtl="0"/>
            <a:r>
              <a:rPr lang="en-AU" altLang="sl-SI" sz="2400">
                <a:solidFill>
                  <a:schemeClr val="bg2"/>
                </a:solidFill>
                <a:latin typeface="Arial" panose="020B0604020202020204" pitchFamily="34" charset="0"/>
              </a:rPr>
              <a:t>……………</a:t>
            </a:r>
            <a:r>
              <a:rPr lang="en-AU" altLang="sl-SI" sz="2400">
                <a:solidFill>
                  <a:schemeClr val="bg2"/>
                </a:solidFill>
              </a:rPr>
              <a:t>..</a:t>
            </a:r>
            <a:r>
              <a:rPr lang="en-AU" altLang="sl-SI" sz="2400">
                <a:solidFill>
                  <a:schemeClr val="bg2"/>
                </a:solidFill>
                <a:hlinkClick r:id="rId4" action="ppaction://hlinksldjump"/>
              </a:rPr>
              <a:t>VOJNA SE LAHKO ZAČNE</a:t>
            </a:r>
            <a:r>
              <a:rPr lang="en-AU" altLang="sl-SI" sz="2400">
                <a:solidFill>
                  <a:schemeClr val="bg2"/>
                </a:solidFill>
                <a:latin typeface="Arial" panose="020B0604020202020204" pitchFamily="34" charset="0"/>
              </a:rPr>
              <a:t>……………………</a:t>
            </a:r>
            <a:endParaRPr lang="en-AU" altLang="sl-SI" sz="2400">
              <a:solidFill>
                <a:schemeClr val="bg2"/>
              </a:solidFill>
            </a:endParaRPr>
          </a:p>
          <a:p>
            <a:pPr algn="l" rtl="0"/>
            <a:r>
              <a:rPr lang="en-AU" altLang="sl-SI" sz="2400">
                <a:solidFill>
                  <a:schemeClr val="bg2"/>
                </a:solidFill>
                <a:latin typeface="Arial" panose="020B0604020202020204" pitchFamily="34" charset="0"/>
              </a:rPr>
              <a:t>…………</a:t>
            </a:r>
            <a:r>
              <a:rPr lang="en-AU" altLang="sl-SI" sz="2400">
                <a:solidFill>
                  <a:schemeClr val="bg2"/>
                </a:solidFill>
              </a:rPr>
              <a:t>.</a:t>
            </a:r>
            <a:r>
              <a:rPr lang="en-AU" altLang="sl-SI" sz="2400">
                <a:solidFill>
                  <a:schemeClr val="bg2"/>
                </a:solidFill>
                <a:hlinkClick r:id="rId5" action="ppaction://hlinksldjump"/>
              </a:rPr>
              <a:t>NEMČIJA PROTI ZAVEZNIKOM</a:t>
            </a:r>
            <a:r>
              <a:rPr lang="en-AU" altLang="sl-SI" sz="2400">
                <a:solidFill>
                  <a:schemeClr val="bg2"/>
                </a:solidFill>
                <a:latin typeface="Arial" panose="020B0604020202020204" pitchFamily="34" charset="0"/>
              </a:rPr>
              <a:t>…………………</a:t>
            </a:r>
            <a:endParaRPr lang="en-AU" altLang="sl-SI" sz="2400">
              <a:solidFill>
                <a:schemeClr val="bg2"/>
              </a:solidFill>
            </a:endParaRPr>
          </a:p>
          <a:p>
            <a:pPr algn="l" rtl="0"/>
            <a:r>
              <a:rPr lang="en-AU" altLang="sl-SI" sz="2400">
                <a:solidFill>
                  <a:schemeClr val="bg2"/>
                </a:solidFill>
                <a:latin typeface="Arial" panose="020B0604020202020204" pitchFamily="34" charset="0"/>
              </a:rPr>
              <a:t>…………</a:t>
            </a:r>
            <a:r>
              <a:rPr lang="en-AU" altLang="sl-SI" sz="2400">
                <a:solidFill>
                  <a:schemeClr val="bg2"/>
                </a:solidFill>
              </a:rPr>
              <a:t>....</a:t>
            </a:r>
            <a:r>
              <a:rPr lang="en-AU" altLang="sl-SI" sz="2400">
                <a:solidFill>
                  <a:schemeClr val="bg2"/>
                </a:solidFill>
                <a:hlinkClick r:id="rId6" action="ppaction://hlinksldjump"/>
              </a:rPr>
              <a:t>TEHERANSKA KONFERENCA</a:t>
            </a:r>
            <a:r>
              <a:rPr lang="en-AU" altLang="sl-SI" sz="2400">
                <a:solidFill>
                  <a:schemeClr val="bg2"/>
                </a:solidFill>
                <a:latin typeface="Arial" panose="020B0604020202020204" pitchFamily="34" charset="0"/>
              </a:rPr>
              <a:t>…………………</a:t>
            </a:r>
            <a:endParaRPr lang="en-AU" altLang="sl-SI" sz="2400">
              <a:solidFill>
                <a:schemeClr val="bg2"/>
              </a:solidFill>
            </a:endParaRPr>
          </a:p>
          <a:p>
            <a:pPr algn="l" rtl="0"/>
            <a:r>
              <a:rPr lang="en-AU" altLang="sl-SI" sz="2400">
                <a:solidFill>
                  <a:schemeClr val="bg2"/>
                </a:solidFill>
                <a:latin typeface="Arial" panose="020B0604020202020204" pitchFamily="34" charset="0"/>
              </a:rPr>
              <a:t>………………………</a:t>
            </a:r>
            <a:r>
              <a:rPr lang="en-AU" altLang="sl-SI" sz="2400">
                <a:solidFill>
                  <a:schemeClr val="bg2"/>
                </a:solidFill>
              </a:rPr>
              <a:t>.</a:t>
            </a:r>
            <a:r>
              <a:rPr lang="en-AU" altLang="sl-SI" sz="2400">
                <a:solidFill>
                  <a:schemeClr val="bg2"/>
                </a:solidFill>
                <a:hlinkClick r:id="rId7" action="ppaction://hlinksldjump"/>
              </a:rPr>
              <a:t>SLIKE</a:t>
            </a:r>
            <a:r>
              <a:rPr lang="en-AU" altLang="sl-SI" sz="2400">
                <a:solidFill>
                  <a:schemeClr val="bg2"/>
                </a:solidFill>
                <a:latin typeface="Arial" panose="020B0604020202020204" pitchFamily="34" charset="0"/>
              </a:rPr>
              <a:t>…………………………………</a:t>
            </a:r>
            <a:endParaRPr lang="en-AU" altLang="sl-SI" sz="2400">
              <a:solidFill>
                <a:schemeClr val="bg2"/>
              </a:solidFill>
            </a:endParaRPr>
          </a:p>
          <a:p>
            <a:pPr algn="l" rtl="0"/>
            <a:endParaRPr lang="en-AU" altLang="sl-SI" sz="2400">
              <a:solidFill>
                <a:schemeClr val="bg2"/>
              </a:solidFill>
            </a:endParaRPr>
          </a:p>
          <a:p>
            <a:pPr algn="l" rtl="0"/>
            <a:endParaRPr lang="en-US" altLang="sl-SI" sz="2400"/>
          </a:p>
        </p:txBody>
      </p:sp>
      <p:sp>
        <p:nvSpPr>
          <p:cNvPr id="3076" name="WordArt 4">
            <a:extLst>
              <a:ext uri="{FF2B5EF4-FFF2-40B4-BE49-F238E27FC236}">
                <a16:creationId xmlns:a16="http://schemas.microsoft.com/office/drawing/2014/main" id="{71A39BC4-68C3-4E36-B24B-CD29FBF5C2E9}"/>
              </a:ext>
            </a:extLst>
          </p:cNvPr>
          <p:cNvSpPr>
            <a:spLocks noChangeArrowheads="1" noChangeShapeType="1" noTextEdit="1"/>
          </p:cNvSpPr>
          <p:nvPr/>
        </p:nvSpPr>
        <p:spPr bwMode="auto">
          <a:xfrm>
            <a:off x="1908175" y="333375"/>
            <a:ext cx="5400675" cy="9350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r>
              <a:rPr lang="sl-SI" sz="3600" kern="10">
                <a:ln w="9525">
                  <a:solidFill>
                    <a:srgbClr val="000000"/>
                  </a:solidFill>
                  <a:round/>
                  <a:headEnd/>
                  <a:tailEnd/>
                </a:ln>
                <a:solidFill>
                  <a:srgbClr val="FFFFFF"/>
                </a:solidFill>
                <a:latin typeface="Arial Black" panose="020B0A04020102020204" pitchFamily="34" charset="0"/>
              </a:rPr>
              <a:t>KAZALO</a:t>
            </a:r>
          </a:p>
        </p:txBody>
      </p:sp>
    </p:spTree>
  </p:cSld>
  <p:clrMapOvr>
    <a:masterClrMapping/>
  </p:clrMapOvr>
  <p:transition spd="med">
    <p:whee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7A8F886-A036-40E5-B17D-9C533F383CA9}"/>
              </a:ext>
            </a:extLst>
          </p:cNvPr>
          <p:cNvSpPr>
            <a:spLocks noGrp="1" noChangeArrowheads="1"/>
          </p:cNvSpPr>
          <p:nvPr>
            <p:ph type="title"/>
          </p:nvPr>
        </p:nvSpPr>
        <p:spPr/>
        <p:txBody>
          <a:bodyPr/>
          <a:lstStyle/>
          <a:p>
            <a:endParaRPr lang="en-US" altLang="sl-SI"/>
          </a:p>
        </p:txBody>
      </p:sp>
      <p:sp>
        <p:nvSpPr>
          <p:cNvPr id="76803" name="Rectangle 3">
            <a:extLst>
              <a:ext uri="{FF2B5EF4-FFF2-40B4-BE49-F238E27FC236}">
                <a16:creationId xmlns:a16="http://schemas.microsoft.com/office/drawing/2014/main" id="{C4EF00C1-527F-475B-813C-0A9E2BEA50B4}"/>
              </a:ext>
            </a:extLst>
          </p:cNvPr>
          <p:cNvSpPr>
            <a:spLocks noGrp="1" noChangeArrowheads="1"/>
          </p:cNvSpPr>
          <p:nvPr>
            <p:ph type="body" idx="1"/>
          </p:nvPr>
        </p:nvSpPr>
        <p:spPr/>
        <p:txBody>
          <a:bodyPr/>
          <a:lstStyle/>
          <a:p>
            <a:endParaRPr lang="en-US" altLang="sl-SI"/>
          </a:p>
        </p:txBody>
      </p:sp>
      <p:pic>
        <p:nvPicPr>
          <p:cNvPr id="76804" name="Picture 4" descr="mp40">
            <a:extLst>
              <a:ext uri="{FF2B5EF4-FFF2-40B4-BE49-F238E27FC236}">
                <a16:creationId xmlns:a16="http://schemas.microsoft.com/office/drawing/2014/main" id="{95DE3DC2-9E81-4C42-B21D-3AE044ED0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3438"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5" descr="mg 42">
            <a:extLst>
              <a:ext uri="{FF2B5EF4-FFF2-40B4-BE49-F238E27FC236}">
                <a16:creationId xmlns:a16="http://schemas.microsoft.com/office/drawing/2014/main" id="{72B913ED-75F6-4EE0-842C-2637EA17C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0"/>
            <a:ext cx="4500562"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6" descr="mauser  gewehr 98">
            <a:extLst>
              <a:ext uri="{FF2B5EF4-FFF2-40B4-BE49-F238E27FC236}">
                <a16:creationId xmlns:a16="http://schemas.microsoft.com/office/drawing/2014/main" id="{FAB8173E-E48D-4256-8B69-2602CCCBE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00213"/>
            <a:ext cx="4643438"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7" descr="mp44">
            <a:extLst>
              <a:ext uri="{FF2B5EF4-FFF2-40B4-BE49-F238E27FC236}">
                <a16:creationId xmlns:a16="http://schemas.microsoft.com/office/drawing/2014/main" id="{5043B226-DFC6-4766-AC40-CB7D2BFC45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81300"/>
            <a:ext cx="464343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8" descr="mp 44">
            <a:extLst>
              <a:ext uri="{FF2B5EF4-FFF2-40B4-BE49-F238E27FC236}">
                <a16:creationId xmlns:a16="http://schemas.microsoft.com/office/drawing/2014/main" id="{17E8BA72-833F-43F2-991B-236EE1997A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2781300"/>
            <a:ext cx="450056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9" descr="gewehr 43">
            <a:extLst>
              <a:ext uri="{FF2B5EF4-FFF2-40B4-BE49-F238E27FC236}">
                <a16:creationId xmlns:a16="http://schemas.microsoft.com/office/drawing/2014/main" id="{EA0A3CF6-B4E7-43E2-8F8B-D71FC62AFD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438" y="1700213"/>
            <a:ext cx="4500562"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0" name="Picture 10" descr="kar 89k">
            <a:extLst>
              <a:ext uri="{FF2B5EF4-FFF2-40B4-BE49-F238E27FC236}">
                <a16:creationId xmlns:a16="http://schemas.microsoft.com/office/drawing/2014/main" id="{F6129530-37CD-4070-B6EC-041A509421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589588"/>
            <a:ext cx="4643438"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1" name="Picture 11" descr="sniper_kar 98k">
            <a:extLst>
              <a:ext uri="{FF2B5EF4-FFF2-40B4-BE49-F238E27FC236}">
                <a16:creationId xmlns:a16="http://schemas.microsoft.com/office/drawing/2014/main" id="{F2CAE4E7-9314-4750-B1C4-B5E3F59A5C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3438" y="4437063"/>
            <a:ext cx="4500562"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2" name="WordArt 12">
            <a:extLst>
              <a:ext uri="{FF2B5EF4-FFF2-40B4-BE49-F238E27FC236}">
                <a16:creationId xmlns:a16="http://schemas.microsoft.com/office/drawing/2014/main" id="{1C17BBA5-CC07-43E7-AF36-ADCDFF809242}"/>
              </a:ext>
            </a:extLst>
          </p:cNvPr>
          <p:cNvSpPr>
            <a:spLocks noChangeArrowheads="1" noChangeShapeType="1" noTextEdit="1"/>
          </p:cNvSpPr>
          <p:nvPr/>
        </p:nvSpPr>
        <p:spPr bwMode="auto">
          <a:xfrm>
            <a:off x="2411413" y="2349500"/>
            <a:ext cx="454342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r>
              <a:rPr lang="sl-SI" sz="3600" kern="10">
                <a:ln w="9525">
                  <a:solidFill>
                    <a:srgbClr val="000000"/>
                  </a:solidFill>
                  <a:round/>
                  <a:headEnd/>
                  <a:tailEnd/>
                </a:ln>
                <a:solidFill>
                  <a:srgbClr val="FFFFFF"/>
                </a:solidFill>
                <a:latin typeface="Arial Black" panose="020B0A04020102020204" pitchFamily="34" charset="0"/>
              </a:rPr>
              <a:t>NEMŠKE PIŠTOLE</a:t>
            </a:r>
          </a:p>
        </p:txBody>
      </p:sp>
    </p:spTree>
  </p:cSld>
  <p:clrMapOvr>
    <a:masterClrMapping/>
  </p:clrMapOvr>
  <p:transition spd="med">
    <p:whee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84F3B9C-AE76-44EF-A17C-5015D447D462}"/>
              </a:ext>
            </a:extLst>
          </p:cNvPr>
          <p:cNvSpPr>
            <a:spLocks noGrp="1" noChangeArrowheads="1"/>
          </p:cNvSpPr>
          <p:nvPr>
            <p:ph type="title"/>
          </p:nvPr>
        </p:nvSpPr>
        <p:spPr/>
        <p:txBody>
          <a:bodyPr/>
          <a:lstStyle/>
          <a:p>
            <a:endParaRPr lang="en-US" altLang="sl-SI"/>
          </a:p>
        </p:txBody>
      </p:sp>
      <p:sp>
        <p:nvSpPr>
          <p:cNvPr id="77827" name="Rectangle 3">
            <a:extLst>
              <a:ext uri="{FF2B5EF4-FFF2-40B4-BE49-F238E27FC236}">
                <a16:creationId xmlns:a16="http://schemas.microsoft.com/office/drawing/2014/main" id="{2ED0C4BE-88FE-4010-B3A4-8ADCC12FEB36}"/>
              </a:ext>
            </a:extLst>
          </p:cNvPr>
          <p:cNvSpPr>
            <a:spLocks noGrp="1" noChangeArrowheads="1"/>
          </p:cNvSpPr>
          <p:nvPr>
            <p:ph type="body" idx="1"/>
          </p:nvPr>
        </p:nvSpPr>
        <p:spPr/>
        <p:txBody>
          <a:bodyPr/>
          <a:lstStyle/>
          <a:p>
            <a:endParaRPr lang="en-US" altLang="sl-SI"/>
          </a:p>
        </p:txBody>
      </p:sp>
      <p:pic>
        <p:nvPicPr>
          <p:cNvPr id="77828" name="Picture 4" descr="messerschmitt bs 109g">
            <a:extLst>
              <a:ext uri="{FF2B5EF4-FFF2-40B4-BE49-F238E27FC236}">
                <a16:creationId xmlns:a16="http://schemas.microsoft.com/office/drawing/2014/main" id="{01357CE2-195D-42CE-96E2-CFF115A53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16463"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5" descr="heinkel He 162">
            <a:extLst>
              <a:ext uri="{FF2B5EF4-FFF2-40B4-BE49-F238E27FC236}">
                <a16:creationId xmlns:a16="http://schemas.microsoft.com/office/drawing/2014/main" id="{B7FC35E8-958B-4B41-8742-496C33772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81300"/>
            <a:ext cx="4859338"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6" descr="Heinkel He 111">
            <a:extLst>
              <a:ext uri="{FF2B5EF4-FFF2-40B4-BE49-F238E27FC236}">
                <a16:creationId xmlns:a16="http://schemas.microsoft.com/office/drawing/2014/main" id="{6322A17D-3975-4016-8BF7-6A79489647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0"/>
            <a:ext cx="442753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7" descr="Junkers Ju88đ">
            <a:extLst>
              <a:ext uri="{FF2B5EF4-FFF2-40B4-BE49-F238E27FC236}">
                <a16:creationId xmlns:a16="http://schemas.microsoft.com/office/drawing/2014/main" id="{D770053B-24F8-4A43-9708-FE4125FC8C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2781300"/>
            <a:ext cx="4284662"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WordArt 8">
            <a:extLst>
              <a:ext uri="{FF2B5EF4-FFF2-40B4-BE49-F238E27FC236}">
                <a16:creationId xmlns:a16="http://schemas.microsoft.com/office/drawing/2014/main" id="{FEFA04A2-EB3C-4E5E-8B13-EA0424F2A4F6}"/>
              </a:ext>
            </a:extLst>
          </p:cNvPr>
          <p:cNvSpPr>
            <a:spLocks noChangeArrowheads="1" noChangeShapeType="1" noTextEdit="1"/>
          </p:cNvSpPr>
          <p:nvPr/>
        </p:nvSpPr>
        <p:spPr bwMode="auto">
          <a:xfrm>
            <a:off x="2411413" y="2852738"/>
            <a:ext cx="43434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r>
              <a:rPr lang="sl-SI" sz="3600" kern="10">
                <a:ln w="9525">
                  <a:solidFill>
                    <a:srgbClr val="000000"/>
                  </a:solidFill>
                  <a:round/>
                  <a:headEnd/>
                  <a:tailEnd/>
                </a:ln>
                <a:solidFill>
                  <a:srgbClr val="FFFFFF"/>
                </a:solidFill>
                <a:latin typeface="Arial Black" panose="020B0A04020102020204" pitchFamily="34" charset="0"/>
              </a:rPr>
              <a:t>NEMŠKA LETALA</a:t>
            </a:r>
          </a:p>
        </p:txBody>
      </p:sp>
    </p:spTree>
  </p:cSld>
  <p:clrMapOvr>
    <a:masterClrMapping/>
  </p:clrMapOvr>
  <p:transition spd="med">
    <p:whee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411B3D99-09DB-49B8-BA1B-0DB15BF2756E}"/>
              </a:ext>
            </a:extLst>
          </p:cNvPr>
          <p:cNvSpPr>
            <a:spLocks noGrp="1" noChangeArrowheads="1"/>
          </p:cNvSpPr>
          <p:nvPr>
            <p:ph type="title"/>
          </p:nvPr>
        </p:nvSpPr>
        <p:spPr/>
        <p:txBody>
          <a:bodyPr/>
          <a:lstStyle/>
          <a:p>
            <a:endParaRPr lang="en-US" altLang="sl-SI"/>
          </a:p>
        </p:txBody>
      </p:sp>
      <p:sp>
        <p:nvSpPr>
          <p:cNvPr id="78851" name="Rectangle 3">
            <a:extLst>
              <a:ext uri="{FF2B5EF4-FFF2-40B4-BE49-F238E27FC236}">
                <a16:creationId xmlns:a16="http://schemas.microsoft.com/office/drawing/2014/main" id="{4830033E-3D35-42B2-8FE8-83FB99DD20C9}"/>
              </a:ext>
            </a:extLst>
          </p:cNvPr>
          <p:cNvSpPr>
            <a:spLocks noGrp="1" noChangeArrowheads="1"/>
          </p:cNvSpPr>
          <p:nvPr>
            <p:ph type="body" idx="1"/>
          </p:nvPr>
        </p:nvSpPr>
        <p:spPr/>
        <p:txBody>
          <a:bodyPr/>
          <a:lstStyle/>
          <a:p>
            <a:endParaRPr lang="en-US" altLang="sl-SI"/>
          </a:p>
        </p:txBody>
      </p:sp>
      <p:pic>
        <p:nvPicPr>
          <p:cNvPr id="78852" name="Picture 4" descr="PPS-43">
            <a:extLst>
              <a:ext uri="{FF2B5EF4-FFF2-40B4-BE49-F238E27FC236}">
                <a16:creationId xmlns:a16="http://schemas.microsoft.com/office/drawing/2014/main" id="{3CC884BA-6096-47DF-83FC-8EDF3CD7A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5" descr="SVT-40">
            <a:extLst>
              <a:ext uri="{FF2B5EF4-FFF2-40B4-BE49-F238E27FC236}">
                <a16:creationId xmlns:a16="http://schemas.microsoft.com/office/drawing/2014/main" id="{D0EE0A8B-BD92-424E-8A7C-78551D1CC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22550"/>
            <a:ext cx="4500563"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6" descr="Mosin-Nagant2">
            <a:extLst>
              <a:ext uri="{FF2B5EF4-FFF2-40B4-BE49-F238E27FC236}">
                <a16:creationId xmlns:a16="http://schemas.microsoft.com/office/drawing/2014/main" id="{E41D78E8-4DCD-47C7-8407-B38CA5667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720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7" descr="Vassiliy Zaitsev">
            <a:extLst>
              <a:ext uri="{FF2B5EF4-FFF2-40B4-BE49-F238E27FC236}">
                <a16:creationId xmlns:a16="http://schemas.microsoft.com/office/drawing/2014/main" id="{BD298074-CA81-40FF-A654-8DF4101D0E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916113"/>
            <a:ext cx="4643437"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8" descr="degtaryev PPD">
            <a:extLst>
              <a:ext uri="{FF2B5EF4-FFF2-40B4-BE49-F238E27FC236}">
                <a16:creationId xmlns:a16="http://schemas.microsoft.com/office/drawing/2014/main" id="{DDD56201-EFFC-4578-8B93-46CE9BF2C3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62438"/>
            <a:ext cx="4500563"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7" name="WordArt 9">
            <a:extLst>
              <a:ext uri="{FF2B5EF4-FFF2-40B4-BE49-F238E27FC236}">
                <a16:creationId xmlns:a16="http://schemas.microsoft.com/office/drawing/2014/main" id="{770292E8-9826-4C9B-A0CD-DA4A963BB86C}"/>
              </a:ext>
            </a:extLst>
          </p:cNvPr>
          <p:cNvSpPr>
            <a:spLocks noChangeArrowheads="1" noChangeShapeType="1" noTextEdit="1"/>
          </p:cNvSpPr>
          <p:nvPr/>
        </p:nvSpPr>
        <p:spPr bwMode="auto">
          <a:xfrm>
            <a:off x="1835150" y="1989138"/>
            <a:ext cx="500062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r>
              <a:rPr lang="sl-SI" sz="3600" kern="10">
                <a:ln w="9525">
                  <a:solidFill>
                    <a:srgbClr val="000000"/>
                  </a:solidFill>
                  <a:round/>
                  <a:headEnd/>
                  <a:tailEnd/>
                </a:ln>
                <a:solidFill>
                  <a:srgbClr val="FFFFFF"/>
                </a:solidFill>
                <a:latin typeface="Arial Black" panose="020B0A04020102020204" pitchFamily="34" charset="0"/>
              </a:rPr>
              <a:t>SOVJETSKE PIŠTOLE</a:t>
            </a:r>
          </a:p>
        </p:txBody>
      </p:sp>
    </p:spTree>
  </p:cSld>
  <p:clrMapOvr>
    <a:masterClrMapping/>
  </p:clrMapOvr>
  <p:transition spd="med">
    <p:whee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5C3C3806-F02E-47D8-979D-CF95B19EDB4B}"/>
              </a:ext>
            </a:extLst>
          </p:cNvPr>
          <p:cNvSpPr>
            <a:spLocks noGrp="1" noChangeArrowheads="1"/>
          </p:cNvSpPr>
          <p:nvPr>
            <p:ph type="title"/>
          </p:nvPr>
        </p:nvSpPr>
        <p:spPr/>
        <p:txBody>
          <a:bodyPr/>
          <a:lstStyle/>
          <a:p>
            <a:endParaRPr lang="en-US" altLang="sl-SI"/>
          </a:p>
        </p:txBody>
      </p:sp>
      <p:sp>
        <p:nvSpPr>
          <p:cNvPr id="79875" name="Rectangle 3">
            <a:extLst>
              <a:ext uri="{FF2B5EF4-FFF2-40B4-BE49-F238E27FC236}">
                <a16:creationId xmlns:a16="http://schemas.microsoft.com/office/drawing/2014/main" id="{056CE56C-C1A4-43B8-9C43-85FD03E8AE02}"/>
              </a:ext>
            </a:extLst>
          </p:cNvPr>
          <p:cNvSpPr>
            <a:spLocks noGrp="1" noChangeArrowheads="1"/>
          </p:cNvSpPr>
          <p:nvPr>
            <p:ph type="body" idx="1"/>
          </p:nvPr>
        </p:nvSpPr>
        <p:spPr/>
        <p:txBody>
          <a:bodyPr/>
          <a:lstStyle/>
          <a:p>
            <a:endParaRPr lang="en-US" altLang="sl-SI"/>
          </a:p>
        </p:txBody>
      </p:sp>
      <p:pic>
        <p:nvPicPr>
          <p:cNvPr id="79876" name="Picture 4" descr="sovjetski tank IS1">
            <a:extLst>
              <a:ext uri="{FF2B5EF4-FFF2-40B4-BE49-F238E27FC236}">
                <a16:creationId xmlns:a16="http://schemas.microsoft.com/office/drawing/2014/main" id="{121FFB17-A926-483D-9F94-3004036C8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5" descr="sovjetski tank KV-1">
            <a:extLst>
              <a:ext uri="{FF2B5EF4-FFF2-40B4-BE49-F238E27FC236}">
                <a16:creationId xmlns:a16="http://schemas.microsoft.com/office/drawing/2014/main" id="{D2524AF7-BF8E-4E35-9691-7BECF98F8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4900"/>
            <a:ext cx="450056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6" descr="sovjetski tank T-70">
            <a:extLst>
              <a:ext uri="{FF2B5EF4-FFF2-40B4-BE49-F238E27FC236}">
                <a16:creationId xmlns:a16="http://schemas.microsoft.com/office/drawing/2014/main" id="{D31ECA5D-1E03-4416-9749-CC014A5C22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644900"/>
            <a:ext cx="4643437"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9" name="WordArt 7">
            <a:extLst>
              <a:ext uri="{FF2B5EF4-FFF2-40B4-BE49-F238E27FC236}">
                <a16:creationId xmlns:a16="http://schemas.microsoft.com/office/drawing/2014/main" id="{CABA7CCB-6418-4DB5-8472-B50B9CFD5131}"/>
              </a:ext>
            </a:extLst>
          </p:cNvPr>
          <p:cNvSpPr>
            <a:spLocks noChangeArrowheads="1" noChangeShapeType="1" noTextEdit="1"/>
          </p:cNvSpPr>
          <p:nvPr/>
        </p:nvSpPr>
        <p:spPr bwMode="auto">
          <a:xfrm>
            <a:off x="2214563" y="3106738"/>
            <a:ext cx="471487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r>
              <a:rPr lang="sl-SI" sz="3600" kern="10">
                <a:ln w="9525">
                  <a:solidFill>
                    <a:srgbClr val="000000"/>
                  </a:solidFill>
                  <a:round/>
                  <a:headEnd/>
                  <a:tailEnd/>
                </a:ln>
                <a:solidFill>
                  <a:srgbClr val="FFFFFF"/>
                </a:solidFill>
                <a:latin typeface="Arial Black" panose="020B0A04020102020204" pitchFamily="34" charset="0"/>
              </a:rPr>
              <a:t>SOVJETSKI TANKI</a:t>
            </a:r>
          </a:p>
        </p:txBody>
      </p:sp>
    </p:spTree>
  </p:cSld>
  <p:clrMapOvr>
    <a:masterClrMapping/>
  </p:clrMapOvr>
  <p:transition spd="med">
    <p:whee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36DC9673-55E2-49F9-BAB1-AD81CF333521}"/>
              </a:ext>
            </a:extLst>
          </p:cNvPr>
          <p:cNvSpPr>
            <a:spLocks noGrp="1" noChangeArrowheads="1"/>
          </p:cNvSpPr>
          <p:nvPr>
            <p:ph type="title"/>
          </p:nvPr>
        </p:nvSpPr>
        <p:spPr/>
        <p:txBody>
          <a:bodyPr/>
          <a:lstStyle/>
          <a:p>
            <a:endParaRPr lang="en-US" altLang="sl-SI"/>
          </a:p>
        </p:txBody>
      </p:sp>
      <p:sp>
        <p:nvSpPr>
          <p:cNvPr id="80899" name="Rectangle 3">
            <a:extLst>
              <a:ext uri="{FF2B5EF4-FFF2-40B4-BE49-F238E27FC236}">
                <a16:creationId xmlns:a16="http://schemas.microsoft.com/office/drawing/2014/main" id="{96057C70-DF67-4F84-B6D1-3DAC87076235}"/>
              </a:ext>
            </a:extLst>
          </p:cNvPr>
          <p:cNvSpPr>
            <a:spLocks noGrp="1" noChangeArrowheads="1"/>
          </p:cNvSpPr>
          <p:nvPr>
            <p:ph type="body" idx="1"/>
          </p:nvPr>
        </p:nvSpPr>
        <p:spPr/>
        <p:txBody>
          <a:bodyPr/>
          <a:lstStyle/>
          <a:p>
            <a:endParaRPr lang="en-US" altLang="sl-SI"/>
          </a:p>
        </p:txBody>
      </p:sp>
      <p:pic>
        <p:nvPicPr>
          <p:cNvPr id="80900" name="Picture 4" descr="LaGG-3">
            <a:extLst>
              <a:ext uri="{FF2B5EF4-FFF2-40B4-BE49-F238E27FC236}">
                <a16:creationId xmlns:a16="http://schemas.microsoft.com/office/drawing/2014/main" id="{9AB05444-D877-4C9E-878B-231C458DB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descr="Lavochkin La-5">
            <a:extLst>
              <a:ext uri="{FF2B5EF4-FFF2-40B4-BE49-F238E27FC236}">
                <a16:creationId xmlns:a16="http://schemas.microsoft.com/office/drawing/2014/main" id="{E62F8323-C9FC-4AAD-9DC4-62DB6FD7B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5263"/>
            <a:ext cx="406717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6" descr="Polikarpov I-153">
            <a:extLst>
              <a:ext uri="{FF2B5EF4-FFF2-40B4-BE49-F238E27FC236}">
                <a16:creationId xmlns:a16="http://schemas.microsoft.com/office/drawing/2014/main" id="{9248D056-CE38-41C6-82F2-376E756C9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4005263"/>
            <a:ext cx="507682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3" name="WordArt 7">
            <a:extLst>
              <a:ext uri="{FF2B5EF4-FFF2-40B4-BE49-F238E27FC236}">
                <a16:creationId xmlns:a16="http://schemas.microsoft.com/office/drawing/2014/main" id="{DCBA86B2-6A60-4A71-9116-890575E24088}"/>
              </a:ext>
            </a:extLst>
          </p:cNvPr>
          <p:cNvSpPr>
            <a:spLocks noChangeArrowheads="1" noChangeShapeType="1" noTextEdit="1"/>
          </p:cNvSpPr>
          <p:nvPr/>
        </p:nvSpPr>
        <p:spPr bwMode="auto">
          <a:xfrm>
            <a:off x="1908175" y="3573463"/>
            <a:ext cx="523875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r>
              <a:rPr lang="sl-SI" sz="3600" kern="10">
                <a:ln w="9525">
                  <a:solidFill>
                    <a:srgbClr val="000000"/>
                  </a:solidFill>
                  <a:round/>
                  <a:headEnd/>
                  <a:tailEnd/>
                </a:ln>
                <a:solidFill>
                  <a:srgbClr val="FFFFFF"/>
                </a:solidFill>
                <a:latin typeface="Arial Black" panose="020B0A04020102020204" pitchFamily="34" charset="0"/>
              </a:rPr>
              <a:t>SOVJETSKA LETALA</a:t>
            </a:r>
          </a:p>
        </p:txBody>
      </p:sp>
    </p:spTree>
  </p:cSld>
  <p:clrMapOvr>
    <a:masterClrMapping/>
  </p:clrMapOvr>
  <p:transition spd="med">
    <p:whee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F447B677-E1B1-4D70-B2A9-09C8A83BE474}"/>
              </a:ext>
            </a:extLst>
          </p:cNvPr>
          <p:cNvSpPr>
            <a:spLocks noGrp="1" noChangeArrowheads="1"/>
          </p:cNvSpPr>
          <p:nvPr>
            <p:ph type="title"/>
          </p:nvPr>
        </p:nvSpPr>
        <p:spPr/>
        <p:txBody>
          <a:bodyPr/>
          <a:lstStyle/>
          <a:p>
            <a:endParaRPr lang="en-US" altLang="sl-SI"/>
          </a:p>
        </p:txBody>
      </p:sp>
      <p:sp>
        <p:nvSpPr>
          <p:cNvPr id="81923" name="Rectangle 3">
            <a:extLst>
              <a:ext uri="{FF2B5EF4-FFF2-40B4-BE49-F238E27FC236}">
                <a16:creationId xmlns:a16="http://schemas.microsoft.com/office/drawing/2014/main" id="{1DC25A6F-4354-4221-AB7F-BE1288A0219C}"/>
              </a:ext>
            </a:extLst>
          </p:cNvPr>
          <p:cNvSpPr>
            <a:spLocks noGrp="1" noChangeArrowheads="1"/>
          </p:cNvSpPr>
          <p:nvPr>
            <p:ph type="body" idx="1"/>
          </p:nvPr>
        </p:nvSpPr>
        <p:spPr/>
        <p:txBody>
          <a:bodyPr/>
          <a:lstStyle/>
          <a:p>
            <a:endParaRPr lang="en-US" altLang="sl-SI"/>
          </a:p>
        </p:txBody>
      </p:sp>
      <p:pic>
        <p:nvPicPr>
          <p:cNvPr id="81924" name="Picture 4" descr="Carabine">
            <a:extLst>
              <a:ext uri="{FF2B5EF4-FFF2-40B4-BE49-F238E27FC236}">
                <a16:creationId xmlns:a16="http://schemas.microsoft.com/office/drawing/2014/main" id="{A5442F71-5B44-4AE2-B9D4-1E6E30219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675"/>
            <a:ext cx="52197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5" descr="Springfield 1903">
            <a:extLst>
              <a:ext uri="{FF2B5EF4-FFF2-40B4-BE49-F238E27FC236}">
                <a16:creationId xmlns:a16="http://schemas.microsoft.com/office/drawing/2014/main" id="{86235C0A-00A1-47C6-BC7F-FCE2CA465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197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6" descr="Springfield 1903">
            <a:extLst>
              <a:ext uri="{FF2B5EF4-FFF2-40B4-BE49-F238E27FC236}">
                <a16:creationId xmlns:a16="http://schemas.microsoft.com/office/drawing/2014/main" id="{1C811B3B-83D8-4D35-B30E-015ABE243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7563"/>
            <a:ext cx="52197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7" descr="BAR">
            <a:extLst>
              <a:ext uri="{FF2B5EF4-FFF2-40B4-BE49-F238E27FC236}">
                <a16:creationId xmlns:a16="http://schemas.microsoft.com/office/drawing/2014/main" id="{3E82C047-1842-4EB1-B31E-092376D18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97425"/>
            <a:ext cx="52197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8" name="Picture 8" descr="Thompson M1A1">
            <a:extLst>
              <a:ext uri="{FF2B5EF4-FFF2-40B4-BE49-F238E27FC236}">
                <a16:creationId xmlns:a16="http://schemas.microsoft.com/office/drawing/2014/main" id="{4936A9DC-C9BE-48EB-B3CF-DEC82F4F21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0"/>
            <a:ext cx="39243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9" name="Picture 9" descr="M3">
            <a:extLst>
              <a:ext uri="{FF2B5EF4-FFF2-40B4-BE49-F238E27FC236}">
                <a16:creationId xmlns:a16="http://schemas.microsoft.com/office/drawing/2014/main" id="{766DB5C7-EA7D-4DDA-A018-7AE3570ED7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3429000"/>
            <a:ext cx="39243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0" name="WordArt 10">
            <a:extLst>
              <a:ext uri="{FF2B5EF4-FFF2-40B4-BE49-F238E27FC236}">
                <a16:creationId xmlns:a16="http://schemas.microsoft.com/office/drawing/2014/main" id="{C1EA5188-CF7E-424A-B76E-BC16640DED50}"/>
              </a:ext>
            </a:extLst>
          </p:cNvPr>
          <p:cNvSpPr>
            <a:spLocks noChangeArrowheads="1" noChangeShapeType="1" noTextEdit="1"/>
          </p:cNvSpPr>
          <p:nvPr/>
        </p:nvSpPr>
        <p:spPr bwMode="auto">
          <a:xfrm>
            <a:off x="2268538" y="2781300"/>
            <a:ext cx="504825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r>
              <a:rPr lang="sl-SI" sz="3600" kern="10">
                <a:ln w="9525">
                  <a:solidFill>
                    <a:srgbClr val="000000"/>
                  </a:solidFill>
                  <a:round/>
                  <a:headEnd/>
                  <a:tailEnd/>
                </a:ln>
                <a:solidFill>
                  <a:srgbClr val="FFFFFF"/>
                </a:solidFill>
                <a:latin typeface="Arial Black" panose="020B0A04020102020204" pitchFamily="34" charset="0"/>
              </a:rPr>
              <a:t>AMERIŠKE PIŠTOLE</a:t>
            </a:r>
          </a:p>
        </p:txBody>
      </p:sp>
    </p:spTree>
  </p:cSld>
  <p:clrMapOvr>
    <a:masterClrMapping/>
  </p:clrMapOvr>
  <p:transition spd="med">
    <p:whee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B249AA85-C359-43C0-84C0-B4418ABC8A34}"/>
              </a:ext>
            </a:extLst>
          </p:cNvPr>
          <p:cNvSpPr>
            <a:spLocks noGrp="1" noChangeArrowheads="1"/>
          </p:cNvSpPr>
          <p:nvPr>
            <p:ph type="title"/>
          </p:nvPr>
        </p:nvSpPr>
        <p:spPr/>
        <p:txBody>
          <a:bodyPr/>
          <a:lstStyle/>
          <a:p>
            <a:endParaRPr lang="en-US" altLang="sl-SI"/>
          </a:p>
        </p:txBody>
      </p:sp>
      <p:sp>
        <p:nvSpPr>
          <p:cNvPr id="82947" name="Rectangle 3">
            <a:extLst>
              <a:ext uri="{FF2B5EF4-FFF2-40B4-BE49-F238E27FC236}">
                <a16:creationId xmlns:a16="http://schemas.microsoft.com/office/drawing/2014/main" id="{AF5EC65A-D365-4A43-AADB-B00FF1FC0129}"/>
              </a:ext>
            </a:extLst>
          </p:cNvPr>
          <p:cNvSpPr>
            <a:spLocks noGrp="1" noChangeArrowheads="1"/>
          </p:cNvSpPr>
          <p:nvPr>
            <p:ph type="body" idx="1"/>
          </p:nvPr>
        </p:nvSpPr>
        <p:spPr/>
        <p:txBody>
          <a:bodyPr/>
          <a:lstStyle/>
          <a:p>
            <a:endParaRPr lang="en-US" altLang="sl-SI"/>
          </a:p>
        </p:txBody>
      </p:sp>
      <p:pic>
        <p:nvPicPr>
          <p:cNvPr id="82948" name="Picture 4" descr="M2A4">
            <a:extLst>
              <a:ext uri="{FF2B5EF4-FFF2-40B4-BE49-F238E27FC236}">
                <a16:creationId xmlns:a16="http://schemas.microsoft.com/office/drawing/2014/main" id="{6866FF1B-BF34-482C-90DD-686B3573E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914400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5" descr="T5-28">
            <a:extLst>
              <a:ext uri="{FF2B5EF4-FFF2-40B4-BE49-F238E27FC236}">
                <a16:creationId xmlns:a16="http://schemas.microsoft.com/office/drawing/2014/main" id="{7ECB5AE5-6481-44D8-B661-C5C63B626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WordArt 6">
            <a:extLst>
              <a:ext uri="{FF2B5EF4-FFF2-40B4-BE49-F238E27FC236}">
                <a16:creationId xmlns:a16="http://schemas.microsoft.com/office/drawing/2014/main" id="{7996FC78-6B50-4FCD-8F5C-07ED67B0FDF9}"/>
              </a:ext>
            </a:extLst>
          </p:cNvPr>
          <p:cNvSpPr>
            <a:spLocks noChangeArrowheads="1" noChangeShapeType="1" noTextEdit="1"/>
          </p:cNvSpPr>
          <p:nvPr/>
        </p:nvSpPr>
        <p:spPr bwMode="auto">
          <a:xfrm>
            <a:off x="2339975" y="2852738"/>
            <a:ext cx="466725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r>
              <a:rPr lang="sl-SI" sz="3600" kern="10">
                <a:ln w="9525">
                  <a:solidFill>
                    <a:srgbClr val="000000"/>
                  </a:solidFill>
                  <a:round/>
                  <a:headEnd/>
                  <a:tailEnd/>
                </a:ln>
                <a:solidFill>
                  <a:srgbClr val="FFFFFF"/>
                </a:solidFill>
                <a:latin typeface="Arial Black" panose="020B0A04020102020204" pitchFamily="34" charset="0"/>
              </a:rPr>
              <a:t>AMERIŠKA TANKA</a:t>
            </a:r>
          </a:p>
        </p:txBody>
      </p:sp>
    </p:spTree>
  </p:cSld>
  <p:clrMapOvr>
    <a:masterClrMapping/>
  </p:clrMapOvr>
  <p:transition spd="med">
    <p:whee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7AFD194E-2B31-4D2F-9D39-1B3AE2718FD1}"/>
              </a:ext>
            </a:extLst>
          </p:cNvPr>
          <p:cNvSpPr>
            <a:spLocks noGrp="1" noChangeArrowheads="1"/>
          </p:cNvSpPr>
          <p:nvPr>
            <p:ph type="title"/>
          </p:nvPr>
        </p:nvSpPr>
        <p:spPr/>
        <p:txBody>
          <a:bodyPr/>
          <a:lstStyle/>
          <a:p>
            <a:endParaRPr lang="en-US" altLang="sl-SI"/>
          </a:p>
        </p:txBody>
      </p:sp>
      <p:sp>
        <p:nvSpPr>
          <p:cNvPr id="83971" name="Rectangle 3">
            <a:extLst>
              <a:ext uri="{FF2B5EF4-FFF2-40B4-BE49-F238E27FC236}">
                <a16:creationId xmlns:a16="http://schemas.microsoft.com/office/drawing/2014/main" id="{7581E44D-9D40-40B0-BC33-9621273DBD48}"/>
              </a:ext>
            </a:extLst>
          </p:cNvPr>
          <p:cNvSpPr>
            <a:spLocks noGrp="1" noChangeArrowheads="1"/>
          </p:cNvSpPr>
          <p:nvPr>
            <p:ph type="body" idx="1"/>
          </p:nvPr>
        </p:nvSpPr>
        <p:spPr/>
        <p:txBody>
          <a:bodyPr/>
          <a:lstStyle/>
          <a:p>
            <a:endParaRPr lang="en-US" altLang="sl-SI"/>
          </a:p>
        </p:txBody>
      </p:sp>
      <p:pic>
        <p:nvPicPr>
          <p:cNvPr id="83972" name="Picture 4" descr="Boeing B-17">
            <a:extLst>
              <a:ext uri="{FF2B5EF4-FFF2-40B4-BE49-F238E27FC236}">
                <a16:creationId xmlns:a16="http://schemas.microsoft.com/office/drawing/2014/main" id="{8237F4C3-1FCD-44BE-80B4-B4665980E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3325"/>
            <a:ext cx="45720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5" descr="Boeing B-29">
            <a:extLst>
              <a:ext uri="{FF2B5EF4-FFF2-40B4-BE49-F238E27FC236}">
                <a16:creationId xmlns:a16="http://schemas.microsoft.com/office/drawing/2014/main" id="{3046A674-80E3-4157-BA89-0825266DA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24175"/>
            <a:ext cx="45720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6" descr="Bell P-39 Airacobra">
            <a:extLst>
              <a:ext uri="{FF2B5EF4-FFF2-40B4-BE49-F238E27FC236}">
                <a16:creationId xmlns:a16="http://schemas.microsoft.com/office/drawing/2014/main" id="{9C50DC0B-4B42-4AEC-8DEA-A0B8C8E643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997200"/>
            <a:ext cx="45720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7" descr="Grumman F4F waildcat">
            <a:extLst>
              <a:ext uri="{FF2B5EF4-FFF2-40B4-BE49-F238E27FC236}">
                <a16:creationId xmlns:a16="http://schemas.microsoft.com/office/drawing/2014/main" id="{C0D5E263-4AB9-4481-94D4-F3BE11AE0E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7938"/>
            <a:ext cx="457200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6" name="Picture 8" descr="North American P-51 Mustang">
            <a:extLst>
              <a:ext uri="{FF2B5EF4-FFF2-40B4-BE49-F238E27FC236}">
                <a16:creationId xmlns:a16="http://schemas.microsoft.com/office/drawing/2014/main" id="{7C7270E7-B355-484C-88A8-C042B875C5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5005388"/>
            <a:ext cx="4572000"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7" name="Picture 9" descr="Lockheed P-38 Lightning">
            <a:extLst>
              <a:ext uri="{FF2B5EF4-FFF2-40B4-BE49-F238E27FC236}">
                <a16:creationId xmlns:a16="http://schemas.microsoft.com/office/drawing/2014/main" id="{6353BC21-44BA-41AC-AAF6-28FCDEE9BA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5720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8" name="WordArt 10">
            <a:extLst>
              <a:ext uri="{FF2B5EF4-FFF2-40B4-BE49-F238E27FC236}">
                <a16:creationId xmlns:a16="http://schemas.microsoft.com/office/drawing/2014/main" id="{E39B7E1B-8524-41B5-A5E8-27DE222BB5D8}"/>
              </a:ext>
            </a:extLst>
          </p:cNvPr>
          <p:cNvSpPr>
            <a:spLocks noChangeArrowheads="1" noChangeShapeType="1" noTextEdit="1"/>
          </p:cNvSpPr>
          <p:nvPr/>
        </p:nvSpPr>
        <p:spPr bwMode="auto">
          <a:xfrm>
            <a:off x="2268538" y="2852738"/>
            <a:ext cx="484822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r>
              <a:rPr lang="sl-SI" sz="3600" kern="10">
                <a:ln w="9525">
                  <a:solidFill>
                    <a:srgbClr val="000000"/>
                  </a:solidFill>
                  <a:round/>
                  <a:headEnd/>
                  <a:tailEnd/>
                </a:ln>
                <a:solidFill>
                  <a:srgbClr val="FFFFFF"/>
                </a:solidFill>
                <a:latin typeface="Arial Black" panose="020B0A04020102020204" pitchFamily="34" charset="0"/>
              </a:rPr>
              <a:t>AMERIŠKA LETALA</a:t>
            </a:r>
          </a:p>
        </p:txBody>
      </p:sp>
    </p:spTree>
  </p:cSld>
  <p:clrMapOvr>
    <a:masterClrMapping/>
  </p:clrMapOvr>
  <p:transition spd="med">
    <p:whee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a:extLst>
              <a:ext uri="{FF2B5EF4-FFF2-40B4-BE49-F238E27FC236}">
                <a16:creationId xmlns:a16="http://schemas.microsoft.com/office/drawing/2014/main" id="{8F76B31E-1980-4F09-ADF7-26228D6CCA73}"/>
              </a:ext>
            </a:extLst>
          </p:cNvPr>
          <p:cNvSpPr>
            <a:spLocks noGrp="1" noChangeArrowheads="1"/>
          </p:cNvSpPr>
          <p:nvPr>
            <p:ph type="body" idx="1"/>
          </p:nvPr>
        </p:nvSpPr>
        <p:spPr>
          <a:xfrm>
            <a:off x="457200" y="1700213"/>
            <a:ext cx="8229600" cy="4395787"/>
          </a:xfrm>
        </p:spPr>
        <p:txBody>
          <a:bodyPr/>
          <a:lstStyle/>
          <a:p>
            <a:pPr algn="l" rtl="0">
              <a:lnSpc>
                <a:spcPct val="80000"/>
              </a:lnSpc>
            </a:pPr>
            <a:r>
              <a:rPr lang="sl-SI" altLang="sl-SI" sz="2400"/>
              <a:t>V 2. svetovni vojni je izgubilo življenje okrog 55 milijonov ljudi, število umrlih vojakov je enako številu ljudi, umrlih v taboriščih. Vojna je zapustila ruševine mest in veliko ljudi brez domov. Vendar pa se niso ljudje iz nje ničesar naučili, sledila ji je namreč hladna vojna…</a:t>
            </a:r>
          </a:p>
          <a:p>
            <a:pPr algn="l" rtl="0">
              <a:lnSpc>
                <a:spcPct val="80000"/>
              </a:lnSpc>
            </a:pPr>
            <a:r>
              <a:rPr lang="sl-SI" altLang="sl-SI" sz="2400"/>
              <a:t>Smo na začetku 21. stoletja, se bo zgodovina, kot tolikokrat poprej, ponovila? Se iz preteklih dejanj nismo ničesar naučili? Ali pa nam sploh ni važno trpljenje drugih, dokler smo na strani zmagovalcev? Kakšno bo prihodnje stoletje? Bo kot prejšnje v znamenju vojne ali pa bo človeštvo obrnilo novo stran knjige? Z vojnami se nič ne doseže, četudi ena stran premaga drugo, nastalo sovraštvo živi dalje in povzroča nove vojne. Vojne nam zapirajo vrata v svetlo prihodnost…</a:t>
            </a:r>
            <a:r>
              <a:rPr lang="en-US" altLang="sl-SI" sz="2400"/>
              <a:t> </a:t>
            </a:r>
          </a:p>
        </p:txBody>
      </p:sp>
      <p:sp>
        <p:nvSpPr>
          <p:cNvPr id="84996" name="WordArt 4">
            <a:extLst>
              <a:ext uri="{FF2B5EF4-FFF2-40B4-BE49-F238E27FC236}">
                <a16:creationId xmlns:a16="http://schemas.microsoft.com/office/drawing/2014/main" id="{9E33BDC1-D73E-4588-8018-0D116179DB6A}"/>
              </a:ext>
            </a:extLst>
          </p:cNvPr>
          <p:cNvSpPr>
            <a:spLocks noChangeArrowheads="1" noChangeShapeType="1" noTextEdit="1"/>
          </p:cNvSpPr>
          <p:nvPr/>
        </p:nvSpPr>
        <p:spPr bwMode="auto">
          <a:xfrm>
            <a:off x="1835150" y="333375"/>
            <a:ext cx="4968875" cy="10795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r>
              <a:rPr lang="sl-SI" sz="3600" kern="10">
                <a:ln w="9525">
                  <a:solidFill>
                    <a:srgbClr val="000000"/>
                  </a:solidFill>
                  <a:round/>
                  <a:headEnd/>
                  <a:tailEnd/>
                </a:ln>
                <a:solidFill>
                  <a:srgbClr val="FFFFFF"/>
                </a:solidFill>
                <a:latin typeface="Arial Black" panose="020B0A04020102020204" pitchFamily="34" charset="0"/>
              </a:rPr>
              <a:t>ZAKLJUČEK</a:t>
            </a:r>
          </a:p>
        </p:txBody>
      </p:sp>
    </p:spTree>
  </p:cSld>
  <p:clrMapOvr>
    <a:masterClrMapping/>
  </p:clrMapOvr>
  <p:transition spd="med">
    <p:whee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naslov-10004">
            <a:extLst>
              <a:ext uri="{FF2B5EF4-FFF2-40B4-BE49-F238E27FC236}">
                <a16:creationId xmlns:a16="http://schemas.microsoft.com/office/drawing/2014/main" id="{D5EAEACF-2116-406A-87D7-B2839CDFA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a:extLst>
              <a:ext uri="{FF2B5EF4-FFF2-40B4-BE49-F238E27FC236}">
                <a16:creationId xmlns:a16="http://schemas.microsoft.com/office/drawing/2014/main" id="{56B308C2-7E85-4779-B3C9-194E95DCF546}"/>
              </a:ext>
            </a:extLst>
          </p:cNvPr>
          <p:cNvSpPr>
            <a:spLocks noGrp="1" noChangeArrowheads="1"/>
          </p:cNvSpPr>
          <p:nvPr>
            <p:ph type="body" idx="1"/>
          </p:nvPr>
        </p:nvSpPr>
        <p:spPr/>
        <p:txBody>
          <a:bodyPr/>
          <a:lstStyle/>
          <a:p>
            <a:pPr algn="l" rtl="0">
              <a:buFont typeface="Wingdings" panose="05000000000000000000" pitchFamily="2" charset="2"/>
              <a:buNone/>
            </a:pPr>
            <a:r>
              <a:rPr lang="en-US" altLang="sl-SI" sz="2800" b="1"/>
              <a:t>Druga svetovna vojna</a:t>
            </a:r>
            <a:r>
              <a:rPr lang="en-US" altLang="sl-SI" sz="2800"/>
              <a:t> je bil najbolj osežnej</a:t>
            </a:r>
            <a:r>
              <a:rPr lang="en-US" altLang="sl-SI" sz="2800">
                <a:latin typeface="Arial" panose="020B0604020202020204" pitchFamily="34" charset="0"/>
              </a:rPr>
              <a:t>š</a:t>
            </a:r>
            <a:r>
              <a:rPr lang="en-US" altLang="sl-SI" sz="2800"/>
              <a:t>i in najdražji oborožen spopad v zgodovini sveta, ki je vključeval večino svetovnih držav. Odvijal se je hkrati po celem svetu in je približno 60 milijonov ljudi stal življenja. Boj se je odvijal večinoma med Francijo, Združenim Kraljestvom, Sovjetsko zvezo, Kitajsko in Združenim državam Amerike proti Nemčiji, Italiji in Japonski, oziroma med zavezniki in silami osi. </a:t>
            </a:r>
          </a:p>
        </p:txBody>
      </p:sp>
      <p:sp>
        <p:nvSpPr>
          <p:cNvPr id="4100" name="WordArt 4">
            <a:extLst>
              <a:ext uri="{FF2B5EF4-FFF2-40B4-BE49-F238E27FC236}">
                <a16:creationId xmlns:a16="http://schemas.microsoft.com/office/drawing/2014/main" id="{9FDBAC3B-AAD6-4C5F-A18E-12585B1AF538}"/>
              </a:ext>
            </a:extLst>
          </p:cNvPr>
          <p:cNvSpPr>
            <a:spLocks noChangeArrowheads="1" noChangeShapeType="1" noTextEdit="1"/>
          </p:cNvSpPr>
          <p:nvPr/>
        </p:nvSpPr>
        <p:spPr bwMode="auto">
          <a:xfrm>
            <a:off x="2555875" y="188913"/>
            <a:ext cx="3311525" cy="13223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r>
              <a:rPr lang="sl-SI" sz="3600" kern="10">
                <a:ln w="9525">
                  <a:solidFill>
                    <a:srgbClr val="000000"/>
                  </a:solidFill>
                  <a:round/>
                  <a:headEnd/>
                  <a:tailEnd/>
                </a:ln>
                <a:solidFill>
                  <a:srgbClr val="FFFFFF"/>
                </a:solidFill>
                <a:latin typeface="Arial Black" panose="020B0A04020102020204" pitchFamily="34" charset="0"/>
              </a:rPr>
              <a:t>UVOD</a:t>
            </a:r>
          </a:p>
        </p:txBody>
      </p:sp>
      <p:pic>
        <p:nvPicPr>
          <p:cNvPr id="4102" name="Picture 6" descr="puscica">
            <a:hlinkClick r:id="rId3" action="ppaction://hlinksldjump"/>
            <a:extLst>
              <a:ext uri="{FF2B5EF4-FFF2-40B4-BE49-F238E27FC236}">
                <a16:creationId xmlns:a16="http://schemas.microsoft.com/office/drawing/2014/main" id="{435137C0-53AE-4175-8AB5-A98111C06E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6021388"/>
            <a:ext cx="923925" cy="600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hee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661" name="Group 101">
            <a:extLst>
              <a:ext uri="{FF2B5EF4-FFF2-40B4-BE49-F238E27FC236}">
                <a16:creationId xmlns:a16="http://schemas.microsoft.com/office/drawing/2014/main" id="{19E9292A-BAE1-4B06-A946-69D79ECEC98B}"/>
              </a:ext>
            </a:extLst>
          </p:cNvPr>
          <p:cNvGraphicFramePr>
            <a:graphicFrameLocks noGrp="1"/>
          </p:cNvGraphicFramePr>
          <p:nvPr>
            <p:ph idx="1"/>
          </p:nvPr>
        </p:nvGraphicFramePr>
        <p:xfrm>
          <a:off x="0" y="0"/>
          <a:ext cx="9144000" cy="6858000"/>
        </p:xfrm>
        <a:graphic>
          <a:graphicData uri="http://schemas.openxmlformats.org/drawingml/2006/table">
            <a:tbl>
              <a:tblPr rtl="1"/>
              <a:tblGrid>
                <a:gridCol w="4572000">
                  <a:extLst>
                    <a:ext uri="{9D8B030D-6E8A-4147-A177-3AD203B41FA5}">
                      <a16:colId xmlns:a16="http://schemas.microsoft.com/office/drawing/2014/main" val="3983769019"/>
                    </a:ext>
                  </a:extLst>
                </a:gridCol>
                <a:gridCol w="4572000">
                  <a:extLst>
                    <a:ext uri="{9D8B030D-6E8A-4147-A177-3AD203B41FA5}">
                      <a16:colId xmlns:a16="http://schemas.microsoft.com/office/drawing/2014/main" val="1443358440"/>
                    </a:ext>
                  </a:extLst>
                </a:gridCol>
              </a:tblGrid>
              <a:tr h="857250">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sl-SI" altLang="zh-CN"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SILE OSI</a:t>
                      </a:r>
                      <a:endParaRPr kumimoji="0" lang="sl-SI" altLang="zh-CN" sz="18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sl-SI" altLang="zh-CN" sz="1200" b="1"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ZAVEZNIKI</a:t>
                      </a:r>
                      <a:endParaRPr kumimoji="0" lang="sl-SI" altLang="zh-CN" sz="18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2180964607"/>
                  </a:ext>
                </a:extLst>
              </a:tr>
              <a:tr h="857250">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sl-SI" altLang="zh-CN" sz="1200" b="0" i="0" u="none" strike="noStrike" cap="none" normalizeH="0" baseline="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Nemčija</a:t>
                      </a:r>
                      <a:endParaRPr kumimoji="0" lang="sl-SI" altLang="zh-CN" sz="1800" b="0" i="0" u="none" strike="noStrike" cap="none" normalizeH="0" baseline="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sl-SI" altLang="zh-CN" sz="1200" b="0" i="0" u="none" strike="noStrike" cap="none" normalizeH="0" baseline="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Francija</a:t>
                      </a:r>
                      <a:endParaRPr kumimoji="0" lang="sl-SI" altLang="zh-CN" sz="1800" b="0" i="0" u="none" strike="noStrike" cap="none" normalizeH="0" baseline="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996481713"/>
                  </a:ext>
                </a:extLst>
              </a:tr>
              <a:tr h="857250">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sl-SI" altLang="zh-CN" sz="1200" b="0" i="0" u="none" strike="noStrike" cap="none" normalizeH="0" baseline="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Italija </a:t>
                      </a:r>
                      <a:endParaRPr kumimoji="0" lang="sl-SI" altLang="zh-CN" sz="1800" b="0" i="0" u="none" strike="noStrike" cap="none" normalizeH="0" baseline="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sl-SI" altLang="zh-CN" sz="1200" b="0" i="0" u="none" strike="noStrike" cap="none" normalizeH="0" baseline="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Velika Britanija</a:t>
                      </a:r>
                      <a:endParaRPr kumimoji="0" lang="sl-SI" altLang="zh-CN" sz="1800" b="0" i="0" u="none" strike="noStrike" cap="none" normalizeH="0" baseline="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2333112252"/>
                  </a:ext>
                </a:extLst>
              </a:tr>
              <a:tr h="857250">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sl-SI" altLang="zh-CN" sz="1200" b="0" i="0" u="none" strike="noStrike" cap="none" normalizeH="0" baseline="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Japonska</a:t>
                      </a:r>
                      <a:endParaRPr kumimoji="0" lang="sl-SI" altLang="zh-CN" sz="1800" b="0" i="0" u="none" strike="noStrike" cap="none" normalizeH="0" baseline="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sl-SI" altLang="zh-CN" sz="1200" b="0" i="0" u="none" strike="noStrike" cap="none" normalizeH="0" baseline="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Kitajska</a:t>
                      </a:r>
                      <a:endParaRPr kumimoji="0" lang="sl-SI" altLang="zh-CN" sz="1800" b="0" i="0" u="none" strike="noStrike" cap="none" normalizeH="0" baseline="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423992276"/>
                  </a:ext>
                </a:extLst>
              </a:tr>
              <a:tr h="857250">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sl-SI" altLang="zh-CN" sz="1200" b="0" i="0" u="none" strike="noStrike" cap="none" normalizeH="0" baseline="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Madžarska</a:t>
                      </a:r>
                      <a:endParaRPr kumimoji="0" lang="sl-SI" altLang="zh-CN" sz="1800" b="0" i="0" u="none" strike="noStrike" cap="none" normalizeH="0" baseline="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sl-SI" altLang="zh-CN" sz="1200" b="0" i="0" u="none" strike="noStrike" cap="none" normalizeH="0" baseline="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ZDA</a:t>
                      </a:r>
                      <a:endParaRPr kumimoji="0" lang="sl-SI" altLang="zh-CN" sz="1800" b="0" i="0" u="none" strike="noStrike" cap="none" normalizeH="0" baseline="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241437337"/>
                  </a:ext>
                </a:extLst>
              </a:tr>
              <a:tr h="857250">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sl-SI" altLang="zh-CN" sz="1200" b="0" i="0" u="none" strike="noStrike" cap="none" normalizeH="0" baseline="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Bolgarija</a:t>
                      </a:r>
                      <a:endParaRPr kumimoji="0" lang="sl-SI" altLang="zh-CN" sz="1800" b="0" i="0" u="none" strike="noStrike" cap="none" normalizeH="0" baseline="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sl-SI" altLang="zh-CN" sz="1200" b="0" i="0" u="none" strike="noStrike" cap="none" normalizeH="0" baseline="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Sovjetska Zveza</a:t>
                      </a:r>
                      <a:endParaRPr kumimoji="0" lang="sl-SI" altLang="zh-CN" sz="1800" b="0" i="0" u="none" strike="noStrike" cap="none" normalizeH="0" baseline="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3806776537"/>
                  </a:ext>
                </a:extLst>
              </a:tr>
              <a:tr h="857250">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sl-SI" altLang="zh-CN" sz="1200" b="0" i="0" u="none" strike="noStrike" cap="none" normalizeH="0" baseline="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Romunija</a:t>
                      </a:r>
                      <a:endParaRPr kumimoji="0" lang="sl-SI" altLang="zh-CN" sz="1800" b="0" i="0" u="none" strike="noStrike" cap="none" normalizeH="0" baseline="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sl-SI" altLang="zh-CN" sz="1200" b="0" i="0" u="none" strike="noStrike" cap="none" normalizeH="0" baseline="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Jugoslavija</a:t>
                      </a:r>
                      <a:endParaRPr kumimoji="0" lang="sl-SI" altLang="zh-CN" sz="1800" b="0" i="0" u="none" strike="noStrike" cap="none" normalizeH="0" baseline="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862471754"/>
                  </a:ext>
                </a:extLst>
              </a:tr>
              <a:tr h="857250">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sl-SI" altLang="zh-CN" sz="1200" b="0" i="0" u="none" strike="noStrike" cap="none" normalizeH="0" baseline="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Finska</a:t>
                      </a:r>
                      <a:endParaRPr kumimoji="0" lang="sl-SI" altLang="zh-CN" sz="1800" b="0" i="0" u="none" strike="noStrike" cap="none" normalizeH="0" baseline="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algn="r" rtl="1"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sl-SI" altLang="zh-CN" sz="1200" b="0" i="0" u="none" strike="noStrike" cap="none" normalizeH="0" baseline="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Poljska</a:t>
                      </a:r>
                      <a:endParaRPr kumimoji="0" lang="sl-SI" altLang="zh-CN" sz="1800" b="0" i="0" u="none" strike="noStrike" cap="none" normalizeH="0" baseline="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3336031028"/>
                  </a:ext>
                </a:extLst>
              </a:tr>
            </a:tbl>
          </a:graphicData>
        </a:graphic>
      </p:graphicFrame>
      <p:pic>
        <p:nvPicPr>
          <p:cNvPr id="66664" name="Picture 104" descr="puscica">
            <a:hlinkClick r:id="rId2" action="ppaction://hlinksldjump"/>
            <a:extLst>
              <a:ext uri="{FF2B5EF4-FFF2-40B4-BE49-F238E27FC236}">
                <a16:creationId xmlns:a16="http://schemas.microsoft.com/office/drawing/2014/main" id="{12FB8609-6B45-452A-9AE1-4BA0C8D66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0"/>
            <a:ext cx="923925" cy="600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hee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0" name="Picture 6" descr="greeting_hitler">
            <a:extLst>
              <a:ext uri="{FF2B5EF4-FFF2-40B4-BE49-F238E27FC236}">
                <a16:creationId xmlns:a16="http://schemas.microsoft.com/office/drawing/2014/main" id="{D978E7A1-C485-44F8-8512-1B2222BDC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3662363"/>
            <a:ext cx="5364162" cy="3195637"/>
          </a:xfrm>
          <a:prstGeom prst="rect">
            <a:avLst/>
          </a:prstGeom>
          <a:noFill/>
          <a:extLst>
            <a:ext uri="{909E8E84-426E-40DD-AFC4-6F175D3DCCD1}">
              <a14:hiddenFill xmlns:a14="http://schemas.microsoft.com/office/drawing/2010/main">
                <a:solidFill>
                  <a:srgbClr val="FFFFFF"/>
                </a:solidFill>
              </a14:hiddenFill>
            </a:ext>
          </a:extLst>
        </p:spPr>
      </p:pic>
      <p:pic>
        <p:nvPicPr>
          <p:cNvPr id="57349" name="Picture 5" descr="nsdaplogo">
            <a:extLst>
              <a:ext uri="{FF2B5EF4-FFF2-40B4-BE49-F238E27FC236}">
                <a16:creationId xmlns:a16="http://schemas.microsoft.com/office/drawing/2014/main" id="{0BDE658A-20B9-40DD-8DB2-4509CF64A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3979">
            <a:off x="250825" y="4221163"/>
            <a:ext cx="2305050" cy="2305050"/>
          </a:xfrm>
          <a:prstGeom prst="rect">
            <a:avLst/>
          </a:prstGeom>
          <a:noFill/>
          <a:extLst>
            <a:ext uri="{909E8E84-426E-40DD-AFC4-6F175D3DCCD1}">
              <a14:hiddenFill xmlns:a14="http://schemas.microsoft.com/office/drawing/2010/main">
                <a:solidFill>
                  <a:srgbClr val="FFFFFF"/>
                </a:solidFill>
              </a14:hiddenFill>
            </a:ext>
          </a:extLst>
        </p:spPr>
      </p:pic>
      <p:sp>
        <p:nvSpPr>
          <p:cNvPr id="57347" name="Rectangle 3">
            <a:extLst>
              <a:ext uri="{FF2B5EF4-FFF2-40B4-BE49-F238E27FC236}">
                <a16:creationId xmlns:a16="http://schemas.microsoft.com/office/drawing/2014/main" id="{CBBF4466-ACAB-404E-B46F-735174C4BE8E}"/>
              </a:ext>
            </a:extLst>
          </p:cNvPr>
          <p:cNvSpPr>
            <a:spLocks noGrp="1" noChangeArrowheads="1"/>
          </p:cNvSpPr>
          <p:nvPr>
            <p:ph type="body" idx="1"/>
          </p:nvPr>
        </p:nvSpPr>
        <p:spPr/>
        <p:txBody>
          <a:bodyPr/>
          <a:lstStyle/>
          <a:p>
            <a:pPr algn="l" rtl="0">
              <a:lnSpc>
                <a:spcPct val="90000"/>
              </a:lnSpc>
            </a:pPr>
            <a:r>
              <a:rPr lang="sl-SI" altLang="sl-SI" sz="2400"/>
              <a:t>Po oktobrski revoluciji v Rusiji je kapitalistične države ogrozil naglo rastoči komunizem. Iz kapitalizma se je razvil najskrajnejši spaček – fašistični totalitarizem, ki je imel nalogo zajeziti komunizem in tako pred njim zaščititi kapitalistične države. Širiti se je začel ne le po vsej Evropi, ampak je prodrl tudi na Japonsk</a:t>
            </a:r>
            <a:r>
              <a:rPr lang="en-AU" altLang="sl-SI" sz="2400"/>
              <a:t>o.</a:t>
            </a:r>
            <a:endParaRPr lang="en-US" altLang="sl-SI" sz="2400"/>
          </a:p>
        </p:txBody>
      </p:sp>
      <p:sp>
        <p:nvSpPr>
          <p:cNvPr id="57348" name="WordArt 4">
            <a:extLst>
              <a:ext uri="{FF2B5EF4-FFF2-40B4-BE49-F238E27FC236}">
                <a16:creationId xmlns:a16="http://schemas.microsoft.com/office/drawing/2014/main" id="{D6DD1B1F-9B0E-40FC-859B-2896DFD2BC61}"/>
              </a:ext>
            </a:extLst>
          </p:cNvPr>
          <p:cNvSpPr>
            <a:spLocks noChangeArrowheads="1" noChangeShapeType="1" noTextEdit="1"/>
          </p:cNvSpPr>
          <p:nvPr/>
        </p:nvSpPr>
        <p:spPr bwMode="auto">
          <a:xfrm>
            <a:off x="1258888" y="476250"/>
            <a:ext cx="6769100" cy="936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r>
              <a:rPr lang="sl-SI" sz="3600" kern="10">
                <a:ln w="9525">
                  <a:solidFill>
                    <a:srgbClr val="000000"/>
                  </a:solidFill>
                  <a:round/>
                  <a:headEnd/>
                  <a:tailEnd/>
                </a:ln>
                <a:solidFill>
                  <a:srgbClr val="FFFFFF"/>
                </a:solidFill>
                <a:latin typeface="Arial Black" panose="020B0A04020102020204" pitchFamily="34" charset="0"/>
              </a:rPr>
              <a:t>VZPON TOTALITARIZMA</a:t>
            </a:r>
          </a:p>
        </p:txBody>
      </p:sp>
      <p:pic>
        <p:nvPicPr>
          <p:cNvPr id="57351" name="Picture 7" descr="puscica">
            <a:hlinkClick r:id="rId4" action="ppaction://hlinksldjump"/>
            <a:extLst>
              <a:ext uri="{FF2B5EF4-FFF2-40B4-BE49-F238E27FC236}">
                <a16:creationId xmlns:a16="http://schemas.microsoft.com/office/drawing/2014/main" id="{7888BFB0-8649-4992-BF6A-C8B4083939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268413"/>
            <a:ext cx="923925" cy="600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hee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300px-WW2_TitlePicture_For_Wikipedia_Article">
            <a:extLst>
              <a:ext uri="{FF2B5EF4-FFF2-40B4-BE49-F238E27FC236}">
                <a16:creationId xmlns:a16="http://schemas.microsoft.com/office/drawing/2014/main" id="{0A0A1641-F981-4223-B0ED-1EF49B19E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025" y="1557338"/>
            <a:ext cx="3101975" cy="5300662"/>
          </a:xfrm>
          <a:prstGeom prst="rect">
            <a:avLst/>
          </a:prstGeom>
          <a:noFill/>
          <a:extLst>
            <a:ext uri="{909E8E84-426E-40DD-AFC4-6F175D3DCCD1}">
              <a14:hiddenFill xmlns:a14="http://schemas.microsoft.com/office/drawing/2010/main">
                <a:solidFill>
                  <a:srgbClr val="FFFFFF"/>
                </a:solidFill>
              </a14:hiddenFill>
            </a:ext>
          </a:extLst>
        </p:spPr>
      </p:pic>
      <p:sp>
        <p:nvSpPr>
          <p:cNvPr id="58371" name="Rectangle 3">
            <a:extLst>
              <a:ext uri="{FF2B5EF4-FFF2-40B4-BE49-F238E27FC236}">
                <a16:creationId xmlns:a16="http://schemas.microsoft.com/office/drawing/2014/main" id="{E78DF6D3-C3D0-48D0-A5A6-B1F2D871048B}"/>
              </a:ext>
            </a:extLst>
          </p:cNvPr>
          <p:cNvSpPr>
            <a:spLocks noGrp="1" noChangeArrowheads="1"/>
          </p:cNvSpPr>
          <p:nvPr>
            <p:ph type="body" sz="half" idx="1"/>
          </p:nvPr>
        </p:nvSpPr>
        <p:spPr>
          <a:xfrm>
            <a:off x="-252413" y="0"/>
            <a:ext cx="5400676" cy="6858000"/>
          </a:xfrm>
        </p:spPr>
        <p:txBody>
          <a:bodyPr/>
          <a:lstStyle/>
          <a:p>
            <a:pPr algn="l" rtl="0">
              <a:lnSpc>
                <a:spcPct val="80000"/>
              </a:lnSpc>
            </a:pPr>
            <a:r>
              <a:rPr lang="en-US" altLang="sl-SI" sz="2400"/>
              <a:t>Vojna se je začela 1. septembra 1939, ko so nem</a:t>
            </a:r>
            <a:r>
              <a:rPr lang="en-US" altLang="sl-SI" sz="2400">
                <a:latin typeface="Arial" panose="020B0604020202020204" pitchFamily="34" charset="0"/>
              </a:rPr>
              <a:t>š</a:t>
            </a:r>
            <a:r>
              <a:rPr lang="en-US" altLang="sl-SI" sz="2400"/>
              <a:t>ke čete vdrle na Poljsko, leta 1940 so napadli Norve</a:t>
            </a:r>
            <a:r>
              <a:rPr lang="en-US" altLang="sl-SI" sz="2400">
                <a:latin typeface="Arial" panose="020B0604020202020204" pitchFamily="34" charset="0"/>
              </a:rPr>
              <a:t>š</a:t>
            </a:r>
            <a:r>
              <a:rPr lang="en-US" altLang="sl-SI" sz="2400"/>
              <a:t>ko in Dansko, maja pa Francijo, Belgijo, Luksemburg in Nizozemsko. Aprila 1941 je nem</a:t>
            </a:r>
            <a:r>
              <a:rPr lang="en-US" altLang="sl-SI" sz="2400">
                <a:latin typeface="Arial" panose="020B0604020202020204" pitchFamily="34" charset="0"/>
              </a:rPr>
              <a:t>š</a:t>
            </a:r>
            <a:r>
              <a:rPr lang="en-US" altLang="sl-SI" sz="2400"/>
              <a:t>ka vojska napadla Kraljevino Jugoslavijo in Grčijo, 22. junija pa Sovjetsko zvezo. Pozimi leta 1941 so bil pred vrati Moskve, vendar so jih Rusi premagali in ji potisnili 200 km na zahod. Zimo med leti 1942 in 1943 označujemo za preobrat v drugi svetovni vojni, ker so bili Nemci hudo poraženi v bitki za Stalingrad. Propad Nemčije je bil zapečaten z dnevom D. Vojna se je končala 2. septembra 1945, ko se je vdala Japonska. V Evropi se je uradno končala že 8. maja s predajo Nemčije, toda v Sloveniji in na Avstrijskem Koro</a:t>
            </a:r>
            <a:r>
              <a:rPr lang="en-US" altLang="sl-SI" sz="2400">
                <a:latin typeface="Arial" panose="020B0604020202020204" pitchFamily="34" charset="0"/>
              </a:rPr>
              <a:t>š</a:t>
            </a:r>
            <a:r>
              <a:rPr lang="en-US" altLang="sl-SI" sz="2400"/>
              <a:t>kem so boji trajali </a:t>
            </a:r>
            <a:r>
              <a:rPr lang="en-US" altLang="sl-SI" sz="2400">
                <a:latin typeface="Arial" panose="020B0604020202020204" pitchFamily="34" charset="0"/>
              </a:rPr>
              <a:t>š</a:t>
            </a:r>
            <a:r>
              <a:rPr lang="en-US" altLang="sl-SI" sz="2400"/>
              <a:t>e do 15. maja. </a:t>
            </a:r>
          </a:p>
        </p:txBody>
      </p:sp>
      <p:sp>
        <p:nvSpPr>
          <p:cNvPr id="58372" name="WordArt 4">
            <a:extLst>
              <a:ext uri="{FF2B5EF4-FFF2-40B4-BE49-F238E27FC236}">
                <a16:creationId xmlns:a16="http://schemas.microsoft.com/office/drawing/2014/main" id="{7257893C-5D14-4030-944D-5CFE4BF82ADA}"/>
              </a:ext>
            </a:extLst>
          </p:cNvPr>
          <p:cNvSpPr>
            <a:spLocks noChangeArrowheads="1" noChangeShapeType="1" noTextEdit="1"/>
          </p:cNvSpPr>
          <p:nvPr/>
        </p:nvSpPr>
        <p:spPr bwMode="auto">
          <a:xfrm>
            <a:off x="5003800" y="260350"/>
            <a:ext cx="4013200" cy="7191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r>
              <a:rPr lang="sl-SI" sz="3600" kern="10">
                <a:ln w="9525">
                  <a:solidFill>
                    <a:srgbClr val="000000"/>
                  </a:solidFill>
                  <a:round/>
                  <a:headEnd/>
                  <a:tailEnd/>
                </a:ln>
                <a:solidFill>
                  <a:srgbClr val="FFFFFF"/>
                </a:solidFill>
                <a:latin typeface="Arial Black" panose="020B0A04020102020204" pitchFamily="34" charset="0"/>
              </a:rPr>
              <a:t>ČASOVNI PREGLED</a:t>
            </a:r>
          </a:p>
        </p:txBody>
      </p:sp>
      <p:pic>
        <p:nvPicPr>
          <p:cNvPr id="58376" name="Picture 8" descr="puscica">
            <a:hlinkClick r:id="rId3" action="ppaction://hlinksldjump"/>
            <a:extLst>
              <a:ext uri="{FF2B5EF4-FFF2-40B4-BE49-F238E27FC236}">
                <a16:creationId xmlns:a16="http://schemas.microsoft.com/office/drawing/2014/main" id="{E85CD9A4-01A1-4A79-BCF2-EB18A9A50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6021388"/>
            <a:ext cx="923925" cy="600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hee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28BD5BA7-BDB5-4EE3-93F2-55C8E07BEC24}"/>
              </a:ext>
            </a:extLst>
          </p:cNvPr>
          <p:cNvSpPr>
            <a:spLocks noGrp="1" noChangeArrowheads="1"/>
          </p:cNvSpPr>
          <p:nvPr>
            <p:ph type="body" idx="1"/>
          </p:nvPr>
        </p:nvSpPr>
        <p:spPr>
          <a:xfrm>
            <a:off x="0" y="1557338"/>
            <a:ext cx="8748713" cy="4103687"/>
          </a:xfrm>
        </p:spPr>
        <p:txBody>
          <a:bodyPr/>
          <a:lstStyle/>
          <a:p>
            <a:pPr algn="l" rtl="0">
              <a:lnSpc>
                <a:spcPct val="90000"/>
              </a:lnSpc>
            </a:pPr>
            <a:r>
              <a:rPr lang="sl-SI" altLang="sl-SI" sz="2400"/>
              <a:t>Takoj po tem, ko je Hitler prevzel oblast v Nemčiji, se je le ta začela oboroževati. Zahodnoevropske države so le medlo protestirale. Leta 1936 sta podpisali skupen pakt Nemčija in Japonska, leto dni pozneje pa še Italija. Leta 1936 je Nemčija priključila Avstrijo in leta 1938 del Češkoslovaške , ko je bil na konferenci podpisan angleško – francosko – italijansko – nemški sporazum. Leta 1939 je Nemčija priključila ostanek Češkoslovaške in Litvo. Kljub temu se je britanska politika popuščanja nadaljevala. Nemški mediji so začeli ofenzivo proti Poljski, češ da zatira nemško manjšino. Nemci so grozili z vojno.</a:t>
            </a:r>
            <a:r>
              <a:rPr lang="en-US" altLang="sl-SI" sz="2400"/>
              <a:t> </a:t>
            </a:r>
          </a:p>
        </p:txBody>
      </p:sp>
      <p:sp>
        <p:nvSpPr>
          <p:cNvPr id="60420" name="WordArt 4">
            <a:extLst>
              <a:ext uri="{FF2B5EF4-FFF2-40B4-BE49-F238E27FC236}">
                <a16:creationId xmlns:a16="http://schemas.microsoft.com/office/drawing/2014/main" id="{012E0BA9-D8A0-47FE-87DE-F990650E65B1}"/>
              </a:ext>
            </a:extLst>
          </p:cNvPr>
          <p:cNvSpPr>
            <a:spLocks noChangeArrowheads="1" noChangeShapeType="1" noTextEdit="1"/>
          </p:cNvSpPr>
          <p:nvPr/>
        </p:nvSpPr>
        <p:spPr bwMode="auto">
          <a:xfrm>
            <a:off x="1258888" y="260350"/>
            <a:ext cx="644842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r>
              <a:rPr lang="sl-SI" sz="3600" kern="10">
                <a:ln w="9525">
                  <a:solidFill>
                    <a:srgbClr val="000000"/>
                  </a:solidFill>
                  <a:round/>
                  <a:headEnd/>
                  <a:tailEnd/>
                </a:ln>
                <a:solidFill>
                  <a:srgbClr val="FFFFFF"/>
                </a:solidFill>
                <a:latin typeface="Arial Black" panose="020B0A04020102020204" pitchFamily="34" charset="0"/>
              </a:rPr>
              <a:t>VOJNA SE LAHKO ZAČNE</a:t>
            </a:r>
          </a:p>
        </p:txBody>
      </p:sp>
      <p:pic>
        <p:nvPicPr>
          <p:cNvPr id="60421" name="Picture 5" descr="puscica">
            <a:hlinkClick r:id="rId2" action="ppaction://hlinksldjump"/>
            <a:extLst>
              <a:ext uri="{FF2B5EF4-FFF2-40B4-BE49-F238E27FC236}">
                <a16:creationId xmlns:a16="http://schemas.microsoft.com/office/drawing/2014/main" id="{62634202-EAD6-45E7-A63D-C4F6A3ED7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5805488"/>
            <a:ext cx="923925" cy="600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hee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a:extLst>
              <a:ext uri="{FF2B5EF4-FFF2-40B4-BE49-F238E27FC236}">
                <a16:creationId xmlns:a16="http://schemas.microsoft.com/office/drawing/2014/main" id="{3A0A7A26-B490-48E0-AE59-4376E980FF0E}"/>
              </a:ext>
            </a:extLst>
          </p:cNvPr>
          <p:cNvSpPr>
            <a:spLocks noGrp="1" noChangeArrowheads="1"/>
          </p:cNvSpPr>
          <p:nvPr>
            <p:ph type="body" idx="1"/>
          </p:nvPr>
        </p:nvSpPr>
        <p:spPr/>
        <p:txBody>
          <a:bodyPr/>
          <a:lstStyle/>
          <a:p>
            <a:endParaRPr lang="en-US" altLang="sl-SI"/>
          </a:p>
        </p:txBody>
      </p:sp>
      <p:pic>
        <p:nvPicPr>
          <p:cNvPr id="61444" name="Picture 4" descr="10">
            <a:extLst>
              <a:ext uri="{FF2B5EF4-FFF2-40B4-BE49-F238E27FC236}">
                <a16:creationId xmlns:a16="http://schemas.microsoft.com/office/drawing/2014/main" id="{669B260D-B438-4F52-8AB2-422C51A1C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5" descr="puscica">
            <a:hlinkClick r:id="rId3" action="ppaction://hlinksldjump"/>
            <a:extLst>
              <a:ext uri="{FF2B5EF4-FFF2-40B4-BE49-F238E27FC236}">
                <a16:creationId xmlns:a16="http://schemas.microsoft.com/office/drawing/2014/main" id="{CD2E4BAC-2065-4503-86A7-C9A8402D15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6092825"/>
            <a:ext cx="923925" cy="600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hee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4" name="Picture 6" descr="37">
            <a:extLst>
              <a:ext uri="{FF2B5EF4-FFF2-40B4-BE49-F238E27FC236}">
                <a16:creationId xmlns:a16="http://schemas.microsoft.com/office/drawing/2014/main" id="{A209DE48-FDCE-4953-9D41-ECB9006B0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973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a:extLst>
              <a:ext uri="{FF2B5EF4-FFF2-40B4-BE49-F238E27FC236}">
                <a16:creationId xmlns:a16="http://schemas.microsoft.com/office/drawing/2014/main" id="{332BA5B9-94C6-44C1-B3E1-6CE24C3FDEDF}"/>
              </a:ext>
            </a:extLst>
          </p:cNvPr>
          <p:cNvSpPr>
            <a:spLocks noGrp="1" noChangeArrowheads="1"/>
          </p:cNvSpPr>
          <p:nvPr>
            <p:ph type="body" idx="1"/>
          </p:nvPr>
        </p:nvSpPr>
        <p:spPr>
          <a:xfrm>
            <a:off x="457200" y="1557338"/>
            <a:ext cx="8435975" cy="5111750"/>
          </a:xfrm>
        </p:spPr>
        <p:txBody>
          <a:bodyPr/>
          <a:lstStyle/>
          <a:p>
            <a:pPr algn="l" rtl="0">
              <a:lnSpc>
                <a:spcPct val="80000"/>
              </a:lnSpc>
            </a:pPr>
            <a:r>
              <a:rPr lang="sl-SI" altLang="sl-SI" sz="2000"/>
              <a:t>Francija in Britanija sta Poljski obljubili, da jo bosta branili pred Nemčijo. Medtem so britanski politiki množično prihajali Hitlerju po zatrdila, da je Nemčija uperjena proti vzhodu (Rusiji) in mu celo ponudili milijardo funtov posojila za »vojno proti komunizmu«, ki pa ga je Hitler zavrnil. Istočasno je za posojilo prosila Poljska za obrambo pred Nemci. Obljubili so ji 8 milijonov, vendar denarja ni nikoli videla. Kmalu sta Rusija in Nemčija podpisali sporazum o nenapadanju in Poljsko razkosali na Nemški ter Ruski del. Britanija in Francija sta Nemčiji napovedali vojno, vendar kljub temu nista napadli. Britanija sploh ni bila pripravljena na vojno , Francija pa je premlevala ali jo obljuba Poljski še vedno veže. Čeprav je Hitler preslepil zaveznike, Rusije ni mogel. Stalin je vedel, da bo do vojne z Nemčijo prišlo, zato si je hotel pridobiti tem boljša izhodišča. Estonijo, Latvijo in Litvo je pripravil do tega, da so podpisale pakt z Rusijo. Zdaj je Stalin hotel le še Finski zaliv, vendar so Finci predlog ozemelj zavrnili in začela se je vojna. Finska se je hrabro branila, a se okorni, vendar močni Ruski vojski ni mogla zoperstaviti in je izgubila 40000 km2 ozemlja. Rusija je dobila kar je želela. Kmalu sta Britanija in Nemčija spoznali strateški pomen Norveške in ker so Angleži napad za nekaj dni odložili, so Norveško zavzeli Nemci.</a:t>
            </a:r>
            <a:endParaRPr lang="en-US" altLang="sl-SI" sz="2000"/>
          </a:p>
        </p:txBody>
      </p:sp>
      <p:sp>
        <p:nvSpPr>
          <p:cNvPr id="63492" name="WordArt 4">
            <a:extLst>
              <a:ext uri="{FF2B5EF4-FFF2-40B4-BE49-F238E27FC236}">
                <a16:creationId xmlns:a16="http://schemas.microsoft.com/office/drawing/2014/main" id="{632B4087-05A6-424F-AE2C-52FD09E5A9B0}"/>
              </a:ext>
            </a:extLst>
          </p:cNvPr>
          <p:cNvSpPr>
            <a:spLocks noChangeArrowheads="1" noChangeShapeType="1" noTextEdit="1"/>
          </p:cNvSpPr>
          <p:nvPr/>
        </p:nvSpPr>
        <p:spPr bwMode="auto">
          <a:xfrm>
            <a:off x="0" y="-971550"/>
            <a:ext cx="6467475" cy="19431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r>
              <a:rPr lang="sl-SI" sz="3600" kern="10">
                <a:ln w="9525">
                  <a:solidFill>
                    <a:srgbClr val="000000"/>
                  </a:solidFill>
                  <a:round/>
                  <a:headEnd/>
                  <a:tailEnd/>
                </a:ln>
                <a:solidFill>
                  <a:srgbClr val="FFFFFF"/>
                </a:solidFill>
                <a:latin typeface="Arial Black" panose="020B0A04020102020204" pitchFamily="34" charset="0"/>
              </a:rPr>
              <a:t> </a:t>
            </a:r>
          </a:p>
          <a:p>
            <a:pPr algn="ctr" rtl="0"/>
            <a:r>
              <a:rPr lang="sl-SI" sz="3600" kern="10">
                <a:ln w="9525">
                  <a:solidFill>
                    <a:srgbClr val="000000"/>
                  </a:solidFill>
                  <a:round/>
                  <a:headEnd/>
                  <a:tailEnd/>
                </a:ln>
                <a:solidFill>
                  <a:srgbClr val="FFFFFF"/>
                </a:solidFill>
                <a:latin typeface="Arial Black" panose="020B0A04020102020204" pitchFamily="34" charset="0"/>
              </a:rPr>
              <a:t>VZHODNA NEMŠKA MEJA</a:t>
            </a:r>
          </a:p>
        </p:txBody>
      </p:sp>
      <p:pic>
        <p:nvPicPr>
          <p:cNvPr id="63493" name="Picture 5" descr="36">
            <a:extLst>
              <a:ext uri="{FF2B5EF4-FFF2-40B4-BE49-F238E27FC236}">
                <a16:creationId xmlns:a16="http://schemas.microsoft.com/office/drawing/2014/main" id="{0BB06809-D928-4BDE-9B2F-AB07BAA83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0"/>
            <a:ext cx="2555875"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7" descr="puscica">
            <a:hlinkClick r:id="rId4" action="ppaction://hlinksldjump"/>
            <a:extLst>
              <a:ext uri="{FF2B5EF4-FFF2-40B4-BE49-F238E27FC236}">
                <a16:creationId xmlns:a16="http://schemas.microsoft.com/office/drawing/2014/main" id="{6A27D2B2-0364-4E30-BC8B-AB9637DB40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6257925"/>
            <a:ext cx="923925" cy="600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heel/>
  </p:transition>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sl-SI" sz="1800" b="0"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sl-SI" sz="1800" b="0"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Textured</Template>
  <TotalTime>0</TotalTime>
  <Words>1468</Words>
  <Application>Microsoft Office PowerPoint</Application>
  <PresentationFormat>On-screen Show (4:3)</PresentationFormat>
  <Paragraphs>75</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Black</vt:lpstr>
      <vt:lpstr>Tahoma</vt:lpstr>
      <vt:lpstr>Times New Roman</vt:lpstr>
      <vt:lpstr>Wingdings</vt:lpstr>
      <vt:lpstr>Textured</vt:lpstr>
      <vt:lpstr>2.SVETOVNA VOJNA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ANGLEŠKO PROTILETALSKO TOPNIŠTVO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2019-06-03T09:14:32Z</dcterms:created>
  <dcterms:modified xsi:type="dcterms:W3CDTF">2019-06-03T09:14:32Z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