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24923D-378B-4EFE-B67B-4499EBEE24D4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C445D4-13CB-4FCD-B2B3-EA3FCEC591FB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9820017-49FB-4215-8E72-9A7B325A863F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5480D4DE-9AFD-49FD-B108-110607E76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21B1-CC66-484E-9818-BBFC4D7D1511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F5AF8EF2-C0E5-4C46-8791-360CA5E06A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570AE3-7D9A-452D-AFD2-D7358D7A552E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98B3C2C8-6AFF-4274-9DB6-FA29BC16DE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3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936FA8D1-7BCE-4F9F-AB93-25E3417A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B271-C93A-401A-8A69-B1986E7B7AF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F87ECE3-3C47-4723-A631-3F0AF8F3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A0DB6B69-67A4-49EE-BFE5-9282C8DD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9AB20-9927-49D1-A914-D638099049F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3432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28DF0BE-9D51-4AFC-A2BC-80C20B18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2598-D241-4165-B1F1-367ED821766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48C8D7BB-4692-4F89-9803-748A14FE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119D8CF4-AFFD-4D2D-BE15-8F50481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09F2E-F63F-4FE2-BC44-BB039F54399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0911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66F3710-859D-42C8-AC3A-12E33B27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7E78-4AAF-4A1C-BC59-53B106DAD87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1B720768-A957-4827-B698-ECD3BF80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5B858F93-BDE4-467C-AEC2-7B7EFBE7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604C7-C1C1-4E8C-B661-FC693D3A6EB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0432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643A41-2862-4ECB-B6FB-820E6FC220FE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9D70A-C188-4E28-BBE9-9A2624EE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ADC8-7E13-424E-AE55-3599FEE61533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AC43DE-414D-4039-BAED-F6C2B41E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F62412-6234-446D-86EC-D91B4F69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08B6-0C37-455F-B2BE-04C538CCE7E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8921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0A38738B-8C60-4611-BDD9-8A1DD8FF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4C15-DB13-410E-AE5F-FEC2CB1A4E4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B09D7A7-05FE-4072-ACED-64F1140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786184C7-6D10-404F-9126-07EB7AC9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D5AD3-B9E4-4AFA-A2A2-C0E01A92A52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4942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C76E32-AF13-4D97-B639-4EC820EF9BA3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0289E7-15AB-4CF3-89A4-298356CFEBCC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680BC-9BAE-4106-9808-8162382AD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D79C9A-4225-4441-8FF8-EA4F3331F0C8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8ADB0AA-D06B-439F-82FB-84CCDDF4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D3037A07-8C21-410B-AD41-9855624EB0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4308-B0FE-4F8F-A5ED-6F5ABC1F6EE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DAC01840-2792-44C7-96C8-274697E3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9107-3AD0-467A-884B-44CC7176A36C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B6E9C69A-4256-4E7F-8F55-EA8EB411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A90732B3-FF10-4C99-81AE-B7ECCB67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17D19-CDB3-493C-917A-6F67CDE16C9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262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0D69A86F-619F-413E-A2BD-BBA51B3F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4ABC-70FC-4946-8FC5-5FB5DDBE6AE6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F570B6D5-2FD6-4F44-A327-E452970D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4508E1CE-A8E1-4CF0-BEDE-7F6C9A8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8BC87-5B7E-439F-BA0E-128A31A1C89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8450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56256861-27B2-4D5F-BBB5-7FD4219E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8A6A-F15E-4621-9BEE-94A523CFF0A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1B08870-C2D7-4A16-8C37-09EDF54C8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7B9F84-C8FC-4FEC-9FAE-B5DB728C9A8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C5F86BA3-D86E-43FB-86E0-7FB0F9FD23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9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2309B54-F27A-4580-83A6-725946A7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25BC-AC4C-4176-BFBE-A65C51CAB40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52CA297-89AD-4287-9B9B-DEE4405CFE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147192-F55A-4A95-95BF-F3D4B49396E1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2EFB7D3-7BA4-46F5-92E2-225415452A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1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>
            <a:extLst>
              <a:ext uri="{FF2B5EF4-FFF2-40B4-BE49-F238E27FC236}">
                <a16:creationId xmlns:a16="http://schemas.microsoft.com/office/drawing/2014/main" id="{C2925EAD-BB3A-4CB5-BE38-C5FDDC70D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1CDC01BD-A8EB-4147-BE10-9D1F9EC2B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4DEC8B-DBEE-4A9F-8E9A-3C0E9380710C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8E7DABB-D826-4274-A1A0-684A1DC29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5CC2513-0BA1-4FBB-A804-949B403A7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BBD96D57-7F53-4A8C-9144-E0073E44D53F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2133F30E-5657-488F-9246-BE72B241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45" r:id="rId2"/>
    <p:sldLayoutId id="2147483852" r:id="rId3"/>
    <p:sldLayoutId id="2147483846" r:id="rId4"/>
    <p:sldLayoutId id="2147483853" r:id="rId5"/>
    <p:sldLayoutId id="2147483847" r:id="rId6"/>
    <p:sldLayoutId id="2147483848" r:id="rId7"/>
    <p:sldLayoutId id="2147483854" r:id="rId8"/>
    <p:sldLayoutId id="2147483855" r:id="rId9"/>
    <p:sldLayoutId id="2147483849" r:id="rId10"/>
    <p:sldLayoutId id="21474838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D7F5BF-CF8C-4A75-B525-DDB48E031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58AE3-5893-443F-B708-F39754035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596" y="2643182"/>
            <a:ext cx="8305800" cy="1714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DRUGI DELI SVETA (10. – 15. STOLETJE)</a:t>
            </a:r>
            <a:endParaRPr sz="54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62B4A-29DB-4172-8585-F0A600ACA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214313"/>
            <a:ext cx="4572000" cy="614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MONGOLI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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državo v 13. stol. ustanovi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Džingiskan;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odlični jezdeci in lokostrelci; prodrli v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V-Evropo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; omogočili izmenjavo dobrin in idej med Evropo in Daljnim vzhodom.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6387" name="Content Placeholder 4" descr="Dzingiskan.jpg">
            <a:extLst>
              <a:ext uri="{FF2B5EF4-FFF2-40B4-BE49-F238E27FC236}">
                <a16:creationId xmlns:a16="http://schemas.microsoft.com/office/drawing/2014/main" id="{C4B4E8C4-420F-44F9-8A6E-1FCA85769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25" y="428625"/>
            <a:ext cx="2667000" cy="2000250"/>
          </a:xfrm>
        </p:spPr>
      </p:pic>
      <p:pic>
        <p:nvPicPr>
          <p:cNvPr id="16388" name="Picture 5" descr="Mongoli.jpg">
            <a:extLst>
              <a:ext uri="{FF2B5EF4-FFF2-40B4-BE49-F238E27FC236}">
                <a16:creationId xmlns:a16="http://schemas.microsoft.com/office/drawing/2014/main" id="{DCBD81E1-9FAA-49B5-B6F0-49E3CE9F9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500438"/>
            <a:ext cx="24860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4F9EF2-5D49-4FF3-B7DE-7A9C17F624E0}"/>
              </a:ext>
            </a:extLst>
          </p:cNvPr>
          <p:cNvSpPr txBox="1"/>
          <p:nvPr/>
        </p:nvSpPr>
        <p:spPr>
          <a:xfrm>
            <a:off x="5572125" y="2500313"/>
            <a:ext cx="2643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Džingiskan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98AE1-C2DD-4216-9282-994B4D81D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686300" cy="62865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TURKI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azijsko nomadsko ljudstvo;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zgodaj prevzeli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islam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OSMAN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– utemeljitelj države konec 13. stol.;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 14. stol. prodor na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Balkan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– zmagi ob reki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Marici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in na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Kosovem polju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poseben tip fevdalizma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 krščanska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raja (podložniki)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v slabšem polažaju kot muslimanska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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plačujejo posebne davke: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HARAČ, DEVŠIRMA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7411" name="Content Placeholder 4" descr="Osman_I.jpg">
            <a:extLst>
              <a:ext uri="{FF2B5EF4-FFF2-40B4-BE49-F238E27FC236}">
                <a16:creationId xmlns:a16="http://schemas.microsoft.com/office/drawing/2014/main" id="{C75EE01D-7FA0-4FE2-B3FB-6006440E2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785813"/>
            <a:ext cx="1897063" cy="2176462"/>
          </a:xfrm>
        </p:spPr>
      </p:pic>
      <p:pic>
        <p:nvPicPr>
          <p:cNvPr id="17412" name="Picture 5" descr="kosovska_bitka.jpg">
            <a:extLst>
              <a:ext uri="{FF2B5EF4-FFF2-40B4-BE49-F238E27FC236}">
                <a16:creationId xmlns:a16="http://schemas.microsoft.com/office/drawing/2014/main" id="{B8EF7900-57E6-4561-9FD9-646FAB1B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71875"/>
            <a:ext cx="19716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18D89-6BA5-4783-859F-771BED75A2D0}"/>
              </a:ext>
            </a:extLst>
          </p:cNvPr>
          <p:cNvSpPr txBox="1"/>
          <p:nvPr/>
        </p:nvSpPr>
        <p:spPr>
          <a:xfrm>
            <a:off x="7215188" y="2357438"/>
            <a:ext cx="1714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sultan Osman I.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21E65-20E1-4647-9385-158535D88F07}"/>
              </a:ext>
            </a:extLst>
          </p:cNvPr>
          <p:cNvSpPr txBox="1"/>
          <p:nvPr/>
        </p:nvSpPr>
        <p:spPr>
          <a:xfrm>
            <a:off x="5000625" y="5786438"/>
            <a:ext cx="1857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kosovska bitka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8CA2AD-5FFC-40F1-A0C9-9ADB5195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1. AZIJA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1FEADD-A703-4EE6-B2C0-FE9A76D05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857250"/>
            <a:ext cx="4929188" cy="5572125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a)	</a:t>
            </a: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Bližnji vzhod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Obvladujejo ga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ARABCI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;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začetek vzpona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TURKOV. 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b)	</a:t>
            </a: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Indija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Zaradi stikov z Arabci se sem širi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islam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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spori med hindujci in muslimani.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sym typeface="Wingdings 3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c)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	</a:t>
            </a: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Država Khmerov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	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območje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današnje Kambodže (hindujsko svetišče Angkor Vat)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8196" name="Content Placeholder 4" descr="AngkorVat.jpg">
            <a:extLst>
              <a:ext uri="{FF2B5EF4-FFF2-40B4-BE49-F238E27FC236}">
                <a16:creationId xmlns:a16="http://schemas.microsoft.com/office/drawing/2014/main" id="{31299EFF-D915-43C8-950C-20B9F7B774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3786188"/>
            <a:ext cx="3349625" cy="24574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49AFB3-FA47-4301-AE40-D305784B2996}"/>
              </a:ext>
            </a:extLst>
          </p:cNvPr>
          <p:cNvSpPr txBox="1"/>
          <p:nvPr/>
        </p:nvSpPr>
        <p:spPr>
          <a:xfrm>
            <a:off x="5214938" y="6215063"/>
            <a:ext cx="3500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Angkor Vat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5C074-71E6-4F49-953E-F5A148BAE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0438" y="214313"/>
            <a:ext cx="5286375" cy="62865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d) </a:t>
            </a: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Kitajska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10. – 13. stol.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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dinastija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SUNG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(mirno obdobje, razvoj). V začetku 13. stol. jo v okvir svoje države vključijo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Mongoli (Džingiskan).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e) </a:t>
            </a: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Japonska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dejansko oblast imajo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ŠOGUNI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(vrhovni poveljniki vojske); prestolnica cesarjev je v Kiotu, a so skoraj brez moči.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9219" name="Content Placeholder 7" descr="sogun.jpg">
            <a:extLst>
              <a:ext uri="{FF2B5EF4-FFF2-40B4-BE49-F238E27FC236}">
                <a16:creationId xmlns:a16="http://schemas.microsoft.com/office/drawing/2014/main" id="{1C1DA7FD-9CB0-4E8C-9263-F35FB4A355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3143250"/>
            <a:ext cx="2971800" cy="3022600"/>
          </a:xfrm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B8BB-6428-4133-BEED-3EB5DD16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2. AFRIKA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D4AA-A6F4-4FB8-9D6D-69CAD08D7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928688"/>
            <a:ext cx="8429625" cy="55721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S.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in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V.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del pod vplivom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islama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 10. stol. postane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Egipt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zaradi trgovine stičišče zahoda in vzhoda.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sym typeface="Wingdings 3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Pomembni središči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v S. Afriki - ozemlje današnje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Tunizije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 in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Maroka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sym typeface="Wingdings 3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Najstarejša država J od Sahare je bila verjetno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Gana – Dežela zlata.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F087-2690-4B72-8ABC-8A68CC81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3. AMERIKA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419A-19EB-4862-BCB1-38B7F5CE5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85813"/>
            <a:ext cx="9144000" cy="5715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Prve stike imeli že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Vikingi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(okoli l. 1000).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Visoki kulturi v Srednji Ameriki: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MAJI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(po 10. stol. preselitev na Jukatan)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AZTEKI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(Mehika; zelo zapleten koledar; obvladali medicino; gradili templje, palače).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 Andih okoli l. 1200 nastane kultura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INKOV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ki v 15. stol. ustvari veliko državo (prestolnica Cuzco; stroga državna uprava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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uradniki skrbeli za gradnjo svetišč – npr. Machu Picchu, cest, mostov, poljedelskih teras).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6" descr="zemljevid - Erik Rdeči.bmp">
            <a:extLst>
              <a:ext uri="{FF2B5EF4-FFF2-40B4-BE49-F238E27FC236}">
                <a16:creationId xmlns:a16="http://schemas.microsoft.com/office/drawing/2014/main" id="{61D2FB54-9779-432B-AE5F-465A507C2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85750"/>
            <a:ext cx="2571750" cy="2649538"/>
          </a:xfrm>
        </p:spPr>
      </p:pic>
      <p:pic>
        <p:nvPicPr>
          <p:cNvPr id="12291" name="Picture 7" descr="leif_erikson.jpg">
            <a:extLst>
              <a:ext uri="{FF2B5EF4-FFF2-40B4-BE49-F238E27FC236}">
                <a16:creationId xmlns:a16="http://schemas.microsoft.com/office/drawing/2014/main" id="{7E0172BB-E931-4063-A366-913C1B273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85750"/>
            <a:ext cx="12969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3185A1-62CF-425F-9577-64288B0A9A2F}"/>
              </a:ext>
            </a:extLst>
          </p:cNvPr>
          <p:cNvSpPr txBox="1"/>
          <p:nvPr/>
        </p:nvSpPr>
        <p:spPr>
          <a:xfrm>
            <a:off x="3000375" y="2286000"/>
            <a:ext cx="1357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Leif Erikson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pic>
        <p:nvPicPr>
          <p:cNvPr id="12293" name="Picture 9" descr="Chichen Itza.jpg">
            <a:extLst>
              <a:ext uri="{FF2B5EF4-FFF2-40B4-BE49-F238E27FC236}">
                <a16:creationId xmlns:a16="http://schemas.microsoft.com/office/drawing/2014/main" id="{A751DF41-D1C2-4392-8B55-8528F56B1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8"/>
            <a:ext cx="24669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Tulum.jpg">
            <a:extLst>
              <a:ext uri="{FF2B5EF4-FFF2-40B4-BE49-F238E27FC236}">
                <a16:creationId xmlns:a16="http://schemas.microsoft.com/office/drawing/2014/main" id="{A2BD44CA-1164-4ED9-BCD0-3A2A59856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50"/>
            <a:ext cx="24288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Azteski-koledar-srednja.bmp">
            <a:extLst>
              <a:ext uri="{FF2B5EF4-FFF2-40B4-BE49-F238E27FC236}">
                <a16:creationId xmlns:a16="http://schemas.microsoft.com/office/drawing/2014/main" id="{9EC437F5-B3BC-4BE2-A4CC-6FD3913F5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71813"/>
            <a:ext cx="1911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 descr="Teotihuacan.jpg">
            <a:extLst>
              <a:ext uri="{FF2B5EF4-FFF2-40B4-BE49-F238E27FC236}">
                <a16:creationId xmlns:a16="http://schemas.microsoft.com/office/drawing/2014/main" id="{D58D92A3-007D-43BC-BA89-6B6FA4FD3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29188"/>
            <a:ext cx="2511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 descr="machu pichu.jpg">
            <a:extLst>
              <a:ext uri="{FF2B5EF4-FFF2-40B4-BE49-F238E27FC236}">
                <a16:creationId xmlns:a16="http://schemas.microsoft.com/office/drawing/2014/main" id="{9E287F3A-AF07-4500-8183-8229061F1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929063"/>
            <a:ext cx="284003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F0B26-6032-450D-9FA2-1125B95FCCF9}"/>
              </a:ext>
            </a:extLst>
          </p:cNvPr>
          <p:cNvSpPr txBox="1"/>
          <p:nvPr/>
        </p:nvSpPr>
        <p:spPr>
          <a:xfrm>
            <a:off x="7072313" y="357188"/>
            <a:ext cx="1785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Chichen Itza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0104F-BF81-4C5F-BC4B-05C3B614BB29}"/>
              </a:ext>
            </a:extLst>
          </p:cNvPr>
          <p:cNvSpPr txBox="1"/>
          <p:nvPr/>
        </p:nvSpPr>
        <p:spPr>
          <a:xfrm>
            <a:off x="7072313" y="2000250"/>
            <a:ext cx="1571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Tulum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1B49E0-39A8-4877-A15D-0350C5995956}"/>
              </a:ext>
            </a:extLst>
          </p:cNvPr>
          <p:cNvSpPr txBox="1"/>
          <p:nvPr/>
        </p:nvSpPr>
        <p:spPr>
          <a:xfrm>
            <a:off x="2357438" y="3071813"/>
            <a:ext cx="2071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azteški koledar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C71CE8-EB93-4BBB-B207-2A92DD76DBC4}"/>
              </a:ext>
            </a:extLst>
          </p:cNvPr>
          <p:cNvSpPr txBox="1"/>
          <p:nvPr/>
        </p:nvSpPr>
        <p:spPr>
          <a:xfrm>
            <a:off x="2928938" y="6000750"/>
            <a:ext cx="2714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Teotihuacan – azteško svetišče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BCD17-686E-44FD-8F70-E1CCA54A3EF2}"/>
              </a:ext>
            </a:extLst>
          </p:cNvPr>
          <p:cNvSpPr txBox="1"/>
          <p:nvPr/>
        </p:nvSpPr>
        <p:spPr>
          <a:xfrm>
            <a:off x="3643313" y="3929063"/>
            <a:ext cx="2286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Machu Picchu – inkovsko svetišče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BE127F-29B8-4514-A545-C66A74EA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5000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4. AVSTRALIJA in NOVA ZELANDIJA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1C3C3-BF0E-453C-B5DA-4135676A4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785813"/>
            <a:ext cx="8429625" cy="20002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 Avstraliji so domorodci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ABORIGINI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 lov, nabiralništvo;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orožje: lesena kopja,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bumerangi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; glasbilo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didžeridu (didgeridoo).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Na Novi Zelandiji so domorodci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MAORI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(znani po tattoo-jih).</a:t>
            </a:r>
            <a:endParaRPr lang="en-US" sz="2400" dirty="0">
              <a:latin typeface="Verdana" pitchFamily="34" charset="0"/>
            </a:endParaRPr>
          </a:p>
        </p:txBody>
      </p:sp>
      <p:pic>
        <p:nvPicPr>
          <p:cNvPr id="13316" name="Content Placeholder 6" descr="Aborigin.jpg">
            <a:extLst>
              <a:ext uri="{FF2B5EF4-FFF2-40B4-BE49-F238E27FC236}">
                <a16:creationId xmlns:a16="http://schemas.microsoft.com/office/drawing/2014/main" id="{7B906B49-702E-4B47-ABDB-7766D87EE1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3000375"/>
            <a:ext cx="1577975" cy="2286000"/>
          </a:xfrm>
        </p:spPr>
      </p:pic>
      <p:pic>
        <p:nvPicPr>
          <p:cNvPr id="13317" name="Picture 7" descr="bumerang.bmp">
            <a:extLst>
              <a:ext uri="{FF2B5EF4-FFF2-40B4-BE49-F238E27FC236}">
                <a16:creationId xmlns:a16="http://schemas.microsoft.com/office/drawing/2014/main" id="{390CD7FF-CEC9-4450-9BB2-14E8E19EA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071813"/>
            <a:ext cx="190182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didgeridoo.jpg">
            <a:extLst>
              <a:ext uri="{FF2B5EF4-FFF2-40B4-BE49-F238E27FC236}">
                <a16:creationId xmlns:a16="http://schemas.microsoft.com/office/drawing/2014/main" id="{4B9C5DB8-1D7C-416D-9FF1-C5B00D6F7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071813"/>
            <a:ext cx="353377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348D43-D6CE-4755-BE98-795018C133A0}"/>
              </a:ext>
            </a:extLst>
          </p:cNvPr>
          <p:cNvSpPr txBox="1"/>
          <p:nvPr/>
        </p:nvSpPr>
        <p:spPr>
          <a:xfrm>
            <a:off x="500063" y="5286375"/>
            <a:ext cx="1571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Aborigin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B0E12-C22C-46B6-82A1-DC9821490293}"/>
              </a:ext>
            </a:extLst>
          </p:cNvPr>
          <p:cNvSpPr txBox="1"/>
          <p:nvPr/>
        </p:nvSpPr>
        <p:spPr>
          <a:xfrm>
            <a:off x="2571750" y="5000625"/>
            <a:ext cx="1928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bumerang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654AD-B811-49AA-B650-C28357018CA1}"/>
              </a:ext>
            </a:extLst>
          </p:cNvPr>
          <p:cNvSpPr txBox="1"/>
          <p:nvPr/>
        </p:nvSpPr>
        <p:spPr>
          <a:xfrm>
            <a:off x="4857750" y="5643563"/>
            <a:ext cx="35004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didgeridoo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6" descr="maori.bmp">
            <a:extLst>
              <a:ext uri="{FF2B5EF4-FFF2-40B4-BE49-F238E27FC236}">
                <a16:creationId xmlns:a16="http://schemas.microsoft.com/office/drawing/2014/main" id="{F08EF094-542F-4563-B4C0-BAD136D41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71563"/>
            <a:ext cx="2600325" cy="4276725"/>
          </a:xfrm>
        </p:spPr>
      </p:pic>
      <p:pic>
        <p:nvPicPr>
          <p:cNvPr id="14339" name="Picture 7" descr="Robbie Williams.jpg">
            <a:extLst>
              <a:ext uri="{FF2B5EF4-FFF2-40B4-BE49-F238E27FC236}">
                <a16:creationId xmlns:a16="http://schemas.microsoft.com/office/drawing/2014/main" id="{E9BA420E-190C-4605-958C-3E6A85784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71563"/>
            <a:ext cx="374173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EB2A7-4309-407A-8242-1F77B389A7EF}"/>
              </a:ext>
            </a:extLst>
          </p:cNvPr>
          <p:cNvSpPr txBox="1"/>
          <p:nvPr/>
        </p:nvSpPr>
        <p:spPr>
          <a:xfrm>
            <a:off x="1143000" y="5357813"/>
            <a:ext cx="2571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maorski bojevnik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A2464-0898-4F75-8148-735601B0F954}"/>
              </a:ext>
            </a:extLst>
          </p:cNvPr>
          <p:cNvSpPr txBox="1"/>
          <p:nvPr/>
        </p:nvSpPr>
        <p:spPr>
          <a:xfrm>
            <a:off x="4929188" y="5357813"/>
            <a:ext cx="3571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Robbie Williams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153BA9-408E-43C5-A77D-54864E0B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715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5. VDORI V EVROPO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B8F3FF-CDB4-43DD-846B-C4ECF2839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1000125"/>
            <a:ext cx="5572125" cy="2357438"/>
          </a:xfrm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VIKINGI</a:t>
            </a:r>
            <a:r>
              <a:rPr lang="sl-SI" sz="2400" dirty="0">
                <a:latin typeface="Verdana" pitchFamily="34" charset="0"/>
              </a:rPr>
              <a:t>  </a:t>
            </a:r>
            <a:r>
              <a:rPr lang="sl-SI" sz="2400" dirty="0">
                <a:latin typeface="Verdana" pitchFamily="34" charset="0"/>
                <a:sym typeface="Wingdings 3"/>
              </a:rPr>
              <a:t>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skandinavski trgovci in gusarji; v 9. in 10. stol. ogrožali Z., V. Evropo in Sredozemlje; stalno naselili v 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Normandiji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delu Anglije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 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Irske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4BC26-B819-4FA9-B4A0-AF2BC6E02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875" y="3500438"/>
            <a:ext cx="8786813" cy="30718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MADŽARI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 ugro-finska jezikovna skupina; v 10. stol. se ustalijo v 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Panonski nižini.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sym typeface="Wingdings 3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ARABCI – SARACENI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 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tako so evropski pisci  imenovali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 </a:t>
            </a: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Wingdings 3"/>
              </a:rPr>
              <a:t>Arabce iz Sirije; osvojili del Palestine in Male Azije, S. Afriko, del Pirenejskega polotoka.</a:t>
            </a:r>
            <a:endParaRPr lang="sl-SI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5365" name="Picture 6" descr="Vike Viking.jpg">
            <a:extLst>
              <a:ext uri="{FF2B5EF4-FFF2-40B4-BE49-F238E27FC236}">
                <a16:creationId xmlns:a16="http://schemas.microsoft.com/office/drawing/2014/main" id="{C9ED97D0-BC3D-4DB6-A3B1-599AAAE2D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143000"/>
            <a:ext cx="27908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401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Constantia</vt:lpstr>
      <vt:lpstr>Verdana</vt:lpstr>
      <vt:lpstr>Wingdings 2</vt:lpstr>
      <vt:lpstr>Paper</vt:lpstr>
      <vt:lpstr>DRUGI DELI SVETA (10. – 15. STOLETJE)</vt:lpstr>
      <vt:lpstr>1. AZIJA</vt:lpstr>
      <vt:lpstr>PowerPoint Presentation</vt:lpstr>
      <vt:lpstr>2. AFRIKA</vt:lpstr>
      <vt:lpstr>3. AMERIKA</vt:lpstr>
      <vt:lpstr>PowerPoint Presentation</vt:lpstr>
      <vt:lpstr>4. AVSTRALIJA in NOVA ZELANDIJA</vt:lpstr>
      <vt:lpstr>PowerPoint Presentation</vt:lpstr>
      <vt:lpstr>5. VDORI V EVROPO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2019-06-03T09:14:35Z</dcterms:created>
  <dcterms:modified xsi:type="dcterms:W3CDTF">2019-06-03T09:14:35Z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