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32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402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Raven povezovalnik 7">
            <a:extLst>
              <a:ext uri="{FF2B5EF4-FFF2-40B4-BE49-F238E27FC236}">
                <a16:creationId xmlns:a16="http://schemas.microsoft.com/office/drawing/2014/main" id="{FF06C985-16E8-4405-A952-AECC3894D914}"/>
              </a:ext>
            </a:extLst>
          </p:cNvPr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Raven povezovalnik 12">
            <a:extLst>
              <a:ext uri="{FF2B5EF4-FFF2-40B4-BE49-F238E27FC236}">
                <a16:creationId xmlns:a16="http://schemas.microsoft.com/office/drawing/2014/main" id="{585B16DC-49A0-4341-8AD6-212F3628F1E3}"/>
              </a:ext>
            </a:extLst>
          </p:cNvPr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lipsa 13">
            <a:extLst>
              <a:ext uri="{FF2B5EF4-FFF2-40B4-BE49-F238E27FC236}">
                <a16:creationId xmlns:a16="http://schemas.microsoft.com/office/drawing/2014/main" id="{34EAFA41-97FA-4F7D-A56F-4E635F448CFD}"/>
              </a:ext>
            </a:extLst>
          </p:cNvPr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l-SI"/>
              <a:t>Uredite slog podnaslova matrice</a:t>
            </a:r>
            <a:endParaRPr lang="en-US"/>
          </a:p>
        </p:txBody>
      </p:sp>
      <p:sp>
        <p:nvSpPr>
          <p:cNvPr id="28" name="Naslov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7" name="Ograda datuma 14">
            <a:extLst>
              <a:ext uri="{FF2B5EF4-FFF2-40B4-BE49-F238E27FC236}">
                <a16:creationId xmlns:a16="http://schemas.microsoft.com/office/drawing/2014/main" id="{37AE04F2-D6FA-4136-B317-6BD4E7B07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B9D8A-52D7-41D9-B318-48DA3BC00D48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8" name="Ograda številke diapozitiva 15">
            <a:extLst>
              <a:ext uri="{FF2B5EF4-FFF2-40B4-BE49-F238E27FC236}">
                <a16:creationId xmlns:a16="http://schemas.microsoft.com/office/drawing/2014/main" id="{A2D5F207-E060-4185-9084-69684DBC344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738598E-4092-4B64-BDF4-E844033B05FD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10" name="Ograda noge 16">
            <a:extLst>
              <a:ext uri="{FF2B5EF4-FFF2-40B4-BE49-F238E27FC236}">
                <a16:creationId xmlns:a16="http://schemas.microsoft.com/office/drawing/2014/main" id="{B96AB64F-152F-4354-9CE6-021BB887DD2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11917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23">
            <a:extLst>
              <a:ext uri="{FF2B5EF4-FFF2-40B4-BE49-F238E27FC236}">
                <a16:creationId xmlns:a16="http://schemas.microsoft.com/office/drawing/2014/main" id="{0EF6842B-EE4A-45D4-9017-ECBDD9C09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E5086-944E-43D1-B212-D0C4FF146257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9">
            <a:extLst>
              <a:ext uri="{FF2B5EF4-FFF2-40B4-BE49-F238E27FC236}">
                <a16:creationId xmlns:a16="http://schemas.microsoft.com/office/drawing/2014/main" id="{DFB8D5D6-B536-4CC7-8F70-9448BED8D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21">
            <a:extLst>
              <a:ext uri="{FF2B5EF4-FFF2-40B4-BE49-F238E27FC236}">
                <a16:creationId xmlns:a16="http://schemas.microsoft.com/office/drawing/2014/main" id="{A5D649E3-D9E0-49D4-873A-64D8E4D97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283C20-5325-4E78-AA5A-1587C4FF8F3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583745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23">
            <a:extLst>
              <a:ext uri="{FF2B5EF4-FFF2-40B4-BE49-F238E27FC236}">
                <a16:creationId xmlns:a16="http://schemas.microsoft.com/office/drawing/2014/main" id="{C78105A1-3450-4C5A-8CE6-EA4DC7F27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B9A98-B338-4B61-A155-9313664193F5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9">
            <a:extLst>
              <a:ext uri="{FF2B5EF4-FFF2-40B4-BE49-F238E27FC236}">
                <a16:creationId xmlns:a16="http://schemas.microsoft.com/office/drawing/2014/main" id="{4461711A-B7A6-4D10-8684-12B53EE95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21">
            <a:extLst>
              <a:ext uri="{FF2B5EF4-FFF2-40B4-BE49-F238E27FC236}">
                <a16:creationId xmlns:a16="http://schemas.microsoft.com/office/drawing/2014/main" id="{A72B086B-16EC-4F74-8C37-01A0789F2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0712BF-BE64-4F51-A450-CE28CA6B2D3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678806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grada vsebine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17" name="Naslov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4" name="Ograda datuma 23">
            <a:extLst>
              <a:ext uri="{FF2B5EF4-FFF2-40B4-BE49-F238E27FC236}">
                <a16:creationId xmlns:a16="http://schemas.microsoft.com/office/drawing/2014/main" id="{AD2ED4C4-E3DB-406A-9231-F0207683D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14E28-E33E-4AE7-A9B6-8F3FB6093AED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9">
            <a:extLst>
              <a:ext uri="{FF2B5EF4-FFF2-40B4-BE49-F238E27FC236}">
                <a16:creationId xmlns:a16="http://schemas.microsoft.com/office/drawing/2014/main" id="{68EA8A18-2C5C-4B99-810B-2AC0D9895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21">
            <a:extLst>
              <a:ext uri="{FF2B5EF4-FFF2-40B4-BE49-F238E27FC236}">
                <a16:creationId xmlns:a16="http://schemas.microsoft.com/office/drawing/2014/main" id="{8168D576-8B32-4130-A748-56F92A75C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A926B6-B25D-421C-A8B2-3BE0497D752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189784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Raven povezovalnik 6">
            <a:extLst>
              <a:ext uri="{FF2B5EF4-FFF2-40B4-BE49-F238E27FC236}">
                <a16:creationId xmlns:a16="http://schemas.microsoft.com/office/drawing/2014/main" id="{D0B5329D-F58C-443A-8F16-B0E535D5C6C3}"/>
              </a:ext>
            </a:extLst>
          </p:cNvPr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520E2752-FC84-4650-9AEB-4CE2F5680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6DFF7-9C4D-4F13-BB3A-E76616C198AA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83CD5A01-319D-41AC-8451-17978CA82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896E51E7-6367-4A57-AF6B-7E91F9B3D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861114-405F-46C8-B5A6-51CF496D061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719393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11" name="Ograda vsebine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13" name="Ograda vsebine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datuma 23">
            <a:extLst>
              <a:ext uri="{FF2B5EF4-FFF2-40B4-BE49-F238E27FC236}">
                <a16:creationId xmlns:a16="http://schemas.microsoft.com/office/drawing/2014/main" id="{1E36B7AA-3AFD-4856-8599-5480E7860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53492-C2CE-4DC6-BD12-094FC2C1098E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Ograda noge 9">
            <a:extLst>
              <a:ext uri="{FF2B5EF4-FFF2-40B4-BE49-F238E27FC236}">
                <a16:creationId xmlns:a16="http://schemas.microsoft.com/office/drawing/2014/main" id="{B47A2185-CD21-4508-ACB9-900C70B81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21">
            <a:extLst>
              <a:ext uri="{FF2B5EF4-FFF2-40B4-BE49-F238E27FC236}">
                <a16:creationId xmlns:a16="http://schemas.microsoft.com/office/drawing/2014/main" id="{48E27F16-8445-4B4D-9988-9D43E9E03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B0DD9E-BFE7-4CB2-B4A7-6A573948C50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313210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Raven povezovalnik 9">
            <a:extLst>
              <a:ext uri="{FF2B5EF4-FFF2-40B4-BE49-F238E27FC236}">
                <a16:creationId xmlns:a16="http://schemas.microsoft.com/office/drawing/2014/main" id="{BC38C187-B840-4CB1-9A05-9BCF3B1909DC}"/>
              </a:ext>
            </a:extLst>
          </p:cNvPr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ven povezovalnik 16">
            <a:extLst>
              <a:ext uri="{FF2B5EF4-FFF2-40B4-BE49-F238E27FC236}">
                <a16:creationId xmlns:a16="http://schemas.microsoft.com/office/drawing/2014/main" id="{EB42AD3A-6197-4CEC-B06F-C0B715DA938E}"/>
              </a:ext>
            </a:extLst>
          </p:cNvPr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2" name="Ograda vsebine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34" name="Ograda vsebine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12" name="Ograda besedila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9" name="Ograda številke diapozitiva 8">
            <a:extLst>
              <a:ext uri="{FF2B5EF4-FFF2-40B4-BE49-F238E27FC236}">
                <a16:creationId xmlns:a16="http://schemas.microsoft.com/office/drawing/2014/main" id="{141FFA3B-1301-4099-83C6-F974561DA51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D52A443-3958-437F-93A6-5B749D6A26E6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10" name="Ograda noge 7">
            <a:extLst>
              <a:ext uri="{FF2B5EF4-FFF2-40B4-BE49-F238E27FC236}">
                <a16:creationId xmlns:a16="http://schemas.microsoft.com/office/drawing/2014/main" id="{F623A1F6-323F-4C4C-958B-8F06C6D6E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1" name="Ograda datuma 6">
            <a:extLst>
              <a:ext uri="{FF2B5EF4-FFF2-40B4-BE49-F238E27FC236}">
                <a16:creationId xmlns:a16="http://schemas.microsoft.com/office/drawing/2014/main" id="{98E91311-306B-4EBD-BA84-0AC28707CED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2A91B6-2E22-4671-8F45-0F694A928F35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00233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datuma 23">
            <a:extLst>
              <a:ext uri="{FF2B5EF4-FFF2-40B4-BE49-F238E27FC236}">
                <a16:creationId xmlns:a16="http://schemas.microsoft.com/office/drawing/2014/main" id="{04511817-88EF-4D12-B4BE-006BDE078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41AAF-7C8C-4093-A478-D0CD98C41534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4" name="Ograda noge 9">
            <a:extLst>
              <a:ext uri="{FF2B5EF4-FFF2-40B4-BE49-F238E27FC236}">
                <a16:creationId xmlns:a16="http://schemas.microsoft.com/office/drawing/2014/main" id="{2BA1709C-5A4C-4C14-BB69-CC38D0356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21">
            <a:extLst>
              <a:ext uri="{FF2B5EF4-FFF2-40B4-BE49-F238E27FC236}">
                <a16:creationId xmlns:a16="http://schemas.microsoft.com/office/drawing/2014/main" id="{B852DBE5-C52F-43AC-9784-C67A4FCA1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6A449B-D9C8-4016-9CEF-0E6B745B777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224239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23">
            <a:extLst>
              <a:ext uri="{FF2B5EF4-FFF2-40B4-BE49-F238E27FC236}">
                <a16:creationId xmlns:a16="http://schemas.microsoft.com/office/drawing/2014/main" id="{B86A05B2-B684-46A6-A9C5-C6F159A5E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FC227-D74C-4987-A090-F2C483323EC1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3" name="Ograda noge 9">
            <a:extLst>
              <a:ext uri="{FF2B5EF4-FFF2-40B4-BE49-F238E27FC236}">
                <a16:creationId xmlns:a16="http://schemas.microsoft.com/office/drawing/2014/main" id="{F6E821FA-833F-4F46-A6D3-F31431079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21">
            <a:extLst>
              <a:ext uri="{FF2B5EF4-FFF2-40B4-BE49-F238E27FC236}">
                <a16:creationId xmlns:a16="http://schemas.microsoft.com/office/drawing/2014/main" id="{1755357F-466B-49BA-87F3-994EFED32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9D9294-A431-4EE1-8160-F7A43010B25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772069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grada vsebine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1" name="Naslov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5" name="Ograda datuma 7">
            <a:extLst>
              <a:ext uri="{FF2B5EF4-FFF2-40B4-BE49-F238E27FC236}">
                <a16:creationId xmlns:a16="http://schemas.microsoft.com/office/drawing/2014/main" id="{C978F047-B228-40DF-BB3D-22AB72B76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4BD31-3488-41E0-A5AC-41BE9DC6CAEE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Ograda številke diapozitiva 8">
            <a:extLst>
              <a:ext uri="{FF2B5EF4-FFF2-40B4-BE49-F238E27FC236}">
                <a16:creationId xmlns:a16="http://schemas.microsoft.com/office/drawing/2014/main" id="{57111EF5-D7D4-4DDD-80A0-3865CC82DF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F147DD0-B0F9-4712-8933-DEB427441444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7" name="Ograda noge 9">
            <a:extLst>
              <a:ext uri="{FF2B5EF4-FFF2-40B4-BE49-F238E27FC236}">
                <a16:creationId xmlns:a16="http://schemas.microsoft.com/office/drawing/2014/main" id="{3098D392-5D37-4853-BC17-15722655168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17212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sl-SI" noProof="0"/>
              <a:t>Kliknite ikono, če želite dodati sliko</a:t>
            </a:r>
            <a:endParaRPr lang="en-US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7">
            <a:extLst>
              <a:ext uri="{FF2B5EF4-FFF2-40B4-BE49-F238E27FC236}">
                <a16:creationId xmlns:a16="http://schemas.microsoft.com/office/drawing/2014/main" id="{75F328D3-10A6-43A7-BE82-155B1A434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4F8EA-642D-479B-A30C-3AA689244206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Ograda številke diapozitiva 8">
            <a:extLst>
              <a:ext uri="{FF2B5EF4-FFF2-40B4-BE49-F238E27FC236}">
                <a16:creationId xmlns:a16="http://schemas.microsoft.com/office/drawing/2014/main" id="{61EADDB5-F60A-4419-8547-EEBA4F450FD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0BF369C-D36B-475A-9616-8939AD19BC66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7" name="Ograda noge 9">
            <a:extLst>
              <a:ext uri="{FF2B5EF4-FFF2-40B4-BE49-F238E27FC236}">
                <a16:creationId xmlns:a16="http://schemas.microsoft.com/office/drawing/2014/main" id="{987B2928-AC2D-4D48-9EBF-2630ECC0F66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34427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grada besedila 8">
            <a:extLst>
              <a:ext uri="{FF2B5EF4-FFF2-40B4-BE49-F238E27FC236}">
                <a16:creationId xmlns:a16="http://schemas.microsoft.com/office/drawing/2014/main" id="{F5091313-7CFD-44AD-A268-6D4FA3CA131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Uredite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  <a:endParaRPr lang="en-US" altLang="sl-SI"/>
          </a:p>
        </p:txBody>
      </p:sp>
      <p:sp>
        <p:nvSpPr>
          <p:cNvPr id="24" name="Ograda datuma 23">
            <a:extLst>
              <a:ext uri="{FF2B5EF4-FFF2-40B4-BE49-F238E27FC236}">
                <a16:creationId xmlns:a16="http://schemas.microsoft.com/office/drawing/2014/main" id="{5A360ACF-62E3-47C9-A3F4-8EB38C6EA1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B83366-C38C-47C7-9077-339BF28659D6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10" name="Ograda noge 9">
            <a:extLst>
              <a:ext uri="{FF2B5EF4-FFF2-40B4-BE49-F238E27FC236}">
                <a16:creationId xmlns:a16="http://schemas.microsoft.com/office/drawing/2014/main" id="{61C3578E-A6F3-4FF3-8E0F-8F84B2B820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22" name="Ograda številke diapozitiva 21">
            <a:extLst>
              <a:ext uri="{FF2B5EF4-FFF2-40B4-BE49-F238E27FC236}">
                <a16:creationId xmlns:a16="http://schemas.microsoft.com/office/drawing/2014/main" id="{E635B752-292F-43A6-B218-63A17FBF4F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ctr">
              <a:defRPr sz="1600">
                <a:solidFill>
                  <a:schemeClr val="tx2"/>
                </a:solidFill>
              </a:defRPr>
            </a:lvl1pPr>
          </a:lstStyle>
          <a:p>
            <a:fld id="{713CF9C4-CC0A-4240-8C26-3607907652DA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5" name="Ograda naslova 4">
            <a:extLst>
              <a:ext uri="{FF2B5EF4-FFF2-40B4-BE49-F238E27FC236}">
                <a16:creationId xmlns:a16="http://schemas.microsoft.com/office/drawing/2014/main" id="{87238C95-1048-4CB9-9A32-12937C510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sl-SI"/>
              <a:t>Uredite slog naslova matrice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5" r:id="rId1"/>
    <p:sldLayoutId id="2147483749" r:id="rId2"/>
    <p:sldLayoutId id="2147483756" r:id="rId3"/>
    <p:sldLayoutId id="2147483750" r:id="rId4"/>
    <p:sldLayoutId id="2147483757" r:id="rId5"/>
    <p:sldLayoutId id="2147483751" r:id="rId6"/>
    <p:sldLayoutId id="2147483752" r:id="rId7"/>
    <p:sldLayoutId id="2147483758" r:id="rId8"/>
    <p:sldLayoutId id="2147483759" r:id="rId9"/>
    <p:sldLayoutId id="2147483753" r:id="rId10"/>
    <p:sldLayoutId id="214748375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fontAlgn="base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anose="05020102010507070707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anose="05020102010507070707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sl.wikipedia.org/wiki/Rimska_republika" TargetMode="External"/><Relationship Id="rId2" Type="http://schemas.openxmlformats.org/officeDocument/2006/relationships/hyperlink" Target="http://sl.wikipedia.org/wiki/Politi%C4%8Dna_ureditev_Rimskega_kraljestva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>
            <a:extLst>
              <a:ext uri="{FF2B5EF4-FFF2-40B4-BE49-F238E27FC236}">
                <a16:creationId xmlns:a16="http://schemas.microsoft.com/office/drawing/2014/main" id="{2FA6E139-B5AC-43D4-971F-2BC137B722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72225" y="5084763"/>
            <a:ext cx="2771775" cy="1773237"/>
          </a:xfrm>
        </p:spPr>
        <p:txBody>
          <a:bodyPr/>
          <a:lstStyle/>
          <a:p>
            <a:pPr algn="just" fontAlgn="auto">
              <a:spcAft>
                <a:spcPts val="0"/>
              </a:spcAft>
              <a:buFont typeface="Wingdings 2"/>
              <a:buNone/>
              <a:defRPr/>
            </a:pPr>
            <a:endParaRPr lang="sl-SI" sz="2800">
              <a:cs typeface="Times New Roman" panose="02020603050405020304" pitchFamily="18" charset="0"/>
            </a:endParaRPr>
          </a:p>
          <a:p>
            <a:pPr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sz="2800">
                <a:cs typeface="Times New Roman" panose="02020603050405020304" pitchFamily="18" charset="0"/>
              </a:rPr>
              <a:t>Latinščina</a:t>
            </a:r>
            <a:endParaRPr lang="sl-SI" sz="2800" dirty="0">
              <a:cs typeface="Times New Roman" panose="02020603050405020304" pitchFamily="18" charset="0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4B799DD7-0F34-4139-B381-3B8E04BADC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544" y="1392458"/>
            <a:ext cx="8305800" cy="1981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>
                <a:solidFill>
                  <a:schemeClr val="tx2"/>
                </a:solidFill>
                <a:cs typeface="Times New Roman" panose="02020603050405020304" pitchFamily="18" charset="0"/>
              </a:rPr>
              <a:t>DRŽAVNA UREDITEV V STAREM RIMU</a:t>
            </a:r>
          </a:p>
        </p:txBody>
      </p:sp>
      <p:pic>
        <p:nvPicPr>
          <p:cNvPr id="7172" name="Picture 2" descr="http://www.joergspielt.de/wp-content/uploads/rome2_spqr.jpg">
            <a:extLst>
              <a:ext uri="{FF2B5EF4-FFF2-40B4-BE49-F238E27FC236}">
                <a16:creationId xmlns:a16="http://schemas.microsoft.com/office/drawing/2014/main" id="{E99615DA-73D8-4F33-ADB9-235475E008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933825"/>
            <a:ext cx="4435475" cy="2606675"/>
          </a:xfrm>
          <a:prstGeom prst="rect">
            <a:avLst/>
          </a:prstGeom>
          <a:noFill/>
          <a:ln w="50800">
            <a:solidFill>
              <a:schemeClr val="tx2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Ograda vsebine 1">
            <a:extLst>
              <a:ext uri="{FF2B5EF4-FFF2-40B4-BE49-F238E27FC236}">
                <a16:creationId xmlns:a16="http://schemas.microsoft.com/office/drawing/2014/main" id="{446F2E12-329A-43A9-9E85-DB1DFC03CC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več avtorjev (1998): Leksikon antika. Cankarjeva založba, Ljubljana</a:t>
            </a:r>
          </a:p>
          <a:p>
            <a:r>
              <a:rPr lang="sl-SI" altLang="sl-SI"/>
              <a:t>več avtorjev (2001): Zgodovina 1. DZS, Ljubljana</a:t>
            </a:r>
          </a:p>
          <a:p>
            <a:r>
              <a:rPr lang="sl-SI" altLang="sl-SI">
                <a:hlinkClick r:id="rId2"/>
              </a:rPr>
              <a:t>http://sl.wikipedia.org/wiki/Politi%C4%8Dna_ureditev_Rimskega_kraljestva</a:t>
            </a:r>
            <a:r>
              <a:rPr lang="sl-SI" altLang="sl-SI"/>
              <a:t> (dostop: 28.5.2015)</a:t>
            </a:r>
          </a:p>
          <a:p>
            <a:r>
              <a:rPr lang="sl-SI" altLang="sl-SI">
                <a:hlinkClick r:id="rId3"/>
              </a:rPr>
              <a:t>http://sl.wikipedia.org/wiki/Rimska_republika</a:t>
            </a:r>
            <a:r>
              <a:rPr lang="sl-SI" altLang="sl-SI"/>
              <a:t> (dostop: 28.5.2015)</a:t>
            </a:r>
          </a:p>
          <a:p>
            <a:r>
              <a:rPr lang="sl-SI" altLang="sl-SI"/>
              <a:t>slike iz oogla</a:t>
            </a:r>
          </a:p>
          <a:p>
            <a:r>
              <a:rPr lang="sl-SI" altLang="sl-SI"/>
              <a:t>diagrama zasnovala sama</a:t>
            </a:r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528EE7F3-BAB5-42D5-BCEB-F9895536A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/>
              <a:t>Viri: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grada vsebine 1">
            <a:extLst>
              <a:ext uri="{FF2B5EF4-FFF2-40B4-BE49-F238E27FC236}">
                <a16:creationId xmlns:a16="http://schemas.microsoft.com/office/drawing/2014/main" id="{3C323751-6D04-4FCF-A956-2704E95E28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>
                <a:cs typeface="Times New Roman" panose="02020603050405020304" pitchFamily="18" charset="0"/>
              </a:rPr>
              <a:t>rodovna ureditev</a:t>
            </a:r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A80F5079-C9D2-447B-8F2F-BE8D9A8CA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err="1">
                <a:cs typeface="Times New Roman" panose="02020603050405020304" pitchFamily="18" charset="0"/>
              </a:rPr>
              <a:t>Populus</a:t>
            </a:r>
            <a:r>
              <a:rPr lang="sl-SI">
                <a:cs typeface="Times New Roman" panose="02020603050405020304" pitchFamily="18" charset="0"/>
              </a:rPr>
              <a:t> </a:t>
            </a:r>
            <a:r>
              <a:rPr lang="sl-SI" err="1">
                <a:cs typeface="Times New Roman" panose="02020603050405020304" pitchFamily="18" charset="0"/>
              </a:rPr>
              <a:t>romanus</a:t>
            </a:r>
            <a:r>
              <a:rPr lang="sl-SI"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8196" name="Picture 2" descr="C:\Users\Uporabnik\Desktop\rodovna ureditev barvno.png">
            <a:extLst>
              <a:ext uri="{FF2B5EF4-FFF2-40B4-BE49-F238E27FC236}">
                <a16:creationId xmlns:a16="http://schemas.microsoft.com/office/drawing/2014/main" id="{9F4ADF30-C219-4FC2-A268-791FA34246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492375"/>
            <a:ext cx="8054975" cy="398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>
            <a:extLst>
              <a:ext uri="{FF2B5EF4-FFF2-40B4-BE49-F238E27FC236}">
                <a16:creationId xmlns:a16="http://schemas.microsoft.com/office/drawing/2014/main" id="{6209AF01-1229-4CD8-9462-9C25230739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>
                <a:cs typeface="Times New Roman" panose="02020603050405020304" pitchFamily="18" charset="0"/>
              </a:rPr>
              <a:t>kraljevina 753 pr. n. št. – 509 pr. n. št.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>
                <a:cs typeface="Times New Roman" panose="02020603050405020304" pitchFamily="18" charset="0"/>
              </a:rPr>
              <a:t>republika 509 pr. n. št. – 31 pr. n. št.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>
                <a:cs typeface="Times New Roman" panose="02020603050405020304" pitchFamily="18" charset="0"/>
              </a:rPr>
              <a:t>cesarstvo 31 pr. n. št. – 476 n. št.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sl-SI" dirty="0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0B19FB5B-C091-4FA5-BDC0-960AFEFA1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>
                <a:cs typeface="Times New Roman" panose="02020603050405020304" pitchFamily="18" charset="0"/>
              </a:rPr>
              <a:t>3 sistemi:</a:t>
            </a:r>
          </a:p>
        </p:txBody>
      </p:sp>
      <p:pic>
        <p:nvPicPr>
          <p:cNvPr id="9220" name="Picture 2" descr="C:\Users\Uporabnik\Desktop\King_Ferris.jpg">
            <a:extLst>
              <a:ext uri="{FF2B5EF4-FFF2-40B4-BE49-F238E27FC236}">
                <a16:creationId xmlns:a16="http://schemas.microsoft.com/office/drawing/2014/main" id="{CB0DEFCB-9650-4FE1-A4C3-05F65B9EA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789363"/>
            <a:ext cx="1390650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3" descr="C:\Users\Uporabnik\Desktop\senator.png">
            <a:extLst>
              <a:ext uri="{FF2B5EF4-FFF2-40B4-BE49-F238E27FC236}">
                <a16:creationId xmlns:a16="http://schemas.microsoft.com/office/drawing/2014/main" id="{7BC21231-A914-427A-A5E7-EF6136FD2C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438" y="3781425"/>
            <a:ext cx="1546225" cy="273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4" descr="C:\Users\Uporabnik\Desktop\emperor.png">
            <a:extLst>
              <a:ext uri="{FF2B5EF4-FFF2-40B4-BE49-F238E27FC236}">
                <a16:creationId xmlns:a16="http://schemas.microsoft.com/office/drawing/2014/main" id="{12EBC7DA-3AA0-4672-956D-A04C425FDB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3781425"/>
            <a:ext cx="2562225" cy="273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>
            <a:extLst>
              <a:ext uri="{FF2B5EF4-FFF2-40B4-BE49-F238E27FC236}">
                <a16:creationId xmlns:a16="http://schemas.microsoft.com/office/drawing/2014/main" id="{9FA8D6FA-B1E9-44D8-AE65-0D174E941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 err="1"/>
              <a:t>rex</a:t>
            </a:r>
            <a:r>
              <a:rPr lang="sl-SI" dirty="0"/>
              <a:t> – izvoljen, </a:t>
            </a:r>
            <a:r>
              <a:rPr lang="sl-SI" dirty="0" err="1"/>
              <a:t>doživljenski</a:t>
            </a:r>
            <a:r>
              <a:rPr lang="sl-SI" dirty="0"/>
              <a:t> mandat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dirty="0"/>
              <a:t>naloge: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/>
              <a:t>predstavnik izvršilne veje oblasti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/>
              <a:t>poveljnik vojske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/>
              <a:t>vrhovni diplomat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/>
              <a:t>vrhovni zakonodajalec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/>
              <a:t>vrhovni svečenik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sl-SI" dirty="0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1B4458F7-3AE5-4EC6-BEA9-96D62624B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/>
              <a:t>Kraljevina: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>
            <a:extLst>
              <a:ext uri="{FF2B5EF4-FFF2-40B4-BE49-F238E27FC236}">
                <a16:creationId xmlns:a16="http://schemas.microsoft.com/office/drawing/2014/main" id="{2BF4FDBB-3168-4095-8B4A-5787162569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/>
              <a:t>Romul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/>
              <a:t>Numa </a:t>
            </a:r>
            <a:r>
              <a:rPr lang="sl-SI" dirty="0" err="1"/>
              <a:t>Pompilij</a:t>
            </a:r>
            <a:endParaRPr lang="sl-SI" dirty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/>
              <a:t>Tul </a:t>
            </a:r>
            <a:r>
              <a:rPr lang="sl-SI" dirty="0" err="1"/>
              <a:t>Hostilij</a:t>
            </a:r>
            <a:endParaRPr lang="sl-SI" dirty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/>
              <a:t>Ank </a:t>
            </a:r>
            <a:r>
              <a:rPr lang="sl-SI" dirty="0" err="1"/>
              <a:t>Marcij</a:t>
            </a:r>
            <a:endParaRPr lang="sl-SI" dirty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 err="1"/>
              <a:t>Tarkvinij</a:t>
            </a:r>
            <a:r>
              <a:rPr lang="sl-SI" dirty="0"/>
              <a:t> </a:t>
            </a:r>
            <a:r>
              <a:rPr lang="sl-SI" dirty="0" err="1"/>
              <a:t>Prisk</a:t>
            </a:r>
            <a:endParaRPr lang="sl-SI" dirty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 err="1"/>
              <a:t>Servij</a:t>
            </a:r>
            <a:r>
              <a:rPr lang="sl-SI" dirty="0"/>
              <a:t> Tulij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 err="1"/>
              <a:t>Tarkvinij</a:t>
            </a:r>
            <a:r>
              <a:rPr lang="sl-SI" dirty="0"/>
              <a:t> Ošabni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sl-SI" dirty="0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65B31858-4CFB-46F7-B31B-17838BAD6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/>
              <a:t>7 kraljev:</a:t>
            </a:r>
          </a:p>
        </p:txBody>
      </p:sp>
      <p:sp>
        <p:nvSpPr>
          <p:cNvPr id="11268" name="AutoShape 2" descr="data:image/jpeg;base64,/9j/4AAQSkZJRgABAQAAAQABAAD/2wBDAAMCAgICAgMCAgIDAwMDBAYEBAQEBAgGBgUGCQgKCgkICQkKDA8MCgsOCwkJDRENDg8QEBEQCgwSExIQEw8QEBD/2wBDAQMDAwQDBAgEBAgQCwkLEBAQEBAQEBAQEBAQEBAQEBAQEBAQEBAQEBAQEBAQEBAQEBAQEBAQEBAQEBAQEBAQEBD/wAARCALeAiADARE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9U6ACgAoAKACgAoAKACgAoAKACgAoAKACgAoAKACgAoAKACgAoAKACgAoAKACgAoAKACgAoAKACgAoAKACgAoAKACgAoAKACgAoAKACgAoAKACgAoAKACgAoAKACgAoAKACgAoAKACgAoAKACgAoAKACgAoAKACgAoAKACgAoAKACgAoAKACgAoAKACgAoAKACgAoAKACgAoAKACgAoAKACgAoAKACgAoAKAK9/e2+nWkt9eTxwQQKZJZZGCpGgGWZieAAASSaAPPovjz4H1Rni8Iyan4pYIzRvoWlz3sEhHYXKL5AJPHzSKPUigCTU/jA+m2UVx/wrXx5c3U0UUgsLbQ2kmQvGH2s+7yAVJ2sPN4YEDI5oAy1+JXxtv7mM6V+z5Lb2rE7jq/iqyt51HbMcAnXJGDjfn1xQBLH4++OczsP+FEWcAjxnzvF0H7zLgfLshbsSfm29MUAWo/iT8S4iV1D4B+I2YKxzYavpMycdM+ZcxNzz0U9KAI4fjnbQ3lzZ+JPht4/wDDzW5wsl3oD3cMo9UlsTOmPqwPsKALbfGTSLiB7nR/DXi/UVSURFYPDl2jdQC375EBAznIPIB27iMAAa/xw8IW6MLmz8UiSJDJMi+FdSYwgdnCwEg+1AGz4A+JXhP4l6X/AG14N1q31OySU28zxBkeCdRloZonAeKReMo4DDPIHGQDrKACgAoAKACgAoAZK22MtkjHcCoqNxi2hojaVlCtk4IyeK4pV6i6jsMWeVgGHIP0rP6zV7hYDNImNzEgn2o+sVe/5BZEUl3MS8cedwYLnAwM9+ampiqkVo/yElcqHU7wMqhsu275CAOnOc+nKj86xeNrKLfN+RrGCe5U/trUTavP5wHI2ER5DDqD0yxK46DrwBWccfXl9r8EX7OJnat4r12xt5ZtK0y41ab5tkCtFEEYR5VZHbGwMQOcEjdkgLWixOIk9JfggcIrocV4y+P+l/CXwmPGPxp8U6B4S09AVJknNxJLMzExwxqih5HMfzlVTcArn7oLDWFXFS6/gieWB8861/wVn/Z60lL6Owu/GGpzW+fKzoccKy5fggswwNpOCwGdgHUk10RjiX9r8F/kZtK5xjf8FdrbWLO7bwf8Kr64vLO3lmS2vNWt99zL8gijRYI3ZgdzEkAEFQCRWyhWWspfghFbUP8Ago3+1rJaBbb9miPSb2OQCS3vNL1a4n8uWMvC/krAhC4ZBv3EMVOAAwIrnl3EbOh/8FHv2jJNOTWbz9lw+I9F09U/tjVPC99Lc+SfL3ORCYi0YU/e8wgLyC2QSDmk+oHcaN/wVU+Amo6muiazbeKNEvNryOH02O6C7VLMjCCR3QqAd2VJAVsgds5uqtmPQ+hfhb+018EPjN5cfw0+K3h3X7mSJpfsMN2kd8qqcFmtJNs6ryOSmPes3UrLdhZHqCyl1DK/3hxx1pe2q9wsIJWLkBicDpgU41qnVhZCCaZSishO4ZJ9KqdeStZhYbcXDQoXJbGQPlXJH6VTrSte4WJI3kYfM3PXp2rOFecnuFhxZwD82PSqnWnHqFgididrnn+dOlXc5pNg0S12EhQAUAFAFe5eZVYxSKmAeWjL4464BzQB4JqH7RXi74c+I7vwr8V/B4MixyXen3+jtuivoNw2bUfkMAwVlySNpboRQB3Xw6+Nfh74i28FvAW0zVpYVm+w3eFdgRksh5DrjsMt3IA5oA9CSVmjR9x+fC/dwM+o/wAmgDzq4+PHg3S/EEmg+JGvNFYXLW0FxeRhLedx/CJPuqe+HKn0yKAPRLe5S5tUuo5leORQyuvRgehHsfyoAmjLFAWBB98Z/SgB1ABQAUAFABQAUAFABQAUAFABQAUAFABQAUAFABQAxpUVtrHnGelAHCeNfifovhnVrXwpp9vfa54n1KIz2ej6ZEJJ/KBIM8rZCQRZGPNkZVJ4G48UAec6/p+gardQWfx3huvE+tau39oQeD9MeS80uztY2/diZMJDONwz5tyFWSUN5agJtUA9b8G+N/DviWK9trG8njv9OkCX+n3kDwXlozLlfMhf5wrAEq3KuBlSw5oA6jcNu7PGM5oAY1xCql2kAUAkk9AB6+lAHjHxO/a5+BPw08QWvhDU/Hllf+I7x/Lh0jTJ45rhWB+YzMWEUCgckzOgA55oA52+/aI8Va54X07xLp/hC+8B6TqRlkXVfEVqt3PHaoAftEVjBKC6sGAVmkU4ZWWOUHbQA6Hx5+0H4Tcazp2neGvi/wCD764Dwalo9z/ZmqWlvjlpLfbJFdYPAMTRk5B20AW9a/ams/B3hbWPF/jf4XeNNG0rQLX7bqE8sdsqwx8kDEkqSM5C/cVd/qAeKANzw3+1R8GPFujaZq/hLxTLrqanbRXSW2l2Nxe3NvE65UXEcSFoW6/K+CccBqAOV8SfDTwl8YL7WfiJ8C/idd+BPiBs+w6jqmkQiN7iSIsIodV0+dQZCmWCs6pKAx2sFwCAUfAvxz8beA/Gz/Cj9of+yY75ZoU0nxBY3REGoQzK2ySeNkUR/PFLGXUbVYIGCK6MwB9JwXUXkB3djxkkgnP+PXt34FAFgHIyKAFoAKACgBkrBUyT3A/Ws6vwMaK0jZwpXGSVxmvOlqUNYKcoyhV45J4+lZBuQyFY2Jlk4UsVI4wuBwfxzQFipdShYGMgOx+HXJwm4D8etc1aTeiLijBl1qzXUrnRYXNzqNtbreNbZIKROzIpDY4DFGx1OSeg25zhCU1axq9EfJv7UP7dPgf4V3Vt4W8LXtl4w8T6jayzWtnp7CaCG6lKCISTAhFi2eaDgPK3A2R53jto4TqzPmPnL/hI/wBuP4+6Tdxan4i0r4I+Ary781Lm436LGWkkJeO1ODdXDkyMdo2bzjLDJNdrpQpWsTKVx2k/s0/sxfC2GXxD8Rdb8T/E7xPHHPObtruLw9orPv8Akzc3ciSyMTJHvKGZwQ2EOKuLTE5HTWz+HCtxrXw4/ZW8I2FnbwTRC703wrf+L72B3zEJi1/9gsnUhV2ASyjDJnAOKEnfRi3PRNP+IXi+w03TtL07QP2hPDAuGkgjj8M+CPDFhAJQ+yULAs8kgVHxlMsykrk5YCteWXLuKwlz8V9J8O6hLpvxN/aN/aV+H1zBLFC1x4n8O2EdmAVUozSwW8sI3ckEsp4OQO+VhnrHgzwl4j8f6Jban8F/24tb17yHdjeXNppesIqtzsxHFFIvzBfvcFVYcEgiJzcegrGT47+Hn7R/iLSVg8f+E/gx8brSB3H2PUdLn0LUb6INIY1t7k+dFFKdm4qfkHIJOQSRqx6gfOXxX+A37MWtXJv/AB14P+IX7O3iyBEmivNSsjqOiPKCclLqB3GwMMbmeElnXaDtIGicZbMDuPBvxH/a/wD2SdEsNW8UajafHv4VyeXEuqaDdvPdadAxCiQTlGPyq6nZKTu4/eL8zBuCYH2R8Fv2hvhh8ddCOueAvEkUrrJ5FzYXjrFe205G7ZJFk44wQyllbJKkgc4Sg0B6SjyMsJaUDDDdtPVgDuH51zzchku4MT+8BCkgjHI4FOU1a1wJYsDbgY4p0X3AYQyuSS7BvmH91farqagPRCsyfO3GRjHHSnQp8tRMTLNeiSFABQAUAM8qPf5mxQ56sByfxoA8Q/aT+A+rfGGz0660HxI+nX2jGQ29q4HkXDMAfvAb4nJAG4EAjAORxQB8Wt4k8W/CzxJYaP42sIdOl0xhZfZrx2jeIM7bXR4wAI8oWyuWAbOQMAAH2f8AD745afc2FqZdZbWNJuZVs7fUHXZeQyqvzLcxf3Qc/vx8p9DQBzHjOXwp8QC1sPGui2xuNenuUD3ahhbGNIxKYyN0n3Hx8wBBBx6AHUeEvDGvfA/QdQv7rxXY3ujpMhtoLm4IWW2IH3C+AkmScYLqR15oA9p0m/h1TTLXUbc5juIlkX2BHSgC3QAUAFABQAUAFABQAUAFABQAUAFABQAUAFABQBXvr2DT7aS7upEjiiQySO7hVVR1JJ6ADkk8DvigDx1PH3xA+Lt3Kvwvji0Hweq4Hi65jSd9RBOQdNgJAZCpz9olwmT8iSj5qANvw7B8LvhNf23hNNctINc1stdTz6lcK19qchfZ5ssjfeYswVV4A4VFAAUAGP4l+AnhPxb8Xbr4jeKtL0jXNOutBXSrzTdTtHnMcsUgeGSHJ8tQFe4D/Izncm1gNwIB4z8LvFnh/V/i74I0n4e+JtX1LS1nu7i3tNaiuI9V0jTGtLlZLO4LndNaPOIJIDMC0UqNGWyAiAH014/+JWj/AA+0BL68glury5ZbbT7CHLS3UxYLgbQxCgsCzYO1cnBOAQD5e8UWPxH+Nq+drXxBvbWxW+SRdO0BdVgsjEknMUyrZCeZSVBdpiEGFKqq7xIAdT8GP2bvhdql7F4ptNHkvdNsG8iS4v4zdHXbmKRmW58+ZVkeBWJ4VEjkdQVLxom4A9j+MfhybWfAuoxWemRai1pDJI9g6blv7UqVubT5jyZITKgPQMyMc7cEA8H+G39r6fPpmlfB/wARy6vqiakbG5hnj82KDToVZUm1S5T5J2khNvKhws5ZyqkIGCAHQ+Lfhn8UIr159dsD4/nnbz5NWt9PsXazRmb9xa2d/c/Z4RGoGH2SM24by7AmgDA8RQfELw74J1bxz8IdQsfiRDpDRHWvBfinw1Y2N+sUakyQQPaQ2/lS7MMomikDbQEI3EkA5P4h/ETQfDnw/wDCv7Tnwkvn0j7Ne+XqOj3M0MttEEs3nudO8xNzDz0iVIgjGHzXt5VVdzMwB9DfGb4U2fxw8C2d3pMlpY6/bImpaHeXaEqjMqt5E4AJaB+A6YZeAdpKigD54+BH7QWr/BjUbP4PfFqPUtHsLCCFDZapIZr3RAT5ZVJwCt3ZI+1PNBOwPuDPGMxAH3BbX4uljaFBIjgMJEbKkEAgj1HP6j3wAW6ACgAoAZJ9w8Z6VjiHamxorOxBI3H72DgdK83mKGufkYrj5eFLDv6monIqJQlvF85bYxCQcebkY2A5556jjt071HMUcL8Rvip4M+Hfh3UPGvjHxXpmieH7PPm3dw6fvmwf3UYPLSNswFUMzHAA4rOnCUpgfnd8avjF8Uf2xobqLwbC/wALPhBo4lfVPG2vXNxZx3axtjyfMQhJmJK4t03SMVTLcBR6tOCprmFI3fgT8IdL8OQW978APCun+F9Al0qU6r8WfGdo66peRgM/2rTbC4l2W0A4PnbVQrtJDMgFVKfNoZmJo3xM+LHg7wX4u+KfwS8K6B4+0jw7dXV9H4y8da5/aXiG60uGRYPNii3KyWf2iC4KBCqMquACwZicncD0nUfFHhT4R+FIfjB4qj8P+MPF/iIecnxG8QX1tLpwDMfJj08AvKIguSLa2idgIiZBuwRnKLegGN4gl+K/xE8Mz+K/iK2u3ng3V1nhsbTW2vNKs9bvnsoUtobPTLc/aHDvYiWJXktRLcXB8sZlFKHvOxog1GbRpodM8d33xG0ZbZ0WWG90z4f2p0u7e6ihlMaXGqfaGWQCAFgv+rFswfaXjDbfC7DRDpfxm8KWOq+GNG+GP7Q3h7ULe+mETaRdaIYIriUXLqkU1vHcBI90+NqxxRFxKrbDEc1YHMeM/BULR2nxdlSLR1h+y6hD4u+GjRw6nbCW2klje/trFEzleSWtxhIJP3gyQ1JXRMj2f4L/ALZvxh0v4S6J4x+Lnwd1/wAbaBcfa7hPGPhOzR5Dp0E0qfbL2wXDW5YQSMWO2Nl5yPmA461BSIPqbw34r8HfFTwtoviPwzLFrfhvX7Rp0u5XDQFMruikRmDF2ywCsGA8ps443csYum7DPGZv2TvBvg3xXB4h+AfirXPhNrR8sRCC8Fx4f12Rlkzby2MrlZmaNHzsKso+cfOu9eyFVrcR8/fE/wCHmmTana3fxl8HQfAj4q2srLpHj3wzE9n4a1yfe7RRyXSZFnNIWbBkw4AIJdcId1NSA3/hT+2/8UPgd4+X4RftsrEXk8lbLxXBHH5aRSFVSabyQsbWzb+LmMdiJBvVlQlG6A+/rHVNL1PSo9YsLyG5spwtzBPbOJEljIBDqy5DKVIYEEgg5HFedUotO4zS+0RIpluJFjUNgFzgfr71UdgHhj8oYZwCQR0qgHRyAzAIwYMT+GAf61tRleohMs13khQAUAFABQAxoo3zuQHdjPvjsfWgDhfir8IvBPxb0pdH8VaUk00Lb7S8TH2iyf8Avox/h5wyHhhwQRxQB8JeNPhZ8VP2XdRkupZrXVPDYCNa6pbiR1yrjyIZ0VdySM4Zc7gr468bSAdJotv4D+LGgx3eleNtI0rxDJOSulX80tsEcqzGDaY9khDMxVwBlSpZV5NAH1j8F18NS+G7CWO/fU9figjgv7m9eOS53qo3bQpKmMdBsONoFAG/4/8Aip4O+GGmw6l4s1xLKK5fbBGRueQeqjqPqeBQB8k+NP8Ago+/9uavpXw60TTr2306JWFzcrJId5bGAqYEmenDDB5PFAFbwr+3J8bpbsLrfg3Sr6IyF/ItbOUTLAe7tvCgqcjgcgd6APpT4M/tJ+DvjB5unWU0VnrFupZ7IzB5GCnDFeBnkHjHHSgD16J98YfIOe4GKAH0AFABQAUAFABQAUAFABQAUAFAGVr3iHSvC+jXniDxBqVvYabp0L3F3dXMixxwxICWZmPAAANAHllrp/iL47FL7xhaXGk+AWVZbLQ5VeK711dxImv0Kgw25wNttyXHzSEA+UAD0fXNW0LwlpF5r+tahZ6bpmnRefczT4SKFFycljwMdM++BgmgDxf4hp4S8cTXmuaJo3jTR9XuNLfSGvp/B16bS7gy8kUV3bPGsrIksjuhXy3VnfYwJoAz/hl8Y/iBpek6pP8AEfwjq8eh+Hihu9TktrhHt4Du2zxmaKJrm3ChmcmNJ4CNskb8SUAez+Ltd0bwZYnWbixje7vLiGytYoVXz7q4lkWNIlyR1zyTwFVmbCqcAHifjW4g1D7Xqvja2sTf38y2N9PcRNFpmnWkbHFilxLbTCZWlXdI5VFkMaFgi+WtAEngTwSvxH117kyyPoNtbNp+oasLtLmTUyrHzLKzuBFG62gG1ZWQIrMPLTGJCQCbxn8X/iF8PPjxN4Q07RIrjwfH4cGtlnKxxW9vDJBBKFAQEeWZRKX3sPLDAqoHmIAdZrfxS1bx7a2Xhb4UXo03WtYvbiwvb2/thK2iwwJG9zL5QbbJKFliWMZMe+dGJZVKsAZOkahYiO7+Gvw31fTpfLFzcpf/AG1oDqlzbzm21SC7niBeO5WYq7SohwWGUIBDAFXxHo+v+FtOu/E3j/So/sVrE3mX9p4y1O4vbM7XCurGCKBUGSW3eVGpJLtgBiAfPfiv9oE2XiHQPELMdTmjvdSg8Q6rC2Y5PDemXEF9bapLIqhBPGJBarGThpLp48klQQDxbT/A+u+P7/wL+y94ogbSbfXddv8AXrbRtYe+0u4ez+yPHZzG3e2WLbbRwhzClxN5hXYrxAM4AP1i0TT4bHTYNNgZ/ItI0hjO87iFAHJGOcjB+n4UAeUftN/ArTvjH4GngsLOBPFekRNdeHr9gA8VwrLIYmcgny5WijDA55RGA3IpoA8K/Zm/aZ0fw/LqHgjXwdO0Xw80drfWUrSSTeELshFlgnU/NHYGbfsclkhJRS5THlgH2taXP2jDq6sjoHQqQcg9DkdR9PegCzQAUAMmyYmAIBIwM1hiVek0NFUkoCcgnoceteZyMoguJEGWkUtkBeenWonTe407HjX7Qnx58HfAzwtF4w8Z6xNaWEzGC1srW2DXt/c4BjhgUuAXGHJzgcqScKQxTw8qjsh8yPzru/FGqftC6wn7T/7U0tzpngCzuDpvg7wRox+0XOs3b5MdpaoCrA7kBlujjfgoNq/d9ONFRVuxR7/4M+H2qa/bQ/Fn9rOfRtF8OaEhPhzwJN+60nwnaxjZE1xAyiOeXAX5STtHA3s+1OWrVfN7KO7E1oWPEmnfGH9qbUL5L/Tz8KvhlbW06y3esWv2rU/FVo8yPGj2jGF7S1YRbmV3DYfZkljsUGqOktWTys+SNU+GvjzRPi5N4F1/4j6HbeDdYb+zjquh2UccU2h3E91DNDAjtm3Ml1ZTxGMhl8+R5AxV9z9vtItaCasdz4x+Cvwd+Gn7QPg22+Dun2vi3T9Ek1HWb3SLJnv7uwubQxxBZjMcCBpZYSJHEihoidmwsCtZbCPXdN+I2rftM6jew6GdV0Tw7/ZE97ruv+KLC0u5Lay82YRwWFhBK8c85WCdQ027a0PmrGCwFZQg6MnKRojhtVn8OT+LtGuYvAOqeL/iDJbx6pPp9vez6zfBsyxyCK/MfltHsvN4f5I4prMJtHnAx6O9R3Q3oZPxN0/46nwrrkXivTfh/D5ulXwks5rG5vmsJGurtQ1zcNGbW0u1kFxHHslILRxxY2bc1cnmRx2t2Wq/DvxGPG2m+DvF3wt1+ZJdRhOpXjXnh+OeQ3WyyZ0AEWY5gI3CLtLOhVDliXfQTdzqvhP+0/8ACm2+FUGkXlpLoXi74a6hqsl5af2mxstf0K41Ce7msoLuJkU3MaykwFuGMA25EzIIcZMkTw3YeD9c+L3xGh8fvez/AAp8KW9vdpM99MtlLrDx2/LQKIxcXk0Me8HIVPKkfJ3Bw1FJa7gem+BJfij44+LeheCP2WfidrfhzwloEEmpanc+IyNVsrRLg+bZx2kMoJ3G2mYrEJNqwug87rUyimgPti68JaB8SvB+teDviBoVlruh6iDb3C3CBg77MyybHA8grLnaFZiuFOVNc1Kp7/KB8f8AxW/Z08OfC/w7L8J/iZPqfiP4N6nAx8P+JLiD7VqPw/vM5jMzxlXew3hWLAhIwoRwVPmr2KabsB478B/jJ8Wv2BPiVb/CD4uataav8MNcuons78zGSNbeZf3eoWcnJMHyJ5keCE3HO0lWaqkVUVkB+q3h7XtA8UaRZ6z4d1O01TSr2FZ7a5t5BJFLGfusrchunr2/CuJwcNGM113BcMfmIAVs1NwEtbYwXTy7mJlOWyxxwMDAzxwBWmHTVRCZfr0iQoAKACgAoAKAGmNCSSgy3Xjr9aAKWpaPperWdxpmradbXlldoUnguIxJHKCMYZWyCMeo7D0oA+OPjl+yTqvhW8bx18DoJ/KtFEk+i2hxdrtHH2cuf3qdWMZIOSdrHhQAed+Avj19hjtPD3iCZra/hu1+zXyl7e5sJiWEskjfefZtCGJxtBJBBIzQB4R+1N8bPHXxy+IdhYREWkdrp4hKRZCPEXZS24qCNzAghd47/KeAAbnwx/Zg8cy2ul6Hr6jTvDWvwG5P2DzdQJkjJ3vCYisYdCACsknPOV7UAfQV5+x94k8FeGNP8RQ61qXi69huyzWq24sLq2sfvACAu4lkQnJQEDbjAoA8Y8eeP9H8BXln48Tw9Jo2v2cjwafdwXBs0lnD/wCtlR8sy4U5GAh3YAyM0Afpp8NPFUnjj4f+HvGEsIifWdPhvGUKQuXUHKgkkKc5GecEZ5oA6agAoAKACgAoAKACgAoAKACgCG4vLW0jea6uI4Y41Lu8jBVVRySSegHrQB4D4RE37SfiS1+IerQPN8MtFleTwrYy+Yn/AAkF0jY/tS4Q4UwqVIt42AVg7Ssp/dhAD3tRHH81wcBsABsY/AetAGX4n0TRvFGkXuga9p9pqGl30DQXVpdKHhnjYFWRlOcrjOeP8QAfNvjH4VavLC/j7wZrNv8AELQrU7ha3pi1C6itAy77Qsp238KHdIm51uEOQssw/csAd98JtG+EXihrmfSPh1ouk6lZpb3NxHbwK8EyOzNBcRsB86sYX2l1V1KMrorAUAYPxk8WXOteNRpVhqi2lh4SvLaGSSQbla+kgeeRgEcSssUJgWbAGLe6ujyV4AMS68MXWt+ItM8P6BcXug6x4gmvLbUYpp5pb7T7SABZ9TsL4ZaWCVJLZYxKWAaeAhIyksVAHT/E3w34/wDBcVlP8OdS1TTPC2nafa6bbadoaW5WxKyS+ZI0DQyecro0SKV2+WyK2VUySIAZ3hPwb/bniPSfjr4i+MUGtWfhpJpJLi4sY7fybEW1yJYJPkjIz56zMzqCPJUAbcmgDp/hhL4fj1VNc+y2+gRz20Vhofh+OJY2t7afzLrzWUxq0dxOsZkaIN8q28QI3g5AOD8P6r8JPBHgLW7X4v3CDR7nxLqniHTvEC2N35V1Dqd69zFPFcxKWt50MvkOoaNlePhQpRmAMG1s/il8dNc1fwZ4N+ItsfC+i2Nz4a1rxgWS4utVsb+G1ubcW4jCJ9pS2mkVpmG0NIjoCxbIB1Gh/s6/sY/Be/ju7Xw1odjqWk5nRL7Vrq9dTlXOyCWVxneqOFVOGClQDhqAL/j0/Db9p3S3sPDOoXmkeLvCVzba/oWsXekyQ3Gnz28qTROVmUFI2wBJC4Vyj8r0NAHp3wI+KFl8YfhboHxHtYoIP7Ztd80cUpkRJ43aKVUYj5kEkcgVv4lAPegDuZ1leZWjK7QrAjbnJxxz2wc0AfMP7Tvwg1DQb27/AGgPh1punQ36Wsdt4ztXjCHVdMibIlyVK+ZAf3h3DEkSNGx2EqwAnwM+Is/hE6H4Ya+W88E6zeTaTp0010ss+g6krMYrFyHdvssoVlt/MJkRl8pmfMbEA+n7A5hKkMCrEYbk9Bjnvxg/jg8g0AWaAI5ziJmIyBg/rWVf+Gxo4jxd4+0vw9q+ieF5xcvqviS6kt7GO1tXuAGjjLySTFBiONPlyxIGWRerCvPKOb+Mvj2y+GHwx8SeNfEviW1sIND0p5ppZMJH55xt2YdHJlc7FTzBligGDjMuDk9APyP1Hx3fftZfEXXv2if2g72+tPhf4G+z29vpNrLKDPvci30q3KsH8642uZZQQwG85HyA+hSiqaEfc37PXwA1Gz1//hf/AMcvCtnaePrxTaeHvDVthbDwjpf2doo7O3hQBFZISQ+PuDONpZgeHF4nn92maLYraPodj+0z8SNT8X6kY7r4afDG8bSfD+mxPI0es63bRQtPfyqpKXMUD4jiDKyEh8gZcVlBOEfe3GeXeNPjl43+N3ja18EfD7VCmhRfbNQ1jU7rXINPj0sJEQVvnLDyFDSSF1aNZSom2jcpaLoo0rrmkBteKP2adF1PURf+NPG3i2+8QW1hpUVrFo2gWU2jWsNsZJrJLWO8MyzWssiy7SZiGlci4wZRneTWyJkeZ2aj9mK/1e1+G2peF9d0X4h2sWsJfazpt1o0zrb3UcEm+CJcSQSrqJCIDFHG8D/LHJERVx1IOu+MngS8/Zw03WPHfwX+Pd43iLXnuNR8a6bZ20cmbiOS7b7bbQLGxt4/tMMtuTgqEkCtIFYkp++7Gi2KureOfC/7OX7Ovh9fh38QvDes+MPGWp2svie5ingnvNakvF86WRRDmYLbyNHkxK4zvRlDMhUemgPYb4f+Hnxyn8B63o2reNW+H2m+OtestS06HxdEga5u4LqJ7aPT9IKyXT/6pCIZctJ8gZHILMrmZzd78OpfAPiXQbLTviv4q8b6b4+0K61fUrS88PXBhvg00sdzAts8D/ZyJ4LO32DbIGu0XZtODSArfGzxb4D8Q+AZPh1Y/Eu4+JvjW10eS+1Z9lxYaJocKRNLHFa6bbLFHdzmSeJEDRzmEhfMCRwlVYyr4V+Ehvdd1ZP2d9Ml8W3Nrb2U9v4m0hLK40rU7cxmTyb9dQc2Ed5EohDpGONg4DM+ZYjb+EnxR+I37F/x8nvfj94T1Tw/4S+ItxA96dkmoeRd+RhrmO4EkyzPvyJtkxdVfcqKuxKVrgfot8XPh5b/ABn8GTeB4vGesaJpl7JJFqs2iyQGe6t9rK0HmyK4jG8qWKjfhSvAc1y0o/vRnx18PPjt4P8AgJ8QNR+AGnSeLPid8NPDVpcQeIvEWEvI9ALyrFLE0EAYm2VmZX4UqPPKKyIQOlxtJsRQ+N/wF+HNv4Ig0Wx8QDUPgpdXcTaZqj3n9pT/AA/u5/lE6u8jM+lXK+Xu8xyIsCQAAlhrEDM/Yg+JXiD9mn4xT/sj/FnXH/sPWR53hLULi5K2f2iUFljt5WYI0VyPniKE5lOxSXdhU1Kd9QP0wjCNCoiXd5fQEFSD+IGK4J6MZPE++crkHZ7cjit6H8RCZZr0CQoAKACgAoAKACgBCoOcjrQAzyYz1X+Ld1PXGP5UAfOv7Rf7J+ifE9bnxP4FS30Lxh5aotwjNFDehRkRy7V+U8ABunQH2APzw+IHwg8V2fiGPw34m0Caw1+zukEjNM4bJ+6VO1BKATuGGI55oA+mP2TPDvxY+JHwa8bQaf8AFDWrHxN4f8RfYdB1a4hibbNbwJvR4/mG0g7CMnI2kYINAHrPwI+Fnx0iitfE/wAS/E1ppGJrp9Q097NvtUw+7vaUNnJH8YbG3A24AoA+VPG3wtg8Ya5dz/ETVLdNPuLmXT7KeVnMl05YNHGspJWMopUKXUxjksMkYAP01+Hfh218JeBdB8NWcJii07T4YAhfcQQoz83fnPPegDoqACgAoAKACgAoAKACgAoAKAPHPjIL74heLtJ+BFqzwaTrFjJq/ii5RiHOmRSKi2cePuvcSsFLHpFHOBlmBUA9S0zSLbSLa1sNPtbe1s7OJILe3gTy44olGERVHChVwoAAwB2BwABniS51G10e6m0m1+1XqwSNbwF9iySBSVUv/CCcAnB4oA+efD3xfvvFFvrXgHxnFJ4iMls9pr1nZaTLp2t6QJV2P5mnlpHntSGzHdQPIMMuRJgyEA9M+D2jeDdO8PT3vg3xU+vJq9359ze3DoXeVIY4BGYkRViZYreJCgRSNpLDOSQDuLbRtP0kXE1lY2sH2mQzztBCsXmPgDe+MbiAoGTyABzQB8z6kYp4tS1o6ALldXutUvZXt7g+bBKt6UW5O1QQ0SLZFhv3GGWTAOwKwB1nwt0qPxf/AMJnpOo6trFpdQ2sHhK11ASi31SxiS1SeRYJVAIMcl2qiRMgmKNyzHBoAh+HXjbV/h54ni8EeObqCHRdRvE0fTpvnWPT9YWIyPaNI5P7u5i8u4gLEtulkiJz5eQCt8W/COjfb5/hz4X0GW20C/tD4l8Wx2Jd/OsYrmFUso4skJFOGu2dI1AYQyAAs5oA63xz4VvfEV9F4s8IXLahaarb2VwstleRRtFNauZ7S+t3chJVIkMciM5V43HoyuAeJ/bfiR4x8SeM/BemfAHR7D4gaJcRXs2sSeIEg0mCa7hY2+pNa4dZZI1LIZAjMxjlwyklVAO48NfCC2/Z8+Fvh/4LfDbW44LjUri4n1O+c+TI6rAqT3ILFzDEgWJfvFtuxA25/MUA8o+KPhz4b6L4LEmsfGG++E3gC/uFxqtvrk8GseKWyJCbO3jmWC1hfIO4Qs7qxY+WGLuAQ/s/fss+C9b/AGfX8RfAzxLrHhjxfdvqUWmeLotQd5NXtvOcR/bMKsdxGwwCwV1RwWiYgAEA9g+AsMfwP0Ww+HVlaXlp4Js7r+ylt7yQy3fh/VZpS7QTvtHmWszTK8M/XMoDHaw2gH0jbtviDbs56HGMjt+lACXUUc9rNBNCs0ckbI8bKGV1IwQQc5B9KAPhK2+GOhfB/wCKOqfBbXo57bwR4stxZ6bOsxV4rPzg1lLDMTuEtjdvtD53QK8DksZcqAfUXwV8fatrOn3/AII8bwXUXjPwlKlnq7yQFIr9CD5GoQN91op413/KfkcSRn5lOQD08HIB9aAI7rPkMB3x+HNZ1vgY0cjeeH9MuvF9p4rubG1nuNPs5LKxlMeZYPOkVpgGzjDeVATwD8nXqD5jbvZFH5X/ALYfxi8Q/tcfHAfs9/DvURdeB/DmqrLqF8qssSTwK8V1fSzKp22sEfm7ZMYZnyNwYCu2jGyuyW9T3H4G+CLT45+KLPxvZ+D7DSvg94OiOk/DrRdQ0sGLVr0RsLjW5kVl3HIUKzoQwYAFSCx58XWcVaO5cY3PeP2gPHcPw3+E/jXxy93GNU0izRNKidRGj6jdBYLdQCd333HOScBjkgGvOwNOUm5M3skjxH9oHUfEfwY+CXw+/Zz+Dst4njzxXa2+iaTPp8kcMousiW6mlYE7c+dI7NkACXexGQzdtODnPmn0MzlfENnpvwitLH4L+CkFrY+F7ue5u9RW72vqmoJGRJfai6ldm9/MAQhlGE2zPIPsU/dzx2QEUfg3xFpfwsuU8ca5pfhXwUsMoXUfFMErztbC3eTy7LRIZAoGwtt+0XHKysFt4kIhGckr3iK1z0nxJo3wjhg1bRz8GpvGujQWEWnal4nvHWxiFohuvMInACRReYibliCAtNnB6Mk5LYXKeGfDa9+Lng+PTvH/AMMPEuheF9AktptI134la9bLdWj6JBdypayYnk3NqEYWSNraPKuUjLSD5tukXZ3E21oei/Cz4K2dmLbRfhNp8XhC403Tpr9/GfiSK1/4SzU7cH94ul6XJtXToWcYFxMMgOoCnBNJ6u7FzNkXh3xvc/D3x34c8X6H4aay1izhmPifTNRt5/Euq38E0iSWuzUI45Lu2UwXZcqIAokiaMxop3GrCJPic1/reieLNHvvgP8AEbVPCNxd3OseGtYTw69rq/h3Up0aaR7dld2ks2mALKRHIrMAEnXmMegHjfw6/Zq/aa8d65ot54q8UaL478P6eIL/AFt7C7trm9lDoqPpF8JZ7afYQgjdHYjapZN3C0rge0eINU/Zk+HtnbeGviF8H5vBmqvZ3EFpNdwJps8EkKKG+zyQ+cFR9wMbRySq4LLIQ5VZcryuB8/fGLx8fDPwk1D4T/FzQtV8TW93cMNCv7g/YbvS7gTBLdwzGVGj8mOVG2nG5XiCtGI3rdJWuB9O/tC+Df207n4eeE/DXwj8RWOk+GbrQdMsdcisrdYtQTUZZkjnZGiXKRKsqv8Au/L+SOXOCV3YwcIvm6ge/wDw4/Zj+GPwo+Eeo/BfwdZG1s9f0yey1G+mYSXV9JNEUkuJGI+dgHYgABRwAFU4GE60pS90Z85W37Qvh+x+N+lfsYfDDwLp/jXwdp+lWnhzxBDc2BdJMCRJ7qS9jZwEi/0eMo1v8zvIA6bVJ7IX5bsR5b8cP2YoLzXtV/ZltbyOfxF4e0xvEnwi1G5uSlxNpquXutHuH8o+a8X7xoMnOAvzKN4FqfMrMD7B/Yb/AGgh8dPgvYpq+oSHxh4UdNG8RwTKFl89MrHMVIGBKqZ74ZHXJZWrjrU1fQZ9Jxg+cCvPzfNntx2p0Iy502JlmvQJCgAoAKACgAoAKACgAoAieNHYllzkYPoR7jvQB4F+2p4Z0XUfgN4o1+e1eHU9Csxd6fe21sHnhKuudrAZVeTu7AcjmgD87vgt8dPFvgq61m0sW1+/0Q6kNQns9KthI0c/Gy4MrFmIIBKcc5bOTzQB+ongvxd4P+MnhDSvEuj6+LizYo/l2cyxRmaIBnBAJJCkFe33SOKAPLfC/hfwl8RPibAsVzpC+EbS5u9V0myW2CXFzcpPJDOjsw3SRNJiQoDhsDIxQB9PQtviVsEZGemP07fSgB9ABQAUAFABQAUAFABQAUANZiuMDOaAPHfhbdy+Lvi98V/GM6qbfTdUsPCOmzLlS0FnZJcTjoM4u7+6QnnmPHRcUAewyF1jYxgFgOATgE+lAGbfatZW89vb3d5bRTTkiBHcK0j4P3QT8x2nOBzjNAHzn+0/4B8Ta5458F+OrTWLzTtFstE1/wAM6hfWaSGfTJtSgiSK6kMPziIeS0ZdT+6Z1kzwWABz/wAM9N8X/wDCwm0fRLm9tJJb2w1LStYutYs79zpMZzfWzS27GW9tmIjige9C3AMsh3fuRkA+rNWkul0q5eyAa5jjd4kVNxZwrbRjPzHOPlyMkYzQB8ceE9R1RfC3gK+sruO+ez0+GIWN7cRpFcB0ZGgn3BFXzbaeEFy5Jc2bYb7sgB33g/4T+E/H2i+HL3UvEdrZa1fLL4uFn9ltpr+1hvrya6j2tIhMSqs8cDMEyfIjXdgEEA6rxF8FtJ0Sy1LUtT8Y6hd6LdXVjd3Ng+mQT3lwLO5+0wW0UqqshO/Kr1cBiQQ3z0AU/B9r4l1GK1/aBZrm71XUxdxanooGTDpBlPlWcapkG5tmi3Ny2+WS5QMQ0W0At+OP+ET07QIdf8IzS6JbXUhaLVrG9mijstR3brcT2jFUZJZSYXDgEs4VsFtygFT4H6d4q17wlcftC38+n3njL4leG9Iu0sRHLbafYIlsXt7cAs7kBp5WZ8/NngDigDn/AIl6ZqfhqzvJtI+HGu+MtUuoYrS7EMDm48S3kaggTtu2WunRySK8iBlWQhkSNkyJADzyT4UeGrDSrHx/qut6/wCPPisL8XOtXUej3SXk1meH0/TYZYvLs0hZoZIxhQxh2yEK5wAe4/sr6Je+HfhtdeE9T8NDQJ7HXtRkGmoAq2kF1KbyCEBSVGyK6iRlVmUMrKCwGSAdj4x+Gll4l1G4+1yp/ZfiDTJdI1+12EPdRY/cypIpBjljLOA3pIejKlAFf4M+J9fvvC7eF/F2oC+8TeE7n+xNXunRUe8kRQYrwqpwouIykuBwGdgOnAB6Oy702seo5xQB8/ftlfDSy8XfDqy8XyWVzdXXgm9OqhrZA9xBaNG8V1LEmCJWijcTiFgyyG2VCp3YIBxll4u1m0svhx8W9D16yu4dOuYdA8WoJywufDt5JJDa3jq43AxXgjYOudyecwJRjgA+soGLIDgAbRgZyR7GgBt4UFu3mMApIBycdSBisq3wMaPnz9sb47zfs/8AwK13x5pTsuuSlLDR28tW23koASXa+VKoCWOQR8mCDXDCPNIo/Pr4OfD3U/h98LPCnwj8A29zL8Svjtbw3/iK5htlnTSPBzgSPluiM6HDYK/NIUJ3iMjunaERpXP0Z8FWj23gvQ7IaDBoJNrbLJpNpEkgtYlX5bdAhIyINmdhIUkkcsDXhV580rG8Yni/7ZGo6tcy/D/wlp00kkvif4m6FbXI8lFheK3WWdo5ZiQiSeYEYdAwhYLnnPRgpWTG9Dm/E51fWP8AgoPc2IsZkt/DfgQavZmWOOA3lw4khW5jeRwJTiV4DJ0/chGX9yr10wd4sye5kaXeSeJtcv8Axzrk93qNnpMln4i/sa+tTA+s6tdyzfYbWUyxJK4t4oXlihmRYzPPGAFVFVXytIDkvEHijxR8R/Hfi258LfEXwT4J1nRorfWbSLxokUY163mfdPLFNI+ILER2tva7osO0UJc+WJMHWnCyA8j8F+E/D/iyw0f4p+PI/iL4Y0iw1OXT/EmrXGv3VxrPi7WTD5Q0Wzt/NZ3JZ7oSS7QqxvIrEYetLAfU0fhv/hJU1zX5bvwjL8RvhfpLXXgn4ZiaBNG8J/KDbC4Y7Ip74Dy3Ys6rC7RqSquHabWZmzH+LfxEtn8c+GL3TtLE/wAVdUsoH8TaPbrFELG0iDR2urkzyRtZXYW5dFspH3OlwI5ozsj3K9hGF4P8K65r8t5oei3fhm4SS+uI5fCeqXt3osywmOERzXmlTRB9QuWxua5mS5MkrAo2wBUrmTAW91+/+CZ0efT9UutVJ1WO2uX8GeOJ3trS6Qsq2RgllNjJvfzQ0AhJXCZQYRin5DOG8c/EzwZpWvweM4fF+qeGNbx9mi1S7s75b21a5kby4LxbrzJLy0U/fhlUqixjyo42+VlcVjo4L39qX47fD+LXD8Pr3VvDbzyrZalqmmXVhfywvsMclt5Vy1w7ruKiaTYmxT+8zkKrJAcF4W/Z40PX/M0L4jae17qGvQ3OmadqN74m01EtZnQ/ZIrHdfyzs8UyxxqC85kRiNoEhNNSu+UD9B/2ZfGdz8Xf2a/CWv3d00GoT6XFaXrxy5aK7tz5Um5sn5w8Rzk55w3WuTEwcHZDOQ/bp/aC8X/s8fBt9T8C6BPqXiDW5n0iyvhtMenSvExEzgjLMAp2DozJhs42tGFp3k2wZ5J+yTqt18Fvhd/wjXw9/Zf+LfiPx5rKRah4l13W9DXRk1K8kDF83uoMrOibiFQIR95usjMfSlZLcRs6jZ/F/wCPPwy8U3nxQ+EUvgf4rfDfU5fFHgO9UwyNuilkntUS4VjFPxEbaRWZlcMJGQZVhhGS5tAPJ/gp8Sbb4IftFeH/AIjaRokFt4E/aXtrG+hgtrUSTW18zyLJEuDuUQXNx85IO+O5jIH7liNZxurgfp3bskrmRJQ43diCAcYqKUrysDLNdZIUAFABQAUAFABQA0k5oAjMjBiCTgnAwM4NAFLUtXsNJtpb7VdTtbG3hTfJJcypEqAHlmLHAWgD5e+Pn7SfwK+JHwy8c/DTwz8YdGg1e60yaAzPI8VuhDZIeTGArKuM85DDnBoA/MfQvEP/ABNPOlsdOt7WdYyl4YyfIhjkIH2eXBYLvII2FchznvQB9D/ALwH8UfiB4zks/hDqt3pcPlwjWdYzJawpEWYSTKin52aJgAo/iz0HQA+jfihr/hX4X+L7XwmbO6/svw7osOjWuofbSk8EmPPaWNupmJ+9uOckigD3Pw38W7/RLyXSfGku+1WZZLe9+zmOUWzoHSSZBkMCGGXQ8HO4daAPW7O7iu7SK7guoZ4ZFDrLGwZGB6EMOD9aALCZ2jJJ+uP6UAOoAKACgAoAKACgAoArX0sUMRkmZQqqzctgcDNAHmn7OVnbyfCXS/EceXk8WXF94lnkdNryfb7mW4UkH0SVF55wooA9QlOyFm/ujNAHiXxW8N/Dz4g+L38L2nxD0rSvG39lfZIrRvs91NHC0onjlFu5DqyyQrIGjZG+RW3DaGABz9v4r/aP+FUEFt490TSPF2m2srCTXbJZlQWoYbpZY0WS4gKAZI8u4Vuplj6UAdr8KfiN4E8VajH/AMI1pmhQtrsL6lBqWjXNvd2WqKjBZGW5hH7yRC8YZZArgtxuALUAeqzqqqCiAMWAGB6+p7CgD4dnTTvBPjH4geF/EFpq+uyoV0vw/ZQFjIss8Vx9lto1yf3bQGUndlNscJwNkYAB1niHWLjxFr51v4J6d4ofxHocFpYQTxWkc9qsRt4pEQsHzEkkTQsySgxvtjbCsodADv7rxxr3iHUvDh1Dw83/AAkfhaS+uNTtoTKbaC/Om3Hloh2n52jk37HPyxzpliSoYAl8O+O49Olg1DTCul6zrxF5e+Dddm+wO9wcfaJbFnBRmLIz7EJjkZi+9csxAPIPHlt4b/ac+Mvhr4d+DNatbPwrJa2Xiz4jWDwrJJeNbX8Q0+1lQEIsskkUqSMSxaFUI3KIzQB9owW9nbQpaWsEMUUQCJFGoVVA6AAcD6UAR3kTFUSCIdewGAeAD07Zz+FAHGWvgrxFpqXUek+ONZWKZcQJfQRXj2pMm87ZHXey4yoV2cLu4yFFAHEal4g1/wCGviEeFbDxHb+KPEPirUluZDe2qw/YIZRDawNL5OBsH2edlAUGQxuo2kFqAOl074r/AA88M6nP4U8f/GzwPJrzXLiKzm1G0sp0HC+V5DTFywOcngktjAGBQBw/jf4p/DGT4meENT+F3jXw9r/jHW9WtNAvNO0XULe5lvdKJZ53uVjckx2yO8yO33CWVf8AXFXAPoVAQoBJP1oAivUWWHymjDhyAVK7h+VAHwz4YspdJ1X48/s8m1WGOxGt3Gmw3E5cRaVLp9rc2UVtlPljjkm4j3bVIlxuPAAPsn4aeKE8b/Drwt4zj2Y17RbHU8J90efAkmBnn+OgDa1WRItPnkdtoVc59Of51hiVek/66jW5+YPxm1vTv2sv27dA+D9vrYvPAnw7gWTXNOludtteXMIlmu5CQMBVBigYEHhHxwxJyorliM90/ZI1Ky+MniH4kftEfZtSubTxFcw+GvDN1qEBWRtFsgiJIjMQdsk2+VhsDbgFJJTjmxdTlVi6au7n0RYWSvFZxmbEtvGkUc2V+YgHczAcH5lX24Hqa8X2r5tDsbSR4F+2z4R/tX4MX3xC0mO2XVfh34h0zxtFFOP3Fx9mkdJIX4LAFLiVuf4lGTtFelhJ3Zz1NjnvjPpTS/FfQPiLHbyW8Pir4faz4ejk+2SeRJcRg6jaxtJEvmsrb7oDytpHlZ+fcI69DlMo7HBxeJri8+BvxF1DS7Joliv9JuZne43zWscfhyC5tChWKKMlJo1AISNMljiPoHyFnjf7UHh7RPFWl3Xgqz0Ow1jxT4K8H6bolvJKqJdD7U6XFrCse1RFJDZRh5CjMJJbyTaqqAtaU1ZEyPYfB1rpfiTXfCnji31O70PwHrPh6Pw78JvENvaor+DdV2tDcW17CQ8a3Vw2f9IJYfuyqMHdWBIg29F8R/E5tYNz9l8PaV8S9KtdRsta1+zifWH07TTIRFcy2cYgie+CxkF5WQGKNWxKZAghTYHEeFH8RfC15INN+HMvxLtVe4vNRXXPDlzDdaresx/eSu97OjMzgAE24CgkqPlCM5U+ZXA7fxb+1vpltp8PgqPUdX+D17o+lKl9pl54dGu6ZexOFURWwVra7Z4uzRqi4DDacAjKFK4zwjxZ8dNF8XXGhaZ4MvtJ8T6pq2nzW0V7qXhy60/Q9Pi8w5k3TyzXEjmZkTJWONmb7wIxWvL7NFRPpL4Yfs9fCX9nT4Wf8L+/aT1uHX/Eem2z3ct3q6tLZ6cDMxWKwsdimJjuUbQGYudwIHy1yq85WQyLx/8A8FGZfDEmn3UPwhtrrRL3U3hhvLrxD9jW9sGiBF1GZIAVMZfEsZRghK5kGc1v7C4r2OP8ZfGL4S/FzwtpvjzwfrusfD3X9Wmj1D7FdaJNcX1xcNJEsMkMq5imV5WjGFZd6yKmY2O2mqFncLnoP/BND4tSfEnRvilYQaXcafpej+K5LvTbGcJ9ot47xTI6yBVUZaSN3xj5WZgCQOFViQfVnjfwm/iyCxie6hitY5o7q8WSJi0scX75IiysvyGVIt45DKpU9a5YxaYzzT4pftlfs7/CvRJtX8V/EnTjJBcS2LaXaAz6g91E21o/IHzIQeCSADuBDADJ1VDnA+evAP7R/wC0r8UP2itC8QaJ8APFHh/4MQag0Ooi90wR39xFNAUS6nMzYSOOQRyskWMRq4y5bFbRpRgrCPD/ANofwldeF9N+KHwws5dXi8VfCjxKfiB4MvpUhCJoWpz24uo0RAfljuEjcbcHIU4XDA7XsgP0l/Zv+KkXxr+FHhf4nwWD2aeINOS7aDzPNWCXLJJEJP4wjxuN3yk4yVU5A54N+2SB7Hq9dxIUAFABQAUAFABQBj+JPEOneFtIv/EWtXaW2m6ZC09zKRnYiqSSR+X50Afnj8WP+Ch1p48Y6ZoNrrvhnQ2+5cmIobmTYCN8q/dX0CMGxjNAHyz8SG13xGo8XHx1rniDQLsIl9atrU8kUZB+YN8xxHx/GCR0oA3fAnwssteKeNvCFjJqmmuy6Rc2Rdp0AuCqRbcDc3zqRtX+EBiVB3EA+tfAH7F2g+D7/V5Pi5bHTtHukjSwtNLuGmkaaUASAhAQiq2cDJAAHJ+8QD6r+H/hbwz8LLP/AIV34P0K78qBBdtc3BTfIrtjeWUAYU+mMY9c0AfNX7avwkXwbpFp8WLHX5prSK8kXX7S5wYpUnbaLsIvJdMKpPK7TkqWyaAPKPhr+0RfeHb1/CPiHS59Q0eW4glmsJL2RJrEvGAXs5/7oTa4w21gcMM5FAH0z8NfiXLp9sl94b1uzv8ARZi4SC/v7WCWeNeT+5Ljy5QMEFDscMDtDHAAPdPBPxD0LxzpxvtFvlLW7CO5typ8yCQcMjDGSBkHcOMY96AOriJMalmDHHJHQmgB9ABQAUAFABQAUAeS/tUajqFp8D9f0fR737JqPilrXwpZ3ABLQy6ncR2QkXBB3ILguMHOV4oA9K0HSrbRNFsdFsEWO10+2S0gReixxgKo/AAUAXJ9giYupYDnA6nHTHvQB8teBJ7L4j/tGfEuz8b6vmw0HWbD/hGtEinjhgkns4I/PvZhHhp7hJgoAlbKRCHC7SuADs/GvxW1W7l1C28GXxt9PtLyLRo9QsrZL271PU2Vj9jsYnKwbk48yaRzGm2QEKFZlAHfs7+J7fWNX8W6BrXhaz0bxhoV7ANYdNOgtZ7xZlZopJxA7oZvlkVtsjq21JFIDgUAe4y8AHj7w7UAeAfFvwbY6X8dvhj8TDbBbV9Vng1iYyFY4THpWoGGQpj5yWKqT1zFDjgHIBY1P4e+Hvij4pudYQX2g6pe2wntde0K8W3uZLaSArF5joJFeRGKyKMhSojb5gJEoAp6bf6hZyR+NdB0uXUbdPFOuancxQzKk11HGTZtGqHmR/LVpgB1Nuq/LkUAeFftUeJNW8LQfDnSbbXp7zwzr2qX9rpni2BRdyJam2eSCzeAfPJdQyhHtnB5NrHvDPuNAHoPwm8LvrHwG8U/FmWxgsNQ8Q+J1+IMUbrHM0cdjJbyQWrMAF/1doY8r8qNLIV5ANAH0X8MPFE3jDwhp+tXkMsN4DPZ3ayoFP2i2mkgmwP7hkicqe6lT3oA6+gAoA+cPiRptz4l1/4o/D24hiu7230jQPGuhAyNE0n2aWTbaB0YPEi3GnbsgjH25zk84APPfi58Fv2bfCekfD/x3beCNATRdE1ePxVrmiyQCa+1WyktJIvtMgbdLcNbtNHMytncI5OpwrAH034N+GXwy8POniDwR4I8NaVJdxZW70/SreB5Y3APDogODx3KkdqAO1AwAPQUANkQuABj3zQB8reIPDk3hv8AbVTXTLENM8R6Tpo1GFVjQuXh1C0LOzEb1LrZJjk5KYFAHoX7GJdv2Wvhg7Xs90v/AAjNkFediXUBMBM/3VGFUdlUCgD07xvqJ0jwlqupgKTbWzyKGJAJHQZH3cn+Lt17VnWV4MaPxk+DWq30fwR+PX7U/iDUhN4o15pvCukWH2WRzFd6t5bXEyNjaGaGSOIBWLDZ8wAKZxuoopJs/RX4QWfhr9nHwB4I/Z+1/wAcaWPEFpoSw2ds9yftmoXY8yedoIVzIyo5fbtB4AByWGfGxblUleK0OilG25b+OXw7+J/jzwPYW3wb+I0fhnxJoeqW2qsLppVtNSELHZa3QhIPkOQp7hgCMGooSp03+8RVRcy0PQU8M6f4u8G614S1XTRBY30dzpVxCriQKZFMUjLkDq8j59QM45Iq8PNKba2M6i0Pgu4vPGvhjw18MvAVn4w1HSPFvwj8c2HgfxQb2zWeBLW6umbS78bgI2UwEosjfMAzg9Q7e5Fpq5lHY4bxBBffCa28f3HjbWLaPw14ssf7CTUW0QQ/8I34gsorpIdNv7S2D4jkguZ0ini8xGIhkWTCs4ehXMj2j4Z/BX4p/Ejwn/wkPiTxdofw61vxJp1i1rolhbzyahpNlBYw29utxMk0RFqwU3DI25UknYDD7lK5lF2JbueQfDjxLDL8MvjfpN7p2gal4K0zRJvGFhJ56XZGtC+kt7e9hWNw1lLcrHJIqxbNpwybQ2GJEnTaDo99pXw7m0G+8f21neeJ7VvFmr2OvT2F/qKCaOHF/rcuqSCysxJkHyvJmn2KFG/yyFmysBetE/Y/WzjsdW/aC8JJqMMZa9hHhuLVNIhuNgBezjitItOdyEJ81YGdt4QswKhpfNsBk/EHxN8D9F8CeMtb/Zt0nW/E3iLxJod/pes/EPWdMmsbW0tzCvnWlqJVt4oCRLDgwxRxxrKGLnAWiKkgOm/ZR0f4U6J8aJ/Gt9qd/Z6rZPe6Lai+0i6isItGtJHt7WW3vMCCJGVFLB3DsWwN28gzWbsUnY6/9sK+8N+HtAh8a/FrxM/iq5urnGj6Dofh2ymtjcPvjthNLLHcb5FSVVVndF3AyRgsFByoay0HzI+a/iHYfDzw9YS+Jfjxp3iP4h/Eux06Wx1nR9D1CaPTvD8DxPMkVxfKdqXGwSkwxeaAkUwKqcNXbqtDN3b0OS+GvhGX4g+BNd+KfgTT9P8ABtpNez2NnpOnvO9vbPCY5IJpAsgmNxFLdqIpkwwMShEnkIikLiSZ9dfsaeK7H4V/GO88MXGkXyaH8WrX7b4dv7ycSyWs+mK0M1gsjSSPNCYzFJB+8b5WHG5jiKtrFn3tYeSLYxInlom9U+TaEAJAHocY/lXGpxT1A+K/ip8PbP4W/t6+DvivZfB3UPGOmePtNksdRa00hb5dG1KKSIJeoWAS3fZ5e+TcGK+cc8kVopNr3RH1f4m8ZeB/B+nXeveMPEmkaNY2Sr9qmv7uC2jSMPsG8yMPkyRgfQAE/KeWUK/tG+gz4x+Ns3hv4qfEvwl8TPht4wi1rwn8YvB2s/DU+Tbyp5t0ouri0cltsw/fIy42nAgxjDAHvpXS95COx/4JPeNbHxB+zlL4VM6Sah4W1m6t5ggbaI7jFxHjcAF++wKqAAV6A5rRRXOmgZ9tVuSFABQAUAFABQAUAfO37XXiGG8sfD/wbudTtdPs/Ht55GrXVw4URaVEyNdgEjC7l2rng/McEUAeh+HfBfwabwho1jofhLwv/YGAmnQf2bE8DMBtDAMvLZB+Y8nk5oA8S+MP7GHgHxnJrs3wtstP8IeMdpuAtvvXTtRhcKvl3UCnaoO1wGQKwPzEnNAH536V4h+M3wk8dap8MYtevdB1Lw+t5d29jPCpQzIP3aiZRmWLG7y1YldxzjPNAHefDn9sD4saov2nSby58Q3iW/zaUNTmtNQicgbfkLhbjAHIB3ZzQB6j4M/b+8d6bKdSt/hzrGo29uWt5tPk2mQMWG4K0jGduSxw3yg8c4BoAv8Ax7/ag1n47eGH8FW3hhND0pLkSXwuo2Sbcg3FMsNw2qVOUxn3FAHzrr/hxr+xttQ0q9utP1+3CyWOqWYMbu4Hyh938DDkrjacnIoAk+FXxwl0rxTa6D4g05dP8TW7ER3CJmK/P90xheeT06Z6dqAPsr4ZfEy28Sw2er2UyabrWnaiYmijuxE80ckao4EjfIT5kch8uY/OchcH5qAPpPwJ8XrbWTHo+tSW8d5GiR/aUXyreV+hjIbmKbuYzlewY9aAPTI3YoN+C3fAx+OO1ADx9c0ALQAUAFABQB47+08GHhfwXL9kurhIviN4SZ0gJAAOr2wDORztDEHHcgCgD163/wBUOvU/zoAJ8+S2GK8dR1FAHyx8dPCmkfDbW73xho//AAheow+PL6O4l8E+ItMmvRq+tRxqn2qxS3WSQTPDCiyhYZFIjWQ4wxIBB4K1Xxfpt74f8UfGT4c69pmneG4JpNI0nwp4W26Ro8jhojOyLLJczSCF227YY1RXf5CeQAep/BXwj4Yh1DU/it4X8aQeJbbxoEljv7UKIrmFZ7maNiysyyOn2qSPcAh2xBSvyk0Aes3SSuiiKQId4JO3OV7j8qAOc8e+BtH+IPhq88LayZ0hugkiTQOUltpo3WSGaNv4XR41ZT6r6ZBAPmPXdb+KvwbuLDwrrNrDa6hreo2XhzT/ABFZWwa2u2uJwiSsmzaJVV5pjDIAAwlKHYXMoB2Pw00+/wBQ8HyeDLG9eHxd4S12713RJbuZiLy2a9uNu+TlnRklmtZm+ZlMm/B3JuAPMf2hPGOj3fjHw58LofA+o2fiDxL4r8La3YaTd2eyJbm21SN9Ru7eVSY5mWAQb/LJYqXdhtLGgC9afEnxlpAsf2MdR8HagdbisFhsr8GOG11XR4W2jYVztjkjVI5HAYxqbg43rGsgB674avtU8FaD5vg+0h1FtG1XU9O1+C9uFs4W1W4uPtU14gJYKjyzPsBYHbcoOAMEA9k0nXbHWhctYXMcwtLmS0m25zHKhIZGHYjj25oA0lbcM4I+tAHyr8VdUtfBfgj4mftAy6lOdYm8Kalpum6XdFsRW0F9Ku/YTk5eaAlNoAB25O84AOen8O+O9b+G3j/4x+K5tQ8MeEtbW3ksvCiW6R3w8M2scKeTNO3zWzzRJcSGKJlCG4cElmO0A+xbL/j3XqRzglcZHbjtxQBPQAmfmxQB84/FS6mtv2v/AId2lrP5I1Twdq8N3MyKy20UF9Y3KyncCvLwiHJwR5+VIYCgDr/2PhGv7LnwrEUm9f8AhE9NO71JgUn9aANb9pe5Sz/Z4+Jd1JN5SReFNUZpN5TaPsz5O4A4+uOKzq/Cxo/NH4O+GJbf4L/s1fD/AEqCaXVviB8RbrxRqU8ds+HtbCSEyAuMttzb2m11wP3R5x1557OxrE9A/az+K3jb9nb49a98Q9A+Dk/iXVdd8HaXo3hnxHLayT2WnTrLN56sVXl3R1G1HUsVA5Qspzwzp8r5wm2tit+ztb/tkfAT4nfDXVvjB4w/4STwv8XtUktLvSTey3U+m3MsH2hJGTaFjbCg4TIVVIOOMqpClPYnmkfo5pVtbwm7khtyrXF08kgz0IUDjnj7o/HmvMj7s2az2Vz5v/at+GHhWDf8YdT0G61LQodMGj+PtMt/Mc6joWWZbgxpIjGa0kxMjAl9glABwpHqUal/dMlsfJV3qHxo8Y/DGTxHqPjHw7deD9V1dU8EWfijwzHca94yTTCJ7ZLxklUJaRCCYtdFt4TO8ES7R0kmP4/v/id8S/D2neIPB84PgbxLbS6zr2l+CUm1LWJNY8vyQNYeXDTxxytHugRcRwMqLGUZJGl6MC5pPiO1tJ7zU9G1bRV8NaB4q0lPEFlcwray32maKYEgtlUxpEhW8vlaUOsahp7UL0eqnsB19vaeH9LlfU/FGgxeI/Eeo3suvyy3OnW0txdSyyrPJcpDJGGCjZHhnkniJRA0tvD5iVmtgMD4dtqFja2+jWGqW0un6Zo9zPdwwTweXuVrIosW9TIQ/wBrkjVowNxFm3G7hgU/ir4rbUPhN4lstXOtXej6N4NvLeTdfiNZdWu4rSUzsuzfv+16iqeWy4ENvAFKtnZaA6D9mTwtefErwroTppGhp4a1nTo0ni1aNr3UrLVYrYwPdWzebBut5kd3dIsOC0ZYuAxrCvJR0ZUVc4v4lfA25ntNVsLceEoddSRpLltI1Ke5m00ecr2+RAHS23lY4UMk7uEKlIy4CNVLljqVynYjxbp+jfD6T4bReLNKtvDssX9qWvhnxfoawXRMcavmDW7Xdb3mRIocz25co6h1+etW+bUhqzL37NngbxpZ+A9d/ZourbwrqIttc1DWtN1fSbuO5t71o9iXWnurAtC26SNBLLHMojyfJfCZG7aiI7yHxd4U8E+Ik1XSbmz8ReGNTh8VeHpms0iW31a2ia4nWWRndl8+1iCLEDuCAM5nZ/MjylK4H6QeCPEdj4q8L6Vr9g6Pa6tYQX8BVg6mOaNZFwQBxhhjviuSorDPkz/gpfofjpPB3hTxv4B+IV/4XOnaxBpmpyLqk1parDet5MVxKEYAiOTBJ67WOe1b0hFbw5/wTG+A6SLrPxX1fxh8QdauUaS7udU1uQQGUyFmljWEI4yM7dzt1PrTliXCXLYCr8TvhX8NvgZ4K8O6J8FbgRt4I+Jug61eWM96l0+h217JHDIjs5aWKB0eaVct955DkqMDWGJctLAUf+CfMFx4Q/ad/aW+G0VtbW2lWfiq4v7CKPG7a93cgc+gi8kFRwDjgGtY7oTPv+tRBQAUAFABQAUAFAHw1/wUA1B7nx94X0CG3nmY6FeygRyfKshmi2bl9wsg9/wFAHq/wD8Zaz4m+D2k6lqGoQWtzYXQiEM0QKQ28MShAuBxyeSeSc5oA9jf+zNL8SxGa4YX+p2aIVWPPntCSThv723cNo5I9cCgD88f22/CXhnw7+0/4V8V215HLJrqpDdWZibNn+5by2K9wW/hHAz0zQB8YS+D7efxVrnglhPpeuabeTS6VcBvmnw7MIRjnzPmO1h82MZNAHXfD298Rm4XSvEFl9vPlval79g1zG6/MysxHmlFXHPzcjk0AejmO31Yww2eqxq5LEo67kaIqCWVR0PGOueO3SgCG98RXVqFs75pLkvC6yulvloeHKZQjIBAUgKc46YHFAHknjlvG5u7LXNJ0M6Db6ReCa1uvOH2zzlGVdAzszIepRuOcEGgD1P4e/Gnw18WLmHTPF2pWvg34iPsMV3Kqw6VraqzlQ5JC2c5LSDdkxuVxtDEmgD3vwZ8aLrR7+fw58Si2hxxk28kkOmG6i3rj/R3eUqJFJOVGTjIw1AH1P4E+K2taXPDpkIn8UaNJGZRPayRTXNjGW4DbWKFFBVdpdnUlckigDWsv2qfhZqPiO68LaDq15q8umoJr65tbMmG1hyq+a7sVDrlwSUBAVW9OQD07SPEmm+Ibb7Xo2r2t3CZDE0luwkCsOcE4+ViCOD+FAGzGSUBbOSM89RQA6gAoA8a/bDttRf9m3xzqujyNHfeH7BfEVvIhwyvp80d7lT2OLc0Aep2Un22KPUrW6le3uYY5YozjABBPHQ/xDv2oAvXBCwOzMFUDLEnAx3ye1AHy18c9b1nTPipr2q2l62n3ljoPhrR9LuyFc6bFq2tS22oahFxhZVjWBQTwCikgqSCAaPx3+FHh/wF8H9a+IngTxfr/gzxJ4J0i51HT9Y/ti4u2uJo03i3u455HS7WVkVMOGbMg2EE4IBY/Z9sZNG+JfjKUWEmljxToXh3xfq+mrM7Q2XiG9S7W8jjjYsY9ywQuU3cHDdGBoA7zxf4s+IXhrxvbQaTb2es2GqW4+x6QZ44ruWaBJZJxAzYUsyshzKwjHlBcxlwzAHXeBvG/h/x3pL6jo87h7eZre7tLiJobmzmABaGeJsMjjI4I5GCMgg0Aec/tDWOliHw5rfiXUGh8NWeqT2erRKMMsd5byW6XKMPuNDJIrbyPlUs5PHIBzej6D4uY6ra2uo3F5daNrL2upJYyxWd5b6gYopTeWBkUxtHPHKk0lrLuRnZ8HGVYA8l0P4meJ/iL+1r4S8IaLfL4iPhFrubWtVgsDbpa2ZgBt5LlAWEF4EkmtmUiMOLkhlR4sAA918T6fqmm/tI6N42uNMlu7NfA99Bb/vAWW6gmMki7RwGZZYxuHU5A6UAcz4QTW/Hnwq1K/ghn1C58aTQb9QhctDJczXCm5aGJuBb2qBIEkP31tgTu4ZgDsvihq8vw38aeF9e8I2MIvPFutQ6Rq9ooJF3C7xK9ztDAebDGDh8E4wG+UCgDvJ/HmgQ6BdeKodTafTLCa6t7mdFLLE9tcPBcBgBkeW8cin0CsTnaSADyL4heHtH82/8PeNIPtPgvVodShknExdI7TUpYZGmIVtyiC7ijJk4VEuY2yoRyoBofFL4b6/4pv8AwJ4s8RteeIdM8KrP/bvh6xkaOLV5JERVuPK3IkxiYPIIX+9u4BYBSAet+CvGXh3xz4etvEfhvU0u7O6zgmN4pI3Bw8ckUgWSKRTlWjdVdSCGAIIoA36AEwM5oA+X/jubqP8Aad8JyW7vibwTe2LoYg8bfaNX06JWfPUK7IcHjnPUCgD0b9k9oT+zz4HjtII4bW30xba2SMsVEMbukeC3JGxVwTzQBg/t2a7feHP2R/iZqum6kbC4GkrAJlJDbZp4omRSCCGdXKA54LA1M1eI46s+UPh14fXWPHf7Iji5kli0HwHrevC0RlkKv5duEzknCtlYxhzjysZGDXFUuotGq0Pt7wv458G+LLjWbDw14jttTu/Dl9PpGp20LgS29yjDKODj5sYGT3z0KsB506TerK33KniT4MfD74ia74U8ZeLdMOoan4NupbrQ5Vnkijt5W2hm2IVVj+7XqMdRyCQZpOa0HZHoggxMZQ7lSOV3EY6f4Vr7NXuJu+jPPfjwupxfA74gN4aSeTUU8L6ubKK3QtI0/wBklKLHH/y0beRgY56c9K3or30Q1ZH5k2vjTx54k+GnhfTPE11ofhZPE3h3TPAdvfTTie+Xw6kYZ4bKzMW1pJxbrLKzNISs9mkSl5FVvSaVrkHf+G7P4z+BIvF3ivwRc69o0HjAQ2mq4vPCsTf2tFGVXZLJexLbSuksW4taiQE8x7jmso2k9QOT8NfD/R/DPx3l8SaNaaPe2PgyEWem6PEt5qa6trWHnbfDBF9ovZIEJmluJ1hVZZoyQseFGjSasM9L8a+IPipYeHIdX+JmtXPhdhfHVrxzY6dp91OPM/ceVbC4u3hnQMB9suBA6qkf71doYZWs7IpRujy34G6NfeMvBU3iqDx+nhnwUlxePFFc2cl5dvJcOYla51FXWQ3UouLlRFbCSZVlLOqkx4UnZD5UZnxP1zwPE9j8MdJmtIpfFNpmC6l0OeztYbSNrgW7WP2uK3+6pneCOOMRG7nE81yW+Zbg+ZXZk3Zn2d+yCugWnwn/AOER0/RZli0ARRm3fTRskR02mWPzVDMpZH8yJy0sUmYy23bu4MdbRo2htc9ql8L+GfFOoWHiu60N2vtOgaWy+1tJmyeQDJWAnyxKULI8gBOC8TNt3LXPTryfuso+VPiZpGjWvxCutGtNIKeGp7ySS+a73Nf39whwFEbMGZS084iRnTe8s7pCUD3UXq02nFWMpbnnXwpl8UfDrXvCtz4Tuo/EHjLTdW1zVNa+263HaWjw3dqu6/vihPlaes8ssiMF826EInQMsyVbWhJ7hP8A8ID8dr4+K/DusaBP410+GKHUdJGo3Vlb3tpcDy7mCEzxQl45M3akAlJJTGZmYxRiLmtNPQZ2/wCyPLqXw2fxZ+zlrN1DJb/D+4t59BuZ2C3NxpF5EZ4vPTcfmhdjAW4z5fQDBLrwSimC1Oq/a08E+DPiP8FNZ8O/EXxc3hPQRLBcXWsieOEWiRyBt7GUgAcbe5+fABJxWNOTvYqyPjz4bfGD47+JPBFp+zx+xJaap418P+HYJNPuPiV4wtzaWkKhSUgtoiFO2INGse5WcfL8gQAjscIv3mS9Db0v9mD4gfstfBn4oa940+J0fizXPHV54Wnm1OW4nWaO8t75vOYzNuklcvMm1m5O3oNuTLlrsI739kTwqbT9tr9o/wAS3DedMb+2tPMRfLVPMBlCFV+VjsEfzcng8gswOsZK6QM+4q2JCgAoAKACgAoAjlZgGCvgngexOAKAPzc/ay8Xal4h/aR12ytrPNtoNrZack0bqD9oBEhX16Sc5oA9D+B97BdfCfxFYWWsx27wanJp2oRSysZXidoWVl2/dxIZRkAcIKAPoT4heJP+EG1rwNHc6H50M2oTCS/nG9IJ3jI8veuArEMQHKtwPWgD4S/bo119R+PPhfUoNSgD25gW0mhwYv3glRhuYZkIKEkjuTQB8w/HKHWbbx9Z+IdJVGd4Yb+2WMhJzdRnbJsb724gDjOO/WgDoprJfGnh0eLtKjL61OC2p6bC/wC8umi6uj/wyDG1lPBIPBoAn0HxN4dsbJJrjUdZ0+GZFlK31uSkUrH5olkGVJz1QAYPA6UAalz4o0PUY1jOt20KNIy7Fu/mQhMIyj5QDz/e74PpQBlzahdxQS3Fp4os7OJxH5jXsAjAccO++FyTuwSee/Y0AeTePdd0/VrkwQ6xoFzbhzbmz0S2ffMdwO6R35mGwH75YDJxigCXSfjB4/8AANqnh6S/XVtNCKotdQBnjijByIkk++nGDgMOSRQB9AfAj496r4q1bxDb2GoRwaT4d8Oal4iOl6iWNvfX5EMOyRYnSUqA+0DdjG04yoIAOzSyi8OjWvjYuuT6003hO80BIjCI1sftMUMUM8MKk5t403KuckbSx60AfUPwm+JGn/D7W9N0O8vpdQkXSodO1YRyBYDLaWllHNcsT/rAsjyDfySFfAIAwAfX8L+ZEj4HzAHigB9ABQBl+J9FsvEvh7U/Dmp2y3NlqtlcWNxC2MSRyxlGU57EMRQBwn7NGs3er/AbwVNqV4t3f2elppl7Kjbt1zaM1tNz3xJC4/A0AemuCyEDrigDzn4kfC+78WXFr4i0KTTo9asbS5sDBqduJ7DU7KbaZLO6QDIRmjjYOuWRgeGUsjAHmkXw48cxXNvbQ/CeEf2dIZLaXxH8RdQ1bSrKSPcYJ4rNgxmZSdwDrEV2gCRMKVAOx8Q/s+2PiPwYNI1HV/O1z+2E8Ry6vLEytPqCjYzlEcGNDAWhQIwaFQjIweNSADkfD1tL8Pvi3oFz8Q/B19ZXWp6dc6ToXiGHxfqGtWImlaF5LSeK5SMWksi20TROEZXEbIWDAK4B2vghbm2+N3xLm1mWSCS9i0lNKtnRQk2nwQMWuUYHBJubieNlOGXy0J4daAL/AIysIfGvjnRPB8y213pOmW11qmuQbyZF8yJre0iwCCBJ5t04br/o3HJFAHzvp2qeOfEHxD8ZaPB4Wurux8B6gPD9n4iS8lbULq7sYLS7to762T5Z43+0usd0CJVAl37FZywB2/7ENvq/i3w34x+OniLRbWy1n4g662+aEL/pNtYxraRTjaqja7xzOARnay5J60Ae8eK/B48T20Qh1O80y9tJhcWd9bSYlgkAYHg8OjKxVkbggnGCAQAfOfhq01P+zrv4b6lBdaZ4i8J+GrDwRZNJmESyXU7xyXUJUYZJorSGTcuCFUqdrBlUA9A8Oa7pviGXXPjhrV/Je6Po91d2/he2hYmNYIgIZJkXgSXFxKrojsThCqpt3SbwCv8ADCfULH4iv4KSCzfyNN1TV9fa1ZZYo9Qv9SW5W3DHLfu990vQByGJ2sMEAr+E9Js/Ftpqng+z1CCxt9L1fWLXw6qq0ii3gm8m6tpYGHlyWwaQRCPIBUYGwoGoA0fh18Sb7TdNs9J8YwI3li1smuokVBbGRnjjEwLHMJkQxRzYBZuGVB8zAHJ6tcX/AMIP2t9LeF/L8NfF21e0u7ZGkECazaxPItyQW2LI8SrExADSZi3ZKAsAfTakYoAGYLyc80AfHH7U2tXLftJeCIrGf7KfDuiSa1NIrlTOscstwIX5C+UPsBkO4MN0SfL3AB9GfAXwsfBPwS8A+EmjCSaR4a0y0lAGMyJbIHP1LBifc0AeU/8ABRqLVZv2LfiZHo0s8dwbSxLmHG7yBqFsZxjIyDEJARnkEjnpUydlcqO589/DqSLQ9e/ZO1W41G5ax1n4ea1odo6A+Y155MEmx2Cjr/yzHBQxMfmzxx1amhobnxS+C/7Ffw0utX+IutfGfUvh/wCML7W7rV9Q1PQfGDJfx38srzSRpaFXUojMwCGLcFIBJJycqV6mgm7Fb9h39qz9oP4teNZvCWseBb3xN8OoDONO8eSaOdKnlEZO1p03vBKX+VMRbWBBY5JIradGMVdC5j7z5ZEMudyqC/fnHPYfyFcb3LRWu1eO13W8IaY5CjG5Rn15HHTjI+o6046MTPy81Xw34Z+GvxD+IHhm1udS1DVtP8ZPo3hSFo45bbRdIa1hvnhjjBRwSzwxBUYSNDAY1eFRLOnp05c0TM0bv4lw+I9Olvl8b+IviF418OW7eXp+hWukWmnXUwkBgileyhmMEKK+6R2uG6EmWMAFYfusDjPgvoGq6P4M1Lw/aX1vqWs3eqtqt7NI6R6frYaS3YPb/vopbq3t41L/AGZGKzTTRPLhYwkicwOt8a+C9Y8L+CtVmXUh4k8X/EO9fw14c0K5ggguVnvZIYkmkkRI5LfbKs8jqoAAMEaNthLlXTNFsUvHfh3wl8JPA2m+D7KbUfFGseEoxYXOu2tnDBBbSRCdCtrA1tIqK0qXKGVTDNPIhP2jKlKGmxo8q0O28R+N/jw/iPXtf1iyju/D8dnp2szaY0c6xJc/ZUSysln3LFBNayxLGCbiQiUjDurx2lyxMZbn6E/stW2nzfDLVZbGWwuTq2oyqY7K6LrAp3SIGJVZOEk+XOD5fl7QACzeTi5XkjeOx7X4MtoLTwraaWscdrLaWws2WOSR0geNfLKq8mHcBgQGb73XjNcdT3FdFHzR+11oTaTb+Htciaxsr+6uL2xs7gW8ZVDIVcqsLiSSSQqr8iRYgVZ5IpQFUejgKrmlcxlufIfh7wrp91rIsrLXItStvFdobW/S0ur29GsyJsnvWW4gfzM/a52gjZF3R+SoY3UXmGX0aj5WSavgH9kv4k/GT40yRar4+0H4eai+l2PjSytrLR5ri4TTTfXMUWz7WVmV4pYIvvHDJMrHBBV3zK1wP0B+AXwCtvg/qXiPUtY17VvGHiLX54r3VfFOrsgub50QxpH5acJGkeAoJJwfQKF46tXn0LiaP7UHxB8OfCb4Pa3438SeEYPEtjapBE2kz7BHevJKESIlkfALOCcKx4GATWVJe8Uzwy7+EHgfwl8LdP8Ai9ceIpf2XvFWowR3NzHpWtCbTEmIMnlXFlNthuWKjc6IqyZXG9lQ56+Z3sZvc888SJ+0F4l+E3iiT4u/FPSPHOi6n4t8Fx+Ddc04W9tZXsT6gwkZRDDn5iYQynkMjAYC7n0UVIR6L+xF4q1DV/2nf2mNHuroXAt/Fzz+YIAFCiWeFYhICdxRYUGDg8ZwM4FqlyyTB7H25WpIUAFABQAUAFAFacOGeaOMuyIcLnG4jBA/OgD8ZdU8d2WqfGjx3ca94hkhe+8STxQRS6dKzR3Au/LwXUYbKqQPQKO+TQB6p4c+KGo/Dmx1jSPh4j2x1m7eafW7m0UXcoOwgeU4Kqm4btxXOOhwaAPUvhL8RviV8Qtd0nSPGeqp4gXwx4j0+9sbd0B1B1O8PcCYHbLbg4QqBuBbJzgUAed/8FLLLS/B3xB8FagmnSSOby2uYnkDP5iqXSQIS2FyW6KBjbkYycgHhPx4sVnsNC16xszLcaferCk74VmhnBJbC9+V56jFAGBpuo6p4NtbbxXb2X2qw1CPbqtvGBFIvk4SW7AA53MCNgxnGe9AHo58NfbLT/hIvCl/arFdoGWDJWC5wgYM6kkI5HCuMfNkHpigDl7jw34E8Qsiz+F7ODVRCLmaC4tQj7dxDjcuA0oOD70Ac1L8I/CwnOpzWEvkSB4sJcEEEJjOwd94Jb0BXGM0AZ+s6FY+DtAt4JtAa/1jVv3GnQWSF5IAqlCZiuMSEZLL0UHdjGKAPLb7TL9NMl1O81KGytGcpawhxsmaMkTEP/GFYFTjklTigD0/9m+6u/h3fW3xaurqOS1RZ7PU9PnCqkmmyIFlZQw3Fy3IHQADuKAO98HfFa7E1xp0Fs7aY11JZ6Lfy2rC1uoFEm2I7AzFtmFPy7TjoRQB9QeDfEXhDxJb6doMPhSyuL5pVtoYIdak3yS7CqeXvh4kQlSScDapDZCtkA+rfBvxnFher4N8dajZvewFYf7Yso3WzuJjjKAyc8FseYeG+90zQB6/FN5sYkV0IYggqcjBHY96AJRQBHOWCblAJXkDPX2/HpQB4f8As7zXWh698WvhldlGg8LeOLq704Rx7UjsdTtodSVP95Zru5B+nuKAPdKAFoA82+LHgLxn4z1fwve+EvH0nh6PRr83F9B5DyLdowAUjY6/OmH2h90TbzvVsLQBs6l8T/Buja1p3hfUtcgh1DU3EEC7JGjEhbYqPKq+XE7N8qK7KXb5VBPFAFD4yeAoviV8MPEHg1Lt7S91C0Y6dexDEllfJ+8tbhDkEPHMqODuHK9RmgDzjwh461fxB8J/AH7R+s6WLq8svC01zrdlaIomkEsMbzeTvKICstvkxkrwWAyQoIB02h6/pfwm+FepfE34hXpjv5NNn8V+IgzI04YJ5zQRjPzLChW3QeiRjO4ksAfJnxZ8C+Ktf8D6o2s3viDQ/EXxWvdAvNZto9YaNtIs766WBbRI4dkbFLWzmR3ZSzeYFJKxooAPoT/gn+62H7NuleB5rdoL/wAD6rq3hm+jOcebbXswDrnOQ6MjcEjLHFAH0ceh6/hQB418avhwl5quhfFLTr3U7e88NSmK/is9p+02EsMsDOU2MWlt1uZZoiASCXGDu4APmLwb4F1rxN+zvrfwZvPHsNve28V94T0yfzvs9o99Zam19plwQnyr9sgkQl0bBUBR8wwAD0fw547074K/s9295LYTaVrOp+HbXWNW1Bg0rLqF4kss2Ac5MKQTyKg4XaoAwTQBu+EI9U8BeCrmxsfDD6NeeH/CMOoLDJcNcC0vdbu5nuBNIxLSi2+zozStt3ZkY9flAMXwN4jbXfCniXx+dJgfw9qmvnwZbWa2UlzeDRrCGaKV3C4bzhd/apyWX7iEAFihoA57VZfGnxC8WfBfSNb1BtQ1fwlrOlPcarbokb3Tfab8zyyglFVZItIT5VTkzyAAEDaAfbCqAOOlAEd1IYo94XJzjrQB8BeP9a0T4w/HTxbq1vqeTdJB4C0GFGBe4kkZ7Yvxyq/6Tqs5BIzFbRyDIYYAPv8At4Y7e3it4kCpEioqgYAAGAKAOB/aG8Lt43+BHxA8HxsFk1nw3qFlGxAO15IHVW544JB/CoqO0bjR+c3wT+Ia6j+zj8CvifdXEly/wi+J3/CL3zz3ATZaXqqsZDkDKpHdW4yxH+rOTwCMXG+oz6O0n9gD4a6h8efHXx1+KOl6Z4tl17WXudF0u9gM1naxGMKWuIpFCysGVtoOUAwADkYynU5Y8qLiewePPjt8M/gdb2lr45u5fD0c81pZaVbAIEmaeRoY44AWCgRhNzkfJGhUs3OBz0KblK7Ger20Uy7vOuNzkttXBUKmeBjkcDuQD9KuSsyCSUSbRgkberMMk/lWcldAfA37aPhzwiPjVbanqmmaafL8Gz63caVdfPBrGqRzrp+nedDErSTeWNQu8ou4uismx1G09dC6iI+f/iV4p8V+Ofhv4n8PXWqwapYT6ezXEt7d65a+HPD9naoFjaO0ubO1gW5do1jhS3hkcyMPlA3CtFHnYHqXwY8deJPhb8KvDWmQ3/hvwf4mms7Cy1abW7ybUNSxtP2WOHTtMR5WCnGEuJR5Jkf92gOTlKjd3A8813WPijrX7RngzUvCdndNexaZqmq3HiiezM1hGRa7Lq6tYUOZpLeIuqqQjySPGkgBXdVqnyq4HVal8JYH0JtV1OC4j0c36TwXnibXtlx4iu2Xy1vClxKYZwyNKnmtNbxNvkEXnxE+anO2g1ueVaVqOi+JPjPqUlj4Zj1HS9B8O6X4djMmmWl3BHDFnLQxzsrzrJHtUgxCScykiHcY4TX2dDQ/Rz9n9/7R+Ha6rPqV3ALyeVpLgeUZrhVcHzDMjyGfO1iZHYv87Bij5UeRinZjR3qXbaJFqR1O6vJmkjfzWPl/uWkfEas6AHgSLhsEKuS7A5J5eS5R8i/Hnxld+P8AX9RGg6Xpt7e2ltf6Rp0dlpM5uxDB5U813PLeJbJ9njkmtwYWZ4GmuIMM5jYD2qEeWmjGW54R8HvjLrWieDLrw/8ACL4U6pqniaW/sNMMel6TaX7f2RZyQYklitmaL7RJEzu0s+8Cd8KMq8i7S8yT2f8AZR8SfFL42ftbTa948fxVZD4Y6Dd/a01/Tbaxvg+pMiwWe2JEaS2CwPOm9cq2c9RSryUKNgPv0XOyM3F0XVBKwxkgBTwNw9K8qL0uXE8i/ay+G/i74t/CDVPC/gCeIeI7Oe11rR1laIRPeWkyyxI3mgqoJTA3DbnGSBXVSqKO5Vj408M/s8ftB/tgfFvT/iX+2f4J/wCEf8EeDbZrQ6F+9t5NRmiT5xHGrErG0oMjygjcoCRlgd69saia0M2d/wDDGz8Ot8JPhb4KtNF1K18Pa/8AETVfEmkaFfRMLy10TS5ZrqLCSsGAWRIWwSxHnLxk5Fegjsv+CZGkatqHw18VfF3XbtJb/wCIviq71m5RcbEmwRMVG0FSZ3nyMADHy5Ugmo7gz7SrUkKACgAoAKACgCM8tnupx+GKAPy3/wCCgP7Ll/4G8Yy/HrTLnSptC1TxDayzWqr5c1vcPEiAtn5GVpI9+cZBYjucgH09+yN8Mfh54s+G934l1zw/ZapfancTW8puYF3JHsUbBtwAuAMEdsUAY37Tn7LmieHvCmpfE34Qznw7e+F9MmuRYwNIitsAJeKRTvR8dt2w/wAQNAH5d/Fn4n+IvFWjeENE8Q65Pq1vo0097aX9zMZ7hzcuC0TA5/1ZQYHTnjigD3p9Nt/FXw3lsbi3mt5L2D7RFcqApt3dQSCp6qrnaCtAHCfDkQaXJcWMtw8jy7JDC7uWE0DmK4TJPIWQDGequM5xQB1GmaRrnha6ln0C9SRPNa7uLG6RTDk/8skAHTdlsHjcSaANDVbr+24Yb2KX7Jf2wklfdFu8tiBuVgOCCQQMdBjvQBS1jUgNEvtUXy0jmijk3QkgKrvhyO+VG0nuc4OcDAB5j46+ImteFvDNwHZlv2M8Fvdw4JdDlXkZx82So2b87jjaSRxQB1eo+ENEn+Cb22o+Hrf7VoVg0WkTopMaySIGmlKHhZA+9Tx1BxigDxz/AISv7X4b0ex07Sp7yV2KK96NkbtnaIgB8zBgwegD9UP2Ff2VvAOjfDXwf8XfETXeu67f6THPFaX6KbXTneMo6xxgbW4yMsCR2NAF348/sdTWs178Qv2fLj+zNURHebQI5PKjupGVvONux+7M8bONh+X52IwWNAHh+gfFq709W8MeL/CGo22oW4FsbCZTvXJIWErngjDBjjaOR0PIB9Z/ss+O/F3ivT7+w1QWc+i2EMc1hLDIWlUu7YhdiMMQOCR0xigD6EhLGJS5G7HODkZ70AKyK+Nwzg5FAHk3h+Gz0z9pXxtpdpF5X9seFNB1WcKSPMmS41C3Zz6nyo4F+ir6CgD1ugDL8Sa9p3hnSLjXNXvY7Sys0M08z9FQDnjBJPYAckkDvQB4r4n+LR1bUW0HWdXvvDEN1btIml2Nm914jurLcBJdtbxBzZwYBVXZDIdxIMT4QgHmGhaf8RPGOgeHry18Q2ulaXPeoNf8J2tgp0fSNKwJpLh9TlTzLi9QeVPFch1DOytswXYgH0z4B1jXtY8FabqOuxM1/NDyTD5ZuIwzLFOyE/u2kjWOUx8lC+3k0AfN+u/CXxL8D9Q1HRtEtda8S/C/xLdLqLaeGur3+wL/AO2i4fFlADPJbscARQyxxHG2RMEu4B0uteF/FHx1s5/D1xZSromty2v/AAkXiDUtKuNLL6fb3CSrpdjYTEzDzQriSZ3RRkMokyEjAKn7QFl9o+JWoSSTzQtDZaLewOFOxzbRa5c7FIOQ2IJTkY5Kg5oA2v2a9X1Dwx40+I3wkurd4LTT/Eep32i75Q++B3hmkRSRlQn2yHAJPEnH3TQB9HgkjkYoARkRxtdQR70AeK/H3wN4T1PVPDWsaxfT+H4724bRL3WLRolzHOu2C3uVljkhlieYqiiVG2ySIUKseQDyH4q6bpGtfCbVfBU+mzRy6doDabHbJGZriK70+3uba7hQYUPKLS4aaIBR5sZLqu2gDuPBHxIh+J/gbSPjrpfh6+1W11PQxofjHRYU33MexTIG8glQxiaaQ4UbpIbkkBtqKQDze38Y/DL4T2Fn4k8D63ql94UsvFh1lPt0ZCR3stu9pc2zzS7VMjpL5qsxaTzw/mEeazUAaHxz8HwxeBNL+Kvw+vmmksNU+26GhjNq8GoQ3E0tjbOX+7i5nvLXYygH7SqOCFBAB9V+E/E0Hi/wlo3i6w3JbavYQX8aEjhJYwyqTjr8w59qAPKP2pfi7cfD7wjb+GNB1lLPxH4mSWK1umZVaztUCi5u8sCisokREZxsWSVGYFVYUAcH+zz8MNKg+IcF7dWqibwdpizyq2cWl/fRbYYzkA+bHYgyNuGQ2oyEcMuAD6wQbUUDsAOuf1oAoeIIY7nR7q1miMkU6iKRQCcoxAbgdsE1hiJctNv+txo/FnwjoVhZaX+0X+zjZ3HkStBca7olr5hVLe90W7ldgGPG4WjoxbCbhGoIJG43TalC4z7Vg+IP7Tvxs1/4N+Ofgh4uhs/h/wCLNJa88TW09hazNp99AFEsU8rIJGQysFxEyF1D7cAg1yLlV+YuJD8Q/wBkr9njwba6x8Yf2ptZ8WfEnVNTi2ajql4sgttNBU+ZJBaWSAW0IG05cyBCFO4EnK9pfSBR9D/s++MPAHjD4UaNL8M/iFqPjPR9PiGmw6vqTh724aHap+0YijG8Dbuby+QQc5qJprVmbPTWleK1ZriRYzErF5NvygDnJHp61EZKTsgPzy+Ig0X4k/tFa98QfiX4Ht9etPBuqnwroVhMZ54be2hjMtzILO3Z5r3UJjvEUC4RY1aWTAUE9kVZWQjyH9qy98A+K9W8KfCzwX4If4X+F9b1ZL+51zWtNns2t7K0tWlmaKzlKzKqYkbEYCsy7d5LbY6pxlG7YHoHifwbpuiS6Uni+/0drw20c1t4emmv7zU4onBczXVhb3sVnY/e3JEbSZIwD5hkcfMptgebXfxI8PfEvxp8TrXUtXu9IT/hHNM8J7rqLyIm0ZLuL7bdw5G6GI24YFd2XDlgYw6QpK5uoGhoGpD40/ETxF8QLO4TxBfrrF/p/hrUbVAtoLBJ5Zre1mV1VZXSGGOVIkBSJIYpZWRRIJ6cU0NaEtpq2i+JPGFnfabqEesWemxxW9x4ktbKWXTp9UsLG3hnlm2BWNlFDje8skIb7XKwddkWRLSxXMfWn7Oviu8tdaHgu80V5LS6jiura/ggkcPkuVeV4IltHjZYgFmRIGJCAxsHzXmYqlK6KUj0f4weKdD8LaFqGp6hFob39qiFftd0sEK+biNVndo5PKildBGzlCFDEA5yVKNBvcq58SaFBqfj1PiFpcyW9x4rlhsdP02ee4htraSG5N9ttSgEEJWO8gUhlil8wlRtyiSL6MYuMbMyluaHxHivfhn8PZvC/wAMPDnijw/B8M7VzZqn2KaDV0sw11calJC8Rd0kNuzyss8JXzAgXc6qS99CT3H/AIJ0+HrS4+Gdz8cNd1OHUfF3xCmKX7x27xJYw2ZMcdmqFV+aMly7YOWOM4UY48bO0eVDSufVd5fRT6bFLE6zrPIqbidvJOPlOD8wPI91x1rgVRRgkzSMWjwvS/2yvhdd/tD+KP2fdZvbPR9T0eG0+w31/fLBFqNw6q0lugYZSVDIBtJJbHAzXVGhUnHmiJux9AWzWxtkcTQlWAKuuNj55DA55yc4IxnNbwhOOjIbufAH7aHxKe28f/FLxhaXtzHbfDLwNZ+FrJrZkSRNV12aQzskshKpi2gjRiF3Avg54ruhsI+xP2bPhbbfB34O+EPh9C7tPpmnLLfMyBGe+mzLcNhTtC+bLJhOQo2jJ2g04/EJs9WrYQUAFABQAUAFACYGc96APlf/AIKMPpNx8Ajol6ts93e63YyWkU+fnEMgkkKgA5wob060AU/2DdftrHwfceBDfJPcCSS9hAQgxInlqyOfX5xj2AoA2P22PjDoXhr9lXx5rOmat/pl/FL4eskzh2vJXEbRYHopLe4HPWgD8cvEcFhZeALTUoY0S4S9+zwnYPmCxAA+ox39xQB9J/C2e6k8H6TPPm7U28KwtJk73Cr8iuxO0ZLE54OPXmgDyrTtct7j4keK7HQGiuf7Buzc2fn3W1JOAlzhl+8pyWxjIIweRmgD2EaVLZr5NzqCPFMyNFeNlPtETHIQgHh8nKt0K7c0AbV60bNFbCzezuDwXH39qMcZ7DPJ44OaAON1ry7azvJlkhPkIQ0W0bHRyUYEdiR0x1agD5z8Uy6pf6odPsNOMdrZJ9htUkm+ZozlcNuzubJOfRs4oA+kn8Rwa38Ko9Uj8qKCWSZLlH4YyK2CXPRQQSNx45z15oA8FiNtr3hPwlbWd3A9zNrRtgCNs0ABAQBhzs2tjeDk9c9KAP2t/Y8geH9mfwHbzhvOj0tEk3HJ3B23cnkjOcGgD2YQxjkoCQMAnrj0zQB5H8Yf2bPAfxjvLPVr6S60PXLJ8x6tpLJHdNFwDHIGUrIuFAG4HA6YoAteE/glY+A/GSeJ/BniPVtPspk2anpEj/aLS9KxhVlVf+WD5GSqYUkk7aAPUoCTCmeoGOTk/j70ASUAePeOr6x8G/HzwX4kv4pEtvF2n3Xg95sDyxdj/TLRXPVdyxXig8AsVHJIoA9dSeJ8bWJzwODz/nFAFDxFotr4h0qfRtQt1ntLtGiniY8OhBBU9DyCeQcg47ZoAxfB/gXwp4Dt7m10LSvssuoSi4vrmWZ5rm7cDG+aZyzyEAgAljtHAIAxQBzfiXT/AIeeDUga8sLi486Ro7HRbUy3JuZWJfEdqp2HBO4krtjU7mKrkqAcX4l8a+LNY106ToaXNtruiX9pFeS2t7/xKdLubp8W9tOuFN/IwaN5okwY45ch1YxswB7J4C8SR+LvC9pr6232aWffHcwby/k3ETGOWPcQMhXRhnHOM0AdA2dp24zjjNAHzf8AtAwahF4ykv7CSYyvpmk28VoMlXafUJtPdiMZ4TVXORjoOcZoA5Xw9riab8Q38XNfSLNrdt4W8dCOYhC9ncWS6Re5DEfKgFvI3HBCEnmgD60W4hiAidzlV5OD7+n0PFADjcwgsCxyvUBSfT/GgCjrdlpusWM+lapbRXVndQvDcW8ybo542BDIwPBBHBB6g478gHn2rfAbw9qFlJHo2va/pNzK0bC8t78XDq0YxEyi5WVQ0YA2MACOmcZFAHiHjT4W+JPgT4kuvjD4d1b+zbW3s3h1CXTJp/JufLyYpbix2/Z1HliSNgp2hzB5YhA2sAd5471jwhq+m3fiyW3n/s7xD8N9T1nVILaRALmCBbaSFg2MmVRNJsYHAB56igDx3xTY638Ov2cfhX+zZqMq3fj/AFmzF/MiIfs1jdpmSJ55PuJFFeS2/LsPMW3kAzg4APsrwn4Xs/BnhPR/Clh/x56Lp0OnwnAT5Io1QHA4H3M8etAHxLrvifSvjF4s8U/FNL7Sv7E0u7KQ6nctviTS9NlMaStCrCRoGu2lkSJCGumdoyQseaAPrX4FeGL3w/4HOqa7Zvb+IPFV9P4j1tZFw63lzhvKb/rjEIbceiwKO1AHolAFbUf+POQZIzgZH1FYYpXpNf1uNH5Z/tjeE9Y/Zn/bD8KftTaPoFjP4d167iluXgJ85LqBALwusm1Q0tuzFCh+YxtkAr82dGVo2GfT/wCylH4e+GXjrx3+z1o9vIui2t03jPwdcIUa2m0XUWQqkLKeBFNuQZA+VkIJ3cRWg3qion0H4p8S+G/Bfh3UNf8AGGr2em6XZRGe8vL2TZBGnOdxPUDnjn72K5adKVyz87f2VPjJovgj42eO/EnwQ+G3iaf4A+LNXgtre6lskt4rTW5XdUazgAyYGG4FcKYo9pcJtEb9laF4q5m9z77+NfxYsfg18IfE/wAVdS02e9i8Pae14LSJ8NNISqxoWHAXeybmG7A3EBsYPNTjZgfD+l+DfAHgr4d69rH7UPxD1X/hKdTtNQ1rxX4a8K2kiQWkOpXEV5dWt5LGuSziC3DxtNGWSAogcE7+6Ij451D4seGPiH4lg+H/AMFvAXhzwcw1Jb6LxJciOJoray/fC5lZ49+2OKGSRgS7tyAHJCnQD3LTvB/hLwlq2oeFrrUPFr6t4s1ebW9Rkm01rjV7mU/Mq3rWMSrZvIZJHS2eeTbuYzCDoc5gZniDwj4b1H4lxw6za6Lp2h6r4EOlWs8Do5j0t9Ugs7zUGV2PEUU10EldtnmWkkqeYgS5mFogOx+IfhPxFrb3XgrTtI1fQfh/YJJpC6VolxpsZvzBdy+TazteXUJ+yxxxsTFEZC87zPKAWBIM4XTviboem/FjXPAUWg61p1l/oWlXuuafJqtrJBqMcHl20b28AWS1dDsijkWG48qQOFW5iIJLAek6R8Q4NF0/TYtMtIBaXd6PtGnapE0upLeSxbkv1gtn327sru811ZpNOWJ86EZ+XOdP2jVwvY46bxrd6n4suPEOq3VzLaWGvX1zbz3+oyTXUa2zJ9v+yy2wb541gkvBGJozN+93K8gUvUYWHzEVl4k8Y+HviPP4m1u7uRfpam1RI1lvIlsEJuLbULO1eJ5HaKVY5t6A4imcYUOkjkovoTufR2gapo3xw+FfjDTtctNFv/Esx+0XaaJrMKvqF9DtuIjJcKjW2JFWF4XmZZVCRq6o8O5MYxkpq4y/+wVJqUHiP4vWmmSXF3YWt1o0Ed1JNm2n1WOydL0q0JeFmDrGJJI2csdpYthWqMWo3Kie3fGD4teGf2dvhPD4q1XTL++s9Fjs4dN03TyZLi6lx8kMY5bHlhzubgKh3EgZPD7L2jSianyB8VNV/ZB/ax8B283gPwXoDfFLx/rVpaT267LXXdLlleNbm6kTcvnLFEJWJO6NiQ3JJI9WlFwWplI9M8MfsS+LfgL408H3ngD4/wDi6z+Fmg3Z1fxJot7qJWJ0t4mfywgwHimYFZI2woUknccYlu7IPJ9Yvb740/Eb4cfBTSdLu7mHxt4gk+J/jy0MYctYzzhdPt7lJGLRrHaW6l1ZQv7yHGGcFtorQD9PraMDDY5BI/CnDcks1sAUAFABQAUAFABQB8bf8FIrjVtP8KeCNT0a7uoLiPXZ4XWFwBJC1nJvLA9ehoA5z9hu5a5+IniCN52jtJrV73T1MWzzSzRB89zxxzxxmgDyb/gqh8L7/wAM3+ieMdNubw+G/GOoNFd2izP5drqioSkypnAMke/PoY+MZoA+Kdc0k3Pwo+2re2dxcxXoeC4En7ww/db9zxk8EZH1oA9l8N6rovhz4VX3iKxiupLXTbBZnEhZJHkjUhIzg9MuGH4d6APnjwnrQ8K3um+OEhaSSxhd9ShZijXUxcgjdnEgIO5sg8k5zQB9ceCba3uLJdOmkjngu1N9ahWWQm2c8opxgmNiQR2VR35oA1NYsPsWCsVxfwWoKR3UU3IwuQrqeWj9GHOMc0Aeb+ONRl/s+Y2kHnTzwvG1um1HWQRhlb5vvJ8wweoI4OaAPGD4L8QWVxpf265tSbYx3NyXYuQw+c4LZOSQxJ7kmgD0zwhqU1z8Nf7PmSG6hn8yObbg5YsCqsP4lyynByKAPKtKks7jQ/DVvDIsEtnrc8dxLMoQiNZI3QqR2UvgDpgAdBigD9wf2PnEv7N3gaUTCYPYZ8z++PNfBoA9noATy064/Xp/hQAGNGxuUHGMZ7UAOoAKAOQ+JvgeL4heDtV8LNfGxnukWWzvUUO9ndRlZLe4UHHzRyojjBHK9eTQBl/CLx1e+N9DMPiXTBpXirQbg6br+nCTesF6i8tG2ctFImJY2xzHIueQQAD0OgCnfxyPFL5Cq0mwgBmIUnHAPpn1x0oA8C0Xw98cGt7nVbLS7HRPEC2EUuo6nq6w3s+rX4Ku9naLG7La2KqsioTht7FvK4LyAGVN431HUPinLafDL4O/2zqWu+H9K8TW+sal4kEOmQedvhFzJaEkrLGsQQywRvK4CoWQckA9p0SbRfhb4Ss7HxV4pskKtI9zqN9crbJPcuzSSsokb5RksVXccAY6DNAHQaf4g0zWrKG/0q7tL+yuwPJuLa4WWKRTkZDLwRuBHH+OADyL4lW8mpeMfHIl3l9D8B2N/py9hcNeXkxfoMlZLG2P3u3QZ5APOvGGj6P4y8LfCrxtdo8EWk3+o/DbXwj+WJbC88zTJ1wp5P2y2tJIx2A3cHigDqrfxn8bNS8GaRctMNOvDFJpsn2bTvtNxc3VvJ5El1K3zCCKR1O0JBOUEgaQbQyqAYsniL4t6JfvZ3PxQ1OESXscDNqGn2Mzk3Cb0jXy4IkV0O7YQzxTgMEKOBGABmheLPj34at4NVbxtF41sWKvCdRs7TbqalSwEF3ZRwIgaNd6NslYkOhUMEWUA9d8AfHvwF42S106O6m0jWJv3a6Vqy+RcvIoBZY85Sf5WVg0TOGVlYHawNAHUa94i8M+H7JZvEusabptrOxiV9QnjhjlOCSg8wgHKg5XsPpQB8leKNL06+sYfhv8Mf2hvhSuhy2uoaJpc+o60r6lZ2N6Ns2nqiNsvIVABjXMbqIYgHwpJAH/ALQ/w5s/Geg6Z4o8VfA3X9e8W6ZZ2eny6nomoSzaKkSOzxXwt0k3XaxSSGQRGBpfLd0+f5QQD1/4h/F/S4P2WdS8bfD/AMQprsdxoy6XpmrZLefeSstmrsoBYOszkOpAKujA9CQAeY/sz/BHbqUfhVtItrHwl8NXsNLkdJfNbXdWs7cMQeTi3trq4uptrFj9plbBHlZYA+woohEpUY5JPAxQBJQBHcKGiIYZHH86yrawY0fPf7aHwD/4Xx8FNS8OaTp1jc+IrM/a9GkubZJWjuAR9wsRsLAFcg9zkMOK5IaMZ8Rfsz+PPFPj34VWMGhwtJ8WfgE51jw9ax3SKdY0HeY7/RgUzujAV1T7xQG3AYZyetO+jGnY9n1j9kXTP2kPjda/GDxf4p1u6+GHibQtP8RjQF1Fmt5tTZRHJbsRJkRKsUDnA5LyKCoFZVJOnrFD5mfaFh4R8O6T4di8L6NoNrpOipbG1Sxs0FskUO0quwIBg7T25B9656teUlqOyZ4/+2V8PPFPjD9l3xX4R8AX9zb6nYWsd7bRBhI19HZssxgYuDlmWMYP3iyj5uTRQak9ROJ8ieOfGetfFpfF+reIb2HXPD+qCPUItJltrmK2sre9UDTbZjaXdizXM1rIpl824nkZpPLSFQCT22S2JPk+D4H3fh/4teF/Edzb/wBjRan4tj05tLOiNILW5aRmjtIrRpZHmdY1jLQTuDmaISZjkDSDYz6w8danBf2trDofg7w946uxfu9tpus+KNRfTTdK6/aYUs4GSK7ji/fNcX9y7oWzI5AeOKpeu4itN4X17xjL4g8V65FomualqAg0zQda1K1Flpk9j5NoL61tcbP+JJb2japunG1WSYOHMu1gr20A7M6fqXh+68N2HgXU9Sa38Uavc+Gb/Q9Xs4p7q8soY57qX7VvtXmu91msERUTRtbyCLJLb0VXGeT+ENMtfEXjfxMtppUV54c0ZdE0z+1o4JQ+rXOj2kVnJcxu3yPGs6BwCN7qiZeP5Slra7L5TrNd/Z7+ImsroPxH8B+IPFMeseEmOnalFazLcWMcdyqSTyW1ns/fRSAKjwRSYbzA4AKgS5qvFOwciZ5hpfwc1S20+LwH4g1mPT2t9XfUv7Ru7DV7GTUJt4aV5bMSYC+TviIaO3kkDSZLN+9N+1TIcEh/7NH7Olx+1F8WPE0k3ivxB4f8MeFJFh1e60mSe1+3IQyWkdt9ped4nO24aU79qK6qqgEUVa3s4XQoq7sfc+hfsGfsqaTBdWen/CmVI47gmR08QamXuwxUuJnE/wC/XO7cjZUD5ccnPlPH1G9kauCR7V4W+H/gv4Y6HF4a+H/hew0XSrJpJobKwiCRRPI5MhVB0LM2T2wBxxWGIqymroajY+TPFf7WPxNufFfi9v2eP2cYfiNp/gCZ9M1TVPtzRtHqDApJBawoheaNGj5CEl+VXAwT24ehGMFOXUJSsVfhfqP7Nn/BQvS9V0nxr8NH8EfEjwm32e9TT5Ta6ppZ8xk8yC5VF835wQVkRgrdVPBrrcmtImV7lK4+EniD4XeBY/2Przx/qnijVfG95da94u8TyPKH03wjaFcxsWc4lmSJYFT51/fSjlQWLUb6sR1P/BPjw2njvxV8Q/2ptRhlsh4q1FvD/hnTSFCWmi2YiRNrhsyZ8qKMAj5PszDJ3sKvYGfcigZGKcNyR9bAFABQAUAFABQAUAfI/wDwUb0O71T4XaHeQjcmna19oxuAbJtpUwD1A+YE+249hQB0X7GugW918MNB8R3FqiapaC4tpC/M8cJC+WG7HOAw9iB0oA5r/gp3p+m3f7KOtPcwObuHVNPOnTR9be4M+N7Mei7WI/GgD8g9YkmvNCtG062eC30iD7Mq3D7pZAr7ZpFHTG9uPUYPUmgD2H4daF/bXwut9NYvcJqazvdRI+0Mqxnaqr0yWwT3yDQB4vpGmaadElm+yyebpkUkV0wAZSSPLcc9JCy/KBx96gD6D+D2uazc6DY6dcuG1XQRCkMojGDDLlsDaAGBVgMnJ45oA9MhsY9Rs50cSq7yKqiMFSAc7kyeVU4/hxigDzrxFof9t31tbzP9ohs3iPyfLKCnICk/MUBJDZJyQe2KAOI+IqTvqlvbrLIspSZ0t4IFcFBDIA8rHkYbOAMDGKAM3wHa6pL4M05rEy3jXEkkEpEYiIyiNuUAgNhxn8MdOKAOV0G3EVlBp961vKukeIzZbrgFCu8oCpX7zEkDnJoA/a79iSeR/wBmbwjHKoX7LHcwKoIIVUnkAHHt+PrQB7wPegBaACgAoAKAGlQTnv60AeWePPB2s2HiRPit8OrIHxPZottqdkJvIi17T0LHyJC3yCZNzNBI/wB0kqW2O2ADsvAPjbRviF4atfFGg3Ty2t0pBjliMU1tKrFZYJozzHKjhkZDyrKR2yQDoGjR87h1/wA/1oAw/Gt3daJ4Q1zWdKtmmvbTTria3RVLEyKjMoAHJ+bsKAPFvCep6X8LfBHin4kTWl7fWGjWmn+HtKtrYK8l3b2aFIvJwxDvPc3c2G4B3DI4xQBIugeOtd167Twk/hSPxPpJji8Q+JPEGkzanHDczQrN9hsYFuIGVEjeAs28KQyZVn3FACXwtJ4g8Ja/JPqcWiWes2Wr21j4lGixtaaZq8N2v+jXcdu7u0NwrvGGAZ8jeCWzGUAL/wAWtf8ACvg3x7Dqni7xPpvh2z17wpqWjyaheS7ELpLE8SrubazgSTkLyTzQB5d4/wDGWg+Gfg/4ztbeS+08XWsQ6/4Za78O38QuLiJbK6kaSJ4lMJlvlnHzlcmQYxnNAFbxv8B/Hd74svPGXgaLxDKLvUUfTp9G19I7T+zpZTMJQrXMe35pG3JEuGU7mEh2igDJi/Zy8eaxfTz6j8L5p2e2ZI7vWtTtLx0EjB3jhaSaVlXJmwJEAHm4JYoxuQDWtvgL8XNJk1PVPDvhvSNF1K/Se3kuLHVI4jcIyEgMCgkUPJsLgu7BSQCTuZwDbvvhX8XJLS88I3XgHTtY0qd7Z5bq5vrSFbsCVvOaaIiSPcVYSgrEiiYM4XLMpAMm6/Y91/ULux1S807wG13plz9rsjeG8uFsZ0EYi8pHPlKufP3IEGVkiUMDCkrAHUz/AAK+LLaO+lanrXh/XbCUhZNLnv7wW88Jk3yJIJBLl2RYmDrsCzRFwNkrRUAc5b/CDxj4NvvsHhnwN4m0xTcHF5o2pRQi9y2AjRwXCW8Q2bsloUVZGZ1XD+SoByviX9mXxDd67a+CtK1o2N54r1Ua7qdk180629rbkxyapKsflRLd7ZY0TYjF58SMWSPYgB9j+BfCvh/wT4csPDHhfTo7HTbCARwwISduSSxYt8zOzZZmb5mYsWySaAOioAKAGSorxlXUEHsayrfAxopygAbIwwPYZwK5IFH58ftf/CWf9l3xvo/7YfwZhhtxB4kE+v6Q+2OyD3SPC0yjgJHPu8uUA53yRyAErxqpa2EbPwZ+LH/CovFWk6poeq/2n8F/jTcyXnhi4XzZW8KeIJctcabMuxdsclw77QzIFYOW2nJaqi5kB9zvJ5KIjyqGYY+UEA444AzjkivKrStoaoxldtXtJLbULTCLO9u8UsRbzVV2U4XpsdCMeu45qqM7aiaPzUuLHw/8Bv7e8Kv4QF5rHw4tb3Q/C0lwpurZHvfMv01xolVXdzp9pNGHQfK1g0YOJFK+lCbkZnB+JvD3jbW9fs/inYavGL74T+JrW20jU7/UGjsorUGC5iv7iFMxx2kzyRRlbdI0hVmZweSdpDOi8I2Gq+HNBjsWMuoeGNYl1SWWawso4LZI7i0jv7eKVFlcOoSXVv43V5raMqWaKJhIjtbTTY5rjRPEHiDwzJea5ok32FZNFs7Zr6wmtdXmR4o0jYtHBa6fDY3EEMS5YSecvz73EMDP03wjouvfF638R+O9fvtO1DSL251ez0x9Skghto5pfKe6sVQB0keZUmMoXzC4ZZxGWgVonLkVxrc6P4zeEfEfwQ8OXvx18LQ3niO1vblH1C2gsxuvJvNZt06xlf8AR5t7xvIqxuJC8m6USbnyVb2isabH2R4fn8N+CfBMUUWjtYWzhbuKzgt2kWCYkPtWOPO1gWLMAxbKucE5J4GpKRSPiX9qf4weAZ9c1PQ7XTdVvNQ8W2LWkNlpeltpl7eSlW8vZ5kIllSWVFUzOgALAR+aVLL20YNkSPqb9kr4R6j8HPhjZWvjKztE8V6/OdZ1Y2cHlRWkk0YWO3xgZ8qONIAcEjY3OGyc8XO3ujpR1ueyWj2kKXQgihLmR0lWPaAu0ndkbsZZsA85y2TXmxXNobTR5dB8bNZ+IHxJ1LwZ8L/Cdhr2k+ErhbXxD4im1UW9va3jx5W2tQqSG4mQZMiny1XKKWJNd8qHLS5mZnzT441z4yfsRfEnxL4z8PeA9Q+IXwj+IWut4jubXS3K32i6pLKn2mNnRGDo7scAgqwG3KkEnopP21NR7ETOl+EFxrnxP+Nurfto2vw2vfhT4U03w7c6XqVnqEEceqeLmx5nmOjMscaqyRhXY/MyYLHnZqn7PRmZxHx71nxP8UPiA3wy+HNnBD8TPivplnF43Dagk0Xhrw4kKuNP+0oi/Lslknn2o27d5aO3mRK2sXzagfefw0+HGhfC3wNoPgTRIt9poFiljDI4G5tuNzcj7ztljjjgDsKBHWm4ZLqCIRu/msVJUAhMKTk+3AH1IqobiLtbAFABQAUAFABQAUAeGfth6Na6j8GNT1C6RNmlXFvdylzwIC6pJ+JViPxOKAPJv+CfHjKRvC994F1O+V7uzkLwHB3ukbYAZu5w69eyUAeo/tv+DY/Hf7LXxE0TeUmt9JfULc4z+9tz5oOO/wB08UAfiLZ21jqXg43dtHdPcixuZo4+qRoLiJ9uev3AOpoA+lPA3h9dM8L6FpsawrqCJBdXE6MeG2bkUKDheH59e+aAPFNP0O+8N/FHxT4Uv7V/sl7p89wtvtRllZiHQ5AzuDMSCORk0AS+EU8Q6bbL4t0fU723vNKvzDe2UmNksKZOFUdNq8+/0oA9/wDDfjix8V2wvNN3oLhFEbXEnJx/GAOAScnp3oAnniW7FvcFAJ7fcqoIiJCASPv9MHGcH1oA8n13+ztR1K5uDHJFd3L3SnfH9+OK2Y4wvIGcjnr9KAOY+F0gi8FmJXj8ia/cqjpl4B5athT1HJJ49aAMfTrF9R8QGDT7eO9c+KLKWOKddkrnlm+boq/IePvHqOtAH7HfsIXi3v7MXh5hGI5TdakkiL0WQXcu4D8c0AfRIz3oAWgAoAKAGSeZx5e3Oec0AKg2rj60AJKivGyFQQRgjFAHj3jzRNa+GXiC6+LngnSpLuwujF/wlui25IkvYV4OowICA13EmA4PMsEYUEtHGtAHp/h7xBoviHR7LW9F1OG9sNRgS7tbiNwyywuAyurDgjBHPuKANQEMAR0IzQByHxW+HmmfE/4d618P9QuLiyt9WtjClzaYEtrIPmimj7bo5FRwOhKgHg0AeIaJ478X+D9Uv7bx7qieDvFGo+RHq8d3oVxf6VqlzFCIhf6dNCwx5yJCrQuwKmIDYDlnAOn8MaLrniPxNp39lQ6mdITVY9b8R6/rNr9lm1m6ii8uC2tbYoCkUZWJi5CLhFC+azSMoB2/xnsPD154WgbX/DtprTxX8Safa3d8bKF7qVXgCyT9FR0lkjKkMHEhTa24KQCp4C8SeFPjr8MbHW7/AMKY0vVPPil0zVY45Y1NtO0LAAFkkTzI9ySKMOm1gcMKAPMfGXiPxD8RtWfw34T8KX9zoWntd2ek2en+Krrw299LZHy7ycz2w3LCjGOK3QE+ZIZWfykRXIAnwp8c+O9F8TeH/DV/N4pu9N1DVZdB1DS/GFtE2taFKtjc3MEi3dvuivraQWbDzWZnO6PLkhkUA+lLaWOXftKEq3O3sccg+/WgCbCtzgH8KAGGaIHluhA6e+KAPPfjb8bPAPwO8Ip4u8cX5jt57lLS1ghAae7nZGZYolJALFUY8sFAUknigD5zsfi1+0T8ZbueXw1qtx4JjEZ+z6PoNlb6rqCI0YaOa7nu7c2kTuzMAhkRQqAgyqysAD274AfBK9+GEWqeJvF2rXWueMvFZgl1jUri8muigijCpbRPKSwiUh3wAql5WwiLtRQD2SgAoAKAGyHEbHGcCsq3wMaKjshw4ZwCcnB46dDXEUYfi/w5ovi7w/deFfEeg2uraVq0b2l5Zzxh45IWHIYHtkAZHIznjGQ07Afm98Qvg3F+x/rXiH4a+OLXWvEH7NfxHmhSW5FzuuPDd+7YimVgpZJYyMhwGEqiMEF1Kv0RkmI+kfgx8bNc+GmsaN8G/jf4s07WLPVrMXPgDx6h/wBH8U2CpvRJGUmNbpYzFjB/ejaQWYgvhiMPfVGi2PoGR77U5YH01mW280O7hl/ejb8ud6MRhieAVI2joOK89twTiM8f+Pn7POn/ABXsIPEOj3SeG/GPhzypLHWQ0iQ3ManebS9RH3NCWAYEEvHIAykqZEk6KE7aMLHx34z1v4nfBzV5fDmt/DPQXtfBWlw/a5Ybqe1uHEi3c0FpbXQdpJ7Vord1gypZJGkgcNCoRfQUuZESIrm88PaJ4it/HN1r9peaT53iDQ9a1rTjDaNJo9tdxtaaybSKMQxMbhp7Z2hRVlDF40DoZFZJz1tcto2kw3k1zJrWqrq1lbaW09s8ccNm+qW/2C3urlpopS9rDFcRN++EiLd/Z/MH2d1jUZ6ge36R+zP8ZtL0aHxOlmJLlrCWytNOEgtr63t57xbh2mdZCLm9aZVdpTKFYodjQkqWxqTvKw1ue/8Agr4ka/4U8B2Oo/E7R7jSdOtrR3vtT1WxkikdQkYEsscUKIHkdnZk2QHK4CdWbjqwvLQ0Pnz4q/GS48a+K5fBHw7+LvhyG9vII2tdMhELmwRHRp7+fypjmaNJHKW7KSZHEpUfZ8104ely6smWxg/BzwVrHiz9p7wfYMttb2XhiLV9TeSSNp544BbmC3LSsu2SQzXe/wDfhpCYWmODcHOlfSOhFN+8fa4t5fDeovdrr0sUd1bLKmjS/wCkT+Xbq/mtEhLSM22SMEIGyEjAw2d3lzpyqHQ5WZ5B4K/aVh+Inxv0n4XxI/hm1l0661SXQ/ENnPZa1qina0E0KMPljX962xiJW2bsbRit6WF5FzdhOV0eW6/+xP8AF/w/8SNaX9mL9pjU/BWi+I7uTXNf0gO0sdjLIwxImxm5fD7MhDtXAYhDXdSrqSs0YnoH7N/xi8W+FvB/jmb4+fFPw14m8NeA9RSytfH1pGtvb6i3l7pLZWVVSeVJdkeUBd3YrmR8GlOCTugOX+LPx18Vy61YeI9Ti1WPXPEemvpvw2+FziI3OqTu/wDyG9TgIO1Q23yYpTtUROwwxcDXRR1Eer/sj/svX/wY0y98cfES/Gt/EXxZun1m9MzTLDv+ZoVmf55GaT55Jf4mwFxGiCovfYD6Z4AyR0GaBip5RdXGNxyBVw+ITJq6CQoAKACgAoAKACgDxT9seSOH9mzx7LJcrCBYKdz9AwkQ8Z656Y6UAfHX7IPxU07w78Tbd9S1Oxt9M1uWVpbqc7HWcFwIwoG0ZBY8egoA++filbR6v8JfF0MkaPHdeH7wcHIIMEh/rQB+DfwuY33hqbQWuZoLOeA299JHahnXz41UPvP3ELAKemMcYoA774OfES4stZf4Z68HF9FMyRXIT/WtFkGPJ+YnpjJPGMcUAY3xht5vDHxF0HxIyTJLqUYScsWUIY3UOuM4zyCfoaAOns1TTviNqOmiKY6f4mtDqtooh4BzglnzyOMbepAoAffaVqPhvVINdggMOjXKC1uYbRd0lnKW+WZVORtbjKdRntQB2lrqE5gaPUrmY2ShTEkTH96OQWb0wRjHt60AcXHFqd5rVhqMsLFNSFxZhG2xxxr5TfvGcYfJHGM4oA5T4caVr0fh5kN5HElxetLHJHCJCQFCNxj5fu/1oAp2kOpaZ8TrbSEXy5dVvbS6iyNweRFcbjnKg7SeQOPwoA/X/wDYahWP9mvw+FtxAxu9SdgDn5vtcuTmgD6DUADA9T/OgBaACgAoAKACgAoAiuIPPVVJ4BzjjqOQeQehxQB5ZqHw68QeBtcfxB8KGtfsmo3MlxrXhi5k8qwu5ZCWe4gYI5tp2clmP+rkJbcNzbwAacnxefRJ0tPFvw18YaRGAf8AS7fTv7TtQAQAd1kZXQHP8aJgDJAHNAFyw+N/wh1Tatl8TPC7ykhTC2rQJMjYzteNmDo2D91gD7UAbVv4n8NarMBp/iPTrnAHyxXKPz1A+U8NyDjr06UAaPmCL59p5+dvlJOB14HPcY68UAPvILfU7WSxubeCaGdNskU6B0dT1DKeo+tADLfTVtYo7e2EcUMQVI0RMBVHQADAAHIAHA4oA8z1f4Jzpbafp2j6pZ3Gi6XIrW+lX9v5ZsVUAD7Dd2/lzWrAF+WMud2MgZoA5nU9B8KwWdtaeL9I8UeBtSN5JNaeIbG+e5JuHVY97Xn7wcokaAXKKpCKqqRhQAbH7Ovj3xb4zg8Ux6zrdl4l0XR9afTdD8QW2nmzbUoYxh2ddxikKtgebCFjkHKqMEAA9V1XxHomgafNquuaraafZWyGSa5u7hIoolHUs7EBR9aAPnDxX+1hqfi8y+Gf2avh9f8AjPUpJPs6azdW0sejRLtRvPVxhrmIq3BUrG7ADzMEGgDP8A/sp+OPEnizTviV8cPGt1qviK0DTedK6yy2zOrgxWCL+406HD4YKJ5nwCZkwAAD6X0PwppfhrTI9K0S1SCCNmkI3szSyMdzvJIxLu7tyzMSxJJJJNAG0OAATntQAtABQAUARzLuidc4yMZ9KyrO1NjRV2FQsJzt2jJPt3/H+lcHMihzjed2NuOQR2pN32A5vxn4I8MePtE1Dwv408P2WtaLqMZF3aXsYkSQYxwv8LL2cEMDyCCAauMrAfBnxN+B+r/s2afe+BfEfhi6+Jv7NevytPe2Yh83UfCd23S7iKKZGQZyXUZwWzycP0wqxloyk0kekfCT406h8BtG0vTfiD4nk8afB7V1h/4RL4lW8wmSwtyhC2mrYAdGjK4FxjBQx79rBkTGth+bWIXR9b28kd5bre6fewzNNFmJxIWjZeD8pBPBOOeScVx8sobjuj5u+NXwI1LXtb1n4n/CS5t11/WdPiGtaXNqEltBrCwwS20NxBdAZtLxIJHSK4KsgKqHXA3VvQrx2kSz4llsPEPiHxi+m6/d3/gHWrv7RpraHfzpGmY2GoR3KCPcBYzAzrLsXYjzARssc5Ve6PvbElGH4a6n4qh12/8AiTpmrRzeJtRvrJrGa5mElgjXtzJEjIoAmZbmV51cCRX3FgA0ckbiUYvUdj1Dwd+0F8V/2bdSD6d4Vi8a/CyVVuLLTI9Ud77TIHChp9PlnDMbJSowjFljO2NpAGjd8akFJ3Q7WPsv4XfHj4XfF+KGXwx4tljvGtYbttL1G1On3sUVxCJUAilIZlKDcHjLqSCQ2BmuGVOqpaormR8qftC/Dbxhougar4dttAT7KYLCK3lWaGObS5EuWEVzbsrRqYy0l0rbQkqtcbo43Wa5jj6qVRR0ZMnc6L/gn/pmja545+LfjMaW+lavNPb6Xc2sl/DcphC7TTQyLGpeGSXcykcc7OAoNXiE3G5MFZi+Jvh9o37Lf7WPg34rWSsfCPxRsrrwf4jn1a+muJLO+kHmwk3MrOVSUKoAZiP3MmSOCIVp07LcqT10Jf2tPhn8H/HPhyfSX8R6T4a+Kvha6gk8HXNuWS8jdFSaFEigUztFM6TyKUWUpywYY2iafPF2ktBXLujeAfFF/qEvxk/aVEdz4x8TeEIvBz/DfwpbJvnhuDI6/agWP71pGaXJKRQ7W3OdorZxitICIdc1qztPG3h3wD8PvCPhXxv8ULGGP+wdCsfJfwn8OLRSjtcSuApe5+6fNCq7uR5YTIRtZtJK4H0b8CvgAPhvNrfjzxd4iuPF/wAQ/E0jf2r4guk2OIAfktLZM4gtlPzCNTyxy2Sq4znNSVkB7PFGsUSRYxtOAAOg7Y9qmGi1GOLAnyg7bjyDjiqAeiESbsjBGMelXD4hMlroJCgAoAKACgAoAKAPnn9vO2lu/wBlrx5bQbBJNawIC7YABnj+b6jnjvQB+VXhPxtBo/imz0yRJruK5nb7HLExCQ3fBD4HoSCwPG09OaAP1u+DXi+++KHwKudP1a+il1u2tLrRNRaP7plEZCuP9lkIIPvQB+OfgHRE8Oa1rkEPmT2B8q3dJLciHzIpSrRu2fmGVNAGD8S7WfSfiSuu6PM1ubpy/wBsjOxRkKCyKSSCoATPfbnvQBo/FLxTJ4k8F6Xqd+G+3aVdtutrlvnuYnTZ5yMecs2RjPHUUAdtBrK6t4W0DX3hiH9lCO4uV5LxbT5ZQf3gpGT+VAHpcF1JqFg8enxWMoaeSSaSOJkR3xjeAejYHXsc4xQBl6i15Bpk1nb2ZSGFYvKSMAymQ8ncWycHJPvnJoA5+zmsNQ1q1tvsl3cQW7tM9vuACOqY6j7wznigDC8My29nBf2lwk+mpsubneFeNPLVwR8gO4kp5gGP7lAGJd/bbf4l6LPEiFJkmtoHckqiYJXav3i+G4+vNAH66/sSRWcP7NXhe2tEcRRtexgPndkXEgOe+c5oA97HT8TQAtABQAUAFABQAUAFADHiWTO7PIwcUAMFpCAFUEAHOAaAKl34e0PUGdtQ0iyujIMOZrdH3DGOcjnjigDntR+Dfwn1d45dT+G3hm5kibekkmlQFlYdGB2cEetAHOX/AOzV8L5XkudJXxToU7BiraN4t1SxRWKhciKKcR8BRwUI74zQA608GfGDw4U/4Rz4txa/bJwkHijSIpJSoH3Tc2nknP8AtNGx9cnmgCWL4k/EjRLr7F42+D2pNGD/AMhPw3eQ6lakepicxXQP+ysL4x1PWgC1J8dPh5bReZqesXOnZ3BVvdLurdmYdQFeMHOPagDgNV/alsdUhubb4T/CXx58Q74XQs0Sz0h9PsX+U7pGvLwRwmLgruQv83QYywALFvZftO+NNCFppumeEPg9ZTROqiCYa5qcGVIBChEtI2DEHIM44PGTmgCloH7GXw4ub+DxJ8X9f8V/FTW7aZ5kl8XatJcWkTEnHl2SbbcL3ClCAcHAIGAD3jS9B0jRLeOz0ewgsraIYjgt4ljiQc8BVAA5JPH9BQBdjhjiJKDG7k85oAU7sjbjHegBqgpwSTk+lAElABQAUANkGUIzisa6vTY0V2KqoLHPbnvXn8pQ1wwKuMYTPA70WsBFL8oMwX94EwT2wOcY/GmBUms4nMkcwiZJFaMJtwHXspB+U8ccjpkd6mMrMD5G+LP7L/i/4bazJ8S/2T9M0yKG6eUeLPh5fzuNE8Swtu3KsDt5MM5VsLtCqS+cD5g3TCunoxHlHhb4saN4Q8WQ+H/hJ4nvvgF4yu79pL/4W/Ea1ZdB1UhTzZ3MqFrQOdwXyZURyECp0VtHCMwPoE/tV6l4K06Kz+Onwr1LwmjzCyfxBauNU8ME7/LcyX0QzAA4aMiZEw+Q2B81YywyjsBd8b/BX4QftGw6T458H+N9P1jVNGmuI7XXNPvI9Tiktp2PmWkpikAMe3BiIZWidY2BYb1dJyhsB594l/Zw8eaRqUU2kLb+I7Molyl5eSpb312U8oxw3trGI4rh02lNyGHdbxIpaORftFWql9zToYmsfDLU/BNit3d+D7m2aS3vbm5vdQkN/Z6PKiRZlsTNGYZy6Syu0smWTZcyLC6tcZqM7uwM80PhDSrXxtrOp6jd6KmrtZNfTalLJ+/sdkMcq3G6OZZVt7cTxyiaORWgWRJDPLbfONfdkZlvwl8X/iT/AGJaeDfiU118RG8+Oe2kOnoutW1pGUEjo6qkF+VlEalpArq5jJJkliVs50ldNAcc0uhfDvxi/ijwX8SNH+G/i2yQap/ZPiyF9KN08srfaYWW9iVJbaUmdfLFwxbETrLvQtWklzRsB6X8aP2h/g7+0v4Mk+BPjGW9tp9ZktL2yPgpofEs+r+Q6yfZrMwOWt7jc6EiaNSIzJlTlWGFKm4yA1PFXiC1+DHhPSrfxZ8RZvhwlnp5t4PGHjmS11bx/f2ruWktrC0QHyYwz+UGfeUQqSBt3DaUdQOy+HngbxT8X9Hv9C8HeHta+GXgnXgJPEHibWLtZfGfiSIxqfmWQObZZQwPmSfMqFljREKms5yS2A+h/g38Afhf8DfCv/CKfDbwtbaXazHzbmTzJJ57qU8s0s0pLv3wCcDsAOK55ScnqM9GtYBbRmEOTnLZJJ5PPU81cQLHHGe1bIBrFlG7AIJGB6UMCRWG4A9aKUrzSEx9dZIUAFABQAUAFABQB80/8FB0u5v2aNfs7N8SXN/pcQznB3XaAjjnkDH40Afj94nOq2OmQzy28dk1w0+xbQOpiaSMfIzE5DfIOQQcEDOKAP2B/Yg+HKeHfgFoXii4vry51jxZpsdzeNdK6qpwVRdueMKFGcZIFAH52ftJfBrxf+zx8XZtF1/U4tY8O6uW1eK7WLy1t0mnkVhsxgrHIUUscnkk0AeD/Ey5Gowi7e4hkt9Pm2R3afMWUnKtheMEEGgC34gh1HxF8M9JgjjtNUllmkuEuEQiSOOHduUj7x6A8cUAdn8D9YguvC8Om3s0Za7ie3+ySRZlkaQfMVPboOn165NAHp/hK782W/0+Y3vnxSKiJEquqRoAGaXoUPGOvOM9TQBY8aTL/Z91qOEgicCFj5xfeg6AY5zjjPX3oA8v8cz32laNBrPh3zLe6sY42ksQQpeJnbeVZuRldp5OfSgCxotzB418O6brg/eTXzQWKpJcP9oDxyHfyv3R8zLg8Ec96AKt7pF9cfEHwrdwXLrJGJZ2RgoeG2TYruHI+U7m2gnJPIGMbqAP1p/YusJLL9nbwuZDMUumu7uLzkKP5ctxK67h2O1l9fqetAHuinKg+vNAC0AFABQAUAFABQAUAFABQAUAFABQAhVWGGUEH1FACbE/uL27enSgBSqk5KjIGM47UAG0ZzgUAJ5aZ3bFz64oAQRqG3DjjGKAH0AFABQAUAFABQAUAMl/1bH2rOr8DGisc4xuIBGTg15rnZ2KBMkKwPJ5IPNE5WYBKvmAgjqDjFKT5UBHtLovm8qTuJJ4B5P/ANaosmVbQqTxRCJllVjEQdxA+UIRlifriiMLsGrHLfEH4X+APihoU+g+PfC+n63YzxGBI7y2RvJ8zGWic/NGfugFTkEAjkZrVVHTehJ80+JP2Y/2lPhN9nuv2W/jpd6hoe7L+EvGd093aLH0xDdFHkEYjCqIiB0YqwPB6vbJ/EI8n1jwB4e+Hctp8T/jh+zxL8LfFEN5KIdS+EmsFpmjcKvmtZoSjRDLKwVyw8xcxlWYppGcQJNJ+N/hVdLkm+H/APwUTurX5Xggg+IfhJJ/LcKd6F2jgZWyeThsDs2QKl04ydylJno1n8eviaGaPT/2oP2btcSGARpJdNeWbq+5/L4imbh1QluflKYAbhi/YRa3DmC5+MHiPV/7H1P4w/Gv9lxHsb0XdoLeW/1AWsqEhZIma4hLOSq5yB99hnHUVFLqSeQ+OfGf7MV3pl1Fqv7U2g6StsgguNJ8H6WZbSeR5FVbi3ikW5Yuib4VBb/VMUbZEdg1UUlqB1tvqXwt8aeH4rzQPgp+0Z8T7bU4LtFR7Z9M02c3WBJDPiWIeUcbGYxyfKvG5QuOf2iTA9I+Hnwa+Mep6JMul+HfCH7PmkXcBtl0rwjYw3mv3UZUbBeak6iOJ0I3ARpKcOd2GUZh1VF3WpVrnrXw7/Zd+GPgHWx4sOm3HiDxSLMWn/CQa9eS6lqLRfMZF86YkIpZ5FAjVQEbGMVjUxM5aWHynrVit5HcSR3ASSAKpWUOdztgghk2gL2OcnJJ4FZxmyTUjVmG5jgkdu1a35gFMZfPOMdPetowQEm31rRxsAEcVm2Ai8SAdfelT0qpCZLXcSFABQAUAFABQAUAeDfts6RJq/7PevLE7J9jvLC9crwcRXMTHk+woA/JrxtbanBpmq2+s+VIsKajdSow3tGXErRuCmMELGuB05oA+sf2df2w9Q0Twjp2ieMlur7SrWwuodPmt7/yZfJtdn2dCoBBkluCYgTxtYZ5FAHpH7UUp+KPxZ8N+EbzT7LT8aAkV8LzZL9mmvWBEEpwR95duBznkYzQB8EftK/AbWvAzz6haWMml2JmVL2xijaRLRwxCyLg7vLbAX5umPWgCj+z5p2qalovn3kEbwWfnQ7/ALskDTH51XPUlQcA54wevNAEXwojvvC/jXxB4cubcpPY3AdDKFYxqTldvodpGcd896APWLyR4NXXX7G1821uHW3uUH3TLnKn+RNAGlql7azWb2Op3lqVMhaKdowVBPLBsdMNkD2AoA8i8aafrt/baosd3c3cL2UwbZZrtbA/dkk8kDBGPvHHpigDkPgvql3pOoWukXV1d2Rv5I7m2fJEEsqn54mJyEYDaQDz0FAH0Jp3gS58Z+OPCfhN9bgsLm91mKze7kOxUtZUYMCcYMhEbADoSYx04oA/X3QNGsNA0TT9C0yBIbTTraO1gjT7qRooVVHsAAKAL4AAAHQUALQAUAFABQAUAFABQAUAFABQAUAFABQAUAFABQAUAFABQAUAFABQAUAFABQAhAYEHoaTSkrMBphjIwV9utZfV6bd7DuIIIh0U9MdTQ8PTe6C4LBEoAVMAdOaHQpvdBcPIiIxsGKX1al2/MfMxGtbdwQ8SsGGCDzxTWHprVL8w5mR/wBnWgdpBGQzgA4dgOAQOM4HU0PD03rYV2OFlagqRCPkGF5PAx0odCm90F2MfTbJ0EbQDaDkDJHPP+NCoU1sguYmp/DX4e61Ztp2seCdEvrV5BM0FzYxyxtICCHKsCC3A568CrUIoLmPL8AvgfPJNNP8IfB8j3AAmZ9FtyZAAQN2U54JHPqfWqtYLmc/7MH7N8lmdPf4DeAGtiixmE+HbTYUUghcbMYBA4osFzoNH+EHwq8PyCbQvhx4a0+QAgPbaZDGwHXGVX1pOKe4XOgtdF02yDrbQMody+DK7BSeygn5R6KMAc4HNZPDUnq1+LC7JvsNpnPkLnr+uaf1entYfM0L9htT1iBGMYJJAGAMfoKX1al2DmY8W8KnITn60fVqS6CuO2L6VSowXQLihVHQVShFBcMCnyphcMD0qfZR7BcNq53Y5oVKCfMlqFxa0EFABQAUAFABQAUAeWftNQJdfArxxDOyrCNImZi44YgZCj8QOaAPx/8AHRntE8RWGnCYTCxku5ZZCq75GQJFGnYjBfIbPSgDH+EGleMdH1rR7jTdTs47KS4hlla4BFs9vG6y75m/hHB4XAJFAH6ffsm+HNC+K2iaz8XfFtxDq2p+J9Va6urFo0EdpJE+bZ0wAwAjUYJPOc89aAKP7ZfwTg8Q2134ytbS1WxubP7NqqJOyTscfJNjoyLxkDknJoA/OL4PpJ8O/HuvfD7UYpZN0UeoWeRmORBwHXPJIU9+aAL/AI9sIdE+MuheJbRWhTxGssUgiORK69CwbKrkAHgCgDvPtE1uk0NtCjLPEr7GlUpHIT94Y6nFAGBqlt9r1dFtU8yGJvJugrHYshQMCAOS3OcHigDnviRcXum6Xb6lFEJVuYhbtHvZT9pVmEBPOfUn6Y6cUAR+CPCNlqfgVNO1m1RslzNsbAklJLif5cENnHTHHHSgC/4R+JmpWfiS18NeK4Z4df0y8ttV0+/imH2a5+zyrcDch4UiGBxwOTQB+3djcreWVvdqcieJZAfXIz/WgCegAoAKACgAoAKACgAoAKACgAoAKACgAoAKACgAoAKACgAoAKACgAoAKACgAoAKACgAoAKACgAoAKACgAoAKACgAoAKACgAoAKACgAoAKACgAoAKACgAoAKACgAoAKACgDzP9ouxl1P4K+NNOgnjge80qW2Ekp+UbhgYzxnJoA/Hz4kQyadaeILyS0EsV+sEtrb5Z3JSJQwPPCbQOT3yepNAHpX7Pvw20n4ta34Q8FeIZbi30jWA8dy6yeURILYhIDs+Ugu4IAAyAM5OcgH2H+xlfWXhSD4l2mv6lp8EWjXNpc3t9IfIigQRypsdSAsZQREZUkfMOOlAHN/E79vabxCNT034Q/Cm08VaFDcyaauu6rfGG0llUYYxRKhcjIIDA84B4zQB+fHxu1vx1oPjTRfHmqaLaafeLLI0d3Z3pkgaBhmSFhKucqDwSPagDq/Ht1put/D3w54r8NXcVxDBqMLJcysQWSRdshUngYxg5GM8jAxQB2Y0e1vfD1pFf6YUt7WLzZZrMkzwJt3bioPz7dyH0OeaAHaV4dlsIhLLPAZrswtdvv+fzdu3JUdGwo6dKAPP/jJPBb6TaTvcNDIJEhKgbx5cjKjOVOWLdTkcjPGKANT4crJH4Yt5XdJSU8pWAIcbRxMwH8JUAYNAHS+Df2eNU+OnxT0Xw74fjWRPNtrvUrjDL9gso5UaRncdpF3oqn5ju44xQB+x1nFDb2kEFupWKKNURSMEADABoAmoAKACgAoAKACgAoAKACgAoAKACgAoAKACgAoAKACgAoAKACgAoAKACgAoAKACgAoAKACgAoAKACgAoAKACgAoAKACgAoAKACgAoAKACgAoAKACgAoAKACgAoAKACgAoA80/aE8M+I/GXwm8R+GPCdt9p1e/t1jtIS4RWYumMueFxtJoA/IPxde6rYarr1lP4ekuE8Ow6pHfO1xtkZbdikoXBC7C3yAkZ/d5HU0Ac/oXijxlfR6Rp3gD+2NHtjFFKl6D9le4uVUbXRwMEKWzxjO3ByKAGeOvi98dvjXbW/g7xhrc6WGj3EdvLpmm2yWdvcMc5uJ40VTM5+8WbPLHGBxQB794B0Gw0vwpY2ttHMGtypDSyKWeRl5dQOg7fh60AY/xf062uPDUMupWFvexRXSRRQBgyuxBDbs/MEUAM3PJznigDw74dvZ658N/F3ge+nhvDCtzPCkUh5hyWJVc8fcAGOgIxigDvvg34vju/DkWmyzXX26OHDyFiWcAnAD9hgLlT6Y6CgDtr+NIS2p6f5DZUzzTuCoWUDguOwHQkdTQBwPxRuFk8O2OoxwxXV3cLsgYYXbL8mcMeSoB3DHrQBofALw1e61Fofhy1uw763NBYLevu8qN3kCqzjqQPmLKvqp70AfrV8Ifg/wCFvg74Ui8PaHB580zi4v76VAJbyfGNz+wGAqdFAGBnmgD0KMBY1AJIA6k5NAD6ACgAoAKACgAoAKACgAoAKACgAoAKACgAoAKACgAoAKACgAoAKACgAoAKACgAoAKACgAoAKACgAoAKACgAoAKACgAoAKACgAoAKACgAoAKACgAoAKACgAoAKACgAoAKAK8sYaUEIrDPz7unQY470AfiD+0xFdWnxG8UeF9NhP2r7bfvdyojskVkt1NKxdVIDMA3CEHcHBOeKAPDbPxB4z8OabbXOneI5/sUr+TZ7XLRxPGzbY5EbO3I5wDnBA7UAaU3ijXtT1228a3+om11O4njs5kjtzHG+7ncq5yo5/yMUAfVPhnxFpkV7Y2cDpc3AtdksMRXKbRnzeOgIwD7570Ac78b9ci/sK1k0kOvlv9ouQ0W2UJhvl9MHqPUYzQB4Z8IdU0qyvNI8QecgR5prK9gWNfOWOc7kkIxgqvAweMGgDW03VJ/h38SBoc1t9n0+W9ZIpSzGEbxvV359GHHSgD3vzry6tgItzR3alFKQh0YH7zNkH92Tn6dqAPN/izHBJ4ajmMqJDptxt2NGRHIVUYZcEMEyMZXHTFAGv+yj8SF0DxT4U8I3mmXCvN4osLmxvhF9oijd5k3I4HMYAdsEk5VVJ7YAP2st4kSBUHIx13bs/j3+p59aAJVUKNqjAFAC0AFABQAUAFABQAUAFABQAUAFABQAUAFABQAUAFABQAUAFABQAUAFABQAUAFABQAUAFABQAUAFABQAUAFABQAUAFABQAUAFABQAUAFABQAUAFABQAUAFABQAUAFABQAUANaNGOSO+evf8AyKAPzd/4KCfAmbwl8YfDvxt8HRQQ2viQyWWqW8n+rfUQq+W5A7vGu05yPk4oA+F9I8I3114b13w9av8AaI9I1cyOpTzFS42tlj0ADYDcZ6/WgCh4q8N/bNZ/suC50ya4nSALNbsfndcA8ngKqgISRnKnBoA9ae9tvBk1tp+kRaZbvFboWQxuGiycmTzfvOhJyQSRz0oA5z4h65q+pPfeKLq5lNktnN5kMBEiMyqqq3OCoJJIHIx2oA848E6ctx4dvNNkght3tPMkTUBvO+NQCyFkwANw69QeAcUAdZ45hbxHZeF/FSTO66nmF1lBwJQuMfJgYO3IJ5wRQB2vwx8b+IrfTLPwz4l8yzkWWVUdpk8u4t1Zh5YbgqB09TigA+Lmlf23oskNhqVjDapGbm6WaMllgAzHubkpGZMruQjplgQaAPo7/gnB8E9F8aa3L8Qr9A8Pg6SBBC6DyrrUpod5bgYaOJHwrADc3PTAoA/TmI5jVueRkZ60APoAKACgAoAKACgAoAKACgAoAKACgAoAKACgAoAKACgAoAKACgAoAKACgAoAKACgAoAKACgAoAKACgAoAKACgAoAKACgAoAKACgAoAKACgAoAKACgAoAKACgAoAKACgAoAKACgD5C/4KOw3Mnw68LNDDN5I8Qo00qDhWEL+UrHoAzlRnqKAPz+W50rwXNr2v6vbwf2XO7TTCWb5HDBiCigYEjAqMD+/nrQB514B0O91Hx/N9tzM6pLczoMOtucDcjEjkxlkXB685zQB2vxTm1GwfUFsJWjubHy4w6zkwQRMoYQ4IIJZieDkUAeUa1dvrEeneGHumuiLpbnUmlYllcZcxqBgbUUY4Az3zQB02mayvhixzDYSSS/bjB9ji+eLU4XyfO3NkIoVlBQY5BxQA/wCHbS6honiDwnKLqHUNOkk1HT4Yl3KWBX93tJ564GOze1AHdvoGi+KlstS1LREhVIZPJg+zbXQsflLEHax6nkHrzzQBcHgeyvbC+sNNub6O38kECcK8QY4VW3H+H5gh9No7BsgH6N/sHeB7zwX8En1S/sYrRPEN/NqNrbxpt2WaqIojg84KoGAOevqTQB9MIcqDgj69aAHUAFABQAUAFABQAUAFABQAUAFABQAUAFABQAUAFABQAUAFABQAUAFABQAUAFABQAUAFABQAUAFABQAUAFABQAUAFABQAUAFABQAUAFABQAUAFABQAUAFABQAUAFABQAUAFABQByfxM8B6H8TfBer+CPEEKS2epwtDl8/upSP3brjkFWwcigD8jPiL4E1TStfn+GOrbHuPCWpm6voWjPl3JjKtCrgfdDqAw24oAwPgzb3FyNd1maNYb+TUJPMhSLfJvJDZ2N8xUkDuQRjigDd8X6TH4pmGgW1+32ewQ3mtrEm1lJizGoGBmQtge3agDyDQdLm8O6Imt6hBBfz65cw6cQzYnRBkui8cnAUM3XIIzQButot+PD7afZiDVLOK1leOAyrDcrKWA2LhQGIwfm6gcZoA5uHwN4nh12y1zw/Df208d7LLFItsZ2CFDwzlgWAZXGc9++AaAPcbX4f8Axe8L+EdB+Jl18P8AUoNM8QwLdx3Gnob6EgkjawjRnhOc8FTz3IwaAPbP2d/2X/GnxP8AENhqfjjRb/SvA8Jkmu47+GSG71HcBi3QOFdY9y9SAcFscNyAfo/p1lZ2lhb2dnaR21vBGI44Y12rGo6IAPTGPwoAtAADAz1z1oAWgAoAKACgAoAKACgAoAKACgAoAKACgAoAKACgAoAKACgAoAKACgAoAKACgAoAKACgAoAKACgAoAKACgAoAKACgAoAKACgAoAKACgAoAKACgAoAKACgAoAKACgAoAKACgAoAKAGMiM3zDORigD82v2yr1NK/aN8RlYLeCS40TTs+W22W6G2RckdyuSM9cAelAHoHwL+BGieNvh9qeu+JNEgS1sdP2ae5VkvRNGu5ZPNBBGCOxwRjOeaAOQ1X9l2w0b4Kaj8R9S8T62+q6hdtL5dyYkSQZcAvKAG24HXPHQUAfF0BWxk0HSr2O8kNsl1NHciYPBG5c87l4Xg8Ehs9Sck0AerN4fh0/T21eW9lSK0AMUZhV5F3DDcYJOckgj1B60AaGt+B7vT7VpNObzrQaekipc53/6lpCpx3Axg9eQM0Afqj8INLbSfhX4S06WcytDo9pl+QT+6Uj8gQMe1AHXGKMjbsGOuO2fWgB9ABQAUAFABQAUAFABQAUAFABQAUAFABQAUAFABQAUAFABQAUAFABQAUAFABQAUAFABQAUAFABQAUAFABQAUAFABQAUAFABQAUAFABQAUAFABQAUAFABQAUAFABQAUAFABQAUAFABQAmBnNAH5nft8zxWP7TtncyNDG82i2VrE7BMgO0wOcjpkjrzn7pP3QAfY3wQ0xYfgC2l2Ezqfsl2qybvNCnDAAbuT9GGR0ODxQBxHxh1LS734O+G/hm+LrVNUlsra3gWL/XSHAZWXpg/PnjtQB8y/t1fs++BvgPJ8PPHXgixl0izeWfSNRSOZ5FmlZF8s7WYhfmDHCgZzQBwGneINK1HULbS9MBYWsW6SWSLA8zcWYLt56Hv3oA77wjpl38QfEnh/wFpUhM+t6klvOSdxgtFYzOxP+6hX1wwFAH6cWkMNvaw29soWGJFSMDoFAwP0oAmoAKACgAoAKACgAoAKACgAoAKACgAoAKACgAoAKACgAoAKACgAoAKACgAoAKACgAoAKACgAoAKACgAoAKACgAoAKACgAoAKACgAoAKACgAoAKACgAoAKACgAoAKACgBpJzQAoPrQAZFACE+lABk0AKD60ALQB+bn7d9hNcftW+Hd83k2h8PJPJlS4Zo3fDAD7rAlPmHPGOnFAH3F8ILXS7T4ZeGbSyvUmhutOQhtmPNdl3ScjHOWI/4DQB5X8GfBXjHxP4+1Lxr4+nhfTvDWq3en+HYBEAZGUkGdzj7nG1Tn7wNAHDf8FNbGzuPgn4dv5Z44ZLTxdYSBZWQEswOScsOmOlAHyv4RnttMWTVmu7aaI/vRch0KSyuMbSqjoDkcNjjt0oA+pP2IfCNnq3inX/AIhQ2sf2XR1Gm2xR1ZftMgDTurAnPy7Vxk42noc0AfZ8ShI1RSSFGATQA+gAoAKACgAoAKACgAoAKACgAoAKACgAoAKACgAoAKACgAoAKACgAoAKACgAoAKACgAoAKACgAoAKACgAoAKACgAoAKACgAoAKACgAoAKACgAoAKACgAoAKACgAoAKAMnWfEWh6CvmazrthYK3yr9puY4gWOMY3EZPU4oA4q6/aD+EMThYfG9tcYLbja2010AFJB5iVgp44z25oAYn7RHwYlWHyfiFp0slwxjjjTc7b/AEZVUsD9RQA60/aH+Dt2snk+PNPBglEMqSpLHIj7wuNroD1YdueD0OaAL9l8bPhbqEzw2/j7SEKN/wAt5xEH9lL7QT9M0AacfxG8CsQkvjLRUkYnaDfRrnHOMsRnjHb/ABoAD8SvBAlSBfFOnbpIzOhEm9TGDgnKnAOc96APz9/4KNOt58cfhF4v8N6+zW+qaff2O+1cbXEcsbbslSGHVcYboRxQB0mgftP/ABM0ODRNIXRdH1EWdyltp1u2nTW0sauoXdxtDffzgrk4yODQB91eEdAg8N+HLDRQpLww75mwSDIxLueR03sxA96APmT/AIKXW9rL+zet3O8MX2fxLprRyyYMal5Nu4984P50AfD3g/TLNdDTV7Se1V7CJZJHmsZMyxpITIFZCDgnPJ4HTeOgAP1I/Z38B2ngL4PaFpYWFbi+g/tK8kii2K89x87HHbhgOMjjjPWgD1BQFUAEYA4xQAuR60ALQA0k5oAUdKAFoAaSc0AKOlAC0AFABQAUAFABQAUAFABQAUAFABQAUAFABQAUAFABQAUAFABQAUAFABQAUAFABQAUAFABQAUAFABQAUAFABQAUAFABQAUAFABQAUAFABQAUAFAHzN+3FO9t4J0S5WdlaDViyqkXmuT5DevCr65zQB8Ma34okhaL7Tqkem3MtufL6EBEOwDawxk4X5gAcNnOeaAMiDVTDJHP8A2wWgnjRUe1tnZ7iQkktuLZQ7cDjHTNAGjZeNvEMEdtCNcSC0Rg+y4bEhO4ODIVQtnKjHzHgDPcUANXWZtXsxfs9xFuvXklkeQkRoqlFY+ayhlLAHHXB9KAL2g+L7YzJY6jqMGqwxXQndbZzEFDKAWRF3AcdQrnnOcHIAB6PqY8I6x4Pu/wDhHPFd7FdxBnjjmM0crcYjiZmwBluASxG3BNAHh/jzUNd8RfGTwXa6fZ3saeHNDKXVxp2Ga3uZWDSx7lJzkqEyD1dcYzQB694UXT7H4gaTrer3t5qeiaKk179nt3awnlvVwsDRsEIbDBsnPJ65oA+3PBfiDwfrN1CtxrWtaZPK0F1FHdeJpJPNmYYaIr5h6YyQVA5/GgDzX/gpFcWY/ZovrW7ZJJ7zWtNS2haEys0qy7woCnJIHPI6Y60AfIs2k+IfDfgu2S7sdY0u21BGhtZrzSXHnSkAlYuFViVBG4kgdOooA/Q34b+I/FvjDwho/iLwl4x8J6ppc1lGkSpYS74p1Ta8TlJ2UkOrBiQuCDjjFAHoNlc+KFt4/wC1LLT2nGwS/Z7gooOMtjcD6jvQBVutU8b25njg8M6ddbYiYnGpmMtJgYDKYjtXr82T9KAIF8Y+IbOaSDVvAt/+7UM0thcQ3MaHGSDlkk/HZz1oALH4kaJd3f2K9hvtImkH7v8AtK2aFH+jEYP50AaMvjXwxahzL4k05ig4RbhCxP4GgCZfENpNZvf20zzQxKrnyYy+4E46hSDj2oAhsvFmm6leCxszeGVy20yWM0a/KcH5imByD1oAtWevWF5ezafBO7XEH30MTKFP1IFAGopDAEEH6UALQAUAFABQAUAFABQAUAFABQAUAFABQAUAFABQAUAFABQAUAFABQAUAFABQAUAFABQAUAFABQAUAFABQAUAFABQAUAFABQAUAFABQAUAFABQB41+0r8LtT+KXhzTtO0mB7iayvDOY9wxhkKg4bg4znBoA+Z/Ef7F+rWmmJd614Rv8AxJqDZWbUYtajSaEYwqi3MRUjpjaRwB07AHH337G9vaaP9rtNH8Wx3n+t+03ui3TIkgypytv5khAHHzRqDjI4waAOdi/Zg8W30sOl+DLA3E11bKrTy6Xe2tkNjN5pb7TBFtIULyZl5GQMGgDxjxF8A/j34biaWLWfBtwZJdjOfENs7kKAUYLu+U4VTz06ZIoA4vXP2ff2wJjZeJT8N9f123liP2a50i3hvYpQCVJDQkg4IIPy9Qc5OTQBTli/bD+D8MnibXPBHinw3pkceyW71Xw2rWhVuMPJJDsJB5AOcUAdb8EtI1DWLqbX9f8AEupy6tfbtslrOLcvGrBsMjug5PKlMgDbjGAAAdx4m8SHT9cOk6Xrws5rUOdUk1CdViZDKHto40LFlIAkRiSu4ncMgqaAF0D9qXTvC96mkeJNR8PXEv7yWJbVZIIjI6qGVxtGSygHI4ySR1JIB6D8Yv2gLD4mJ4O8Q/DrRbXTYvDV1DeJBDbxyh9V2rkyKF2sCmQNwI5zjPNAEXj79oLU/jX4sg8RaitnbW0NutnZWgdmFpswLhiOADucgc9MUAdR8Fda+IOgajav8HIFv7XVkKf8I/IipDqUESn7RJNGNxB24VGIBJPXFAH1D4D8Z+FPEVmdU8TfAjXfCQ0rEV213aL9ms3OAcjeGIDDDFYyABuLDJoA9V1eygXTX1LRrTUtRt7mEobXS7tYUdHOfNiZioLdNpU9MYPegCjP/wAJWl0t54f8F/aJY7cJFPqutZaE7QCfLUOu7jnDjccknJNAGDbSfEV76CPxXptnJcPKBDc6boCPFCWOBuc3Mh49cfhQB28/iPT9CAt7/TtTuZYvkkuItLdhIe5G1cflQBZ0zxdo2qgrbw6hG44HnafMjfqnFAFvUdVsNItPtmoXZhhcqi+YWyWJx0Iz+dAGjGIyu9FXDDggdRQBKoAUAAAe1AC0AFABQAUAFABQAUAFABQAUAFABQAUAFABQAUAFABQAUAFABQAUAFABQAUAFABQAUAFABQAUAFABQAUAFABQAUAFABQAUAFABQAUAFABQAUAY3iKy1m+gEGka4dLcn/WiBJWPBHAYEdSOo7UAZA8J66DMk3xG1orJFsAa3slCnOcgCHrn1oAxvN17wffTx6nrHjHxJbvAZFl+w2Qhhb/YMcaEtns2RQBt2bX17oV3ay6lqD3TRGUS3tlC7xhkDACOMbGwCBtwSTmgDza58URpaRafHbfEG7PJaHTtBtYCSOCRmMbQcZAJzg0AO0TVvD1/a6jrl0vxN8N6folu015PqlzLZwoFGeIw5Dk/7IA5oA+W7nxRbf8FGfifqvgTT9UvtO+GPgewF1DZTMi3WuakrbTJMFcN5aqV25OCRyKAOX8O/Cz4naH4m0rwLf6Lfafql01vbCK5t4biFofMG5MIwcDy8k7GwDH060AfTv7LPwg8E+IvhPcax458FeGtbuNX1/VbqFp7NLv7PGkpgEReRdygGE4Xt6k5JAPQ9d/ZK/Zl8S2BstU+BnhJoZGZx5OlxwMrN1IMYUrnPagDw7xP/AMEw/ghJqyXPw88T+JvAdhNIhubHS7vdFvUcPH528I5B/iDKcnjpQBmt/wAExvC9rp5tdC+Luv2YVpTCZrSOfyzJtLybNwDudikgjbnJAANAGNZ/sZ/tPfCDULTUPg58YdOv30uIiAyD7FJKuMGOS2KSRvkdfnUZ54oA0n0v9rq1iFhq/wAKdNt765c3Da54cMdlcS3HQrJJFcMGyPlbKrkDDZoA9v8A2XvDHxm8OaFry/F21sbOS8vUn0uwhMYe3i2gOXELNGhLbiNh5BBOGyKAPeVRduDkg8cnNAAEjXGBjHoT6d/WgBhKRkqoP3c4UcgetAAHXbhpCQRuz7UAK8UEybZY1dSQwDDIyOhoAa0qJNHE0gVpC21Sc7uMmgCWM5RTkHjtQA6gAoAKACgAoAKACgAoAKACgAoAKACgAoAKACgAoAKACgAoAKACgAoAKACgAoAKACgAoAKACgAoAKACgAoAKACgAoAKACgAoAKACgAoAKACgBCoYgnPHv8A59KAECIBtCjA6CgCK5srS8ge2u7dJopBh0cbg31BoAzW0ew06wuLDRraDT0KHy/JQIEkYMobjoc4ORzQBxPwo8AeJ/C+m3E/jLWL2/1iSZvmbUJZoJF8tMERsxUEvvJ46k9sCgD0G9s7W/iltLy0iuYJgYpIZF3LJGRyGU8EUAfDnxB/YL8W+D/ivP8AFD9nLxedA026fzLnQ7KT7LJHOUZH8pj8sisDuMblRuYkEcGgDofBuh/tr3UKeHG8HeFPD2sXsfl6n8SrxYp71olBRYxZRu5aYDjeZGXjnHQAHvfgf4N3Hw/8A6T4E8M/EPWbKPSoPKaaGG0ka4uGZnllYSRN96R3OM8Zx2oA6GTwt4oazjiHxL1qKRcB5Ra2RdsddoMOOaANG00XUbXUPtsni/VLmF4lQwSrbBFIAzIGWMN1HIzjPagDdiGY13EMeu4HOff/APVQBG20ytGbZmGM8kbWPXp3P1oAzp9Q1OGy+1WmhvJI8vlmFphGw5wGLHPH9MUAQm88TyQGaDS9PWVkYCOS8Y/vASACypgrjBPoeKAIGg8erew3aazolvYiL99aSWUjssnfEvmLkZzj5Rxgc9SAaN1aarfaUbeDXjaXbnIu4IEOB6BXDL/OgCn/AMI3NLqFlfXuu6jM9kOEcpGskn99hGBkf7PT2oAeNMs9La+1Kzt57m4uFdnjS4cmSQDJVA7bQD7dKAK2oav4mOmiXSdAYTy2sUkcckq7o5c/PE30TnNAGpa/bJrr7TdLGkRhhaAdWDEtv59xt+lAGnGMIo9vSgB1ABQAUAFABQAUAFABQAUAFABQAUAFABQAUAFABQAUAFABQAUAFABQAUAFABQAUAFABQAUAFABQAUAFABQAUAFABQAUAFABQAUAFABQAUAFABQAUAFACFVOcqDng+9ADRFEG3iNQcYzigB20elADWhickvGGLAqcjt6fSgBDDEeDGpxwMjoPb0oAcEVRgDoMdaAAqp6jp3zzQAbVxjFAC7QKAE2r3GfrQAbF68/gaAEaKNgQyA5GDn0oAXy0AwFAx6UAKVBGCMj3oAQxxk5KDJGM4oAQxocfL0GAR1H40AKI4wchAD16d6AEEaKAFXAHQDigBwGBigBaACgAoAKACgAoAKACgAoAKACgAoAKACgAoAKACgAoAKACgAoAKACgAoAKACgAoAKACgAoAKACgAoAKACgAoAKACgAoAKACgAoAKACgAoAKAGtIifeOO1Zyqwi7NjsI00a4Bbr04qHiaS6/mFhRIhGQTjp0NVGtCfwsLCGVB1ah1oR3YWFEiHof0ojWhLZhYC6ggE9TjpVuajuFgLqOp6+1Q60F1CxH9stuP3y8nA+tCrQfULFe61vSbKPzbzUIYFzjMjbecE4574B49j6Gq9pELHnOs/tVfsz+Hb660zXfj98P7G9sWaO4tp/ENqk0Tr1UoX3bh6YzTUk9gscs/7en7IcVy1rN8cdEiZYYpy8kNysW2T7oEhj2F8clAdyjlgBzQ5paMWxPYft1fsh6jJbxQ/H/wnC10A0f2q5a2GCWGWMqqEGVPLY7eoyKSewHovhb4xfCnxyQPBXxG8O+ICyCQDS9RiuiULEBsRk8ZDc/7LHoDSc4rULnT/wBp2G4J9qTLDIHqO+Pp39Kx+t0eblvr6MaVwbUrJWZDKdyqGI2NwD07dfbrV/WKfcfKyUXMDYIkBycUfWKfcOVkVzqdhZxtLdXKxIhwSwI5PTHrU/WqS6/mHKyYTRMNwbsGxg5A+nWtPbQfUVh3mJxz16cUnWguoWDevTNNVYS2YWFLAcE03UjHcLACCMiqTUldCEZ1X7xxUzqRp/EwEE0ZGQ3H0NZPFUl1/MdhDPEBkt+hpfW6Pf8ABj5WL50eSN3T2NP61S7/AJhysY13bqm9pMLjOcHpS+t0e/5hySK0OuaTcoZLW9SZQ23dEC4z9R9aHjKC3l+Y/ZyJzf2mM+bnDbeFJ5qfr1D+b8GHs5dhfttrkr5o3AZIwcgeuKf12h/N+DFyMRL+0kxsmzkZAwc4prGUXon+D/yDlZQ1Txd4Y0O0lv8AW9ds9PtYFDST3cohjUH1ZsDt0rRVoPZisebXf7YX7LFjIsVz+0D4EDuxQBdbgfkDJB2scfjVqSYWMm6/bo/ZGs57WCb48+GSbwSNHJHJJJEoQZbzJFQpHwON5Xd2zmndBY6Twh+1L+zl49uBaeEPjZ4P1K5YEiCPVYllwOp2MQ36UnOK3Cx6Nbavpt5EJrO8jnjbo8R3qfoR1qPbQ7hYn+0w4zuJ+imk69NbsLCi4hYZWQH6VP1ql3/MLCLcwuu5XJH0NL65R/m/BhZi+fFjdu4xnoar6zS7j5WL50eM7v0pSxVGKu3+YcrENxEoyWOPZSalY2g/tfgw5GBniHJbtnoaf1uj3/Bhyscrq4ypzWtOrCr8DE01uV9S1G10myk1C9Mohixu8qF5W5IAwqAseSOg469K0EY6ePfDcn3G1M4/6hF3/wDGqAJB448OngTX2eeDptyDwM/88/SgBw8aeHj/AMt7vpnmwuBx/wB8UAPHi/QT/wAvNwPrZzD/ANkoAX/hLNB/5+5P/AaX/wCJoAkHibRWwBdt8xAGYXGf0oAB4l0Vul23/fl/8KAHjxDo7DIvR6cow/pQAHxBo4YL9tUk46KxH5gUAIviPRnAK3vUZGY2H8xQAp8QaMMf6emScYAOc+mMUAJ/wkOjcf6aOf8AYb1x6UAIfEeijrejjvsbH16dPegAPiTRQu43vAyf9W/br2oAT/hJtD6fbh1x/q2/woAUeJNEIBF+pBOPuN/hQAHxLogODfKP+AN+fTp70AIPE2hkZF8P+/b5/LFADh4i0Y4xejn/AGG/woAG8Q6Opw15j/tm3+FAD7fXdKu7lbS3ut8r52jy2AOASeSMdjQBfoAKAIJRlzn8PavOrfxWUiNHV0VhyRkfU1vCEGtRj/MOdigZ/qKxdqeiAhlT7QxjbBi/iHqays5PUB0BCgJt2gEqBnPSin7sgCe4ZAfLC7+wfgY9Tj8fyrta5lcR5L4//aa+GvgrW5vB+nXF74t8XwJvHh3w+gubvBAPznIjjADoSXYYVgxwvNYuGoz5K8ZftSfHD4ra3c+G/APjOw8G26LN/wASrwZo3/CWa/jaoQXN0pWytt48xwFcMvlMN7da2UIoQ/w5+yZ8VPHoHiHxB4Jlvbu6vbe7XWPix4zu9YnaEwtDIBpWmCCGOQRk7UkuGwdoLk8hupGAHXf8Ma+GPAmqF9Y+LXw+8J6nr906aXFo/gPR9NWbCZMUS3sk8su1mH3XDYOD2aspYtLZAdnL+xL4On08Z+M3xOurFofNtbaPUdOFpHwdjxxR2QjULHgIqgR7dqbSOaz+tX1aHymdf/sX6wt69x4b+P8AqdssUckEKa54T0TVY495DLuRoItyjcVxwc5IK5xR9dS0sHKeX+J/2D9Xgkg13SvAPw58RX0MAhS98K3V/wCCdXaUqVaRGSW5tiWBOcooIYrtHysN1i4bNC5TidXuf2rf2ZQ978P/AIq69JpthMYv+EZ+J1vb3tuwhijKxRatA3lZczEgM1o7AJ97GQnGlX2KirM9S+H3/BSTwbdeKIvAn7QPw01n4V69OpMVzey/atMfAxG3mhUdY3Zm2sFZOF/eHPOM8E3sytj7E0TxHpmp21hd6ZdRajp1/bJcWepWs8ctvMpYqGRl4bK7DkfKcjGa5Z0Z0XZjNO7kYW872UEVw0BYCPfhWbIyjHB55Jxx26dam6W4i9YX73MaefZtA7DaRwRweMEE9Vwce9bqWhBfU5PPGOma0pe/KzAcc4461dRKGwDDIyYBAJPT61FPEKKtJATRNvQNjHWu6nJTipIljJwSV5wMHP6VzYvp8wRXdgqgFQQe+cV5s9ig3KYNyjIxkY5yKXLpctFaW+jW3kl2SERgk4UjOPQ96ylOxS3MjVEbVLESW91e2yKRIogxuJ6kEEHcD0x9ajmKLVhb21vaRwwWEdtER5ixRJsHPPIA4Of50mnPYTdjmPHfxS8AfCnRBrHxB8Y6ZodmjMRLeXCx+ewBO2Nc7pG4+6oLdDirjh5SFzHjVt+1N41+JN/PYfAb4GeLddYAY1bxDA+iaRCOhy8g8yQg8bVHPPSvTp4ZJLmM3M8x8Tz634p8TXPhz40ftiX1xemKOS48HfCXSXM0MYJDfaJYknnCDlSx2mulUqUVdi5r6Gjovw0+D8wgm0L9kj4geKYfLD2+qeMrtkS5ZQQJJI76c7e+SYQRwcdKzm4rYR13h/wP4ztxLcaH+x38LPDEsRQ2s19q9vLGycL0gtiQSpbBz3FEJAaNx4a/aFldNOu/gZ8CJ7CVhDNaia4UyRs3RS8JUnZ14PPPtV84HO2Pwyv7q/mbxr+wl8OntYmd/tGmapZTPNGv3NiSQqS59Cyj6VClfcDjdZi+DGgM15Yz/GL9mu7hkJbUGtbhdHlkkUbRMczWpwzDA+QVr7lgOz8EePv2rfAfhyDW7XVfCf7R3hNsyLrHh66js9VVRksiohMU5HIVRhsjBrN04yA9Y+Df7Wvwi+M2qy+EtO1G60DxlbF0uPDOvW5sdUiKgE/uXwXHzdVz0NY1aNnoM9i+SRy6E4QlSQ3U5/KuWVIBTJ5b/vSTvPykdh6VnzWNESPIcgBce7d6zqyvEZBO18Yd1rJEHEn8QyCvcVlECRSVRY5CPMZTnA9a6oNW1Au2+QCD2Ar0cFb3reRnMp+ISRo85HqmeAeN4z1ruMz5x+J/jTxB4d1yPTdEuhEpsjcuERh+93lcl1RvlwMdP50Acvc+M9UuMpB8U9QtTITtJZXAweRh5AfUew9OlAFRPHPiSXLWnxG1ho9qooNlvUkAfMGjY4+6eOfvUAbGleJPHF9ZJcal4j1jagJP2dZlkfJ4wjQqcevJoAmstT8b3N0z2ni/VE25DJcQ3JXb1zv8rqPpzQAN4n8dw3Ekx8WGO2wAIvLbcoPRyzpg5544IxQBfj1nx/LAskfjaJkkbhtqAqBjf95RuOWyTj+E4HagCxN421WziS3k8VBrnciZM0AV931QZxwQOhzzjmgDBj+LV5e75bH4gWF3FHKIJJEbS2Xcd2CH2BSflbjI+63900AdZb33j+SNZZ/Gb2l1Jam5gtJdLtgsvQAuwUmMZZASsb/eXGc4oAYfG/iK3kgtb68neSFWeeOOK2dXjG1QwBXI+d0AAVRhs/UA5PxZ8cNU8KxRN/ah1Kae7S0it7eytgZHOMKjN5YZ8lF2D5iXQAFmUEA8q8Yftwatpen2KaNp1xb3F95hkk1XT0iFuRgeT5ZmVZJNxBI3gYdMZJIABnS/t0a9oUen3fim3tbiCWIfao9JihgvEw3eC5jkR/4dzLccZ4UgZoA9Q/4aLmk0ax13S9XutRsdRtRPa+Rb2rTBM4PmRpECmDtBLEYZse5AKHhf9oH4p+NfEU+leGNAQ6ZZws97qF3LG7Wz72REKQwSozMySADzP+Wb5+7igDrm8QfFuVJ0m13T44GIzttmjcAj+F1tgwOemDQBp2viP4g2tsn2nWrN3UbWNyl0+4nuxYDp7DFAHRWmu+LnsXmudT0WKSJTKwSCXJUHqPnGPrjP1oAfpvjHXfKnOq6lpt09suWRMgocvgZZtxJCjBwp496AO88EXb3t5Y3TxqDKsjfIQyrgMuMj6Z6nqKAPQqACgCB+XYDqK8+t/EZSG+WTh8/MAQPapUetxkZR5cSJIy7SQVAHOaXLzMBGb7LFkRkKPxya2k+WNhHD/Fn4ufD/AOD3hSXxr8Q/EsWj6bbTRoD8zvO7sFEaRIC8rHdnYisSOeaUKSk7gfnx8Xf2svid8ThfweL7PxH4K8Ka7bLH4X8EaCCnibxAHlWMG7dVZrG3ckA8K0hcLF5wViOlLl0QHoPwT/Ys+J3jXQ9Vi+M7af8ADLwV4ivJb2X4eeCYobQzoZZSi6jdoGaZcEEQ73UKFBVCvlpjKVtgPrPwh4U+En7OPw9/snw7p2j+FvDWiQefeTELEoVVOZ5nPMjHYcscsTnOKzcnIZ8xfEz9p341fFfQtFs/glEnw9tvGF3b2/hzU9bhiutU1WB5QJL/AOzfMtrYpGHk82Tc7YjCJl1qo01e7EeSeDPDnhr4kfEzRm8YXd94oudTtbjUX8ReKEtNQvRokEjwx38k9+s1tY2c1ybk21tax7nBLPIqkA7LlirWA8s8LaNNqXiu81r4BeJ5PBXiO7+LUegaVqej6vM2j2lpJavLP+48qFZbctGzIBAIvLyjKEKbr5YN2sVHXQ+k/jZ8YP2oPgP4J0LxhY/GTwr4/t7jUbbTokuPD8NvBqcN4jMjiaKcg7REclQBtbOCBk8kVCdRwsXL3UcXrH7XH7QNl4g0jSNe8W+ELua40hZtf+22FmdBtLx4Xa2ja7sbyeVC8weOOWRUGRD8oDF12nQhMjmNf4TftNfHf4m+B7jxRZTeGfEXiC4iYr4Yg0+WwFzlmE1nFcGd7ae48seb5Esat87FVYs2c50LRtFhzHR6L8LPgB+0J4LWb9mvxhaaRpGrqby68F3pgu9MsrhiZZPtGjTsRbS+ZGIybQx7Rl0fYqllFzh8TuFzyrT/AAX8df2S/EM3/CsdVbwuJ55NRXwVfX5vfC3ipfJRZDp9xkNBcv5UoW3uVjlZREFeTaqjTmjV3E5NI+yvgN+1b4K+OkmseGxoWqeEvHujFhqPhTWZfLvIeT88R+XzI84BYBXUn51HBPn4nDSWsSqcubc9wfSLSe5TVDbOLmSJYZWklbPlZY7AAcYyRkD7xwTnArOMujCK5i7o2pw6jbpPEgWMgodrBtjA42kqSpI6cE8jrziumDUXdMJKxqEqBnIretaKuQAXOc9O1VTpwauxj1GFAzXVBJKyJZFcuE2k85yMVx42VuX5/oVBXIXZQOcenPevOqOyuXylS6c28LyRKpfA2IzYzjsKmdW0EUkUGs4YTPeW0BeeUmQAscH0GCcCuVXm9SrFHWL6w0DSn1K+1BI7WxAkubi4kWNIV6lnYkBcAkfiO2SD2cnKyHofM/i39qvxx8Ytcf4dfsfaRaa3cWsoOreM9ShI0PTo1OZI1cj9/JgdsD+derhsI0ryMpnn/h3wn8P9D+IovvCun63+0h8aIsxT63qk4i0PRmzkjzmVobdVbosYeTO7p1rs5oU1qRY9vtvgz8QvFuj3V/8AtD/GW6v7KRDc3Og6EP7K0iCLhjE84bzp0C4BZmVcA5HIxhKvzuyDlOV1b9pz4T/ArSYvDXwn+FE9/odtZic6tpkCWejKSQi7rgBjLlwQzgFflbLZFCoOerZGzOS/4ak+Nuv3UsHiFvDvhG21aYWWizeHvI1t5Tu2yXLSyzxqwTr5SRO7AADHWtFhorqWZ134o+M6axdada/Ha48YXqSNFZ6Wk/8AwjUt445dIUjgkja4WPL+S0wZgpOBkCqdJLYRzPhvx/481S31Gz0r4veLtN1Cz1EwXiDVpbnUtPl4Cxyw3kMaFgzrmLbtYMgEqsygnIhnU2Xx8+MnhHSb2/h+Jf8AbV7pJkkj03XNLY22pxq48+F7uGGM27RAsVf5sqDvjRhtpOkmB6xo/wC2F4Ys9Dnf4neDtW8LTabpMt/crZ+Vqml3sKv5Ye1uojiRGcgAsqEEgNjI3ZuhbW4Hhs3iKx8Q+PNO8d+Bmg+FN/q+tnSYpPD+i/a7sSiJJpEvo4547WQIJi88joVi3Km53VyNacO4jfsdat/itaanH+0F8FrfxbbaW9u1n468KwlNTtopbZJ7eUwIfPhfY4bEDum7OAByXU0dkMk8D+P/ANoH4PwyeLfBHi6T9oP4SJh5leTHifRUyN0ZQ8yui8lXAJ2noaXs4yEfWvwu+K/gv4u+GbXxV4B1qHULCTIdGISaBwcNHNGfmikUggqw7ZBNedWoOGqLTudZh4Qyyzb1LZXdzgfUV50pu9jWw6ZysQXf8pZfmXtVQYrEjFiNm7JJyD7VbuwsWbF9ysuc7cc/nXqZZ9r5fqZ1FaxX8Q5/sifGOqDkZH319x/OvUMj41+Ktq+pfErV7ddSggMC2SRRP5RYJ9miYhQ+WK7skgKRk+9AGFPIIdtpJe6jOySPJ5cAZAhUAgsVtPUeoyODmgCCN7uISXCtIrFdwNxcN0wequicUAT6d4o1RbR7KC98uKN2x+9t+Cf9+4Hc8EUAUI9VuDNMf7Ys5hOPKn3DT5m/Am5YZz6g0ASHULDT7KWW7voLWPcWeQf2acJhTwkTFiRhyoAyQpOD0oA+e/G3xx1u+vxN4dmh8N6Jl/s1xfLbwapfkScPtEbG2icZZV8vzCmxi/zCgD0T4CaprHjfU9MbXvFt7eaWqrc6lFBqSXK3TttVIEOzzIznDEKxZlG3DbiFAPsi9+HWhCzFvo9lHpE6h9rwIflfHCgqQ4Q4yyoQZCBk4HIB5R4x8G+OfB9/p02heMGuZbHM9vLrs1vBpyO5xkQpErsTyQsTsw688kgHnPi3XbmK8ubm58V2t7cv5VnC4vlit4y7q7NJuMcgkfygEVlUAbdqhE3EA8c+J2va6dUtNEk0eW+CGSVdOmm81ftckkTuync8sWSExuI2fNkjk0Ac54n+JV/fw3l7JrENpDLCu5SsJbH2fGxl+cJJ5iK5bAZQmCMEkAHJ+MNG8Tx2U3jvV58aNql+bK3uGuNtxe2sw2PIiKpXaViDK2CC2flYEEgHUeF9L1mPwjJbatrD6BoOlJue3Lm5ur1mYt5aRI2TJIxJA29VLBeTkA76w+Id7Jpmk+A/hp4EgbXTGGurW3MjC3kC4kknYuY4doUghtxGFQZZfLoA9i8NaXqWj2rDxB4lM92pZrufNrFEA7FhGiEs21VIQHG47MnlsAA6mzvdLdkgXxOrK3G7ZuYH1AFuAQAPpz3oA6Ow1Ha7bJZblXKs64mGAOcD92q5oAvXmrXYhkS8sVERUMwMEkmTjg7gynPrQB6v8ML+PUU0e8ijCrNHKwAULjhx03Njp/ePGKAPUqACgCBxiRmGc8cDvXn1v4jKQhZ9ynAAI5z1oWwxsuVgZ1Aynzf4/pSjuB5t8a/jX4S+Dfw81Hxv4m1OOKC3b7NZwkAy390wOyCIfxO2GxwRj5jwDWzXMB8LXlr8aPj58RV1u/sLZ/iTPY+ZpGjSuZdK+HOlzcx3tyuG+0ao6gMEbayyMr7QgSINe6I+s/2dP2RPh98FtKi1/WLNPE3j++Jn1jxRqRe4up5yzE7Hk5RF3FRgAkdeamU2xnt5gNu88kUSlSg2qGwHOCNuT65H459TWLlqB8R/tjf8JR8cbb4hfDzw9rUVl4O8DabZ6feXAkZUuvEt7OjxxTNGeYraEx5DEBZboM4bZ8u8IiPKbPx3qPiv42eJfiPo17qmjW2mDQbS30i9kFtHplhb2cUN3p727piMb7q8t3crtt7g277hHlxs1ZAef+G/GujXOi69b+KNBs9O1zwjqsGnvPqulSXkllpGnWy29ukujALE0okbfFvKgtd3j/KINxkCzpni648KeMPEuqz6Hqdo/hj4j+EvGNzb6+0UmonSLq3bT5JrlECpbzSfaLd/KCIIfMRVUbQSXsyobn2B+2L8IbfX/wBmPxVp+k3d8v8Awi2mR6tootpYbc2t1YAy+ZGUiUIfL37gOoRQpUgg8NKX74upseIQ/C28+MXg3WvhB8QNGin+IXhfSp9e8Da1dwNctZz2zwvJYPNOHa7tc3ELItwHcQXOxy7xeY3bz6mR4/4Y8SWVjaafrdosvh+28J32g6pqNrbXEsdqlol9C95qOnBt0kDwSzTQ3NifMh3ElDmMotRmrgdz8QPhv4c8B/HXxPcar4un8OaXc+MTqek+IrOzEUXh7Ub50j8k3YKiDy5ZhcyxTExzQxjywuXBmoubVAfWPwb8W6b+058I7uLxpo2lXV3ZSXHhzxPp89sTCbqEjDj5shJo5VmjKj5RN8pJWvNryeHmawjzaHzh8a/2dtY+G1/N4ltrzVtZ8J6NF5+h+I4JpJ/Efw/bLGO4EindqWnggq8blnVGYpyp39WHxEaujCcfZq57N+zD+2Dq3ivxOnwY+PVrZaT8QLewF7pGpWjltM8VWLqGjvLQjhmdR91CQSrbQp3Ik1cLy+8iKWp9NeF9T0rV2j1TT3KtNEsZBn80BAWYdGKAtuzlc5HfC8cEm4MuodcSsgIBOBwRiuypPmijMkzgAD0roknZWAkX7orppfAiWVr2RkMajHOSSR2GK48dvH5/oXAzNRvo7Xy1e5RWdtuSV5OOgBOSenSuCr8JoZtjaz7jq1yFN9LtimZXk8rC9CqMePw59a45y0sUiLxV4m0XwX4e1DxP4l1KDTdG0uD7RdXlw+EjRTyxIz09Op7V0YenzMTdkfCnxM8Zal+1xo174l8XeItV+H/7OunXYNuIoXTWPG8oYgRxwg+YYiduxQpJO0kBlO316dGNNXZnzHtPg34J3HjnwvpXgnVNDm8AfCywjUW3gvS7lor29jAVh/aVxH8ynBLGCN2yWw7nlRjVx8afulJcx7tpuieDfAPhmLSdGsNI8P6Bp0bNFbwIltBboCS5IBCgKOSfXPNcc3LEbD5UfKHjP9oPwn8ahfw209/q3g8Tyx6Rp9lZuY/EF5C4HnzHAzZoys+XKwMAgkJLBK7aWHcIpsTOE8QeCTCPC/xrs9H0Hwf4dv8AUJrCS3sdFtXhu9LijZ7jVJtp3SDf5hiVApVF3qo35roVRL3THqdH8LfCvh3w74Q13WPDnhG01O8n0+41rWPDDXKXNje29vP5d0HtpiYkutyTxLNDgEbN4DM1HOMy/iv8M5PBmv6BqvgC9+2eD/G2lQvp8uqXDtJG67ZobNGO6ScpA8ksJ4ngSB/KkYKIy07jM7xt4ruNQSDxF4g8Nz6nBcW1p4b1O9l8iNr20uFlW2u3W4KpNMrC6s7qMtgmJX3RlU2gjHhi8AeKZY/DY1qfXdXlkEf2bxLpOqWEJ2j93AmsRrvRvm2r5szoNyjJHNAyt4j8Np4ha9urLWp4/Cvhexv/AO3LeN0N9q2pXEBtI9JWWEBWuZ2CpOqDczQNISDLTSuxE/h1PB3xA8PWfhb4kanFYaxY6hcW+saRDfJZS/bobdbee5tFkKG9s7qOGEy2zZfzVJKMrncS90DQ8HeO/iJ+zp4p1fVfB7T+Ko9Tuor6+06a4WOPWreQiIi3O1BbXNpIvlCMogaL5duIgayk76jPctNj+H37SlzD8W/gVrut/Dn4n6Vb2slx51g8DTQTLuWDULU/u7q3OWHmrnBHyNkAVk6nKI4+LQ/FMHxf1/x58MtFg8DfHLTLZT4h8I3Zxofji0jUf6TZyDA3sAMSYDI+BIOrV1QSrRsUj6U+Dfxm8PfGrwmNY0eKTTtTs5jY67od9lbvSrpeHglTg5zkqw4Ycg14mMwvspcxsjvIcIpka7eWEsvkqUwAOOM9+c9a5YATm4nzulAQjeFXg7jn5fpn+lEnZgaGmKyQ7HTawA3YORmvVyp35/l+plV6EXiME6Nc4XccKQMZzhhXrmR8bfFK1tf+Fma1eX8Uk8YS0jURyyqCpt485AmRc7g/YcFfwAONu7jSnHnISxSJI2LvCCUJIODJdHoG7+lAFCe6sZoxB9nt0gZXLNHDpjEAqo2lSfmJOctn1/vUANtZ7VVZLaR9sZ+ZGtdOGAwHyn5mI7YoAuQWmr3lytoljaIszRGPbYWsrFjuGcC1YYxgfKcknntQB8+aje+IfFnj6yi1e9vLBbO3guP7Ot4Y40txLKwKPbxIiT/uzAB5gKmY7cAK+8A6KbwN40Dz6V4E02eXUUR7y/tNNXm0ZwGQXV40UryTH5i7OUU7d2D0AB6T8DtNWTxfB4u1XSNAjvYja211LZxMkx2uJFkd+BIpMA2sY1Ksr/Nt3MQD6A8fa/8AEq61d5PhzpMWvRXVskMdn/acNhPaysFzv3t5iYMedwVw285B42gHk15ouo+GLW91/wAYywarrqLHDqF3Mj6zaW05UvJGZr6aCBxEGAIPmAkZ2QgqtAHy18Q/iedX8X2ulyx2dlqGi33mXEEQe3s7lCxMkZtCz7MrucxKFiPlrIhTZlgClqUOi67daLpmk6LbyahqV1Pp0GhxhZot6iNY4kYkkKrrMjgny/LSOQqCJcAHqXjnwh8N/BnhbQfhzBLa3YtpZ/E3ijVJ7krJcxoixIkS8eQkjvPEkahUWETOwOWagDz7VT8T/jP4gPiHwv4fhl0iGXZYHU7yHTbBOVBmjZ/vHaBGiiNkQICnIXYAdbqH7Mfxx0bwtb+I/HfijwbpFnErpavaav5shZyQ6QGaNW85xgEw5cjK5IYrQBh+AtPsPCsYsvhpruqpqqSo6LeX1ygml25QywZmjViM7RNlTkZHXIB9OfD3xTe/EPwZ/wAJLbW2r2bW1zJYXi21w+1JlAI2qjjghsYJABBAxgCgDVNn4puLhlRrjaxCxvvLP17o8Tg+/JoA2YrDW2RkmujJKjnK/wBkxFVI6AlLTkZ56UAQ3eqatCDbybXuFGP9CklAGFxyhjiAP0/OgD274K3DXekaDcSu5kZZ8+YzFv4/VmP5tmgD2GgAoApzgyTvGMghfkbPAYg/4VwWviJX8vyK6DwqNIHySfvD6URX7zUDO8U+ItD8K+H9R8ReI9UtNN0vTLd7u7u7mRY4oIkG5nZiQFAx1JFVON3oM/Mjx146+IX7SnxS8I6l4aMt1q+vi8uvAGhG3WO18MaIJPKk16/3gebPIFQwxkbUCtk7iEfTnUI6iPYviLrOtf8ABO7wH4Oi+F3w4TxtZ+I9cZPFWq31xIdS1DUp0JWRpFDNvdvMCAq2MBQCSSZUlV0QHovw6/bx/Z68fw6TPN48s/CmvX8Be80HXd1ncQONqtH50irC5BJ2lX+dQxGCpAzlRkmBr+PP2uPhFo2g+IdT8I+II/GGo2CW8NrpmjB7lrzUJ51jtbSOdFMPmSSFTt3+YiFnKYQ4n2LGQfBLwBoEPw78U/Dfxzdaf4k8Wa9JLq/xCsoPmjW91NCfs7FMx5WJEjG1shYo2ONyszq1HHYC5B+zj4L0HRtTTTBJf3+paZcWV3c6kkd2Wa4TZczAOmCZN8zyLt2SvI7PtLl6lVHJCPz+sLHWx8TvEOnafotvqWtaV4R0yTVxdzvGl1bxarFFBbFbhCzSAeXGwlKhY/3TOyxtK/XHWIHV/En4fz3evaz8P/CWu6p4ps/Evw7mtY9RadPIvNcgMuq2rgu3mzyzTabfyvOw2M8/XBRXulDmQr2Z9KfE/wAR+NfG37GdrceE7rS31L4i6To2nvfyyssKf2j5FnNKwC5XGeAByCcAbeeCFLkrM0TutTwjRIbnwVL8N/2htM8Va9q2m+A7+78JfEnw3qKQyahoMBi+w3ryzQBTcR2/lQsXbdIwWF3K/Nt6iDqvijpXhv4PfEWW/wBV0AeIPhn46t702l3ZLEunQ2kyXU01nO6MCsYl1C8liZFMkgu/kDPbqkk3A43XvFHj+zsEt/D8Gp6pc2kV7pE88luPtD2ERlis4tWfzjbamiRxn/SVjuSu1yy/vBWkQOP/AGCvj74k0n42X0R8JSweHPiLqFn4fVrS4+1R22s2ttmN0SZw8ULW+7APyqAoQER7VyxNFVFzNFQlaR+lGuzRQ6fqEeqauILPT4GuEuZNqxxDCjdLvByQvm8kFTubdtIFeZFqm7I6JvmV2fFX7Tf7Ovhebwfp/wARvhtqkifDtCmtCTTDJIfBksz+YdY0vyiX8jzGSae3gHOHdVDgY76NZy0kZLTY9R/Yy/aM8b+LfFd98JPj3r9sPG2m2hbTZLVYm07xDYnZIt9b3EfEkhUq23Chkcsq5WQRqvSVuca1ep9kQTb5XBmXgblUdduK5qb53YUlYuKdwB9QK75K1jMlT7orop/CiWY3i7XNM8N6Pca3rN4LWytIXknmJ+4oxz+eB9SB3rkxv2fmVAxtMdpYYr2a6vZ2vD5ipdRhSjbcghMfJgdR7GvKlU5tDpiiTVL4eHtLGp6jrtvY2Gmg3F9c3W1IxAiszszE4QADJb05qFFyfKiHufDfxX+JNv8AtJ6pY+Nr3UtV0r9nbwldg3TQgxz+ONY8xfItLaDBkeMuAg4G/e3XAK+tQpqjHmZO+h9A/Bj4c6h4lurb4rfE7wvHpOvm2MOg6ApVrXwrp5AEdvGg+T7Rtx5soHDAquFHPFisVd2iyorl3PRfGHjzw/8ADjTYb/xBK7rdzi1soreJpp7y7kc7LWCFMs8rH0+pwBWVKj7bUc32Pi/4ufEjxr8c/FC6R40uLzwv4Q0i9htrPwpoMsNzqGt6ijfMt3OyPEsUcoWMoivukJRdzK+PWoYdRRzybO88LX/7LXgu11HUvi34w0nS7/w/AtpqOhar4yW+it1PKQtYx7MvgbghiznOBxRVTTBbHA/E34/a98TvEN3/AMIR4G8RXPg+Kx0zTfD9hZ+Vbz6mly4M0tqA26DfbSlfnIZV8s7QDyU49QNrRLyfwn4z03Trc6XDctI2n64dOfzY7ZHvhdXyPMAFIaa4KFivIspWyMtTkMm8TM11+zP8DFv/ABKumst1pt6ojdXvJbOzgmlE8Q2lsiPyiQACyttz81Y6geUeGtV1rxP4SsLrVYLNEutQ1DVLO2tbUpLab78xG1Me4M95HPDJcLGOGleGPpJhtYpgT+GtWbxVpvibQrXV7HSI9EkhGveMfDmkSWSLePNiWyW1kdobi8mjVFiSOJHSQnenY6AX7zWpH07W7kX9p4d8OaXpbzQ30V8ksXhCynmV2luiTvm1u7RjmMljukGNoHzAjJ8ZaLp+q+FU1TVfCss+m2+nNp9poVmq3N5pOnXp2S6nKXGZ7xpXs5pXJGIpwqlfvUAW7fV/DI1yHTpPiD4tvr+WSOSCwu9Ws3ks54poUkjt7ZUjvp7ho4UjQyKQvmyOxOSxBmn+ztrHizw5408C3GqolnqE/iGbQrKWyu0uEv8ATrrVLx5Ldk5DwqqTyK8fA+xoy/Jk0mkB90/Fb4SaR8UdKtIb681DSNZ0mY3Wi63p0nl3mmXRBCyxt/EPmwyPlXGQRiuCnWcZAfN/iKHxxaeJb74l+DrG0t/jP8PUVPGGhWoaOHxpoeBi5SH+JmwWicZ2Sboz1Wu1zjWjysE7HvHw7+Kfgj45fD2D4ieFNbSTw7qdrmcSyGO4sbqMqGjlH8LKThh7AjgivFxFF05XRtGR38EkojjtZSkk6R7mdRhSvZh6DHrXM/eNU0bOlly0oYfwoQ3r1r1coVnP5fqYV+gniBQ2kXCsAR8vX/eH5GvZMD5O+IJtU8b61d3scBmFvaiPfuLFhbp8xJkXup+7j9aAOWvr93mlktFmjjRQD5b3eHIcf3Lps9D0HegBgu7lyJLj7YxIYMqPqDfNj5zw7cEr+tAFWYwNaRJMmu2wJDObVrlmHzKTgPA3AB7YoA8y+LHxAHg3Sr6S1k1NXsjGFlvYCzSPJay3Cqu9FVN3kiPewIBfpnFAHhc3xMk1Dx3qd9JpGnRyxXWjSQpp8E8gmWO5jDyfvGeRXbe+RJw6vuXbzkA+yvgL4W8HeFfD9tqOq6TN4q8S3Vj/AG9rV1cRCVTPeTKYbW3EhCRkloo93fyuSBGqgA6zRvAV1/aGqXmr6PpUcusXUNw1ood3kEUUxjRrgCP98sjIoIQRos20p87uQDk/HXxxs9BF7pXhHwzrk2sWds5l0jUb77NsZX8oQquwTyqzFdrBim10ORkgAHi2vfFWfUdBjktPiRPcX8pZlm0E3VtY6dEwLnyyrCBgVwwLKJHMjK5ywUAHnX7O3wWsf2jPiRcacbQ6f4c08+f4nuhvhlngklYw2iFQCBKDtGc+XEiknzFXAB0Wr+IPDugfFfX1+GfhLw1YaVbzra6NeJDIZ/JCmDy42D4zKFMsjNvyk8JLAZagCa1+Fmt+OfEV7qniXxNapc6hLFcedd2D3kEISPbGscG+K1+TdlVeaXBLF49zPQB61p3wfaBIbSD4x/Gea7nt/OS30O5sNNtGhQDO+RbQW8cQzggz7gC3ynkUAM0n4GvocF/rXi3xrqfjbz4Ps9heX89vJNaxSEhUZ5mUu672TbsCHfnZg/KAfPHxCvLXwRcQazqd47vZzRNai5jaEIzTtuW5iJJULJGQVQoRtYqqt5hoAyvDHjXWvBPiTwl41h1i4sdL09z9ojjKLLqMbO7SQyCM+cC6kkmTg7QQWUgKAfb1/e6LFPbxyarZW6S7nyZZHBAI+YB2OBlh2oALHUtKu8IPEGlFIkAJl0eVmY9SR8x/lQBGb6w1GURQ+K4ggUq0YsUhU9eN8igDp3BHNAHvPwH2ro+mxR3DSost1huApwSPl2gLj/d4zmgD2egAoArsR5rgkdhx16VyRajXk3/WhSEd1VCN2COOexPSjRSbA/Oz9vX43aX4m8Z3fwh1DWzD8OfAItNV+IsKGVJdZmbZPaaLBIrjMkwx0xtJ3sxEZAuEbL3gPT/2ZofCnwut9B8XePIdPt/HfxvvidPtNPi82LT7NLZZbXT49v8AqoooFizwFLsmSBjOMkqjaQHuHxv8G6J8Q/htrngTU0m26taGPT7u3SSZ7K+Db7e6UKfvwzCOUEYx5Zz8oNYU+anO7GfHXwp+EPwk/bO+Gnj7Tvilq1lqPxlF2bfXtQOn7ZPC04d4YorNdwzbA28jcSEM7SltoKheypWt73QR6h8cz8K/2Ybf4MeHtL0hdH8KeFtT1W/S0srdDHLdQaHfGDf5hO+6luGQRbjukkbgliDSjJyVwPi3Rvjl+0Fc+NfiBpnwP+IOvaQJNXj1nWlTRbKRr3UprWNCI8sQjSJayMsCgnhgS23K1VpxkB9KfDj4gfHNdSOp+B/js/xCvLBHbxH4C8faFHpestKkkjhbWKECWGeSCCWWOKQEBMEiQABcpUrLQDnv2iLXTfA/xP8AC3xk1Pwt4hsPDnibQ77Steshpw/tRLW6LIRDncJhbyeRIkLfPH5jH94rFYdo/DYDyaa88N3ereAta0/4o+HH8X+CbxdWiuNb1FbAeJtGXUZZiS8xUWt+jPdQzW8jhGV/kBwpFUZOMvIl7n1B+ybDba34L8Z/AHxnZ289t4d1P+19CgF0SbrRb65e4tDvR2DGOeF1zFJtU7VILqxPJXk41OZbGqPM/jnJL8FP2kfHF9aQWljYeK7K31v/AExVltJL0qYbuWa0EqGWGaGO7hu2RSsSy29xhXiDjaPvLQh7lLTtYsPC4l8C+FPGS/D6a7uJLi38Oa9LL5OlvO8Y8nSpVSSC4il2ROI5La5hjJVo3UyBmbg1uBmazoWheKPDOmaPf6tp+pjUZoLiyfSdJs7Y6hdO8MyMUjhiSa2eyuJ7t2e1Ajjs2DFWc7dIwaQHm/w6efR9G0D9pm18Kz6PoHhnx3DdPfS2hkubqELYJdHZudJMQw3iB4kVQTJjawIWak9OUVnzXR9vftZ/tOfDj9m7wjdyeJ0e78S6xuGlaOjFZbuSPgSuARttgFwWbJfIA3Mpxxxwzk7s2bbR55+yB4u13wtpNr+y58YPElh/bHiPQT4v8Nalpl7lP7JvCWe2TeNuYJBMy8NE6llx8pzrWoulqhpM83/aI+EN78F/iD4a0bwVEYLi9uJda+GF7BLtfTtUtSJbjQ5Y8kyWdxuBhXKtDJIEU7WZaqE1VXIG2rPtz9mz4z2fx2+FGlfE60SCGe7JttQt/LMIsbyFwtzbsrO5Xa24LluVKHgGuWpB0pEvXY9b0zUIby2MkVykp8xkYgjKMCflYDoR0x14rWnU9orkNNbmjEweMMDkHv613U/hRLOP+I3h9PE76Lpl55xsI7z7ZOkbMgd4trxhmU527hypBDDr054sfJRir+ZdNE0VxFLK8rSM0aKZEZsfJn5TnHUnmvAp3c7m6ko7nyP+1r4puPjd8RrP9kTwn40h0bSZ7Nta+IOqL8y6fpMYRhAXJAjeQrypIG0rnqa9/D0YpKRm5Js0vhJ4Ib4heJNE8YpY2em/DzwfHHa/DTQoJXWNvLDJJq9wuPmLqAIdxJC/N1Y1niqyinEqK11PqW3tpbCAQ2gCyEfLk/7WWIHucGvLhFVJFyt0PjXXPiI/xT/aj1axtPEp0nT/AAhq6+DNLu7ZMS2cs0SPqNzE0o8oTtvZA/LJHG+AS4z7dGl7OJi9NzyG1sJ9S1HxC3he5Ms9reXtoPEC3ryXVnoguLtUuY2jJfa85MU0uCyJMHX77EdMZNGctTivhT+yjB4f8UWL6f4d1bxOdd8MW2r2sOpiGC50x7hTHei9jLAJG4Jw7SZETvhXfG2Jvm2BaHpnw08IaL8PdS16fwZrqWOm3VwsS6haW5E/huzNtLealcoRmNZHtERo2CZjF3FkMRguOi1AwvC/h/xZ8Udd0dZZIfD9vrGpsZYLW9M9qNEjsVFpHJMSHd3LSROwB2mWY4LS5GUncZ3fxe8b/Zb+x1XxFezarZ+H7afwl4ctraJZb+71a31G3FzLDGvUyJZ3kcY/djy0wecAzGIHklr4Qvtau7TwP430LxL8O/Dt28095PfQywSXMDSINsSKGjmu7mFPLCyENHKmQXGzbvGyA7q8vEubS2u7Fj4D8PeG7x3vb2+K3dvoHz/Ktv5ibr/Wrggl5Mnyh8u7GdyEclqGmjX7m18NeINJl8KeDPDl/HBpfh3VR5t03mbraXUNRbOHuyju8Kk4jaBY/wDloDTSu7IZl6D8TdL+Duj6RrVneWniKS1MyXltZ3ci35kkea1ltpoZIDbSRyLGo5dfLEcKlH8vJTVnZjSbHW3xIt9f1KaHU7C5j8PSXFrpkMZL6CIImQr/AKUkdzOTbfMVYWqqHGcsgAFNRBprc9F8F3upa74z8KfGW8UXt2/iPw5onhOHSlTStPcCaSOS2t7VmLeQti8rmR+WMiYVRmpn7m5J9s/GSD46zeGrqP4Hal4WsNUiXzUl1sSFXCgkxrtGFLYwZGzt98V58YxlIZw/hvxfpn7SXw+034qfD+2g0j4h+HELW0EsgDwTAkSWryLzJaTFWCuMow2uBkHHT7KUFzCZ5j4e8R6P8Gfi1afFbwd4fm0v4YfFC9Gn+NNMuIjCvhrxJuKrNIMbUDSgwuOASysOGBMtLER0GnY+u9TN7BZRX+nxRzyROodNwAeLPKgkV5NSKpNpm8Jqxt6KiFZblVZTNtJUnpjPA/Ou/KpKXPby/Uis72HeIMf2RPnOPkPAz/EK9gwPkj4pteL4s1S4tdKadRHah5Htrh12m2GRmKGVeuM5Oc54FAHK2uqTBZ1fw5fiJ0YEroittBIPJljUDoKAGQ674bEgnk+0r5cqzeXJptkN2c5485fXkZoA534l/Enwz4H8Gan4mGuX0H2ZYkjdLCAokjSoikAXe1j82doyTtIFAH55fEH4s+LPiJf3OqX/AIj1ZtPSRm02wuLnzGKhsiVzvGH4UqgV1VGPIUksAUfCus6xN9m0Z4Gso7N7W8O+ARllicPH5hIGVXJbjJbeN2UUGgD7S/Z1+N994S1jUdJ8Um81SC5jsri0mt5jLMIdPmiIUjgurJPGEbqHjZGzuJoA+uPD3jfwx8RtNWyttZjk+2wy3cGoLEgjV4k2yoI2y8UiLtl24Rtkq4bIbYAfAXxW8Wa5p/iPUJNG1qOCTTjJviF2LyG4O7zR5YkUuqPGrk/MxDReWM5jMYBH4R8EQ6j8HfiF8XfGmhLZ2en2t7pWh6fPI863Gryf6O8zQyHaqWxnWOIdHlbccmImgD1L4ban4l0j4Xw+GfAOkgeKPiFIdQuf7PtlWO3tlhFpZjajqGPkW7TfKwcs7AnPmNQBqaP8EPhJ4Q0tP+Fw+NL3+2DMjaj4b8NXCSXzO8m2GK7ngGYWZ2w0MAjQGRUVpQqYAO58K/Afwnf6mPG3h34dab4dm05X1K10+wvHW+lZU/dtcXUrvGgcvIuAhC74yxB+VAB+qeOvE1rqeh6V458S23h7UNNaF3ePU5Z7tZQHR3VhEVkQiWOJwuQzQFn2fKCAee/H/S/H2vy6bfeHvFGmMNdctpV9b2MI095LYmV8hZHcSLseTz2G59rRMI1dloA80+Ks2sePb2TxN4mt4NNvrq2WfUjDKJ4jPsVJSqhRlTsTlhtbcqsgYu7AFL9nPwzP8UfEerweP5bVNF8L2MF1F5ahJr4vcRPHF/CiorW7MxLE4Dom1XYqAfXW6W8vvNa/vEmnAc7by2ChnbfkEM3Htjp2GMUATKjtd4tdTadyGGF8QRg4AOcAjngjkUAVdRE8aGW61C+jt1U7ydfmk29RyUnXGMZ6UAe7fs3SO/hbSCzH/j5v1y9w0pYB3GdzMzEHbn5iT1oA91oAKAKNxYiWdphNKjHA+VzjGOmDx+lcco/vWUjzL9o/4yaf8BPgz4k+Jl86K+kWTJZxP/y1vJCI7eMDuC7DjpgHkVpKOoHwv8A/gnqvjn4ieGfhn41gPiqy8LXU3j34j3ts0PkT+J73zJ7SyuTI0bzmBHVmwJB5sjK2xSwBOV0B7l+3t8CvC/jOw8NfGq/17WtF1XwDfW4udQ0y58qePTppwk0iOT+7eEuswYDkArzxtzpxaYziLz4v/tmfBPx54Q+Dlvpfh74w+G/GJSHw14snWSCR4yo+e+eLeoMWRK8gDl413Ahshaly9RH1H8DfgvZfBzwdNYRG0utc17U59c8Q31srRx3V/O26QoCdxjUNtQHoqDoc5wrNOKUQPHPjH/wj3xs8S+MtT8TpNfeDPg/PJZ2WmvILePU/EP2fdJO7m5jLpbCSONVZog0rP823a1b25KaGfKPxy8NeKvDnwp034yaj8R7vw9Ya14kh0rVtQW1ubmXV7ZI5ZVLxXMcbSmKVCkaXUXyMAInEeGktAc58SfH/AI28OeGbjxpYWWsXjWq6Z9k8V6EBBb28gjt3k082UrJcR6dLeoVjjlSNcNviQIpjkLCF8YfFb4leJfD51zVfA9/rt3FH4d8R2YuLqORv3MsjS2VwrvukRPsMslvIN7KkjFt32o7gC/4o0X4X/FO01P4iv4YvPHGhx6pearqL2VlGdY0HTrk3haC4jEgk3Wlxes7qpbcbRXAaFwyUt7Ce5vfsj674S+Cfxn+Gkek39tCnivQJtB8Vvp0NydLZmvWOkagkzgRsLrcEwMlHDIwVyRWVenzI0R79+3v4I1mPwX4d+Kfh22tb3VfA+tSR3OnSDyra+sdQC2s6Txr87xK7ws6YdGjZ9wZCSueGkSz5s0fRp4/E9l8Ivh7deJdXtfEdrcHT7dNajXQIri1YwXc0Gn3Ecpgt0YO5lcPuPmReU0sbRJ0TkI7+9+Gmi6Fq+syaXcL4w8Z3pnTWvEvmvD4Y0qZp/tE0NxcTMZb+RLlDNHYwoVZ13vGNhUWpe6B1MM2leBf2JdQ0e71TUWl8V+GPFd1peli7aW4lj1G8LWryQ7V8yZpJI1YAAp57gA81zv3nzFx2Om+LXwo+F37PfgP4z/tBXcNtqniTxoJTYy3ivLc293eRCA2VvcYbMbSzMQyqqhcAnauUmnW5nYos/s7/ALJXwX+AH/CP/Eu3sNRsfGc+jJHPcXl+97bwlooxcsCsYVAmWXcxHAbbx0xnWnV0HzHR+G/F/wAPP2zvAvxA8IvrdrH/AGbqFzpCrZXqXL2qRyq1neq0ZP71XUSRumMESKpbAckf3D5mJvmVjzj9nPx83w7+M66QbK30y1+JRudB1zTo7pwuneO9O8xbguDu8tb23VJUYMd2RnlVB1qL2sboSXKfdmlvkAQSxeVIPMQbGDcN8xxnj7w4wOSa4buGiJk+Y3LVxLbpIr7gwyD6ivVwz5qSb/rUhmX4ghilktsljIVkRVEhXCnbubHqMAZ7ZPrXHmSuo/P9DWl1PN/jT8UdB+Dfw41nxz4mkl+w6TAgaNY2kM0ruqQxrtGXzKy5I527j2rhw9HmkEj5P8FfBw+Jr2HwB4yllm174llPHnxYuIHdJYrORv8AQdG3BsqjMACnUpGx4GK9WcvZw0IR9qeHbCxsLYWFrGtvDHsSGNB5aQwAEII1OMIFCjAGB09a8WpGdSd2b3sjcvmt7K3k1K5eOOOBS8h+8MLzk+g4BzW1KnyyI5j86PhLpVnrnirRPDN9p1vqOh/ErXdR8TanJaRE3M8bWJnlgY7t37xDHCFQZaKQ8/MTXr81kiZO5J47ufCs/wAW/Eeq/DpLnwt4qv7G42SaWxtWfSZY7OKF0ERKqQ0Tr5YUkNn5QcErnJPZPA1lDN8DdL0m78RteWWqWWqax4klvNVnvNX1TT4ZGhtomu92cSOsayMGIVWaNAA5II7geDaE7zfEXXbTxKZIPBvinXL/AEy+u7O98mLRra+0O1hkkniwAEZprQxMMgAHOMHGtroDHurrxX8PvCXh/QLeG/8A7e8AfZL67tLa1ictYhYo7loZOd0haxmZQeu1gOXGY5QNbwJN4G8RftEeFfHdrf3cvh+xutd1GGU2YjM6XtxdwRX0MjKGZjM9mrfNhZZcp1JotYQj6N4k0WFY7TxvYX/hyJZrKe40XV10PU7hxLNshubdEFxAU+R5ZRG0jNvIOG3kGdJ4JutUSS/0jU9O0e+0680W107T/sCFrPSLSbULizmeFZGK75hE03nsxkbYxLeoBwniKX4jXOtXuoaPqEypbaFo91f3d5arJFqt840wwwq7AruS+XzriXGFQSH+LFDly6oD6/8A2XNA8LXv7MvhO/tvBh0mLUIZ/t8DmOea+naeVJblnwfM8yTfIrHorjGK4KlaXMXA8T+PnwI8U2B8SafY+GLhtBGlyxprl3HBIyxbCvJjQcxjcy+YAwwCDWlOrJsKh4z8HfFCa58XfgzqPw/vZtb1PThpWl2Hhp/Nf+yoEtJBrNxdGaPy1d2Hmpcq/mOGXGAMHsm1y6mZ9Pap4Z/aF+LPxQ1X4DfE/XYtL+Flluv7nV9MLW9/4n0+V3aGyLxkFNmGjl2gErHzndk8seVPQZ1/xSm+FXwx8e+GfHV98SvDvgLQvBWkzW17ZafL5d5qsHEcFpIifM8EeSY+GKyOcbetbWlJWEV/HGjeCtWa28WTWtxL8O/jjptro2uCVGhe2u7mIfYL8xtyryYjifgHf5JJyK5cLL32hnWfs0eO9Y1rw5qfwv8AGk7nxf8ADC9/4R/V3ckrewBA9pe5I5E0JU5/vqwrPFUOa7Kie46HG0IuIDJuCMMEnJwc9aeUx5XNen6jq9B/iDH9kXGRkYXv/tCvYMT5A+Ll0LrxRrcMkotjpUNmqCKAl5FeHeWLGCccbsfdBHTAoA82Ok6dcafK8djG7rFlWukUgEkjn/QocdV7jkHtQBfs4dWsbljaw6ValSpeSOaIbTjn/l7Q5/DFAHyf+23rmvXmoeHdCl1+KS0K/apbKDnMqq5ZmPmupITftGeCDjnggHkvw78IaVqWv6dDqEsgkmvLewsRsQiV3dVLYKMqnyxLJyfmKINuVYIAfQPhj4KeHfFel6j43ubay+ytcR2elaWCkpuC8rILicsGMnSZ3Vm6KehYGgD134ifArwd8MtKj8MeF7p9Li1tLY63bWNx5ElxeeWxijXZkKgIkZYdrKxJIVmAoA838ZeLrX4P6SkVl4yvdS1OWVb6e6NiYZGCxzJHbMqndM5LyeYUCYVW3Ll0UgHznqmmz6zrV34g8R+I5tC1ay0y1/suwnsfOe7Wci4jXzD5UNu4hlgZVO44ZcqDkAA9/wBStNRtP2d9M8GPeTz/AGi80u3mjjkjeUxxbLt5h8wyGuH64XI3HOVAABueDbGXRtO1K/8AH2v3Hh/SbSEPqcNlfGzwSECpd3g/eN8igG3gZWACqzLjyyAdv4X8C+F/HNjJY/D7wLYaCk+mLdrqmoxRw3EwUjyFgErM1u25t6yTuZEUnCISGAB23xK/aC0/4dCDT9Z8MazZ2dhpyxPJpsoUQOqNh4blvlkJEjbgpJYkfMh3IQCronhO4+LmueFdT0jxLLeajatc3F9Dq5l1LTpLZYVMMgiuZpGgcyyCFir/ADLI/wB4xbgAenW/wk1d1utR1FrGFo5p7mw03SiywRyTLskcNIgIJQYAHQmQkszHAB5J8RPBEkdvJ9p02VPMOJo5WdQdwPLdd3G44AJPIGCaAPCf2e9/hf8AaNv9MUrDaX/hy9t5S96LYrPFLBJ5iM2CfljCDKnCO46qcAH1fp10zPI8T2zkOVQ/2rBOOGGSGQY9ec+uOKAFg17WftUlvbW2isUlHDa20TkELxtEoz0xjjpQBoiRHgGoXNpafeAmaHXpHbnccL8xxwME+9AHsfwAcP4e0eY+UGnnv5SIp5JlDGebIEj/ADN07/hxigD2ugAoAjYZY1hb942NM+FP23PF2l+L/jL4Y+Fet31snhL4baVdfFDxWjxl/Oa2Vo7SBtjI4XfIisqtlhdxt0Q5upIqxd+D3w2+K2vfsh6LZfC/xbb+HfGHxLvT4l8R+Joj5dzbQ6hPJMblEbrI0XlqCjJwWdCDgnDZiPBPiN8G/jL8J/CmrSftbfHz416n4Uud9p/aXhfUlv8ATW3MNgvIp8yKJB8vIABCjcSQK1i0NK59sfsj+DfBmjfs+eC7XwTJ4tn0P7JNc6PN4rkP9oG3llZkYrGEVIyMNEFUYjKH7xLHzcS3KVkylE9V8ZeKtI8B+EtT8V67ctFY6JZS307B0jLRRgsQNxA5wB2+8OmaKMG0k2S9D5S+HngrxPf/ALM/hyfxRDo+lyeLLm8+I/jLX724W0hskvrp7yQN5qkxk2snltseB0CkrNEQHHbVlePKI6bxZpnwT+MHwe0j4bT3l3q3grUJo7Oz8S+H9Vi1MaNf2/lywSS3e+UxyiSVlHmPIDgKTlxumNSXVAcfY/sr+M9bfwrb6l8TJPFPgfR7xNb0W4udXk1GTUphcQtFfzSlVjeWS0eVIFixDEXVhvdvMrRzS1Ha55dr/wANrvRbKbwb4luNLXUbO/uNDR4tqN5T2PhpDDHuZ1wsc93ltpw0pYAB3FCkmVynCWPg7w3qt94s8b+JtOim0z4MeH0m1vTbS4MS6nr8qBH065lDecIortJ5HhEm0s+0bk5ek9bktWZyvg3w54hubyz8JS+IRHonizw/Jb6Df6Xo8Nja6K9/ql41rFKVLMpOp2USxDcw2M+z7hIuUuZDTsfXdn8YYvi/4VgtPHFzcWE3juwutGttGtkWHVNL8RJEYdUsXR2/1ESJLMxkQ+Wg3u+9oQuNOhydSTzf9n+w8WHQvidq2meFtK0jxnFf2fwv0aea1+321rPNf3N3eXUPmNsmjePUY7oj7pZBlSjAG5QuB5h4Ah8dftS/GO2Twt4/m1K3vLjVbWwvLgWs/wDYfheCV0MwhVR5d++5EE8TLIDefdCHzAbKwHr3gV/hF40+K2ovqHiKLR/DPgHx5ZaPCNS1R5NQ13VkjiisLP7KR/o2mxTbjFGAxkkj3F1KSVE1y02ik7H254o8G6J4r0ObwzrOm2V1ZTmLfbXVpHcxlYpVkjJicFSN6Ic4yDggjArhw694tanxRZfC/wCPP7XnjLxHpfx0+IWn6T8OvAfiG58N3vhvwTG1rJq13Cscu+WRmkkIaOeEOu7jB2IjDfXVKcaXwq5Liel6ZpH7M37Kr+HZvhz8PrHQrjx5qlp4Ut7mzvpLhZQzCQtO7ySZVGCgueQ0ijjdiuaalXXYqKszxX9rj4ceJtM8a+KJ9Jup7C/8VaNB4s0SaIpFNF4m0QSTiG3i3Kr+bCd5b95J5gmw20LHXRhJ8ycWE9T7l+DvxEtfiz8LfDPxN0u08m18R6db6gIRKT5UsgKzRhmVdwVtyhiAW2g4rlrPlnYhK56Xa4EChegyPpz0r0sNrSX9dSJaMyvEM0MclsryKrEO3JA+QFdxJ7DO3P1rjzFv3UvP9Dakrpnyl8Zb3R/iV8Y9E8PeNwkPgn4UafL8QfEIkcfv73a6WNvIhx8ir50wwcEooIqcL7urIbu7Hafs9+C9Rs/DknxK8SRSxeJ/iJqJ8Rax5w2mCNgq2loAQCqxWyogHJBLnqazr15ym4ovkS1PCvC3x2+HUHxC8UePL20+J/iL4qaDcX1n4g0HQLeWW20rSYZT5cDxsBCIRsVxJnzHZpOcHA6qME4e8S5dD6r07xDoHx3+CEXijwlLNNpHi/w9NNaxCQLJsnhYCMlT8siMShGThlYe9ZOCjIk+N/hxY65qXjHRNV8L6NfSXngnSft76TYRGK5u7K4s1t1kh4ASRP8ASIVPIMtkq/KGNdNuZAc/8V/hn4U8Y/GHwt8SPh7qnjSwjtrua5geLTorizvJg+6aK3uGUJFN5imU2rsAzmUDy2YU+RWsI2/D3xc0v4Y+FbTxB4utY/FHgS00o2Z1PQbIwadeeHNSunZCiDc8NxbzqVaFivR/n3LtZWsMpeJ7j4RaV4bttb8EftZ6brdnrs72GmaVZ+Fodc1acuhVbEWwfa4+c/fjVlLNtbB2jSLbdmBzd9dad4D/AOEg8R/tB+KLDxTPoUjXmmeG5ok06S2R9hjOtOjswOfL8uw3szMhYjOSd7IQ34ceIPHHxp17WvG1/wDDHxlqS6lZQ2+leJLTwvdLpptCsUrafBbIGMUMbh/LZSWbKyGQOitWcwJfEPgv4j6ebi91fS7jwrbQuttD4l8RaZPG0T+eGjkS1uHSG4k2NtRYrRpWkOC2TkZjK+v+ONBs9W1/wloSy2/iK206PT1s3imlks5Ege3tY7uZBhDALi5vJ+v76eJVHyNmrWA9a/ZA+EHwq8VarrXi3xrLP4o1DTI7WKO51meR4pbwwxtfXYidtiu1zL5JyODCVwOlYVJNLQD3/wAdePPij4P03VdO8F/CrSNH0XSLeaCy1XWdWhgs/L8olJILWJS7qm3Pl5QtggcnNYxpqo7salY+M1/aQ+Nvh3SrjVtZ/aT1uVLqNHvLz/hCbaXRbS72sJbWO4kh8twGZFRhIP8AVTZ3fLnphTjGVkDdz0r9jHxf4m1v48fEFNT/AOEZkSHw1o0si6bbS2a3sjsXF7bwSM3lRskkm9v4v3fyoCAM8ZHlj7oj6d+L3wc8N/Fzw2ND1w6slxY3MV/bXGl3LW19bMpBdY5FZdolQNGQDj5+xwRwYeo+bU0cFY+UfhTpngz44eOtV8SjwpL4X+Dvw3v0fXotSjEMeteILVCBdyq5YwQxKoLjzGDOFyOufWlJ+z93czZ7l4P+L/w1/a00zxx4F8KS3ken2lqLbTNVlhMcV7Ec4vbdHGHEVxEAGAwGQEY6Vx06Xs5cz3AwtE1qbTPj/wDDT4kXF1LCPiFol54D8RW5fEbaxprytEx42h98dwgweflHauiSU4Ni5rM+tdIXEJJfe2FDPjG4jPNZYGPK5/L9Rzd7DfERA0a5LY4CnnpncK9Ag+RPiHLYw+MvErXGp2cIkgsl2vDaTSlhEUwVnHyjKkjnBXlevIBwtvNptyjSw+IkDgbWFvaW8W7nOB5Myg9+vvQBSu7mMo226vZvnPztcsAAehIW+U4/WgD5s/bfhlvPDfg/UFQRy6ffXESuQd5jmU7s7pZSwUoOSfl3k8daAPmqTVNQsbHQ9QsLm7aW0u2mjljVSqSSncjhR2DnbzxkFMjpQB658Nv2nNL0CTTl1m3htpobdIJCgeRIpreVbizl+XCsrSZiZvvBXyQwA3AH1X44/aL+H2t6J4g8U6B9tubXxVZW1tc2cUMMxjlgt1BidZlITaFYrKMqFfJyGVFAPmq/V/iX4p8IeFIvBmmwy+IvF4sdV1LTtPEcVuNQv08vTZNqbMxwoSm/LoxOMFGLAFL9o+5OufHzxTounQWr2M/iyeRo44kdI7eG3kiIbegwwhXcCzYU4OQFUgA2tA8YfEPx7rttD8OfCep6vqt0zrFcxQgWdmxyN0BZdxwSR5wHyAqUUHaaAPWdJ/Z11tY7bwp8X9fs9f8AE2s6raXA0a3tobldASA7zJLcMoSDfs2/Z0jTzDKN4ZVwAD3PSfHHgP4YeHtW8GeL9O0lJbCSSBLPVpA8VxH5hMJU3CSL5hDlMSGMkxcbwEZQD5n1FNX8R+JtaEDwat4NuYIL6BpbGKMROJpSIDCcquJFaLAZwECKhWIqkYB9E/AL4keDPCWiram5s7XzMJJGjrGJBwqng4J5A9gc45AoA9D+IPxZ8RweH5NR8I/D7xFrFsr7PMt1S0iABwZJZ3YOsRDHDQCTeVUEqSRQB8a+MP23LjT/ABfcWHiH4a6THA94yS3dlNIksSbRHtiYqr+Yu8nOT85DADACAGh4AubvWItN+J2gm0uLmEyWk6PYpvurV0UFGmbGZCGBDA7dyLnIJKgHskGq6XBEJZktgJlVlYacNzgqDkFnBOc9f0B4AA+11bSYZVknjAZyelmhBUAcFS/4/SgDQ/tzSVWUi/mt5FJZcWxGBwSco4zjIxnsaAPpv4GQwxaF4f8AsqN5JW7KN84BBmmycMSeTk/MSeevQAA9loAKAK8srJIQELAAnjvxwKx+2CPy08bXVh8Y/iB8WprGSS+134o/Eiw+FunrBJ9mnt9D05VudRPmvgFG2xxkYwSI+WGaVV21NVsfpL4Zi8N6PaQ+F/D91Yr/AGNBFaLaQyKDbRogRFMY5QBFXjAHHGBWcFeNyCnr2gab430PX/CPicve6Vqts9rcW4BXEMiFCgZcHPDk/ewT14rgniHCTRUTR8HeHNK8J6BpPhbQ45UsNGtYrG2812kcRxxhVyzck4ABz6VnTl7SRbPGf23rDxDffBOe10Hw5q+twtrOlPq1lpUbyzz6el0kk8YiUjzQ6JsZT8uH5+Usa9KlCzIkfMXiz9vC38Wa3qWiaz8P9MufCm5pZ/DupaFNPfmytxHJ9ont7uJIblInBZooJEkjMMsimVY1ZtZwJPP/ANmTxT/bv7UnxJ8D+MfCtj8OvDfxe0OOzh0/TrEx20l6qTC2kjL48m42reuoKgeYr/IpAAupFW0A+vv2ZNb8V6Zd3/wp8dWmmWkenRT3mk2cNxJI0MPnFZYIkbL+VFJJJCg5Xyo49haNld/NxCcVdFR3MP8AbEe+bxt4Sisb68sZY9A1aS0ntZGSRJ3v9Lt2bOwldqTlgFUsWRc9qdGLkiz5at/jneeGLjWNV0nTNJmuPGXgtn1sz2/26G1kjjSUzSW6sWu5ne4nAXnPnGWQ7YGNdsY8ujIluYn/AAq+01b4T/Af4T+C9Hu9R+I+oapq3ifR57iNLRNB0K7uVc399CHcA7YonU7yR5RQFiozRJ6TpWsN8QrOXxFDrmim/wDGV5Ot1a2M00Wn3niDTn8rVbWXZEbgQX8EUF+LZY0ac2hiYkklrA5/WPjl4z8AePNW8TpaQ3+i6xY2niC31OUxwmDU9EiP7q7HmOHe4tpIraR1CqJ28pN5tnJT2AqeCPh141g8Wt4X8M69Y6d4j+GPiXUbL4f6hq2rXMVtqNtayeTLb7meSFppLeNImtG+zhkkaRZGWN0MAcF8c/D/AIc8X6nN8TH+GD/Df4jXNw9udLsrm8ub271ue5NuklxNPbrZ2653TL5Ek0xHlFQvzFW9Y2Gj9ZPhx4e1Pwv4P0PQNbvn1HUbHR7GyvrwTvN9puEiVJZfMf8AeOWKsxZ/mPBbnNebN+zdzWKujn/jT8UvDXwL8GXvjPWdO1fUVV2ktrHS7Wa7uLu42s3lqF4QZUsWYoi5JzkkGqMHUeonufAvwo+DOrftt6zN+0J8dviZLpkkV2D4S0Dw/fWbS6db+aJhPIwJdMcq2+NXON5OCAO5pRXKhrc+of2oE03RvhZZ/FK+kl1W1+HesaV4laOG5DteWKXMUd1EW+75c1q8ilcsjjPBXhvPwkrVXEUh/wCwRPfeG/DPjn4BandxM3wl8T3GjWCqWMx02ZRNbvJnHzHc/O1funAxg1tiYe9cmOx9aWbiS2jcBgCP4uvWuvDfwl/XUiW5zHxCuYILa3Em1nCSzKjDAdU2syl+igjA545zg4rnxseaUPn+hrR2Z8MeB11T4o/CC716DyrfxL+0V48EEM8+DLB4ft5XkeIn/loiWllMBgY/eccsM1OKhAz+0fRfxC8X/FTwLc+FfEHhLwGviHwZbahcS+J1tEDXljp6LsiktoNwaRlP7xlQEkIwUHK1y0oc7uzZ7HX3mk+DfjR8NtZl8Da/Fp1t4vtntLzWNLtYxdMhysqNvXIk2koQ43Ie1dF+TQyZ0fw+8I6T8OvBWieC/D2mWunadoVlHaR20CkRoEXB2nqfmySTySWNc85PmEfDnxl8L638J/jRq3h3R3Nvpmqac+paFfiJZTb2lzM5vdLnibb9ptPtMgk2rIkyC5zGHPy110ndAcxp+p/a7PU/EBvPEWgz2TXmk+I9uo+fHcRnTZbm31DcAhaaCe1jAlkRZGyqOCy86Acndaz4n8YWs80vhmzsfBOq+Hpje61rYbT9Pk1K6XT7y4mitlQzXwFzayuYUjVWaQ8gcm0gOh8JTv4Y05/EHw08L3cttePMiyOYNI1S/JkeFhAgBTSLMMjDktIV3uSpVhRa2oCadp/gi20WK7vfDNp4pkjylxbWt3cWfhu1QlWYBVVptRkZyu6S4MW7A2/L1XMB2GrN4YXwxbauvwLgu7GNEezbwomq6LcW0Q3CNklje5jJBWMqr7EHB3cCk3cRyPiHxx4r+IGmNN8Otc8Z6nrNjZzwLby6laXt3pU5WbbHFevZ+ajOY03FSoTeMSCkM4i00TWNIstJ0rSvFMpgOqTao9tpz7xcXUUeZpoizOJrjFxG3nyT7YRG7MDuVTb2A63w9feKPs9j4W0vSNNsLryEjt4rWWVbIpGXnLKzgPJGrBFThpm3yOV3MpOLSk7ARax408aeOdEtvDXxG8JeKP7buLqeyi0GRZUtZoYlwTcSlPMhsvKhEn+jRvK+2UnbkVShygOuNZ+JfxH8aa78FPGHjpfEHhuy0K01FIfBM1va6VZw7VY28MLvm4Zd+w/xLsEmO1DdncR0+jX/AI20bxP4d+LXhdteutY8KQyG/hvp5rqbU9PVNt7ZPMERXIiRbiMyKpV4CgL5QiZfvFZjPvXw9r+l+JfD9lrWm3aS2OrwpLbXP3lljkUMjg/nx6ivIq/upaGz2PlD9pL4UaRoGl+MJvGNzPL4T1wJaeDvB2kwrEt34ovCzNLKI8ed86xn97kYL5FethKt43Zi9z1f4F/DXxVp2uWXxP8AjFq/h5vGUmiR6Faad4fh+y6dp9ru8x4ogSDNIzgM3AVcELxyeSviLzsgPPP2gtHvvCeqeOb3T2lEHg++0b4vaSiK7KrQzGLVIh1++kTSbVwA0hP8Rropu6syWfY+i3dtqFnHf2b74bqKOeN8Y3Kw3A/ka1w8eWUvl+o5B4h/5BE/yluU4Ayfvjp/j2rqJPkrx/odje+NvEVwNQ0xZpY7CR0uL5FYMLfaGC+cjbdoA6cEUAcg9rLZRqbbULGP50K+Rq4JC5X+Fbwk8Fj2oAo3zazLzHr/AJsZDfuY9UYHg8cNcknj0NAHzP8Aty6De3vw20TU7i+mu/sOpvI63ClhFFJHsRw4Z8nzDg8/3SVwDkA+ME1m4e1uoLFGV71M3MYbYzEgg4BPKuG5DZJIDd6ALFpqV1LHDC139oikJcM4ZZoBuKh0GQwHzepB284FAGlY6reXEEFhpib9SkmFmJ44VeSUtvEQVmyVw+9W2naVYe1AH0/pPjeP4efH/TPBvhWe3vPBngyax12+gtgYrT+0LLSUDXiqQPm8y1D/ADckqoxlsEAx/B3gTXPGt/qWtPoKakdVuri9ml1TVLXS9NEzn5oZprh0M0SgBDbwsm9olYyDBRQD6Gi8K/HzR/AniK+vfHPhzw7oaG0Fve+EvElhpdrAjFln+1Ts09xcSMirsCXZYtuDBgV3gHoXgrxH8E/BtvYWNl5nh23uLYata22o2DQSl5FVH8yTa/lyu0ayI0uDKglPzqS9AHkvxq+M+tzi8Pgn4oeL7+10OyWbVNA18R/ZbzTnEbSray2+2CQGCWQMj+blHGVjC5oA9P8A2b/h7aan8Ao9Ov8AQBcC4V54LaJyrFiSQN5BO7jljwcYKgtyAedeEfiv4H+FvxGu7/VlktPKuFV4rgYlRNwC7FC7VY7iBwuQMDHzAAHaeOf2mtU+L/h+8tPhVpyWWgqwW+8Y61emwsICwy0cGU8y5lKnHlQq7ZYg4JOAD458X/Dyw0p9W8X2Vz4g11dHvl0zVrq+0hdJjF3MrlYkimm8wNnzGO9CVAIxzgAH1t8BbPRPiD+z0mu2VkG1LRbiKyu7ZUCpLC7qFADP8gw/LbgPmIIHJIBpQ6RDFIn2fTbu3kWPaoZrYMqhcY4GQRj6/XrQBfOjJBC09pFeyCGPcUMQOdpORuXrxz1yentQBiQ6vYT3pk1Gwnt1BLqJVmGQQMEZQjdx2J7cdaAPr/4CAN4X8KuLQQhrJ3A8wvtDGQ8FhuIJyfqTQB7RQAUAUb5mRZWUgMFO3d0zjA/U/WsJfGOO5+an7D2gDxn8T/hhqfiDEjaR4V8R+P7aWCAIJb3VNVS0Ind925VjgUxrhWLJu3ELtFWutS56PQpeFP2lNG+DHhT403PgvQob/wCPvib4latpthoVxA82oxxSXG22LLkmWKEK/wAqlhu2DIDZrJaEnqP7MHjv9rDw7+0Xq/wi/aK8XweLZb3wnb+JnjtIbaP+y5mmEXljyIox82SrAAjI3jABzzV402rpFwPuHTYfJRAcEtli3984+9xwM9eOOc96xopKWg5FlhHIvlPGGU9e9ehKSS0IPg/9tDxbB8Kf2gNA+KHjjwp4X1TRLLw7JYaBFrdy9nAbySdpbqTzQj5lWOGJFVVJIuTu+Qu1KDc9xHHePrX4H/GT4dXus/CTx1ongrxnodvJrVjpNxex3LJc6f5UsFxaXAZhMkULXcgWPzd39pys6gkCnyyT3A9S+Bvxg0nxl408AfEGXRobHWfip4YZdTSOzdXTVLLdFcqpkDFEUWl0QpJwtsgPzvzjWptxA4P9pPxlb/FX4kwaTaxSXyeFr6yi082UpZdZ069u/LuI5Y1OVZL7SJUYrjC7DgfMTpTjyxuO7Pnfx1c2Q1Dw1piaVbDwfa+KND1u9Ni7XF+NHjtZDPNJuV2aBLabazM2xThcMrLtqErvUDR+OmqeIPhpe+IvDngTxdD4k+J/j7TNQufH2p6Jpj6i2haPsDWOm2TJiK2geM7JCELYKEFNuG6JW6CO91yf4c6D4tbwb4YtdO8OfDHVoNC8OW2r2OoB5LPWLeUy6HrgmICfNbravPISGK3KqxbIDZXYGV8VFutRh1/whrnwxTU9ZtLuBr/QbqJhBHfoM/YFEMSSC2Znie0iQDzf7TlMckks0hty4EGpafoEGvQeAfEl7JN4q8c3011pXim3mtmn1XUriQf2ja6hpsYFvPEl68qQzmMp5sQjViqbGXmB7x+x78JvCur6jrGrfEe0vfEHxC+HeoQ6NFY6tZwxxaAfLE0U9pBbpHHIJzMZFuXHmlcj5drNJnUny6I0jbqfYlvczeVHbzXMlq0keyNHVBK0pBZ8Hbtbap4wOgbI9POqtyZdymPD66Zc6hfDUdQkF7cJdyxTSGaOI7REyxq4JSN1RNyL8qtuZdpZmp3nTWjJTueO/Fb9kT4M/E/TdQkv/CMOh64Y2Sz1/RmFjqVvKEKg+bFtE2AAdsocEFvrRSxbU7M0tdaHI/CP4I+I/Cv7P2tfsu+L9Wk1GMWGr6Pbanncl5Y3qOIpU6CBYTMVaM7mTaHVgrqDrGpFzvFGcqbPIP2FPE17fftPa1rurajfrd+NfhXo+tTxC4ZIJbm2lgtJXnTC75hI2FdhuAllGSGyeurFyjuZ2aP0i09Gjs40bORnqxJxk45PtWmGVqST/rUl7niv7Z3iP/hFvgD4s1QSNC7aVc2kM0bBHSacLDHtc8L80gyTwACe1RiVdxLgcN4F01G+M2maLY2cQsvh58Orey05AFZfMunVc8fKCiWKrkcNvJXIrlrP3TQj8YTfGHxb8d9S+Hfwz/aEsvCqWXh2ynutJXw29/cxs4kP2kzyIIInbKgLvJKrnbW1L4EZM2fgt+zDqvwy8f3/AMQdZ+O3jHxLrGrJnWrKd4ILC6k27Y5Wt4xhWABAI6kHNVLVCPoI/Z7S2xLOsAzy7EDH51z+zGfP37Z3h6TV/g3q/ijw9MG17w7E0dhcC5VIYBcslvO1wr5jmhEUjM8UilSEGMMFrak3AR8i2/w80n4YMNe8U/EbwVb63PPFp7a3es2p6pcSfZyiz2izM8IAKoAViLAHrlTW3tBl+3in8VaPovi3wtq2s+H7me32+IPiBqt5LHIsLn/SLZJJshjI0UbLHEjyAgBVhBov1AxI/GPh7Wd/hDwP4Lurrw7KlwbrXdflj0631gySuj3Vw25ZEikYsmJCJZgHXLKxAUnZAdHqfgn4t6ha/wBtXEN1psUtwpg1rXbbTLZroKcJa2kV8xktQwxiOKGEbVBYucNRCQGToOpfExtbn1PT/D2hi+0S3R7e5GuWFjd3Ua/66MfYpSsh2D93ulTd1PpVydwH6lrXjn4+T36/bZbSy0w2sd7c6wk13FDc3E4EUNrClwbeeRXzuLA7NmRzUgVfCOhad8QbTRYfBV1rb6TDd6PYPNH+4khke2DvcSEsJDDGXEqn+KWY71YMuJqVLIR+hmjeCvB2h6BH4P0DSHttJjtntEtI5ZEQRn5nIdTuDncxLBslj1OMjzJ13CVylufM3x0+Blno3iHT7jTNRWz0+F7e7tZ7y/uTqVo8LnMdreSFyrs4XCoTIVyPu7a68PiPaFnJfCy20O28c2nij4teO7vW7AWNza/ZbiH5Lm+u1WHzHSOJcubeG4O4/MQ+MgoVXqmTLc1/Eng/xL8GfGMOvXGk6lH4cguA8VzK8s9vcwyMp8o7fOlBI6oyBBz2FQSeufs761ptjpmofBCaONBoLnVfD8y8wX+jXd00sEkJwNvkyF7dk/hMakgZrhzCHMtBxNP9ouLTvD3hN/jfqNol7dfC+G/1jT7SRC9u9zJEsCzOgGcRqxYAc8tijBKysXLY+WvFnh39i2DwXY+NfEHxz8S/FH4kawq3Why2PiO4m1OTUpj5kYt7SI4s181l+VlUJ0OMGvRsuxkfRXjLw3rV34y+GUfiuSabUPFfhDWPBusK0uYfPlshMzSICQx3RSA49SajrYDuv2PvEmo+IPgD4Pj1aOY3mnaTFYzzSHPmvA8luTnPX9wCQemRWtJWbEz1jxH/AMga4/4AOn+2K2EfJ3xX1iG38T6hDJ57PHaWygxSKuSd7AYNxEc5Y87TxjDMOgB51qGvlIHl+yXRKtt81pt/G3qd18e+Rx2oA80+MvxquPhZ4Tj8Rp4c/tC8vLhbGyi2h4wAm5i7LOxXrx/M0AeP6P8AGr4q/G+CHSPEvwr0ez8NalcpplxqqWM01vaO7gJvxMCoDSp83IXOSCM0AfPnxo+Geg+ANSiu/C+q3V3Yz3k4jaeBIQm3IePO8lWV1kUjpwCCC22gDG8L2h17V9O0nV7RlF1cW9qsrEq7N5kaFW+7wd7AsTvwccnZQB7T8RfhL4c+H/7RFra+F5G/4RjUr6+/sWNomZ7Mw+Z/o7JgiTY3lMr87lkUtyWNAGRo1l/wkHjJJ/7Nvddvtdle6sdD02JpLi9IlA3ERKzJAht0cERljvYApjeoB9F+FvFnxI+Ftlp2g+IvgTd+C5bzUPKsJjplsLie02sCzSXiXVzncUAMZOxVwE7EA6j4RfCxdT+PknhL4ifGi8+IGvnRX1Ky+3SzSwWpWQb/ALMsuASrttG2NSAG4A+VQDsP2iviLrHwkSbXPBGtaLqVvIrx3lu8DT3dg63G4TQwkgSAPJhw4O0l1YMGG0A+PfH/AIr8S3vgRmuvDGp20Wp3n9mXus3AijEKpEyrbvFbkiJpFkuAQFREUBIwQnIB+jn7LUdu3wi0KKG4854rfbLIqKqs2T84P3sFQnUAn060AX/iX8FfA3jDVhr/AIm8D6XqkchVbmVbNPtSEDbuEyjeRgjrnGKAOcu/hb8OfhxDN8QPh7PBDc6Talymo60GVEC/dBuop/LIBx8gj5A6nkgHxx8RNb/4X7rF94i0fSDo6XF5LcXEq35mF/dIqI8iRJHFGuAEZ2wzEthWChkIB7T+wbHFoUWteCdZaS8t9cXbCsuSkyKDlPTkM3GOw9DQB3XxA8G2nhHxNHpr6RZXlvc7ZIJXhgRmEnGWJdCeQw47qx/ioAm0uDQLoyCPw3ZRiaMupSR8BQCcAR3BH44oAmtNIhS5VfJ/s9FJYLE90cjPQjc3ynAzQB9M/CyyfTYNEsJ5HlkityplYEF8I3JBwR7ZGcY9aAPVKACgDz3463V5Y/CLx5fWF5Ja3Fv4a1KWGeO58h4pFtpCrLIeEIIBDEjB5yOtYSi3LQqO58GfsCahpuhfES08S3/iZIdMs/hEjTRXAaNjbR6gjLIsSKyskS797F2KmZVVn3PsrZajnrsffGkeF/h42qSfEjRdH0S41PWoYpP7Zjhj864j27IT54BLDYVQNk5UIOQAK56j7CMnSPhN4O074n618YbaC5l13XNLg0mWZ7t3VLSNwwiRCxVBuUElepJ/HzqtToy4aM7vTkkjcMSNpjUbeSQTyxyfXNKi22OTuXmlCkl1IwOvWuqcneyIPjv/AIKM/Cm/8V/DXS/jPoNi17qvwk1FfEU2nvcKI7vTIyj3WFdHj3Kib8sh+VJVAY7QeihpuI474VfAS++JHh/wN8e4PBvgvRNVcXF5BpllBc/ZNXsL/T/IkhvECpFFO7pGHljiCiOMZLbwsdSqOOjA4rwLo1zaahDoHiXUdSFz8OvHSaxHuDSpc2zaeNSutSnj3CRJLg6dJcJBkiOW+jjfeMmnzJ/FsBvxaL4c8N+JtN8HaZ4X1Sc659lv3/tWZ7Odo7qQJcK8MIaYbLi2vHjzIEd9XuAocK7VpNx5QNm7+Cvj6bwFpfivxT8N7PWtZ1DTXnufDltd2unWuhRT2EsLGWO5DCU29tN9njhztUuTzjcOSE0pbjPF/BMOja14l1vwVotvDougXfh+800PPb21naJqVzukt932OL57V/7HljllJLkblwoCFupy5loIxNLh1ifS38Ial4Z1PU9H0KWNI7iKaO+vfC9rBOXgtry3wF1PT98ceZIXUC1MbBiQkdAFv4n+Itab4Y6zd614dm8Yap4ThSytdTs28+4h05V2vZ6vFuWZHhVpHiugSk1vdSoJArNuaVwOwb4La78X/hVq3x98SKbfwf4d0+TxH4T8K6JLEbzUbq1jmignvJolMcTIS6xWkAMcKkRghdxddQNvwH4t+IPwt0TxPdaB4d8K6f441TWrPUPFs+vak9joXhW1t7WCCx0ue7Ri91deUqSskQ+X7Q4cYUeZMoKW407HfeEP2pvjRcXeqXkerfCr4ix6Lam61LQ/DFxqFhrUUaMgne1t7qIrdpGNzDmMuFOGDMFM+wgw5j6V8L/FPw38UvhfcfErwNrFnLp01hNJFLcwM6280SbmS5gQiQNGwIeLhvlwCMg1lKEdmJNnyrrv7cPiLwT8EfhxLYadYeP/AIqfEjyhaaRaH7Gtv5wZgZFj3thSYYtu75sOSylTUrCRbuaxnbU9V/Z1+JHxD+IGna3oPxl8P2+i/EnwJrVjpevW1nLG1rOk3lXVtPGVYgboZVXbkgsgbK7iFXsVCWgnUbPkL9lLTNG+HP7RPw30m38Q61rVnqHgzxHp9za3cDpKY7a+dBFAiAfuj9kWUK2MOsnIJWuirNqNzO9z9YNP2/YodilV2DAPUe1aYZ3pJ/1uJ7nzj+31p8mrfBS30eO7uIhqWu6ZZypEE/exPeQ7lJYHH3RyBnn61niXZx+ZcDW+HNnqP/C4PivfBo7hrd9F06BRH5bLGlsJDvYcM375sY7YzzXJWkrFnJeO/E3xi+B3xy1nxTo/wY1fx54H8aWen/bLnQtr6hp95bxGFgYmI3xsgUj3ziuilrBGb3PRfg74T1+fxJ4o+MnjbSb/AErV/FPkWdnpF1c7jYaZAP3KOiMY1ld2d2Iz1Vc8VqkI8O+J/j/wb478e6lqnxQtbrVvCPh7xM/hHwjo1lePDHrGtRwb76W5QFcmEJKqhjtBVsKxIFVZAZWj+ObfStO1+68OeH9Sg8KxBLPxV4I1uGbV7O1s7pHW31Cx2gSi3aRGSaPBC/McJt+ZqKYHgngA/Eb4Yqtp8LNF+FDt4j13VPsV9NpcmqXOlwwvF5Nuk0kx81JWnGwDJRInOM5wmorcDW0LxLP4tv4rr4meKLzxZ4q0aS5ntrrUJFFnb3/Ft5ljCEFvDGkzomCrsQZHDYXNLYZ7F8A9O0uwgPxR+IbI9nAQumXM1rvjNwlucLboirFGYwpaSXBPmM0alViIrOUrqyAs/Gb4gQ+K9I8deKLnUI9I8H+CrcXep6p9nlhu5L2aEpb2duNzRq6Bt802xyRLEqqNoImMWgPn7xD4Z/4QTR/hz4VkvdMdLDRLDxN4h8W6zqVzJHLPdxSOAVjfdPEvkiONGQnG0luqHW4jW8NXmuraQeIfDN7Z67pXir7TrXh1NPchYPKklhlkmtwAZXgimUw26GPdM4dgSXJLgd3pWlf8IX4i0aK4SfSdN0TV7NdR1AW2BPFeHTjbDAAQxolqIg2P4ZemaJKNRaAfZvhHxj4Z8TLFJ4X1S3vLKW2Fxm0QtGgdFkSMsOFPlyK+DhjuFebVpRvZlJ2Z55+0D4mt7Cxt9DljiWVIpZby4nuIoIoomRwAwkIOGVWO9CCMDBBrajTS2K5j5C8W6p4es7zRr42j3miWF3ZvrMRluoI3tZ5nRCGVfPdCUDF41QFIyGaXGF7eVsmTuX9a+PHhrTdIi8G+AvhKz2muyx/ZhPNq2rW2ozMyL52nJkI4KOrKYzgjeSMAZlqwj3z4N+E/H134z8O+LNR8K694d0rwxpepWnn+Inhjnu57t4z9mgt41BW2jMYcNJ85LMK567UkUkezfH/wDdfE74K+OPAOjgpd65ot1awKCV8ycpujTORtywA5PesKE0p2Kk9DxG3+I/gPwVdaJ8OPhN8FtH8XfFqw0azivtK0mKFodAdIhHIt7qO0hAjqw5YyMR616PS5kblxY/ETw34Z+Fk3xGl0xvFQ+JYk1CXRFd7V0vp7lQnP3VEMyoc45X3rK956Adv+yNqrXXhHxfoEk9uzeHfGutackMGNsEP2lpYl4/2JQfxrrirCZ7D4mO3RZzkj5o+gz/y0WqEfCf7VHxLvvhhrmoy6U8sl9qFms1mHEssK+Tu3ACKRNzEKQiknftYL0YgArR6/e6xoun6hLq/l3VxCskqR6uxMcjglgGa7ycHufUZ5OKAPDf2tk166+DUU/l3WolfEtnPAwjeQIUtrljjFxKdzAsMhQvDjrgUAH7KduPEfwv1g+bpbo+o3kLQxLbrNHC9vEEZyWBVvvHBXcfXk4AOH+NXgW30zTLrwz42s55tL1kPd6XqQMDS6dqpUqFkmA+aGTdzuC/dUPkjzKAPmPw/pWvWOo+bp9ldyXdlL50EkFrhCY8ESeZgsdoBbHba2SuNwAPeX8TWus+JINd0qC3uLe91KPxFDcyOIY7eKa1vVuI7hxkRGOTZE7sx+aBWAwVBALvgPx6NHgv7/AEC/8Z6t/ascNjJF4Nj/ALKW6jRVCW8moSI10sWApAWELk5xn5iAes/s26bZ3Xxc13SfE+i2fh/VBoseox2cC3BuQW1CKDzpri6Yz3LxpI2x1KqmSwVTtJAK/wC0b4++B9j+0bF4PtvAfiGO8t9QttO1TVtGvPJubRooBDDb6ciplOGAG3cVEhOfnxQBlFZfjN4rtreS/fVrrR9Rt5vtdxcQy3E8iI8UT3UqnyZZTBxLIH4WO3jdy67QAdt+07p2ieCfhPc6RfQQ2d9rcumW1nGkWY4WhvZLhmj3gFkiR1ClwrOMMQPNjWgD379kO6ZfACWTyIJFjRmjhYsgznjnOPu84YrwnfmgD3DULa/k/wBI0y+8mVcKySJvikUdcgYIPPXP1zQB88/tBfCvxL46gYad8JvCjysvl3WpTXYjMUeDlsDbuOfLP3W647UAfLeo3jfDmTTdNuLqO6kt2W3tk81VOSwwiD+BVX5QpUcqOQRQB71ovge38KReH/GHhTXrC/kiw1xa6bfIZolO1wZlVmL43EtjGM5IHWgD2/4jxX/iXw7pfjjw6kn7uB454ZkMcihyrK5VtoBDoy5PI3nPegDyWy1XUbaaK2ubAXIjXbthkLAZB4JKOp6cnjOaANNIbO7LTSeDbh5FAP3M5BJ2gEWTZ6Zxk9KAPqX4cOrjSGFqbffbB/K8spsJiPXKr2wPur9KAPTKACgDyn9p6ykv/wBnn4sWkBQTTeBtdiQv90FtPnAJHPGT1x0BrHntUaKWx8qfsrv4Yvv2kvCWsafc/arfxD8DxMZLq5eZp5Tq487AdMLueOViilUxyFYY2VU94DtPAHwK+O3wA+Etzc6X8cdIli0htRv59G8Uw+doun2hmkmj2XMflzxrHCUZ8sYid4CqGJKUFJAdb+x9+1OP2lbHWvs/gLUNOXw9KtpPrUKZ0nUZS7A/ZpCFJJULLtKgqsi7sZGfPrUIp3GfR8UDxRAI5LANg/U5/T+lZcvLsAsoZkKKxyTu+U+n+f1rpp2tqB8k/wDBQb+0G8N/D6HxJcTwfC4+MtPHju8gjkdobAyoqLMI/mEDl3QnkiRoyvzBFPSrW0Eeha58ffA3gvSzHZ+XNo2jyQWaHSvL2ykqxjtrVGISaVYUMjRRkyKioQg3KK8+VCtN7jPKrf4gfCXxl4IHjzStF8d6Pq+qXepaHJa6Ja3E1/PMxIa8K26PMMRiTyp9pESO5VThRWkKVRaSYjJufES+EPh7H4m0vwxN4b1m7B0zxJqd3qk1/caQlhLNcMWkIaSMj+0ZSGkWFx5+W2naTr0sM801fxF4lez8PWaazbahZT6RFJ4SutRt7XU9cv4WdmnkfbBOkyhRhRudkRN0h+81T7LW4jzW5urTxN4xkGg+K7e08Ma3pFjpaeKYA++DWrW7e6TU7fy4YjLBbTXnlzzsghVZgATtUL0wXKrANOh6hdeJtD1HWfA2n+HPF9hqdx4f1DStN1N4J1mi+0zvPpUsb4j23Gnzi1XLxh55LUqYxtFAbmo2Oly6brt5Y6bNFrmiaLN4h0a/t1RYxcy2sl3Y31pmPa9pcmGdZLbBjt7uKZEO2dkpxdnqB9K/sdxQ+H/gl458W+EVe38Ga5rmt694O0yaKKN7PTi21VRSG2JvSUorDKpGNy85rCcveGcF4LttNvIP2WvD3iE6ff6J4uXUvF2prq8bzNqWstaxXCzzSEgNKGlnKhxtXYm1AI1xbdxGn+0X8U/B9j4la58OeFfECa58OPHGnCfxTp2iGK3glnMUd3aXE6kmFJobmNQ8qGOQhCCzKCqQHqPhTStL8B/tQ/FfwdBq8Ph7S/HvhnSfFcQt5Y4jHdNJLZXFxGjpsSRikW47fmYqxDNkjKtorlpDPCf7C/wa8JfHWb9oLQX1nTtQ3Sz2ujxXCRWVvdSxOkrpGVLg4eQhN21Sz9RxWbr8sA5TY8M/C+y+F3ifxR44vvFmp3+peM/ENjrWr393PbxWkdraJjZGhx5dvDGuwkszBUjOfkrnjXcmPlPiX9lWbU9R+NPwm8SalqNw91ZeF/EniIakdNEbXRaeZWtjEqGNImE7yFwAR5z4ZcBa7KrbjdktWZ+qvgSJIPCGlQR3E06R26okk0zSyMoyAWkblzjGWOd3XJzmt8L/AAV8/wAyJbnjf7aGqQ6J4D8LaxdXP2eCz8aaFJLL/wA80+3QhmPbABIP19sHPFbx+ZcOpo/C+z1K2+KPxVN/POYJ9V025tkkACj/AIl8QZlxnqyMp9x0riq7Fnrck8FpA11K6xIF3yMzbQqjqST2A5z2ANFKUrJIh7nhY/bP+F+pSoPB2leIfEtuL2SzkudOt4VjARc+cvnSI0sRbC+YgK5PXHNd8Iy3EfN+qaUl38UNJ0KPTNU8mfUb3xja21nHHdFNa1NpJWkUxqsNwI7RPmJPlIZ2BZ2KBqAn8d+BvH/gvxNaeNvC2s6ppy6XBNY/29p8touj2MVy5LLqVuqyybABGxKKVG4ZKAMwuOwHP6/fnSbLRta0DWZPFPiO+ky+r3VzCtoJlE0azR2UTOltbRJNO5DMjOyoBuJJXOYHBSeGtTtNS8aeCjrT6ZFajVU+1QxMrfbZJreE4RiNi7ZNQwoP/LAn+E5HsB9E3Xi7xH8ZP2PvBmt/Du3hXXtLsbe91nRVsF+0GKMS291JBCD/AKxWM0iqeXYbTgmsuoGJ4M0aw+KXgz4p+DfCdtc2+oeI9K0rUbGCSJjtvrcyRT20gkBCESeWDuAYCU7uEyLA5Hw1r3hr4r+HtC0i6v7jwL8Y/hvIulaVpHieBYLbXLG3nVrWyn3AIzMixfMg3K53BSpIqkriMf4jWfhTTPj/AKhpXgOyuH1WztNHRtB06T7Q+katcwNFNDbkjylu38q3BmkOyJA0u1mQAVygH9o65rFlepd38eoolsLURaVcqSZ7N7qWKKzlk/1vlRRtEoyC7MjELuUspR5Bnr3w0+LPjfwXpGo3OuxQaVf3sNrYW+gTMirbahErK0m6R41MGxQgU7TujRSVY5rB0+fUDy3xPd6X4u8a23h3S5NNsvGnjXWfsKX0lssUFpFPIvmT4jLnI2yYXzBucAZHfSEOUDq/EPjPSYtU1bQ5Y7byPCRtrTQ4ZpxFLaIksq+cNzbd8ixyovysXaabcUSPnZaoRgxePW8efGX4M6NZa/Le3fh74hRWmm6VFZRQRWmmJpsjzSOqyM4Oxo1AAVRhupwKzmB+hMK5MkjW+8TERsSMbuOh+nvXkuTvqanF/F++0zwp8N/Fet+KJr+XQbaxkl1FrOXybqO2BHmLG68n5Mn+92zV0ZJzsKWx88/DU/se+CfCAT4L/tML4LsNSkkv5fJ1y2aaeSX+KZLqNnLrnO1vunjmvV+yZmn4V8YXeueA7Jb/AOLFh8SV0v4u6Hbadr1vcxbp7WSe1McbogCxyoJWBUcNjdkbtq4RXvDPbf2d9B0/S5fiLrFleW9zLrnjS/u7kwxyJ5cqhIvLbeBllEYyQMc8E11xdyWekeLMf2FNuGR5sGR6/vkqxH5uftbaDfeMf2iC/wBkzp/hXw6j39xOm6EC4cOiMUQsdpickHdgPwOWIAOU/aD+I/in4X+Abex0IQz6nOn2ZZ4z5nlqNuX/AHsC/OxVwvJxgnHHAB86yfFm78QeC7eLytRkub1nh1RL+/e5S6ZXyJFbkxkFk2tGN6nJGdpyAdx4D8Qa1e+ENZvE8Natrlnewi40zUrG2lmkM6eYJLG4MA2od4GSzEfMGU84ABi+BvCfxg+KPxH0DwPpHhXU/DunazcLZTXN3pZkgt7dg0kzpFNG6O4iVm/v5BAbDlaAMb486r8NvDXjm98EfCS0uk8K+DbtLW+1BNSIkvSD5U0aTLlnaRjMhdgQSxKqV4oA4CPxXBoV/Z3XgaHW10/UGaeNdQW3luVCu+wCVwyZEgb5hEGJBwwXaAAepyfHH4yXGiR+H7fXvHax3QMEcN/4jZbSZndYox5dnFFJIA5QYLbcnDEjcAAZfgrXde+DXxE0L4qeMrOfVofJmi8VReQwlurS5BV1xhQgVOExgjy0A2rg0AfY3xI+APw/+Mmkp+0H8OdW+0eKtKtxq+l6xbMZIPEUcADRNcRjj7WgjCuowS3UYYYAOf8Ah14i0bQrDQ9ft/DX9nz+Mrey1gKUaKRYmgRJthZQWxdLIqPtO5CSdy5yAfOvxO8U+IvFvxU8Oav42EiWkmmW+sadbwzGSCyFwNzJEzsfNMIG2SRiXdg0pLM+QAfYn7NPiC106KO1GtRbXiZo4nlWFmXK7WwOCvLfdyvzLyTzQB9RNqtq1uJjIFDYyM5z+I4PPHHqKAPMPix8WNK8L6ddeRd2880cLs+3DJGuG25wRjJA6kcsPbIB8DE+OvH/AMQrPxlb6BfeKtO8OXkOoNaQRSXX2lFb5S8QBWSMBI94I+cADacnIB6v4m/bV0fxT4jsNDX9lXVbjUbOYMrDUl066E8auWSNggbpG5K5/hOF70Ae/wDgP9qn4fa1Yv4euvAPi+x1bymZtJfSjdLdBhj/AFkC7SG6MSoUL14xgA4Kfw1rYea4ks7gM5CkSTNjPtvjwCCv5UAato/iiyfyVHksTtLC4tWI6DJ/d5HrjmgD61+GyyKNHWaZJJFtyGYOWz8jdOAPyGKAPTqACgDL1ewh1O2vdNvYEntbyBoJYZF3LIjKQ6kdwVOPzrjcL1myuh+Vv7NHi6Cw8bfs6afNLcafLpWqeJvhzrsaBlM0tsBLZxvghgxN9KxAO3dgsDsWuiasgPafi94f+MP7Vn7RfjL9l/XtcfS/hP4Sl07WdV1DTImiuLqOW2glTT5CxKvl/OYEcDIY52BKzjeKA+nfAHjP4CeD9aHwG+HWseHrLVfDdtsfQbJkjkgjQoW+Xqz/ALxWbqfmBYjOawrxbVwPTra4LuhROh2t83QdR26+3vXNTnZ2aGRzpO98sysREsZVo8AK5dl+YnrlQh/769qqo7O6BGX4k0Pw/wCJtGvvDniTTINT07VIHhurO5RWiuUYYKsGwDnpk+g9qKdVPdlch8OftNfsxWHwF8CS/EP4CX19b266taxXPhyZjJbsbqWGCV4bjeksClEgV1LNEywxZUFSx66VZ7EPQ8X8eL4qsLO98HeIPA2pard6EkjOH1CO0url5J3YxRQPYXzWrBWUskV35TKVaKQliq6Pe7Ic7HNrrOq3WjaJoFpo1lf6LZS241e48R6LfaTBeysZn+z2oWK6eW337HZljjYqEQpjovZpalJ3Ltr4Z186zrEDxWTWWuxwXb+GNCs20tr+CdzK8V9fyqHs7NsxkR/Z457rIjS1iRlYUnfQrY3h4r8dXut3Xh7xHceFrrw1qMx1LUpdVgvFkhZbmJ5o4ILfZMLZWiiVLFH8suYlZ2uHkSNT90Rzj/HCfTNDm8O3louoeNL/AMeabeTanq2mPp0FhG2q3FzJPcPulW3unm86OSKMtHGk80avLtZibjLXj238LwXmlaJpejeKNP8AAqeJrDSdQ12S7isng0vU2sZ5LOJ0GfKiuZNUUocGMzMAxxIsZsCVz9TdK8L6J4d8OWfgzStMgTS9O05NPt7JdxjigiRIo4gD1RVULzg8ZGOcccH7WTHynxz8QtD074X+GLP4OfFPXNS8I2vhu9TWPhf8R9Ps5JobIxgstpeRx4CSQj9yQ2Emt1X7rAhuqFnuxNHnfiHWdP8AEnwm+J2seBfGVp8QdR8Xvp48R+NhpzafYxTRToNJ0awtDvaS4aRtpfcohV/NJZ9sZdkI+ltF0/VNX/avfQrzVZJ4LX4fWl1qSFFmEU01xsW3Zivyp+4eVMmQszMW2hQDhUXtIcxtzaH0ldQiOGO2aaRi4ALlchsdSe2Tj/PWuBXkmF7Hy3+3/wCNPEHgn9njxbe+E4EuLm9s5NLnjumUKlvcxiKaRULbjIIDIARyAJGxgZGmEipyKWqueT/su+DGsv2n9f8AC2kAQWfgX4eaZ4XnghfElteTm2uLny5ApR0jlgUsjEHEuVVvmU9tV8ysZfEz9C9HhS20yC2QkiJfLyWJOQSDyea3w65aaX9bmctz52/4KAWs0n7P+tajBbeY2kwjUt6Z8yPybiBtwx0UAEk842jjms8Ra8b+ZpTV7lv4YXE2p/GLXtcjt7a1tvGXg/QtfQK3mOZVMiMSfutgGMZHXqa460dNBt2Oq+K/w88a/FOa08KJ41t9G8C3kDR+ILK1tmF/qUWfnt0nziKF0yrlV3EMcHmlQIZxHxv8ORjVtG0eDxN8MbPSbCO3ttH8KeINGgkF7cHgx+c2WtsqEWMoowc5DAYr0nNpWEeQ+OLDxRoXiHWovHOinw+3ivSf9Fs7Cc3MdppttexSTWsDRMVTfAkEW1VVW2PkAYFQBj+FPin8WfAPh6bxRonimz199Tk58L+Ifs0Fu8rFEawhugiC2Ee11SNnKMFZlQq3mNcU3sB1Hgr4/fsfatfP4g1Hwuvhfxa1uYbjw42mSSzIyusrypZ2gdDI0pVRMyiSQKuPkFc1VzWwz5n8Zy+LvEnxfbSPD9vq3h0ahjxHpizzq7Xnl3CLLAWGS77bq8ldYzsUl1XhTWkdY6gRfDP4g+JvAusp4h8F6gkWqxLBqvibSkgluSLqRibqUByPOjlt5bZnh6hoZXj+YAscq3A988caRrtvf+HP2oPhI91ot/4gEdxNaW7yXEM9zADDPbyjO2WK6iUlXIDI8e/PzEUgKv7T+jeDf2pvgtB8dtF0NtF1LwVqy2vibTNUtVj1HyILhVkjZ1O6N4twkR1bBR2GSGIq4uwj5m0Lwz498PeLvHWk+DPE90urrqWn65b32oXcV5dajcwxskcT3Hn/ACxs1wVZmJBACgFxsNczGesfCDwbJYweDNJ8LWOuSaslrPqKNMkENpoz3Eghe71FnfD30gikG1ifLijxGrMd1Kb59GI67xrqvijxs2qXGoaimrXUcmo2ckCW6L/ZQhu7iHLSO8SFQLaQrIPOY/OwAHy0o+7oMxvjhr/hH4M6DbeEp9fvjH/amhapfTqn2ye5v9y3wVZMBpFRYlwQRnznyRxTvcDlfDVro3iTxlqWs+Nvg6vj/VrSxi8uGXU4baxjW7m1C7dPnlTzFdmjVVYYCqTuxtJqLVtQPVv2FPh7pWpePNd+NPg/4YReAvBviTSZbbTbSSfzZ724aSNnnh+Vnhtl2zBGDDIlwMgCuXEVOTYR90rc3Fiyxw2ErrJG0jurggSDquSfxBrga5tzU8o/aZ1WDw78FvFlz/Y2o6zJqUaWEWkaeWkn1EylYzHGFBOWRn5AwOvaqw9Be0uhS2PIdM+IfwD+FXgqy/4SH9kLxf4Z8O6XbQ2xudb8HWcwtolT77yvK0so5PzEF2I6ZYV6L5krGZb8GyeB/H03wl17wp4NtvCfh3xN44vvEdjozWC2UrS2dlNHFcPEgAJdreOYegZBzjNTBW1Yzuf2G9V0PxD4d8fa9pHlie48Y6lFqIjmmZXuUuJD5gRyUXdE8P3OuOeRW9LqyWfQHi/P9hS4OD59tj/v+lbCPjfUdY8M6H+0b8S9K8eaf9t0LxbpelWs8l5CTFBGllsaEqQE8mQSvk87G55VmZADxT9oXwb4Q8ca3beD/h1bxXdlYzwXNzeadfNfRWtugQyTtJuY5CRsAC4LAIoK4zQBvax+y/4b8YeDP7f8Zadc23/CPaLcNo+lRRyWrMpcfvbgiY8BVLLGCjDeS5AOwgHjvgX4Hw+FNCu/G/hrUNY0/UL3z47eyZi1uwi2qhkVsuflDlQro2AByuKAOJ+G/wAcfGnwv+M+k+KPFHiC+vNEt0n0y5jiQbIIZojGZ47dSSWjO1hyW/dMu5S/IBwHjD4Z3XgXWNZ+HtxaybbbV/Pjv5AI7J7RhujuftO4iaN43QK2ABGZGJz9wA9v/ZP+HuieNY9Y8ca/o+lCxLLZ6Pd6lfyWvkQ2zbFY7BuZm2bhGrBsvna+VYADNc0PQbH4v3uqzX0mtWkdrNNquoweYYrWOOVPKuAsrGZxFI5feQm3dkAAPIADf+J/hzTvAHhRtQ8Z2DeI/B2uhtR07X9Ffz10nUGOZ8Kpy1u5LPsyssTDOx/mJAPL/wBmz42a7+zX8ZNJ03W/HF/cfDfX5Hnvljl82xe3nDRx6lGh3BHSQDfgKco+7GMUAe7/ALUdkZRodla/Fhtf8Z291N4mvtctLlvOtrWUQR20cYRxjCxqyhiMgNgZ5oA8iaTWPiToKaV45XTVisoLu607V1tI45orm3V7oF0QgIrSCQ4Hyf6WxCIQ3mgHpHwF0nxPqQsmtbGe2jvooJIphLLGdu0/K4Vx1O7JYnG3OFAC0Ae2+P8AWNU+E+hWZ1i9NtBuIeRSPmI5zIwOETGec/w9VoA+X/DR8b/tFfFJvCltqFtp2gW7G8v72Jt0aRq6k4JYgnAA3fKdyfw4xQB9BeEPjr8C/wBnT4bar4jsLQw6PdatLY6FpNk8bX2rfZlVPtC5OSmfObf9weYAMEqrAHD+IvjP4Q/aK+JPhDx34O0mPR/Emg/arQadK6XmoajavD++SYRxgW8cUZmO+U/LlcZ3bSAd1qb+GTNMt9eaeVVyJFvLO2VS6g5IMqwg5wOfYDoKALkdzpFhHLJZ6xprup3sIb+2DMwGeiXQbOSfX60AR2c13eapAtiZriJTIrxb7m5KfOOpW7YKMDHKfj6gH198MJhPFosixFN1uwZQGUKQH7EZ7d+aAPUaACgCjclg84JwNmRjk4x+f5Vxylaqykflx8YvC138K/jl8RdL0LT0T+wNa0z4yeHlESmQgSGLU0USqWkSWK4bKKxw1ipKjAzpKQH0p4nv7q1/af8Ahtqvh3xcfC2h/EGKfXtWaBznX761sYoreyk3nYQ1sS2zb5hwGGGRCrA8s/br/wCEA8FfH/4M/EHwT4Uj1b4g6n4iSy1OGylWYX9h5e0RXEC7mMp8w+XJs5RJFLEKoVOPMrMD710FY4bKHypJGhCnb5rszEknu3JHXBHGMY4xXnyjyyGazqMAjrzTqO8BowLm2nfVHmuJ5GjhffBFEzrx5f8AEF4YZDHHPUVwxpTbujWJ5H+2Rot74p/Zi+I+nWMkVu7aFdSiYsilVj2SYO/plUye/AAyTXdSlqRKJ4ZpAtvGHib4YeJ7uSye88f+FtH1++tr/XIjElxLZw+bNFZTzjAcy7WNvGquzjcJMuD0VJuMTOMLs4Tx78N9R8GeIdQtJodX/sJZ5pbE2sNzBZ3MMsrAPd3tnZ2MUgwSds2pMCGwWIbJ3py5olONjc1fwjFpPgbS/F0WnNBYa9azzrBE8UOnxWwKuZd9r5MEMG0GQ+deKtwqYluLwhBWafv2Fc4fUbzUNA1mHWIzDfyXHk29xBl2v45Zbf8A0fzHiUyQiTzHS0ihjjIDytZQF2N4OqSuhGbrXw78PeM/DdzpnxB1K2u3t7qC/v8ATLfT4rJrd4WFusUdvA4ihdXWC0SP96IVE8SrLdzlFyA8q+NusaZ8LvBfhHQYZJLKLS/EttrU9zpcUb+c32oySmZWzGyI8LpCjZEphYNujtIZJKir3RUdz9hjdrLZR3ttdRRr5TMJFkMoKlflcHOZBjDf7QOeTjHn0/dkyircWNvf6YlpfurLDdQyM0SAhpBIu0HqAGICleu3jjPEc7b0JkfMn7RnhszfED4NfB0ancjRPFnj+fXp7Xz5ArwWVrJctE7xsTgS7HiQFUyFG3EYx0wjJok674ZXUVz+2l8WpoJYFkj8L+HE8ndKspUiU7mVuIyN4BTCdUO3JJp/8umaH0fcNEhjaVdwLFVGCfmAznv6VwUldMJbHxf+2Vbab43+Ivwm+E+qh203XfFkGsX0ULywpBpdniS8llaFdqRsJCpkd1KmRXDADNdWAh7zLXwkP7BeleIvHHhr4hfHqS9fSrv4h+ODqVuJVWRV02CTaYSq7UG5C0eQNwKKx3MgxpiHyysZxPuTTQwsYQ6qCFwQo+Uew9q6cO700RLc4r4x+CtN+IHhW+8I6pDJJb6zpt9psuzOfLljGRnscqvPtXPjJcrj8/0NKWzPl79nXxNrWh6R+z9rWrSwzLf6Xqnw51+eeZVe2vrLzZYE5YZYmzlQgZPK1m1zIJH1j4i8Z+FfBmn2+qeLNestItL28h0+Ka7lWKM3Mv8Aqo9zcZYnjdxUUVaRB8d614r1Cw1T4s/Hi68LaFb+FNW1uz0e317Xbi4kgv7GBEt1MNtEmRGJzJidWydzcMEFdshHPfEXTvFcV14X1K6+E3xS0+2iN5p2mSTai+qaPoUJt5I2uUtoF+0sGjDLE1wQqeapbGAtAzkPB+v+HvH2g6nYrNNdQeHJYLKCeYzMNQjuYkkj2xbo7icyXF0IotjRpNiEE7Ew1xnyAdV4+8MyeH/Ctxo2saZa6jdKzwXNvplha2t/YzALIPsV/B5Yku448M1sVlRsbSQTT5lIDC8PW3jTUvGvgzX/ABD4V8Q+Lw0Uz+G/Emg6aLuz1OGe1aGEbwGjscEpI8ZEflgSqxkySIA4vxD8P78/tWeIPhv4bsdRn1fVItO0KWG1QvaRyNpNquo7blgVicQMikkMyIzOo3uuE9gPQ/iD421GO1tPA/g+G4bR7DWLewtdUud9vu8mR5L2WEFx+7JDJANrMzFmLbAuYA2rWTxhq/ww8R/DuGys7rxT8SrazvBaiZ/tEOgQKhu7642AvGGB8iFiCznyicljVIDzm204XPxi1fU9a1GZJ/DemKdKsDbwi6vLgq/2YzylbdjGJvs+I2B3MqAtgMCwMqbV3+F3hKDUT4evrrStHutev7O+00vfSaZI72VvBeSKyqjrG/2pIpNixrJIyqv7tmIB3Gmyaj4XvdV0XXdHvrLw3psEVpfWy3RiKyQWMt7dRfbSS0ssYmuDM5P72Z9q7VUsADBuPG2m61f3Wv8Aj3TdLS0g0Z5Jf+EfvmAtEs9NmSWWOXy8EhMJvjJTMSIrMRI1AFXwbb6F4O17R9a1K4j0pPFcGjajf26A3UcMn9mM6glt0sktza3N6UfOPOtCMHgBqF2B1nwr+P8A4r/Z08P6d8KvCkPw68aeEdF8yPTfEqa8tk13AGimW3bzX2LdPbyvKg37JAPlUBWAmvh+ZCPtv4W/Fbwx8UtF+26Es0CxsYbqxvovKurWUZDxSxZzGwbPXgryMryOHktoann/AO0t8S38DJo3hDw38afAPw11/XBO9rqXimJXj8uBVDKm+RUjbEgwW49K2o+5K4pbHm+hfC/4h6Hp1t8QNX+Hvh/44+Jxai5j8QXnjBpI7vjIe2tnhMEC4xt2c9gxzXRKoZnReIfHPiH+3tN8Z+L9J0fR/EHgL4aap4tvNGa6bybC8mBiiQt0ACwSoSe5YDpUKXMM7n9hnwLN4D/Zr8I297axw6hrNqdbvtikbp7p2mOc85AdR+Fb0upLPYfGhYaA5TGftVp1/wCvmOtRHxX8WLfTP+FseJLu9iguZUtdNRUMMT7WWN3yS8iY5J4AwaAPMtXsdKgtHkt7OztkVGlb/iVwCNeMkFlmAX5ARuJOC3Q9KAOT+Kn7ZfgP4hfGKbwnb3s9v4F0a3mtf7SVnW31C/WVFM7BI3LQAK6xbhg4LbRkYAOh8MeK/CXjGzbTPDurQXcywtOEjv7qOST5MZVFhQFeCNwXjJ3HigDxHVPg3d+LviLbaZc2sU+qyw3F5dve3skdtp9mssQeaZ3x5aqZI3yflzuVVJIoA9S8ffs9fCzwz8HYdStvEC63BpKSySLbTXk2G2fcXzzsi3MNykRqTnHIICgHrf7Mfw80Xwz8FItKvtEto2SP7TO7kPM1xKN7O8aAyBd/A8yUsMAbIwTGoBzHgM/D6T48nwrqlpbSW/ivR59PhuZJXjgkuUmhdYougYs2MyOpZn+RSWUBQDiPiDpNp8JPGr6D4fkjTRZ1az1HQjMZdP1CbcjSW01vuAt51jk8zC7UZFeSLYUXIB8u+LdH8P3up2vgPSLC6aw0zVLqe3kmIaT7FOltJHHkEZZQvzDATchK8s6kA9w8N+D9Jg+D+q6xZqxfRo/t9wBbFjc2q+ZE5KhdrlUcfNhgQrE8spUA57w9badrb2+m6DDbXiTTLtu1nkkFvgjdzIwbe6p8srRsck/wjAAPs/8AZouNGubhYILOS3WJA6LJliqBGAHykjbgEDgY2jBySAAcP+14uoeI/Elr4fQFv3bqEVMzCVkYs4XOGOTnGCuEwQQ3IByXh34W6toaWfw98JXaxeIPFkSRSX626JDZWqttacsMSSEgERqeC24nYGyQCbxZ/wAI9+wdpq2ngfwhp3irxNcRbrnxH4kSVmSINkxBUbCDfyVjK9/vdKANfwZo8eqzp8UPEEC6f4g8V+HoFu7S30+5dI1knW4jVnLEu6oIwXAAGZACRigDp/8AhHrMxGON7xSpJHlDUY1xjgHlh+lADZLcRwyOftLBmY4kluW5HA4eBuM+hoALS9ht7tp5LayKI/zGZrfKqGyCxa3DAYx3oA+ufhM6y2GhShkPmWxkGzZtOUYnG0AYznpQB6rQAUAY99OYLqa4aLcsbID04GBkknoOQT6BT615daqlWcf62NEtD47/AG/fBd1oWqeCv2grKwtzp+gTS+HfFjKxW4fSb3MIcMI3ARFnugVxgtcITnZx1Qjzq5D0H/AHwn4C+Mn7POo/s+/HazW/vvhXfT6Tdzm7eOQ20Zd7K+tpgUdY5LdkZGYL8oGVwFY6LRjOM8IfDT9jv9lfUtQ8aeALWXx7460fTrm5so4dXi1BoLUIxFyzIywWsYCsvmuFZegDsyk6Nq2gH0X+x18RPiP8T/gZofj74p2GkWOreIZJ76xg09Cq/wBntIfs7Nkn5tp3HknBBPJNcVaCb0Ge3rNv/eqzYGQEIxk5xXDK6lYBZo7cSZkVQ21myRzgDk5/4FXTCyQ02ch458IweKvh14h8LQok6atpd7Z7bgmRJfNjdcHIJHzMp4BPAxXPSd2aM+NP2UvH+peIPAvwY+2WtpezWfhy70VoI7XznxZTSwCbEsiJH5NsqOzL5jvl0Ee7GOrEL3FYiL1O8+IfhXwXrHx3uLTXAn9mFbK41K+luLcXFtcyRBYtjramaKI4TLNewcyAIjVrR0iVuZvxzvhL4zj0OwtPN/4RLTobVZrtZfs1gI4QxuRGJZ555o9wlD/6KAqSq92Rkm4x5nzGbVjxfQ9XudU1vTp4NE09ljmu49Puv7REd21uY4lluGZFYRRtMX33Cbk5QRNqE214+mLuhFaHT7iDV7DwrpumWY0/Q555rRdWtpLXZ5CKJJIbVZGFrJ5JCIHDNYWiyys0lxOq1NgPLv2jNBkufgbrVodFurRdNma6inlMZDupgSQSqXPlXJjSEsibltrdbK2XMskxBa2wH0n4t+OPj2PwL8M4Bf2eoT6xo2jnU9SNv9oe71VrNJmkjMDFpiybt4hKXCKwmh8+NJbc4zoaXQ7s+q/hNqo8c/D7TvFDT29vNr9uk15HbXcU7STJiKT/AEpFjMrfJtDFY2XABVSpVeJQ5EylrueDftTXaeFf2nP2fPGl5q8w09vEOpaZM1zInk2889t5K7Q2wrkEZ2krkZIOAH3oybTuOxu3FxofhD9rfwbqer6w0Oo+OvCE3hK9uI/K8r+0bKZJoofl3COZkmkJQnoEwe5qC5qbuM+prvfFaYt1GSQArHjaecfkDXBSi1ITPyl+M3xR1Lx74x+LHxh0gSy6h4nK/Bb4b2trBH5l2kzMt3KhJ3OS0sihlxhrkY5TZXpU17OOgz9G/gN4CsfhN8J/DPw9tRAw8O6Ta6dLJC7Oj3Kgecy552tKzsM9A3QciuOrLmldgj1S0G23QBQvXgdOtd+H/hIyluYfi+FJ47OMyMpEwcbWKkYI5yOuMj5e+cVy492lD5/oaUup8k+K/CPiGxk+LPgDQrSw/tPwt4k074peEEniVFCNMJbpIx0UlkuU3nOTMM9a15ueFhSPpyGDwh8YfAdv/bui2eteHvEFnDc/Zb2BZYpYpEDgOrdSAetZ01yEnnv7QOifDXQPgl/wgU17ZeGrAzWNtoun26ovmzR3EbRQRxZzICwAIAPBOTVSfNK4GB460v4tfHXW/E3hzwj8S7XwF4R8O3UWk30sOnG8vNSuFRHuYy7OghiUSLH8h3N82SBWkJAfKEPibUPhr8Q59PtdW8G+KrOygt9W0+60AzWP9qTaffwvZxTxMrRxJsUQhoTIgCfMTtzWkncCLxL44uNL167sFskMM3iTWLrVdakeF7pNNa8WGzsrSeUfuUeWVpJHyowclhUganhT4geMJfEk9r4U+Gq2FzcWMN7pw8Gad/bcssvmlFlnlae0ttqkZWR4pA2SclQCajJR1AzdA8W/F74W+Kdc1O58Papb67ul1S00fWtk13qUhuIZzM99HmKQ3kavB+74ikihjVTwTlJqctAE8V2FifBmoeCPCV9e6RqGmXV74gshMAkt5pGq26pDcROGIZrQwokiggmNC2MDNPkA95+BWi3vizxv8Ub3UdPaV9Wt4NG8yOcRNaQWfyRW0bKd5QxSRTLjA+dgcniomuUqJ8q/GLwuumeNLrXf+Ey1rw1Pr2uabpd8ILTy0tyLmODaZpNsqIi5k2gYZscAfMbhPm0LPVPEfjKy8XeG/EXwptV0PwN4e1Vbrw1ZWFq8UmsahFbSSeSQW+ceY/zvLOyIiEhEcsWFGRzPjuDx9D8Qda0rxv4fuJfC83iuLw3Z+J7do5IrjUZ7NbZLi5tpCNpZJJHdxlSfMUD5s0nsItaHoHgnwJq3jDwZ4Lgv7uDxAbKTTY7qLbNIlla2T3diMKyrJdbrdtyg7VdwBgAlxA8m8JeN/EI0vTtRksovFFzbLFbeFo9Sv40vba3Z8S6ddqAGSFHWOeFzkLu2KxLmtRmzd3Gt6BY3Ftpd1Lrvh/wobgQy77SCGC8Gy2snZsIyxQ+dPbCXfMflVCm1nwAfSP7InjS8t/jLKdV07S9ItPEXh2HTbWKFZVuJ7uyQTSNKGG2Mq09zCIxyq26/wkVjXA6r4gfEbwfN8fb7wH4+/ZG1Xxdf3ds8uma5LplhcC7sIghZbaOdvn2tKSdrb8NkjFZJXQHl+n+AfhH8Rvir4a8DeB/2Xvix8KdQe6ku7jW7Qrpdm1uhzNFOiylZI3GE2gZw3FbXVrCJPjz4k1rxn8M/i/4r0VrZZviX4k034U+ELZU8xrqwtJvs9w6t1ZXmkuyDxhVzjuYUbIVrn334H0S18N+HLDQbK3MEGnWsFnFF/CiRoFAX24p4Z3cipK1h3jUldAYr1+12WP8AwJi6e9dRB8g/G+W3g8WXMuoSx+RNaxlVnlttitvkDNtmRmZumMHgADtQB5pK+jz745pYHtJMoxF3ANwYH5VKQZUYwflPTPoaAPIZP2cvhcNRku9N8RLaRl/NTTbm4lniYneGY7IQScNxtXPJwxBJIByn7QfiI+FNP8LeGtMs5tPubW/gvdNuo522tGj+SjwnhkRnSQDhTkvkYOSAen+ErzWPij4t+xXOq+GNC0OR44L4XOryG5unhkMqRFUTzB+/eSR9rxqHDKWyu1ADu/jtoejW3grwx4R1rxGlp4Ru9QnvLlLGL7BLex28Ml1NBp1qigIrR2zp5rBpHklUE8igB/w9+OFhDqbeFtU8U6Ho2nbvKuNC0ixiuY7NY2CtHcTStmeRSCJG2ONynBYYoAzvjppGneE4rPxV4J8M38kt/fww3MurRmGXVASkUUcYYCSKK2dxOGVVRHSMIvUkA5f9pe0vvil/wrjxT4DWxj8SeLtNht9btrx9qJNYNKRcSsQd7RtbXdsCQC6OoXdgYAOBv/gza+ENMlsX16W5uHUCZ42QsWjyFHllvm6KeFCnOMAAAAHb/CGzWDVJbC+sVuLS7LxurQGFLqN02So6EbM+W5DYJ+TksQVAAPPPjV8K/Ff7OHxAVtMF/P4T1i4D6FqivJKpVtv+iSSou1Zo8IADw6BTtGCCAbPgb47f8I3e2usQ6fCZUaE7pHITK4GHLL8oCqiZ+ZhvOAGzQB6z4g+P/hXWY4/ED6Rate20ZFxePbGMSqvzYizlwrcYXJYHHOSMAHY/A/xr4Mv/ABlfeJJr2GBnjUJJK+9zwgCAdAoBOCDzyc9cgHA/tn+LPB3jM2liHiu7WxheRRHvR0j3bmZsDgAKCCRjqSF6gAZ8C/EUniv4S6ZJqGn32ovpNxLocU8tn5zz20CRiE5FvIHKIVjJDc+XnHJoA9AOiaLNAfL0Cez5AO/TdhyeRjcsWPoMUAUhBYxRrJYa1PE4LmQPazgKvbpcYHI9aAJF1KWOOPGrQ3yqcyfaLnEZzwc77txySOCKAPrT4USxzW+hyweWI5LYkCPGwfI3C4JGM+nFAHrFABQBk6gm+aWPyBMsilZFcYBTZyPoTgfia8TFJLESl6fkjWPwmD408F6R8Sfh/rHgbxDGs+n69p8ljO5j3Eq6bRJjuQTuHvXXQraWRnJan5r/AAx+Jvi34HeN7PXfFMFzpM/wuEXgD4gadPvb7Z4fJKaZqXk5YOImkRVcEB4pIWDbXOOmSfQZ6z8c/h98Mf2Xf2QPip4k+Hw0vzfiXcyNbahZxJKLyK9kJt4UYA5iiiLmMLtj+Z2xlmYxCUnKwFWLw98bfip8BfB/xb+F2jap8PYPhXpEd38PdDuAst/q/kQeWzXO8ArbzQI6Igx5ituzsZDV2T3A+nP2Zvj/AOFv2jPhPp/jrw5qViNQYNa6tZRyZayvUx5iFWAcA8Mu4AlZAeetcdeHLK4z1+VhneCGLbEwRjAJ61zuXZgihIoZVt4o3Zj95h2Ld+RgnKjI7Ag9656TaZrLU+Vf2O9FutG8UfFXwe2sCceCvH+tL5cIHkC11ALcQxoOBHtGz5V2hG8xTw2a9GbTiiFuei3PgTV9Z+Osms33h9JrCKOKRLq+1EztCUhAWSzheSUW24gJJ5aW3mFcuZRiq50o6MfQ53xt8KfEHin4w2d14l0ea/0B7tJLaW7njuLa2Xb5hjNr5TxKxZGT7S0a3CCQbLsZZKFWUafmQ9zpPipoPgS3t7mTVI/+EeuNRUA6poVi0+uy+RC6ILfy45JZJkR32MitJEpBXaSrDOhWqN7AfFPi74gfA/QNYuPCPw08S6rrd/psS3OheGPBOnPfTG5ttzQR3N5FLNHJFAqtcmJJZBJcMZ7kSOPKHoiPIL7W7PXNO1DR5/7OSHxBoMMVgbnxPb3It1laSFZpRIGyIriaTfbhRdCWSW8nV38p0Um0roD0fwnp2k/DfwRoXhjS9Wk1e3RJA1lqTpNBJBNGQkEkmWtbi0ndS8HmSLFISz2d1HLvhNc+moH1R+xr8TBr2iXvhi7k1Wzl0i4ey+x63bCC5gnhWKN4mcYnd9oQqt5Glztfh5wjSLx1l1LidJ+274Tg8T/BG/8AE89pOj+ANXsPFo2MPMaO0mHnY2huGgeZlwM7gN2OazotFHm37U+s+HfFd78L/h7p/iy08NX3im3bxJ4G8US3BiW3120kjezW5bJWSKZJfLHmdGwAWY7a2oL3GmJtGn4//aU8W6h8KNc8I6Z4L1zT/iiNRtvDl5plrFPfPpV3eEq98+5cJZfM/kSlmUs6KoBDKs0qdmwPO/2Ufh3pnxM+My+N/DtjHN8OPgdbP4I8Hm4x/purcSX2rGLjEskkjuXADNvQ/MytturJRja4z9ArazXyUhleWR42UlwQDIBnBYDgjuRgfnXBqxbGzbAiFQcZ5zjp1r1MP/DRnLczddto5ZrWZlJePcEwe5KHH/jtcGZpvkt5/oaUup4T+0fPf/DjV/CPx9tIIJbDwvcHS/F6+UjyTaBeFY5TlgTtgnFvOQMZCtz2JhJX0YpG18FNZ0jw1q998G4JmOnW0f8AbvhO6+0CWLUdIuJDIyxFVACwOxjEfOE8vkg8dVWLexJ6R4h8DeDfEmq6V4g8R+GNN1LUtBkafS7m6gWWSzkcAM0eRlSQB0H0rNaKzEeJ/ErWdd8S6pffAr4S+FzNdarqM6+JfEi6eYdP0K3lj3ylpMj7ReMjBQFJOXy2MYoWgzwn9onwvqfgbWl8GeFfFGi/EWzNxFNpvw7ltpLjX9KGxUmFhcW7eZFCyBiYpWWPa7IeDitltcRzHgz9nD40fZtW8beIvhHaDSdedpY9Dk1hV162lOHeVoZNlqUdljLWu4LtXYBhmzPOm7DNv9knxpd/Dbxx4T8KaR9ovPDnxOiSS3t7iQ5tdkEpikgab96IlFlLBJbOXCYQo5Bqq8WopgeyftTeF/C/hbwJY+Inlh0TS7LWbOyvtQUYfTNOubhjcyIwYMvlySiYMchG2tgqmK5qM1fUD501vw5pHwgj8FfCEeNjq13c6XY6qZJJDeySyTSkWqW7opzbQWyXajYC0r3WP4jjsUkwPRf2LtE1tfiP4ju9NN/cadYjXrW1v74hp7mNNUZIjdb2aQTSeZzxwtmq5+Ygc+JmkrFROq/bI+Fl/wCIdMl1ddS8OwWnlKjnVNLjuPLuSAEljiNpKxwzKQQQwwQGHbnw07S1LPjT4JaxoNmmqfDy58UCbX7HV768OrappLvKYobaAQ3jx3BLGMXEhYKeCYwdhC4Pe9dTJnqHxL1q203w1L4Pl8R61ZRaPrAvJ/Fv2sJ/bOvW8qWyXEKOAxtLIrIGiijVXcbEU7QTL2Ecj4li8RW3gXxdbXMlousWOmJrumaqpktbzc0boIHBDPJPHCIUABLKtykRIZAqkWM6XQNb0TwN4DTxBouoi+8Gw3tppFzoOtWBPiDw5ehZDaWrXFsjtdWjCWfySxYqZFZM4K1rcCx4k8P+FYPAHh+08Wf8I/JrBisbrW/Dc99I6wNGZp7KO5htcE8NsmRAB9odZCuN9Q6iQHSfAXVtB0j+2fipoWvW+meF4by70HR7vUWmays7zUNRkSH7SzqDI0QfeTuARZooyVKE1M37TYR9HeIPE/wQ8a/2T8F/GHx70TUviBCbe503VLC5htdRh1ABhHdQ+UfLEhxzHnDLlSu04oUORXYFe/8AG/xk8E/D/X9a+Ijade6xpd4/h3w3JYI0P9sXdw0cFrdNEWCKztKSUA2rsdgeADlZt6DPOLDwxbeMf2h/AHwQ8JLaXel/ATRJdZ1nUwFaNPEV1E4hRkXAaRXLTsMH5mweQRWtRqMSon2X4SnkuIZ3kvBdGMrCZRjDlc5bA+UZOenFYYGXNKdvL9R1dkJ4648Osef+Pyx6Y/5+ovWvQMT5B+O+s3Vh4wEE17d6fb31sskM1vJeDzMPKzDMKuowOORn3oA8pXUtNF9b2eo+LLzT7G4mUXOpNdXix2duFd3mbzEUFtqMFBGC5j3DHBAOT0T4jfBD4q/FhNe+HPg3W9R8J+C4LaNzJYxRHU2cyBXVppA8juybt0rxudjEjtQBe+Oes6J8ZfiJ4S8V+KvD0umeG/ClndtYWFw6HUbm6LxbFkEDvFgyPCkKrIV3yEyFFQqQD1f4M3Pw60+xFta/EHwFFPDLsTTNPNtKlo+Qzbp5IWEkgJ2lol8vOdvG00AeS/H7wZH4u+K3hv4bzeKLJNU1O7bWLq9tJZGmtbGGJppcyuAOEUhYooY4wZWJ8yTbtAM67/ar1nwNrcfw5+A/w78JeEdMW7GnQ3R083F9d3CgiWT5mCkhw5Z5Sx3NjcwJagD0r4nSeDNAlsbLxx8Sb7xL45jgnvbiaRZL187F3iKC3iVjGhBCpDEkeTmSREDuQDV+Efwh8Z+M/Gdj4w8a6Pqui6Josdva6LYXfko7wRmGZri7GWkWSaUGQLGqk733lI2WOUAxfjJ4R/sW+ZbrVZzIiNC/mQNJIz7cjeUXDlwVBbBwT1Xk0AcX8OLy7g1BrUabHcI5XeeiOw+VgC2SrYAcOy+X97aSxVaAPsqw0DQvG/gVdE8W6Haatp15CgntLuHzEYEYz8/IwOhB3A96APzt/aB/ZrPw11tz4M1q7i0uWeVVtLyNpEt8ANsWUgSsvGdxDrjf8w4FAHhWqeIdd0eSKBtY06a6uyIoxaTykBimOUaPaQSyKVzxnHHJAB69F+zb48tdQuItQ+JMGmaiDtmi05y9uD90AOyg5AHTYR8uQRQBrX37LfiLXrqObXfi39qhOPMdZI45WQHJxIVPPo2w49KAPdfD3hm28KeE7DwfoEtlDYaTAVhiWW2kkYtIXZ5JGthvdmYszN1J69AADQbVtXtgokNrbpz+8aGwIO0MT9xh7dqAK934ivo4olm1fS1DFlUGGPls448sNgkdj+FAGjoet+Z+7m13StjBld2S4LL0yceV2HHAPXpQB9b/AAov4tUTStRgmSVJxPtdFKqdvmLgAhSMbccgZxkDBFAHrNABQBmXBA1Bt74yBsBPHTk/XmvDxsf3rf8AWx0R+EitJg0UY/eO0qZO/gjbgH8cmjDySM5HzN+2F8DIriyl/aE8K+F01XX/AAvp8trr2jxqMeKPDkg2X2nyDBPmeQC0T/MwZcBSdor06VS6JPFvgF4u+Fninww37I/ja+k8Q+C/F1l/bXw61fUW8t7q1EhL6fNIxcJdW0w2AgNuU9Bld81JSh7yA+2dT1a18NeCdU1jVH+xaboGnSyXBdGCiGCHLlW4LIqo+PlUnHPc1nSm5y1Gfnt+wVqnwG/Zz8B3vxO+Jeof2B438X2Vzqdnd6msyWE+l7gyQ2ko3LK2UDvjMqiTBBwAemrTU1YR9Tfsw/thaf8AtF+DpNWuvAmt6HqdrcJbXFrDbyXNrL5jbQ8VxsXjYyswZVKc5LKNx86dFUxnv6iNGiS3WOJPNd5PLYZZgeVPHucnrkr6nGFGHPqaHyH/AME7NT17xdb/ABj+Ll9DGtj4u8c3d7YXKs7LOiM6ny97bhGoKKu7GB8oACgV0VfdVhx3PsmbOIwrZYlhgAtn5enXGenXjn3pQhzEyPgX9oH/AIKOfDr4c6pb/D74I6baeN9fh1OS2N7fX7rpdncPLJtbzcq9wfMbJwyoqnhuldUcOt2QfH3xI1f4yeNPiSvjX4xeIW8a2WmW10fEOixaleafb+H0eIn7K0sUZS3EobEMgEsUgOGLANnrhTSEVZrrw94tng8d6XZQpfeN9cbTrZLuz03zbWxxKLOaNIWtvsN7ENrKQfIm2El1I8pwDu7z4ceKNPvrK+um0xm0zxBFPq4n/tlF8TXz28bRW9yZY5hpuofM67i+yY3MXysigySwO08OzWWp2vh6+0XUL2Lw7qhe1hnMMcDNYXEbJ5cpePyYbkSkxTQup067diUa3uPLYSM9r/Z60zXZvGWl+JdO0+CSCztp9Nv7m9DEQ7ERTFZMxNzhTDC8unXy7ojMGgm27ScK7sgR9ea54Vh1bwtJ4LvtRZrafT2sJZbiJH89WjaL50TYCWUu3ylMN2xgVwwl7xqtj4t+HU3gnxZ8AvgxD41hsL7SvC2sa/4Q8RxXoBij0y2hvBP9pznCeRDaynuCFYEEgj1E+qMmcX4kvvEniTXI/BfwkTXv+E2+JlpJY+FJ9Vu5ri88M+DHlVrm+umlJaJp9i7IyNyRiNvlc/MN8uoLc+7vgl8LfDPwb+HOg+BPBdsy2mh2Wxo2YBru4JJkuHboXkk3E9BkkcV5tWfMzQ9NsIWitdm8MQMb8YJ9SR2yc8VUFoTI0I/uD6V6VD+GjNmD4o1CwhubDTbi68u4ufMlgjBwX8vbuPpgb1zk/wAQrlx0ebl+ZrS6mN4tsdL17w54h8P6lpcupWt7ZyWdxaQxhneOVcMoB/i2/Nj6Vy0HysUtT5M+E1h4y0LQ1+Bdxc+V8TvglerqfhNrlhF/wkHhyYnbEd244aIvbtj7kiRE9K9Fu6uQfW3gXxlo3jvwppfjTRXdrXU4N6LONs0fJDRyL/C6sCrA9CCK5qmi0GeefFfxT4gvb7/hUXwpnltPFfidFuLzU4YlddC0/cqS38gOcyHBSJf4m5xhDTpr3byA7DwB8LvCXww0yPS/C+lohmGby8nbzLy9m/imnmYFpXYjksTx6DAGFSvfSIHGftAeNLvwF8OE061vodJ1PxLef2PbanMQ0em745JJrxmJGViijkfqOQucZqKPNJgfM1inh/wX8WPBGsRWFzB4J+F2jnR/Cy6jNuutRmnnghOqSNxG6g3chQAfMCWBwcD0XLnjygfWer6Z4Z+NXwqaG/0iS50/xLpiSxWs0KebC0ih97K25QysVbDZHyr24rja5JAfP3wD07TvFn7QI1L4Z6bb6h8PvA/h6z8Lr4pE6yJfXdtGSohJAzIhnZW2jaAW5yQo2jKwGF+y5pN94Z/aSk8EWmqWWlX2iaNql74o061SNrWfdNbpFBDg5TyWeMuxHLq/J3k0VZJrUqJ9XfGHVdD0L4eazfeKb+0tLIW7Rm6uwRGWYEfwMrcnoAw+tcKvfQo/PbxNoHwm1fT7WRvEmk3Ru7fNvBZzzvP5pQDYywTJcuMDOyR5OcA9K9SOyM2ePa9pXiX4PW0l3qVh4h8Y+HYbrTGv7bUr+O5u7KaSRzOqI0aPB5xlkhyVJzMT8zbWq47geo+F9UuvEdt4C1HUvglfaVdXt7pT3umi7uNR1S80KO5RoXNjBAot4/MiZlmc72CkAtnIU5xiI0tU+FHxr1a8MNt8GfiG1xNe2k9/punwQ2NkbiwFw1i0dy7qV2yzLKcFkCtsVfkyYjWjsB2M/wAEtW8L+HLD4o/G3W/C/wAGdC0/7VNcW+ir9t1e7urqBoJo4p2+SOdk4ARZHB3twSSKvGQH0t+zvB8C/i7+zlpWieDdL0/VPClykkN3pt+PtEiXAkLyLdiQlzNuw7EkEklgcYxzPmixj/GP7OHhTUr7SPD/AIL+GnhbQNKXVrW81LVbSziS4jhtZPORYdiBhI7KFLbsKuSATQqjegHI/Fj4kaV/b3iL4maynmeDPg4ZYtKWLkah4sdWiMaJn995JcxBOoklcj7nGsANj9kP4P618Ifhlc+JfF1wbrx948uX8ReIrqWM+ak8u5ktyCchY1IGOu5nPeufF1OXQqJ9B+DbMWFtNbKeDskVcAFFYH5TjrjnnvU5W7ub9P1HV6C+PSB4cbLbf9OsBn/t7ir1jE+Rv2hVuo/FWiy28g8ye0uUdHknQgmZ+cpx/wAtDjOKAPnLxzDq+q+G/EGnDRlvpb6xuLVbWS+O+dmiITYs7KA28jnOeuOQAQDj/gP8PvF3wK8GalrPj7QW0ae9ltoI9Nne1a4jWHezAw/almWZjNjaVJXb0BkKgA6bwp4P8f8AxR1DS/E3iLRBqng+CR5Y9O1ESIbpSi4c2eJ53iBAcB9qy+WmcHLEA9K8YfHDQdM1HT/hz4O1r4g22vahtt4NH03Ubm0EDEYiKJJb7YI9yg4PO37pIGKAPBLnw9rfwg1/w38crvxNbeIJZtbWHUnknNzcXcIkijuYyZTvmzDOjpJsjJGG2BWoAo/FdbPS/jz4MvNNsi8GpHT9a+yyqJGlW7t0lkTIHzZbzFweSkgHy5IYA6X4e+OviBF8R5/FmjSxazc+MJkng+yLHc3ZjIDJGEcl1XbGuFlKEbk4cnYwB+ifgPSodM8M6ZEbO3glNokZ8sgERj5o4d2BvWNW8tSRjC8UAeN/tOeHrC+tft19BatkJOskw2uCoG4Y5LHO04+h2t0oA+etF8rR/En22DUg9kzxSb4Tv8ydUHC7nZQThiFOeVwFyoNAH2N4F165k8DyvotpBNcWxlVYUQrukBXg7juLkfKWPJNAHxv+118Z7zU9Tj0K20dorso8TwiErcSYY9AT8+FEh5wAACcld1AHw1qsd9b6vaX13B9jnku45mR0kAd1kXG5D80aj5QCeQWPJJzQB9YaZ+1tcSa5LJ4j0K7vrCaUzC40XWboGIMSFxAxZD8vl5wQcHAX5hQB7z4Z1208UaZa6lpWu6zd2N+vnW1xHc3UolBYjqXU8MjA8cMpBwQRQBu3dtfpFIW1XXCTgkyW9yNoKnHJuOhyMHGKAMu/u7eQYm1TWRmQHcs1xu4J5/4+AeMGgCnqOpWywW1q3iLVTuDYSaeUnjt812M/Tn6igCvp9toc9zFJLAJWdhtfaxd+egC3O4/hk0AfZfwdEaWWgqsTL+4JG8EOP3bdQeRxgcknjrQB6/QAUAZWpqpeRCdvmqUJHXaVwSPxxXjYyX71r+tjaL90VJGcg5UnPKcDAB5/UiuWD5RNE0zLLbvHIoKSKVZSuSQeCMc5+ldtCpbcTiz81/2vPghL8Jdd1jXrmfWF+EvirVINVmudMDzS+BtcDO0epQRp+8SOR2cM8RUuCUJV0hrvi4y3E1Y9p0v4r+Ivin8PNQ/Zj+J+sr4W8feKtBuLLSfFFvbedovimyaFf9LsJjhZHe3Ys9uPnXc5AIBxm0ou6Eafwo/4J/8Awq8BeHNHsfiDf6t8Sbjw9mPSI9euC1jpCvIjyC0tATFEWZE3EhtwRQfl4JKo/iGfTselRKggs4xBFlWBj+7gENgKcgDgDAA7dq5KrdXYD53/AG2vi/qPwq+Cl3oPhPdceNfHUx8OeHrGDfJdXDy8SPDGnzkpHISGOAGZMnlM1hYci1HzHV/s8fD66+AXwF8K/D6/b7TeaLYCTUBZoCqXc7me78ssqARLNNKFBAIjVepwKmu+eWhcNWfFP7b/AO3n4i8bX2v/AAE/Zmhv9RNlaTw+INe093eSWGMZuIrVYyCUQA+ZMMkKHxhdzV10KLSuTN2PlP4SWWneEPhynj7SbvQrPUY7c2Gv2Wt+XPa3tpdEfZvNsLlEdleTYFubUyeXjcwUBmboM4u5veNYPB2hS2/htYLuw8XxpNpV54g0a6nsbvTbp1CoNVlRpLG7t5d7H7TbzDMTNkfKQVZjPSn+HU1pHYvqvgwvD4U0GTUdK0v+0LPxJZfZJeJptPZwzarpzRECSFJjPalhJFjIJXMBq61ZDQr+RtC022m0+70u3kZ5tev1sm050QRMjByL3R4nPmB4GSeyfho4zEFZtjSud54V0bUNbks7fWIFvL/T4Yobi9W6tLtS9wUSxvJ7lFP2y1u4Ssf25VktpyoS+hDKZkHFJXbHyn1Z8DfhZo+i+G0lmupriyuIo44NO1O0bzbPbMSIGEimR0WQN5aO0jQYxDIInUL51eopbDUTvfH/AIg0zwnoOo+LPEmp3dtoel6ULq6k8woiohRmeaUE/NhCvGFIZwSM1zUYObNErH5j+H7648dfD/QNZ1jwprGttqHjfXtT8M+Fo1VB4x1e7lUKNrMw/syGJMXEhLI7PNEG+RyPXtyrUxe5+gP7PP7O03w91LWvih8Qb211r4peNGE2vazbKRDFFuG2wtN+WjtkO3kbWfy4yxwqgclWqmrIFoe72tkn2hZiqqYMqQEx6d+/AH5Vy+zb94rmLyDtGQSTk46VtDVCbuWYhtQDPrXo0VaCIZk+JNOuNRithbXQtpIJhKshjDjj+HB9f6Vz4zoXTdrkMNnaxy3EkCJE7SBp2VQDI4UDk9Txjn2FcK0d0W1c8O/aY+H3i37Jpnxv+EmlQXvxD8ANLPa2cmVGraZIv+lWBI5+dcsn/TRRXZTqOWjM3oct8HPH/hi18z4peDZgPhn47uDLq9pJAY59B8SM6rJ5keMJE4+WTc3ySCM9HYjoUIP4hGl8MfELfDLx1N4L+L0traeNPGl/PLZeLIos2niWGIv5MAZiv2aaJNq+QcjIyrPljWVS1rQA+gZP7Vs9NIt1hvdVS1cxBiYYppgCEBYBigJxkgHAyccV58aShLXqM+QvHmiftFfGLxpb6f4s+EC+F7PQlNtps0V5DqGnCO5BS/u5psiSUGFfJjthCM+aWZhjFdanToq4jB+O/g7xx4Z1B4tK8NeR4X0QPZWuw7ra1sTGYQqxkEKFYQzY3ceVitKVSEncZZ+D/wAb5vAmrB76wkutI1GO3iu4SxFxFFAk7xvDGMhiIZLaHaSPmiPOehUp8zuB9b+EItAvbltc8Na3GbOS2UNptkYxBFLK3mmV41G4SndzubpnjOawneOwHEad+zj4b0H42ax8XtKaJ4/Escc+q6fOnyLfxACK6iZeckbg6t8vOcZ6c8pt7jTsdB8Zr/xBpPgTUNQ8NXWoRajCyiJLFAZHB4CktHIFXBOcrjjqM1cGo6oOZnxj4vt9YvLmxj1q/ubqe4V9+orezOqRxglne3t7IqG4A5lVP516UbNXEeR6/ofgTx1460bQvEEsGh+DdHu7K51fVI4ftv2S785AkUqCQ/ZoJESVTKhfBZN+F3GiWi0A/VnRItMWyEmkNG8MscbRTIwPmKqgKS/cDoMluMc81wVXIDl/Ffjnwz4IiEd5Bd6nq32VpbbRdNU3l7Kq5J8uDdnHzAbzgc4JAxWVKEpAfHvjv9rPQfBX7Tvhbx743uHl8JzWcuhXWj6ro9xa6t4WuJDHK188ThklTzF8oyxn5VYqCcHPo06WmojoLrQfGXhvx/4h8Z/DLwhb6V4/1vVYp/Dl3o1vNJ4X8U6TdFCpvgpxFNGm9pJRgjajLuB20TfQD2Pxj8SPHd3d2fwV8LXlndfEK9tUGv6tZQlbHw3Zv967csSQ5AYQxN8zEbmworOlFOfvbAzzH4deDvCnxo+KGmz+HVN18I/gu/2Xw/8AO7JqviBWInvpGP8ArvKO4+YSQzuzUq0/Z/COKufU/wBsWdH1qRlWH7sTqxAkQ7RnkcHg8nsBXlVasqr941UbHRaFCIkmIbOSBjHA69PXrXflitz/AC/Umr0KPj//AJFs/KT/AKfp/Gf+nyGvVMT5Q+PMUq6jbXKAs0FmyKIbkxTKHmfOcXESFTgHnP3eOhFAHz18R9b1vwv4ROp6FeXFjLbzyvcXJu/NaIIN4eNTMwWXAVVcjCMyuPuZIB4ve+OPivrmgLrPiHxKBZz3d1Mmn6fPLdPeabZyhJp7m4kcyGN5AIok+VpCJCxQLkgHRanqfiHXtBm1bVNe1rRbVbJ59Mt4pZrWxMaTR4V5UMUTs0UvnvLJK25mdVACKrAHE+EdC+J3w6s3+Imo+AdefQNS1O38Q6H4hvYZLm1uIYHulVJ5YiJUhmS6b5mMY/dow+8HUA6HTn+D2taofHEuv2mhPLdyXFxDdW1xeXEUZxzbYHlEkceYAkuEzkH7wB1vgP4VeLf2g/izY+Kj4Ru9N8P20UFppkuomNoBaQwOBczbv3rNuEIRIY1TBKBvLA3AH3LqHwb+GA+xXz+ErR7uyijtophPc2+9YxgGSOGRYpc8cOGGSQcjIIBWtvHM+i+IXt5LmN7FZo4jCoKrGpGBtBHABBAHTA7UAM+MVvaXmjabq1nDcXKvujUQrG+8Mo2nDEZ7Ywc898UAfKl/ptxoOvXSCGaSWCJXeEkNcFN4wm0MUbcGQBcgAEklcE0AfTvwm1wN4flt9EhjvrmCGNlJc/6WhQLuJwo5wSpIRTn7goA+Zf2w/wBo200+C58J2XhmWy1aSExXBlQb9rkDkMF3Llc5BDDBIPSgD4h8PW2n+K/EkVlr+u2en395ZzXFs91IRFNNgMiGQH5A4J2AjgxgDljQBh2d7f8Ah6/jjhvhJa3Wxj5G7y5EJwCpHDEZxnOCzMASRwAdgPiD4y+GOrWmpeFtcuFsbom5mtmaK6tZASu9Xh/1bKw27ig3jOQy5AoA928M/td+HodPjn8VeBGWIRDzr3SI4rlN/ALmOQo4BIHIZsAdTigD6C8H/Efwb4/0gav4I8R6dqlv5Q81IIp/Nhdiw2PHtBjYjBw2KAOvt7aa5WQR36jylAKm0uzjkcgjHHzenagCpq+i300EMf8AwkEcTAgux0i7kOM9wbaTjOO3PQ9aAPqD4JxLDo3huPIYrZKAyrtU4jYZC7VK9OhVSDnjGKAPYqACgDOvoPOmdAQ3mJgqehXHI/Hoa8jFRvVf9dDWOxCsUmyMBPLYnHGMqn/18CuZxKGahFPJaPFb6gbV9yqZQgcg5HY8c/1qIxlECkPDlldaTL4f15hrEM8Tw3K3cSMJ4mPIdcYYY4wf8c9lCcr6kyPgv9of4B6h8B7G9msNB1rxn8EtU1BNVk0vTZj/AG34Fvw4K3ulzjJWBNvEeAoCqrFVy47V7xB0P7O37aeteF49I8GfHW/h1/Q9Xvm0/QfiTpyBLK6yi+TDqMbYa1uPlAO4jJYdQGkpzh7oH1p8R/jF4H+Evge++InjvX7PTdHs0ZUd3OZ5skLFGMEyOzDAAHT5umcYQhd2GfDKfHv4Y3vxm/4aO/aT8daY2p6G82neAPh7orfbbrTYZQuLmcxMQbqUYGxsAEqCRtVV3cOTQR4d+0f+1H+0n+1BczeF/A/hq78DeBpdQn0T7HNcrb3F1dInzW19McCGaQL8lt8qsxK5c5zUaF9SouzueI6r4fu/DNr4g8BeH/DocTzW11pOs6fqbx/2RqkdqftNu88kSs7SRiVTau4KYyC/U6LTQUvePZtW0jQvG/gbwPpkFhrckI0v7ToWjvBDq6TW8XV9E1GSLzd0RUSS6dcqXMZmjV0fYRUlYSVjd8FeE9V8K6he+MdDtNM0dtZ+1WMc/geK5sxfKiQiKazt7iZ4JbpMMZ9PnETuNyopdN4QF/RdJ0aG6sZfD2g2Op2V3qDpOtgi2OoQ6t5IX7RoUkiiayv4/laTTLxWBKtHGz7gyEpRiB678LfhBrvjKQ6/4Zm+16XBqD2mqG1l+wtPettH9o2ts+Tpuox8re2Mo8icBHUEOQeeVZLQqO59I+BP2c/BvhLULfXLHSLG3uLO0ultbSASR2NncTRtHcCGMsWjtZt297ZndEcIw+cFzxVK0p+6irFj4nftB/DL4H+HlvfGOq276tF5UVvoWkjzdQu7ltqxxwWgO5twVVQkgYKnIDVNPDzk9QcrHxd8RvF/xU+MPjs+GfGHha5l1K806zGi/BfTrjzFhjg+eO98QXQCpHAm5n8hArSZjU7FQlu2MFRWocx9e/s6fs1R+AlPj34j6oviH4j6zbxQ3msQoqWmn2o5j0/TYwMQWsedmMZc7mIVWVFzlU5iD6CjslV8MSeS7ZPRj6enWsJK4Fvbg8dAhBB6ZrVR90CO0UxqYE2goecAgeuB61EFYC4mSoyQfpXo0vgRLIL0HYCASQDjGa5sZ9n5lwMyaCEiS7uJyyGPa4JKrgdSMc1xF3Ibab7Tp4u51CkShk3L/CG+UgfTHXmqhKzIe58ofHfwz4v/AGctZ1r44fDDwp/wkPg7xPGy/ELwjFCpWU7WH9o2yN0OGZZF4Vh8x5Oa7E+aNhGlpWueC/Enws0TSPEc0niz4Y+MYreTwvrnmATaNOpVra2nuPvQujjbHOxBVo9jEsRunlcdwO1m1T49+A1A0F9H+J2l2kBNva3NyNM1x23MoUuR5EpxtwT5bNkkjnNRJKbQGPdfth6F4c+zW3xe+GHj/wCHPmESXF5q2itdabbJnapkurZnRQcZyemDnGac8Gqi0YHul5aeHPGPh+WxM0F/pesWZCSQuHjmgYA7kccEHrnv1rklF0NgPlT49/st6pHbp4w+Ct7f22prCNNignuGMMc11eNI2oHG4mWKSZHU7TxGegya6qFdT91gc/8AsH6h8SLrXdYn8VeHpdE1TREXSPE1jMw8y6Dqs1heqM8nf9rUkjlZe23FXUS6AfXfjv4j+GvA2nSXmqahaC6EM09tZSXccUtz5as2E8xgMkDvxzzXOqPOB4jc/tdWksOlanqPg680HT2kntNds9XRhc6ecDyLpZYd8MtqxZSZUYjb5jc+U4reOGAr2ej/ALPvxM8Sv4f0LV7vw14gurifUJbe5/0q61WHLqJbWa68zEbbS263IJXuO2t+XQDx345/BK48IWFtovjW6iv9GneWPTzDdK8TFTvKyLcjzI2KjH7qYFsEkMRtpxkpOwFz9nr4+XfwNlh+HHjy71rVPAcpto9J1l7eS7Xw8TsVoLmbGRbAupVm5iywOAAamrTQGl8WPCniLxB+0JFNaeDLPw98QpJrjWfhv4n09Lf7Nf21nAhnt7+WN/Ml+0GQKPMX5QMqT81RTtTTEbnhHT/ir8dtV/4X14R0TR9Kk1jw4fCHiXwh4402X7NFJFNvMtq8anzosl1B+6ynrxWnt0tgOs8BR3fwG8A6F8AfhZep4t8fMZZkS7kcWOhRSMXeedck29rGrkRQghpDwO7VknzO4HmB03xj8UtU179n34Ca8Ljw9LqPnfFT4liZEuL67lB86ztCv8e3CZHEa/KOjEubVOPMNan1Z4e8C+G/CPgjT/h74GiGkaLoiR2UVragIuxGUbS23lzgszDkszEk5rz61VyNoROqVDHA1vFCrIAFjXn5hgDPbsD+Vcly2bGiqywuucoCNh7kepr1ct+18v1MKvQzvHwz4bI5/wCP7T849PtcNeoZHyX8VX8Q618QbjwloCX0139jjuI7O1+0+YsaySgtiOWNfmyBvfAyB8zdgDm9d+EPjq48J3WseK9WttMtLFBqLGfVrm8mt0TmR2VW2lyjBBEkm05+ZyG2EA8o0T4XeJotRn1TwdpmjeI4byC8sZvDNxIml362tv8A6PfW0FvC9xDKA1zCXkQlopo0wjZKsAef6X4G8SWXhmH4daV4V0kyWeopBaavrdnGNR0xVMc2x7YEvG21QzYRgyeYuY0kLKAfYfgrxpp/wY03w18MfiRqWleH7kD7Bo9wNThljmiXKxo6s6yRybVKkhfL3K4UgNgAFbxL+zJ8PLDxenxb+Hnws8JTeJYVaaXSbixiitNTVid8kLlcWt0Ru2TKuxnG1uu5ADovCfxY8H6jpVzeeHdIFilrcS2upWpUJcW1zGzCSC4Tqk6kHKtyd2RkEEgFnxj8RbS10RXeCcy3fyLHFhnicYY/MepGDhfQHtwADwJvFV1pPihrwolxp7TOLpiAHb52wTkfe3RONp2/eXBPG4A948FzL4w+G19od60DTWjtAxkUSR4GGTMZI5zxgkDOMUAfOHxI0F7J5GjeT7TZ3SJcQWxkjlVS4U8OeH3eXhc7QQDk4oA9V+Cfi+3CrFLcQTuto0qyAjy3IjLmQMzAsDtPIDylSXYjuAfGX7XvxNTxf4n+yxX4iitrhFdSzqCV3bmO4ghgQQAQeM9hQB8mTzNdg34Vg21pVjlUKEQLlfkzwMLjfzk4xg8kA9++Nx8HfEfSrjxT8PpYmtdNjgDuIHWGKcxp5kaSlVAK7gu0bgBsIwGIQA4nV73TIdQ0PUJEjNtNYtNOI1LOkZEQEwLZI/dkMT8wO3BJPQAsatZ618MfEU8FzbxQ6JqhQfNFiGKNtqiZlYD7yry7KckrnPNAHMreeKvhT8Q5Nb8I62bXUbF0uIlt83ET2+SSswb5JUyArKQFPPbFAH2T8E/2hfDXxUs/sD6D4c0nxHptuW1OxfT7V1lUEAzQElPkLbDtIJXcRyNrkA9zj1rwnd2uyWPw+t0RuULb2Qb7uTgLLnHbqOvWgD6l+DDwS6V4eltvJMb2gKmJVUY8tscKSOmB1PTrQB7BQAUAZl+wFx8zHjGAvUe/0zivMxNvaM2gtCVow42uxKsOR0/UVxtu4m2NfylXzGUj5gcYyGPatbdwTuOTJdxtYgDIyfvZ6/lVRaWw5KyFaKGRAJEYgkgqSWHPbB7VvCbRB8j/ABa/YZ0n/hMNY+JXwB1HSvB2u6vbvHquhX1jHdeHNfB+Zku7NhsAZiMsAfmO4AMCTr7RvRiPle80vwP4DvLr4OftI/CXSvh0usXglsrHXxc6h4TlnkZIvP0/Uo287S3kIjMhWRolQfOIlUrWkUt0BseI/gb4C+HmgaNbaT4y8V/DPTt5vLDWJtLt/FnhuSS4UrKlrqkMTSW8cycOk6xiQFMhwgxq3zbgZth+xh4c+Jmkz/8ACK+PbD4owvBFawXNn42a5lsBFmX7F5bMgR0fckbsrqyyAPFA2ZQe1cFoBseIP2TfG3gjT9UsNK+HXjHQrE6np2qW914SuWupPKt3UjdDBcSS3TwvK5CSK0sJD+TcTJtjMfWIJ3aDY6P/AIUD8R9Qk1HRF+FcdxaaxqVxDrGnXunta6ZLfwW++K+DRiMWc8mGSPUbKNEdpGWaFSd1RLEKbvEC9oH7JvxL8U6fqOq29noP9qzWZ0y9XXpIxJqMKHbNpesx26mGd4mUGHUrdxNkxk5KKyy6oH0VZfBLwbYahq954rtTcWz2kFhNfXV9JNd6vDBJ5kf21titM8Mqr5UxZp3BBd2ErZ45V5T6GqSKvj79rj9mT4N2Mt3qXi6wm1zUJY5JdI0OBb7VruQIiqZoYSSr+UihWnKYChchhtqYUqk2J2S0PBfi1+1h+0HrUSu+maV+z/4Zvoyw1XxVIl14lugpQPFZaRGWuDNubI3Q7Qp3ll2iuunh1DVkczOc+A37I3xS1hh4u8IWGr+ArTV7h5rjxv4tjW78Z6hHIVDGzt/mTSw4DAyMRMcg7tm01pOsoPQNz7k+DvwE+F/wM8JDwn8O/C0WnxsfMubppDJeahMq7RLPPnMjcZAOFXjaq4AHLUrOpuB6NbxLDGjSpukCLuOOQef849z60JRAeuS2HXocZGfvf4U+UCZVOSWwQOvuaq7sAx13Orc/Idw57VIFlcbRjvzXfS+BEsjuASBhse9c+LdrAiuEjLEMoUEdO5rj5ijNuLSbzi5QGGT5ZEP8PowHtWH2maLYdeWv2yQCG5KeUuCNgbrz39RxW0XZXE9j5b+Kfw3+I/wIu9a8efAzQLPxV4E1mRrjxV8OLmPcjljma70sAgRSsOXjIZG+YhQenZSrqSszMwvgz8VbTUCfFXwD1yfxb4bSM3Oq/D7UEC6x4cmJYP8AY3fEhBKgfZpMpjPluDxVSpJoZ7/4U8f+AfjP4Mv08Ny2OrWJcafqul3sTRXNuG+V4Lm3k+eN9pYbWHOcgmuJp0mB5Z4Tur39knUbrwl4jknn+C9zKbvQNXgjeYeG3lf/AI8LjZlhagsTHMeFA2t61clzq5a2Poax1nSvE2jQ634d1O11HS7mPfBc27hklXPJWQfLjuD34rklTcfeRRJb2limo3epLYxwXcsUKTTKFDSqNxUFurBdxxnpk+tNVpLcR5b8QP2YPh5498RS+JZm1jTtUuJvtLvBqLzQXDYyQ9pMXiHBZd0aq43EhgcEdVLEtoiRlXX7Mul6egutJ8S3bT28UoiEr+U8u8jevmZKrkYBITG9UfhxIZNfrAj5w1G8n8MeN7nwfpmj63PqngEvPNCml+d/Z8e+OdJrRohyoV5j5Wc8qoAXNbT96Jotj6g+JV/peufB9Zx4i025ttajhk0w3GXjvvNjLrEuxleTKl2+TDbUzxtNclODVRMTPkO98aeCPBOt6p4D8ZeJhJqFg4L6N4WtYby8s1KqGNxNLGIYEYADyZ/NxuGS2SK7bEHSeB/ix8YvBMtlF4X+FuqX3w/0vyobhvGmrWNjb2PzDM9ndxuQEc5DWzBwhUCPaPlqJw5gPdLz4lfFHxt4Wlv4rjSPhn4cWBpL/wAU3SsxWEcn7BDOEAwuP9InG3AYpE3BrKNDlYjzTwlb3nx2trnwF8C7jWPDXwschPEvxNklKav4qmAPmR2c8i/MD915yCuNwRQMCtm40kEY3PpX4bfDTwV8LfDOm+APhbpEOnaPpZMMm0/vJGKjdKzYzK7EAlj6/hXlYit7R2N1Gx1dvZiGONY/njjlypcZ+bOMn8zXMUaUUavOz9MnGP7o6Y4+mfxqWrslmnZoiK23PJ5r2cvVlL5GVQw/iJj/AIRZ8tj/AE7T8cZ5+2Q47Hv3r0TM+YPGfiP4G6X8R76x+KMdhHqWoG2SzutR0iWaMLI8ojiNyInjiDNG+EaRSSCcUAXX8EeHfFthM/wz+IV1ZWdxEYruztr9dV0y5hcFXjuLWdpGRXU7SI3jZRjaVzmgDhLr4dX3h7UbWD4gXlxHpYEkEGt2trDdWlqrEKsbqRG9vwzIrskiqvCyR5agDN+NPhTQtNjstO0Lx74zj1a6slv47yK8+3xtbI0jxxtAIWaZC0TANyQ3lksWZ2oAb4uh17xZcWevarYT6no2sC3n1W00+KO6WZZo4YorphLN5clt8u6IiLzIpQYXaMAlgD0Twpf3/wAMPDGna7qtxLL4M1K1glkjZXkbRZZIwBh8sTasTkbsGNs87SAADyj4vW08N0Pil4ID/bI2Ka7ZQhXk1GyULiVQePtEKjcnd0ynPybQDg9d+KemyWU+tWdz5qXwhuoMbZopmYB9wYckbN2QQAAyumcnaAcNp/joeI7y8tJvOYXEaNcfIwAz8ru6nJJJY/6pG5QMQ2SaAPUvgB8W28G6nrWoahLLdWTsDcRLIjBeQEljYMUKYyWK5GQSvHAAPV/j5pEWqeH/APhINIlNzZX9oZozuBQMANrGJhyxB7A4bJKjGaAPjCTxvf6nBp2imCNZtM3RymFipkRV4PzfKq5TsRkMQCd3AB4t8VLXUY4tQl1WN5GVo7SK5JOWjZxkYAH8ORg8DOOcZoAzvhZZ6FNq6634qvdPj03SlXUJYryQRxSzg/uYRk/PmTcGALfKmGYBqAPW7R2vtc1rR0ltJyIo7iO3+ypslyGYgAD/AFmx84yQT1J5WgDzHVbQ6n43t9B+wQMscEiW0cYXguQvG5uBweewJzg7TQB0XiW7Ov8AhDwemsSRql2brQrmEupNu8QbY/OCdzQkjczYLvg42qADA+Jfg+4tPCGkalO011PYr9gkkj53REOVYcKCW2KDkfTmgDgNF1rWfD2sWXiHw7rc9hqun3AMVxHlZIi393cMAEYB5OQ5yTuIoA++vhP8YH+JXhC38R6ct1Jq2msLLVdNF+4EM6YG8BAG2SAZUkjPK5JUkgH318B7sXXhvwlLtVWfTYmZVLEKTBnGWJPfuTQB7TQAUAZV6rrf+b5Kldm3f5mGJ67QMYx3zn8K8fEy/fNf1sbx+EtRD5F3pyANxz/+r+VKCT3IY5lBT5CMZzWk1poCdis0u2X5uoGRjIwK5FJqVi5fCTx/IBuJ6D3reMrbmYihiHDhSpPAI/nWnNqBgeOPA3hP4h6Fc+GPHHhrTNe0q6AMtlf26zRtjOCFPfk89Rk4raMmB82a/wD8E+tC0a8Grfs8/F3xh8JrqSWQyWNjcSX2lGN9xkVbVpEKbiw5WQDA4UHka84jyu+/Z+/bI8Oa6+peI/hz8DvixBbb7iO5FiNF1JHIblJoFhCvna7bxJnaQGychxqxi9QGf258TPDGkyyat+zR+0f4QgtFNxcnwl42Gqwgjbjy47kknIDDaq4AOPmPIrmpTAqaZ8b/ABFNHZWaz/tm6dcovlRSX3hrTLpVCojCSbZZgyZGSVJyWDDPPKdOHQA1f4sz6vJNfLc/toXkxDKbey0Ky05WOUAAK2cYAywYem1uu45PZxApXPw08bfFrVJkuP2O/id4vgQeet78TviS1jA7EjYHs4g8coQ4O0nOFGTk5E89KGpVzvfhv+xl8YsRX+t+I/APweghnMv2L4X+GxHfSpjb82oXbytCwG4jYrg7yWzhVC+tw2SE3c+iPhv+zZ8IPhdqEWp+FPBcE+romW1rU2a+1GQgADN1OWcHkEYwAFIGAcVlKs5AeqxRvsDOD94/dAyR2J/CueScmBbCRRrnbgL2xWiprqBGrh2BUEEcke/pUQbuBIiKrMVzktzXVZcoA28Mu3bgn5s1lsA3OWXAz2xQBYT7vXPWu6l8CJZDdlsKFTcTniuXGq/L8wRXc7VLGMZUcjvXBZlD0AeLdj7wHWmqbvcpSKDpJNdZtbZHUSBJ2dypChSPlGOTWiVtwvcm2oU3L8jFtvHXjsM1lK6d4hys8T8dfs/6NffEuH4o/Di5k8GePGtJo21u0sEltbwEAeVew7lE4PUHhhjO+t4V3sw5Txj4q6zpPg3U5/FX7TPgPWPBmsQ4gtfiN8O5riS3uYD/AA3LRqJofmUfu5UlQcYeupqNVaC5WdD4S8U/G3WdFi1/4N/FHwT8d/CM8Gbqz1F10vW1gPPlJcRB4ZGYHkTRx8cdaSp20HdI5K9074RJrB1jTrv4v/s96xZTm4u7WO0ePSnl4UOyqJrN1xwGUr8vJANPljbUOY7PQviR+0np14IPCPij4TfGfQLUKJ7mHWToWsYYEr5iDzLcHH8Wfm64XmpdKEtkHMdrZftGeNra6OneI/2V/ilbDyi0t3p8dlqFsG64R4pwXXHRgvPpUPD22E3cqal+0v4Y8SWkmn6D4a+INlPcRPA8V54Gv5Fjf0cABW/uk5IxyM0vYMR80+Oo/if4d1n+1vDPg/xjcapqWqJPretappsdrE1gJoWkkk3XCys3k28MawKqKAXJcmurl0sylI63xj8XvFN74J0v4f8A7Nfw+8OaNbaZaCPTNf1LUUv201kUpm0sLEXUiyFHIWRmAXe4I70lBXuDaZm+BfhJD8INFudYt7jQvCV3qcIuda8eeNp44Ll7sRssz22nkmVi5JffJKmGLfIcYpvQktaZ4+8KazeJb/AH4T+KPjZ4ms5SbTxBrFjFp/h2zlOP30RcKgO48mNN7ZOZOFznJu9wSuejeHP2XPGfxR8Qaf47/a/8SJ4juI3a5sPBmmFv+Ee0k7eI3DfNcyKOMvxnpuxzhWxcYqyHyn0fBotjbaNbaPYaZHpthawC1is7eNYl8rPCAKcKvqB1FcVXEOotDVRsasVvFbiCRIh+7Ty0VOw44z+FYuS5S29BxgUxPafc8zKLyT8oPP40krkXLiRrDgKn3iB+mKpRsyXIt244bPc17GCVkzObuYHxEyfC0gGM/brDqcf8vkP612kHzP8AEHTL/X/E2rad4c1m3sbi/tjpyXjzFo7fW4XW/wBKaVBgmP5btWHORIOCDQBmT6T8LPiDcnV5pYPh9450sL/aCWmoLY3mmXAAJVhujWSDdyrgbJEIP8RFAGX4M/aI0uz1N/C/jzWrDUdNNy1jY+NbBYxot9Iv37aedcQxyg7SSo25BDKhXNAGt8Q/hvZ+Driy8TWVleXHhixllGoWUKLJNpELAM8tvGwYvbgljLBuG1AzIQCykA4D4paXo/w68JyDwn8QpZBcWgv9KsZLWE2kZk3GNoZTIJUMwgeUpEZCzRO5TI3KAcr8SviP411XwXo8cN9HZO+hNo2oWNpqoi+w6hFbSSSgRp8kwlj8uRWKOj2zYby1GWAMD4Y+O7rR9PsNF8QX9vcfb7eGTSvs6tiVDBCTGpI3fI+5eV5jTncMLQB4p8a4R4F8V79EvIH8Mavay3tmrONllOyu00OOdqM2XjxgfvGUMoQtQBxfhf4gWmkTrLPby+SFk4aIF4Yw2NyE5yolPJBAJ4ypXgA29a18Wvw9vtWtpoZ3vdUgIIfa5iG8DaQCDl2JH3ldgyYGMEA+jvg38d/DnjL4DJ4M8SXEbapbTeWkYmCCO0KqMswBK5EmT0yMNwDQB80/ES01XwV4zXVtNsYStp88gjBntjExI8tm4VlAU4DHjdI+QBggGP8A2bdfErSTZ3sVto9tCpuJ5Lu6W2hto95KkSvj5RtHBIUEkncUXcAe43v7N3hrwn8HvDPihfDul3FzqRl1BNbni3yzJKf3flqQBhUWORQCD+8LJtLZIB4dfeJm0Tx9aavp091IYFWJ/LkKO4Z9rJ2ZUJIUqMYI9AQQDHk1mHw/8c7bUXswYMQxvFG7R70fdgfLkhmyBxkhiD1AyAWviFptpbeFtUGmXTymx8ZC7siIkUtHJB5q7eWwSiBguAoUgjhgXAPS9aGleOPgrB4htbIusUULuXnP7l98aNulbcU5Q8tubKhsllcMAeBXmjadNHLeRKEJJd4yFKxqSAOmQFUHzDwATkgFMNQAvgPx5r/wk8ZWPjTSY/OECsklgZSn2+2IXzYmbBwOAQ38DMrAZBFAH7ofAvVNM1rw/wCE9W0a5jnsL3TIri2eNCq+W8BZeCARwemBQB7TQAUANaON/vxq31Gah04Sd2kO7DYv90flR7OHZBdgEQcBQPwpqEVshCGKIkkxrk9eBzU+xpt35V9w7sdtX+6PypulB7pCuJsX+6Pyo9nDsgDYud20Z9cU+SK6ALgego5I9gGmGI7sxJ8ww3yjke9L2cOyAdtUdFH5Uezh2ANo9BT5Y9gEKIRgqD36UcsewClVPVR+VL2cOyAb5UWMeWuPTFHsofyr7gFEaDkIo/CjkiugBsT+4v5UckewClVIwVB/Cm4Re6AQRopJVFBPXAo5I9gFwB0Ap8qXQAwPQUuSL6AG1eu0flRyR7AGAOlUBFcLuArixib5beY0QyRbyhIOB6Vx8r7FBGxaIEL1NGvYBkoYctuwpyCOtTJu2wLcimSO4AeSE5jbzFPocVMU5dDQivLNJ2AeMtv/AItoJXocjjinUpyVrAmQ3ejW1zbzpeDz7a5yZobhRKhBx8u1gRtIHSqi5xA8D8afsIfAfxDqr+JvDejap4F1lt7NqHhLU5tMeZic5dYztb5sHkVuqkrGbMJvg9+2L4I0x4vAf7R2l+Lo1yEtPGGhJNIoH3V8+HDOccZINXGd3sI5bX9L/ajvx/Znxc/Yz+F3xFW7jaO6v9F1aGGUoP4M3KqysRnADYrojJAcNcX914P0fS/DWtf8E9/i9pszHy4rfw54wu57aMZOEV7e4ZVXA6HaBVSalsBLqGs2duxs5v2IP2iJZoIw01mvim/aGMPg5DpckPkHnByDkHBBFKwG9pPhD4seK3J8H/sGeEdBSNo7q31L4ia1He3OQOCy/vpicMcq7deuCKU3yoD1Oz+Bfxz8ULCPFPxv/wCEa0yKAWq6T4D0aPTo4xgq2y4lDS4wCu4Y68YrkVV81hm14N/Yh/Z88Ga8nik+DH8Q6588o1PxPeS6tOsh6t/pBZc8nnGRkkYqpVJCPY7HSoreON4EhYRfLamKPy1VCBkYXAA6cdOKwc32LiWo9ICak2pPd3DmSERGBiDFwc7tuOvvXHUUpPYsfdx3L2zFNyPkMSoycA8j8RxUcsuxQ+GAsQwjIUL91vWmoSfQTZOsZRNwB3ZJ55xW8Kb7EkyDdgkc5rT2bvsS9yWDo3sa78JdXuZs574jEr4VcjP/AB/afnnt9shz+nauwR4rFoemajrnjCHVbGK5t7u4szMmzBLxxqEk3DDBl2LtYHK7RjoKAMXxF4Ju54/tGqal4c1zTNOVmt5/FWgRX9xZQqCSxuvNQugwTkpu4+ZickgHzgdU+IHxZ0/xJ408Qa6b3wFY6EbfwrolzpCWNncXU92LGDVpbaPL+VGwneKORnIIVxtztoA908Cyav8ACDWLH4J+LNbuta0QH7P4W1y+lDzzmNQGsrlx8rSDYWTGNynZjiMEA87+K3h3Svh/4psoLOytV03WVkt9EW4kk8i2vGYyyWDBCJEVyDNDsLBXWRCjqyBQD5a8ValrPw60Ce11XQ5JE/s9bKOVFWVry1id5YjMFyrTQy7HDbQhBlTAJZiAc54o8c2dzodlo9lZfaJ9NtIpLYFizyxiOOMSIEIJ3IypIC4+bKFSUIABLqLXHjbwTeWkb4ins0v7E2sZeSG7QEKisSNsOQkTEj5t7EAbuQDzjwh8LfiV8RRNrPhf4e397p9jMHuhxFbQ+WSCktzMViTBBB3upAUKpwAoAPXf+FGfFTxLo8Gh/wBk6L/ZrKhn1Z9c0+5s4VdwgE01vPKFVgQqLyzEgIr5baAamo/su+Ivgx4Hk8dXWuNNJbMbW1jgtbaNZroqwVYRJK85JILAeWgOCGUUAebeJPHNzruoWdj4m8UXsjW1uFnttKNlcFcAloRO1sF8zKr8qNMGJVEJPUA6r4C/Drxf+0d4gm8P/Day0zwfoOgW6vqes3Vit7JJKSfLizIWZ5X7xoUQJvJPyqpAPsfxl8PPGsHwsvrH4reP4fGV754uYrmPR7XTre1t0VVjto4Isb8sCc5ZuVAA7gHwb400aPxX4/8AD2haWfOuIpGu5niBdQplyjO4I28hvunC89MkgA8w+LWs6XqvxU1O48LajCNOgeCytZIYlUeUqBd2Nv3Qd38OcMMgngAHqWqaPHaeGND1meWRLfxDrGkwo0hBKwHSmgkXywGAw7ngruwm7G3axALHwNuBcWniX4TaozPDLumiLHatszsEkcHJAKnYxwrEmNWIONrAHnGnGZGe3ZxHNDO6SRwFRuITafmPDEN/ECcfKCwXaAAcVq9zGIJ7ZLGKETxuhw/zM4Gc4Lc5JbI/hzjggGgD91f2Sto+E3w0VUCAeGrHgdv9DWgD6IoAKACgAoAKACgAoAKACgAoAKACgAoAKACgAoAKACgAoAKACgAoAKACgAoAKACgAoAKACgAoAKACgAoAKACgAoAKACgAoAKACgAoAKACgAoA5f4k5/4RKUgA4vbA85/5/IaAPCdd1e98JeL9Qugk9xZ60xkaLA8yOSE7QIsc5ePexzgZjAHLZABwHxg8W3vju30f4WeH76OyHjC8SLU7hJfnj0tf3l0F4+UtEjLjncs20c5wAdd4u8GWuoWv2a2t7ltFvNJPh3ULDTwwlitQC1rPbBAX3QtlQEUkiQMPmQAgHmnxN8ReKb34fzaK+i6L4yjmkiNjr+la7FaSrMhRop5bd0byZBnedrkDkgghSoB5d/wn0vxv8JXf/CV7bHWbWRrHU47eZJGsdTtmDRywuMg8lWVRtAU4bOMUAfNnjzxjf61qF0qabAmorq7z3EXyNJPctbgMnIJ+ybI3dI142qvyD/WEA56G/tU8Q2ulW88txZ280cljbeb5iNbrh9zgksDFCZQdysCVLZXmgD0PwlHajVptNeJjYTQjUII1nWYxMiZIlDMh2kIyjfgFQ7eWPLVWAO3+Eer/EWwtfFPw7+HXh2213S9VMF7Ppmp+IGtVtVluAksUULRyRlXmjIcgowMjKMYDMAdL478UfH+18OwCaCwt/DES+YdGstXNqsm3LlZPs2Z7lNpViZbnLfMCpBxQB8ufFz41fEXx1e30F3rtvHbgmyjsdNh+zpZwjavlQqDIYU+XkIAzKCScHFAHmFrb+JfFd9Z+H7EO97NGogiiiCb0Cn5cgbsDG3Yoww3DqACAfqN+zH4y+BHw5+FI8D+Bk1m1j0GKK41m/1TR5bE315MSHuB5oXzQShUdlVFUZxyAfMX7WH7Xup+M/EMuh+EJ1t9OsAs8jpdMxeRWMmwMFGMbkJIBG5RgADJAPNI727+Efws1XxBGsf/AAkHiONbJZywaQwjggNsBBwygjcM7s8bQCAeFW1uk91HZXNzHDJdFYi+QNxkfuchRhCOmBwuBj5gAe+fHnWr5fh74J0ae4jOpp5twXiySwhXapCgDZ0YYA/hcsc7sgHdeCvD+nWHjW9+JwvFi0+50hdRaZiDtMojlkbkhThnL9sZHIOCoB4T8RbZtC8d+INKuUiL2+ovEz7m+6XZugAOAQFHQEddvFAHG3C2t1cyT3JVXuIHeR/LXCDeN7nac5UgnI5OeNvAIB+6P7JBhPwn+G3kAhR4cshgurEf6IvUjg/X8eOgAPoqgAoAKACgAoAKACgAoAKACgAoAKACgAoAKACgAoAKACgAoAKACgAoAKACgAoAKACgAoAKACgAoAKACgAoAKACgAoAKACgAoAKACgAoAKACgDlPieQvg6ZiobF7p5wTj/l8hoA+Xvi5fX8Him+ttoYSqzW8rqzKil/3mSCNxL7XUEjGwhcnIoA8W0nxxpE3jrxJNb3Nuf7I0xdKAYvtg8yRZDEGPVygUYyCGlb5VfggGxYftLPolstqt6t5FvkjjSQMwcoQCAAASud21VIDhsxsVCuQD5c+O3xlv8A4l6jD4OhvbZrnUNsGoaqYxuLyyYIEhBJXlMsduVKjgE7wDI1i9s/AmqT6FpWmJZaP5aaRHbnASVbeJt083zZ8yeaR0Df3d3diaAOD8VajElve6tOFlN/siuGR02pIrKGkWPLHBQDOFP3Ad4AXABytz4rjv8Ay5bqO2JfEBlaGVlhRSdpYByBlVaNwTyoG0KeSAeieEfEcF5dalPdSyGSCV/3Yn2R27EufuvGSeQCCX3cgjGSwAPZ/h74kn8G/E7T/Eomkm02W+kt5M3KiNIpLYXsStg8nfYttAJI5BySRQBhfGv42xWEzaXY6xbfZrRhCkrqAHZN2GPP3JEaJCe2SeMUAfNEt1e+KNY8z+1vLtuc3s6uI2O0qOI0LscLsKqDkk54OSAfUHwj8P6B+z5pNv4x0S/mbxFqVqHjvroLBcxJImAsMbt+5G13BJOcgl32HbQB5p8Rv2jPGPjPUTCniG9eRp5CbkXJLouCNwYnLEqAME5UbcYAwwBg+APDS6tcP4hunlj0nT41mFxPF9zBLAKrhRvYscZB/hI29CAcd8XPGR8T+K1tVlH2TTMw2cW/ekSLwoBBxvxufJ45HGRmgBvwu8KTeJfEMUjSMkVvC17IZnjRfJVdzsqMNrkg/dHXacYxmgDQ8X6vL4l1ee/tZ99uzCGyaHEW2IBVIG470LYLHJ/5aqOc8AHs+h391dfs+arqKzh/L8P3WnxrD87GRTIkYZs8t91goycLwFwSwB4h8U7V4/G8qz/O9xaWN8ry5aMedZxM+7GBncHxjgYxz2AOVaSMs0qRosCzTFkBOGAOATk44CcHjkjPA4AP3c/ZIVF+Efw1EcjuP+Ecs+X+8P8ARRwaAPoigAoAKACgAoAKACgAoAKACgAoAKACgAoAKACgAoAKACgAoAKACgAoAKACgAoAKACgAoAKACgAoAKACgAoAKACgAoAKACgAoAKACgAoAKACgDkvimVHgu4LSFAL3T+QSOftkOBkevT8aAPnj4j/CLwF8TvFEEvim01a4u4TcWscFpr2oWSFy5+8ltcRqfmLYbBIXC52gCgD5ZutU/4J1WUMsmm3sgs7uR2uGjvfEvl3GQysZNtxtm3A7CSTkHaeBigAtE/4JzqVmcW/wB0qoM3iMYViPl5mIwAMFenT0GABU0n/gmYqk/YdHjUc7y+vgjAHVhKSQMA8nrg9eaAKN4v/BNATzXd7HDO/mh3llk8RSAvgEM5M+W6Ajdn8uKAK8Vz/wAEzEvbaa38PWkgB8xEW21wryScENLk9T2PGBQBftbj/gmmtzHFb+B9Omm8oJsj0PV5geg3YPO/5e3HJPU0Aaby/wDBOSyBb/hWywS+YGDroGvB+p4LcN3xjkY46GgCS58U/wDBPOKN45/Ak3k4QiKXwxrbKpCkKQrAquAzbcYxuOOtAGVqd7/wTV1OB7WTwF9jZ8ZdNA1uNlQkZVeoBKjbkcjqCDzQBfsvEf8AwTy0iIWth4J1CFUwwih0XxC4XPcLuIA5/n6mgC7aeKP2C9SZli+HN7dKu3MknhHXJlO0nAcFSMckYzjBx04oAp3Wtf8ABO+ENK3wptUChuF8G6wvX1AQDv8AovoBQBTbxF/wTtmge0h8CS29ufmMaeHtfjjweV+VSByR+HagCsdP/wCCad8DNN4DhVXcbZP7H8QR7vXgOMnPH4UAOHhf/gmjEftMHhW5Qtwv2eLxJhOSBgK4yeaAGXFv/wAE0bdo4D4QumI25U2viZsnBH/PTrgAdOnegCebxN/wTg0+1m0VfD1/BZ/L5tq9p4lEIyuOUMm0dSff8BQBK9x/wTd8QkG88E3GpS7lgikfTPEkjjH3I9+8nu2Fz0IAGOKAOu8Jfs2/sQ/FCDUrr4efCVbg6UYFu0nk1yxLGYSlVHnTofm8iUfKG6EEDuAfZPwY0jTfD2m6B4f0WyFnpumW7WdnbhmbyoURgq5b5jj1JP1oA9hoAKACgAoAKACgAoAKACgAoAKACgAoAKACgAoAKACgAoAKACgAoAKACgAoAKACgAoAKACgAoAKACgAoAKACgAoAKACgAoAKACgAoAKACgAoA5H4q5/4Qq4wu7/AE3T/l9f9Mh4oA8KXxRpEHxP17wjHqSLqsNtHrKW5kGWt5LiWMyqfRXVQV7eavNAHC6N+zdovhjRLnRfCPxY+KOhW5up72xgt9ehjttJMshk2Q24hETR72ztfeTk4Y/wgF34TeNfE817rHw2+J76fL4s8LwwXP22zjSNNa02bcIrsR/OqSKyNFMo+7KuP4hQBznxI+NniPwnq/ivTdB0nwzqcfh7R9PubeGa3lLzXk95FDKkrb0RFWO4RxuKoQufM4lEQBiTfGTx5ea/4j07QPCvgjU7VNFt5NB1EaVcSQ3es/ZIJ2s5fJnY+XLm6SJ8xgtCoVpC22gC7rnxU+Illew3Gg+HfDNzaXGmweJJtO/4R+6TVDpUmoJA0agXIH2kWrecVKkBgy7MKSQDs/h78SvGWtXXiTQNfk0i3uPDclvbrLpi3MUE87RMXAWR227HQxnazZ2h+EljJAKFt8WPi8iJJJpvhrUHn1u78PRLpt3eYS+iyscju7NthdkYlj0DRrnJLsAR2X7Rizw+ELjV9b0C0j1XWNS03XlluZ1bTYrdLwwS5kK/6z7Gu0MuSJ02g7kJAKul/HPx9dTRibw9YHT7tdUePU7We6khjTTbmaO6FzGEZlkaBYJIUUZleRlA+XgA3Lv4reO3+B1n8RdN0bT08RahFaSW+k3F7IIj9pukgjiJkMJDbJ43IYquR94oQ5AOes/2kfEM/iHSPD0MPh7Rbe88IW+u3D63rklv9i1FzcLJYSA7X3QNbSeYfLyqjLBeAwB0Hhv4+XHiHwlN4ovbef7S0t7bxaRYPcXdzFNbRNJJFcttVISUXIZsIQU2szGgBE+Mt4fhrb+Php9uZbn+zZRp063MB0u1vJESKa8d0D7EVnld0hGEQ4XA3EA5O1+O3xGu9Hn8S6R4c8Omxh0GbxI0sk0xUQwm4i+zidCAJ5JYrd0VkUiGclgGXaQB+p/tNeONHPjiKXQdIW10K3ifw/fm+ne21eYSW6zxHb92SMXKP5ZMT/7JXcUAOg034738uoa0fEukWFlpem2uoy2moQ3wmi1WSDUTaQRQSthfOYh1MLfvNxiK7kbJANT4W/FRviR4e0zW00DUNKmubG2k1LIH+j37M6z2aZG92ieJ8nZhQYxklsUAObVPFnxT1+ez03xfquj+E9Kc291Lp9y8d1fXKsR5azZ+QYbcdoOF29Xf92Adj4E8M+HvDM2o3+l63qGqzXlzH9q1HUr4XUyJEHCxGbqRGrtyxLKWOWIxQB2/wi1LTNZttE1nRpo5rC/gN1bSRnKvE8ZZWB9GBDD2NAHrlABQAUAFABQAUAFABQAUAFABQAUAFABQAUAFABQAUAFABQAUAFABQAUAFABQAUAFABQAUAFABQAUAFABQAUAFABQAUAFABQAUAFABQAUAFAHF/GEsPh/fMuci6sDwcdLyGgD8xf27PF3jH4Y/Hbwt8R/AWvT6PqbaNqFobyIKRsW44iKMChVhKeuc7QcZUEAHzv8G/iz8Q7b456B8SbvxPq2oanf+IreDVZZbtm+32t1MkEkLKpClcMCq4CowUoowCQD9Avipu0f4+fCbxRYXAj/ALTXW/C+op8w+0W01stzEp55w8Eh6dXJ64oAf8Q/EfxntLrxjY+ALTxFeyyafpK+GpYLWxe0t5y0gvnLSMHwVMaBSrkOCUwwyADJtfEn7Rf9r2V5LZatb+GotRtDeJqsNgdQFtGoE2z7MfLKStOznpJH9jAzumoA6zUrv4ga5r3h7U/Dms6xpnhvVbJJ9Sjl0+BLizZGWWMLFPGW8ydXaFlfPl7Qw2kHABxeneI/2gpdT0V7iK9Glk6GNYGoQWxvQ4S2XUYo4gu0xym5lcOuCos2C/6xRQBd07Vf2h5tT0cXf9tSaf59oddj+y28bwR/2ndvMYDsYS7rSK2R4jziVXQg7wwBct/F/wAcRZWtxrfhvUhjxRBeSJo9skxk8PXFrcTC0kVwpWaKVYIXdOeFIc5c0AUda8R/tAf2v4ui0y28UiW+vPs/hJodNsHtrSN1iIuLslcnY5bGxpSwD5AAVmANPTde+NbeFvHEeqwXUni21a5k8PmytIwNr2cLww22ABcRx3fnxBpAWkVATgcAAj0S/wDi/c6x4Tkv/E/i9LFGlg1uRdBsYLaUJ+9jKl4hMkbq4hLHy2IVsAkFyAbeveJPinYfEy8OnaZ4gvfCcnh9BYw2ulwTRPq7GY/NKyo6xKixMcTghiqoj7iUAOPX4j/FrSJfDtn8TNfTwhP4gsraIancaTC1nY3MttM08s122LZJ45/IiS32jzRztOSUAJbDUPjkmiazfrbyW15daBNfWtjp+m2RFvqkb2saAyqn72SULezEPlQj4LfKtAHT6j4r+LN/4i1q48I6JqKaa1zo/wDY9vrFhFBDODJei+EjoC0SukNkA7bvL80MFwGWgDnLvU/2mI9EtJdPdJLzUNHtrzMuiWciWmpsVieylKp80YZkuPOHAETIBuKkAHR6J4s+IOl/C/xT4t+ItuLLxBo0Wo6nFbJbBLdIorfz40iYANLGpJjEh+/sZuAwAAOQ+K2oXnw1/Yo8Rappd5LaXVtoyqt3vxKXvr1InfdnJbZcEKc5G1cHigD8yPDXi7xV4b0XV9K8N+Odb0qy8SWjwarbWF0Y4btXGdkiIwU4IYZ2htpYEjO0gH7mfs1wm38B+A4Crho9DtVYOgU5FqM8D+vOc0Ae8UAFABQAUAFABQAUAFABQAUAFABQAUAFABQAUAFABQAUAFABQAUAFABQAUAFABQAUAFABQAUAFABQAUAFABQAUAFABQAUAFABQAUAFABQAUAcV8Yxu+Ht+o6m5sAPr9shxQB+cn7afwK8dfHv40+HvCfhOKytre00e9vbnUrwBo4Va4iwMD5gx2ABBgnk5wDgA+dvBH7Kvxm8F/tC+FvDXiPwvc/2TZatZ6vL4ht4ZP7Mks4ZElLecRtEhKFBGwVw7ICB1oA+xvigbvWvjp8HvDloxeTTf7d8TXqiMuttHHbRwRSHacnLu6j/aXAPegDQ8T/AA9+MbeO9T8VeHfHjWOkzXoFtpck8zW9qPsLWqzKAhVmEk3mmILsJjibKnJoApat8Mvi3rF2w0TxVc6PALW6t4IP7Xu5y7SxWkMiSOyiRi7R3c6SjDRSSqV3qZEIBU8f/CXxhdv4mHgXVJ7OfUb/AEcabNJrt6Ghto7kS6guxiVBkAwFQ4OWX5eQwB1vhPSfFkfiu41vXp5obMaVaWVnZwanc3MEcqAea7xvGiF9w2kjLHacYDbaAOW8W/Bfx5c6NdW3hnxnqlndX3iC3NvO2q3IGn6IrySvFtJ2yy75pEJP3o4oFBXbyALq/wAOvjrqvie513RNZbTbebwy+jtbP4juGha7+yTxieP90JI5fPNpKsg2jCy8FugB6B4+8LfEPxB4Gs/CngnXl0TUntovtOqtJL+7ktoN8a5IDOs1wsSOSQRFv+UlgKAOIvvh18ddTtPFE0Pid9Nm1RNXMNvF4jvJImacxfY1iV4/9D8grN88Y+YEgrtyQAbHij4Y+O7vWPEl7o3izULO2u9b0+50I211OTplsblZ7tmhfKSgNGAkJ3/ugIsqDkgDrf4f/Eyx/wCEau5JS99p4EniFF1y7WDVle8Mggi3ZeLYHWQNklkTyGDKwZQB+k+BvGtnc+H9U1RtZujZ3eqXmowL4suR58CzzTabbPC7Kk4/ehHBXPyqjEqCoALvjTw3408Za34EutJvNR0bTrHU3v8AX1j1CaKVoDbSD7LsikQyESlSCWIUqGIdMhwDKn8LftCf2R4jc6z9sv76GJI1t9XhhSS6XUJHlmt3fb9kiNr5UOxWeQFmdd7J+9AJ4fDHx806VLu2kS9+xeIZdReG81iGR9T04TxwR2LMXRYP9GaeQv5bRFo48YclVAOr8OeFfF1/8N9V8KePrp73WNbt9Stbi4lu1mV45xKicgBVPluhK/MEJbB7AA5Pxl4U1D4w/sq674AsbdI9YvdI+xx2xOFjvraZJrdCT90MYosE8DzFB6HAB8Y+E/2Fvj7rvhebVz4LOjXtnvZLLWrlILq9lR9ypDGgK7WAKhpGRWbGGIzQB+qP7PiKnhDwUsYwi6LagDzPMx/ooz83f5s80Ae30AFABQAUAFABQAUAFABQAUAFABQAUAFABQAUAFABQAUAFABQAUAFABQAUAFABQAUAFABQAUAFABQAUAFABQAUAFABQAUAFABQAUAFABQAUAcZ8YAx+H98FJybqw6HB/4/IaAPNr+yT+1ZXbykbzgshf5SFCnJx9CeMjPXPFAHzbP8d/jJY3V7eap8CYdY0i7u54tGuLLxJbW0ilHaMR3kdy25G3gksOoxgdKANv4RaW+gXes/Ez4veMvCR8b+K2hS5jttWie10mziU+TaQOx2lQP3jsAdzkEs+3cwAzxX4M8I+IbvxDd3PxQ8JNd6vq2malBcXvlTy2cVncWkv2JWNwoMLm0PyhQVe4lP7wNkgHPaT8JtJ0DwrqHhzT/AIs+Ersa3q82r6jFdz+XbXMrXE7R27GKXzBAY5FjbA3b4EIwHdaAKmvfCLwlrYvbWP4ueFLfTdRexla3jmjBtZ41gW7kgkaUyIZBZWRXcz7Wjk3bhI1AFuw+Hng/S/hZqfwon+Lnhq6s7+/MwvpdRS1uoYJHilkAaOR905dXdZAQNzqcALQBPofw48HaPqsXiDUfip4Z1q+H2+See5mjVtSeVd9tNOisypJHdS3M37vgibYcBFyARfDj4TeGPAf9kRv8WvC2o2untLLqNvNqH/H8PMS7jR8ttQRXcaOkiICYZGVlySzgGn8PvCOj+EPEmm+MdY+LfhO6upNOu7LUrRNUBt0FzMtysdqHKjy1uTdOGdFfy51iwRGhABy9p8I/A1hZwRal8YvBttdpNAYotMvy1q6BZ4LwS+bLzJc29yytsVQjQQsN5U0AdJ4M8DwWHiL+25/F3w1Yt4ktdeSK31SYtYxRyXDSWVtncBb+ZcebGo2/PvDAKE2gHe/DLwl4T+Gsnie5t9e8M+XrOtPfWn2bVWcwWmxBHbP5rHBD72G04/etjoaAPNj8GNfbTL3S7P4geA9T+1eKpfEkcN7q9w0ULMbgG0X9zIDEY3g+cpv3qSd21GUA7DwDoOr+H/E+u6vr/jDw5qk1+sri8TWbqSa533TzAyRS4itxHE0UKLEGAVGIOXIoAyp/CfxDfUNS1jUPi74YhfUNVsNXVINWkzotxbtPGYrRHhCzW7RfZ0kjl27vKkzt38AFmyHxK8KWvhbwpoWpfC7WNHtrC5srm/utYmhMFxHButpyGSQrGZEO75mYtMcY27iAdR8MPGOtan4O8O33j+98I2Wp3OjK2oRW+poLkahuxxDsRER48uQG3IxC4YDfQAzVbK+8OeJbjWvh/wCJfDc0Gon/AE2xvb2HYj7t29SHXIVnOPmDhX24dVjVADtvAeqavrUGo2XiGXSbi5sLiBftOmOXtZ0mXcGjfdnO5ZAwbBz3b7xAPS/BKKmp6ftCgMrkDv8AcagD0igAoAKACgAoAKACgAoAKACgAoAKACgAoAKACgAoAKACgAoAKACgAoAKACgAoAKACgAoAKACgAoAKACgAoAKACgAoAKACgAoAKACgAoAKACgDJ8VeHofFOhz6HPdTWyTvC/mQ7d4McqyDG4EclADx0JoAwJ/hfpc8zSHUr5UZ9/lqyY6cgnbnrnoe9AGW3wJ8FmB4IobmGOQkskcoVS2d2cKo53c9cnqaAKp/Z58FHAM+pMA27DXTHn86ALY+BfhREaOO/1hfMBDn7ZncD+FACL8CfCaxmP7bquDgcXZB49yCaAI5P2fvBMpJkl1J92chrokZxjn1oAhX9njwRHkRyXyqf4VmI79ec0AWD8A/BRYPvvQVxjEi9iT6e9AAfgJ4L3CRftasAVz5g5GfpQA9/gT4PkJDzaoFIx8l4U/9BoAgf8AZ78EPkG61sAg8f2pKccY456UAR2/7O3ge2bcJ9Wk242B799oxyOPrg0AOf8AZ58EuGVp9SKkAf8AH3Jx/wCPUAV/+GbPh8XTd/aTLGVbBu3IJGff3oAZ/wAMyfDUrGPst2DGCA32qTPOPf8A2RQBLH+zb8PI9zIuphmOfmvpG2/TnpQBKv7Onw+By6X7cYJF04J/WgCFv2afhq0iP9lvTsIzuu3bcoOcdeOTQA+P9m74ZxR4TTrrcFwD9rcDPuARmgDQ8O/BDwj4XF2NHF1ai9kWabbKHaR1BCks4PABOAAAMmgDqNL8JWWl3MFzDdXLG33bVYpg5BHOFHrQBu0AFACFlXqwHbk1LlGO7CwZHqKOeL6jsw3KMZYc+9HPHuKwm9MZ3DH1o549x2YF0HJdR+NHPHuFmBkjBIMi5HvS9pDugsyNru0V0ja6iDSZCKXGWxycetHtId0FmONxbr96eMc45YdaXtYfzL7wsxsl5aRANLdQoCQAWcCmqkHs0FmMvdS07TbR7/Ub+2tbaMZeaaVUjUepYnAquZdxGOvxE+H7XUlivjnw8bmIhZIRqcG9CRkAruyMg5o5l3A1rLV9J1KJJ9O1S0uo5ASjwzq6sB1wQecZFLmXcCyZYw20yLkds80c0V1ATzYsZ8xcfWl7SHdAKHQ4w6nPTmnzx7jsxdy+oo5o9xAWUdWH50c8e4Cb0/vD86OePcBdy9cijmj3AMj1p8y7gJvQHBdc/Wlzx7gKGVhlSCOnFNNPVALTAKACgAoAKACgAoAKACgAoAKACgAoAKACgAoAKACgAoAKACgAoAKACgAoAKACgAoAKACgAoAKACgAoAKACgAoAKACgAoAKACgAoAKACgAoApzxq8rE7NoIJBGTnHWvJxfvVGjWOw0M+3IRs5PFYR91WKGtlgxQfvUyVyeN2Mf1oAXOIsZAxgZxxxUsCnPPshlBYqzEAIVGeeNoAz39amWiGtypP5ImkSOUpICJTFGRksG/ixg4zjjuM1klKRfMeE/Hj9qr4IfCAXmi+PfGdjNeLZ+a2hW6Pc3MpPy4kiQkCNtwCiTYpOPmwwZeinhpTJlI+e9T/a7/ad+IGh2viD4S/BDw74E8HXCTsPE3xF1dLK3uI9isJ41Z4VEWN3zfvUfKg4C11wwdNfEJzPPtP8AFn7T/wATLh4bD9oXx34oia4aS6tvhN4WjtdORlH7yMa3cNbxKylkztEgy3AbArflw1IzcnIvy/sk/FPx5pN5pnij4FavrF9CzyWt948+MUupFJ5Qu5zb28CZdSgZwHGRIy7m3KyR9bw8RKL6lzTf+Cevj6Rttl8B/gXAlrHEjS6prXiC7a5k6MDskTGMbsMvRwAcjNH1zDlcpNJ/wTy8T6lNHY698I/gRYyRq9wlpouueILK4nRMZIlleZAmXQH5CM7QcZqY4ykw5D0HV/2e/j94OBk8Ka/8Y9PVCbu3Tw18Uo9dRJySFM1vq1vbCRBtUsokG5SQTk1sq2HqbktWOWsPjT+2X8OvFX/CFWPxD8I+PtVhlkf+wPGuhTeHNXeMR7twMbfZjGfmWN/OdSfripdPDS2EeoeG/wDgo94J0XxSngb9oz4beJPg74gUs0n9q5vrJl5CSJcxRqZFbacSbNnBw5wawrYKq9Ymp9XeE/H3gzx3pEOv+CfF2ka/ps7OkV7pl5FdQMynDDfGxGQeCM5B4PPFRSpVNVMmRf1MalJYyS6O8CXMgAje6jJRckDJUEEgDJ25BPTIq2uUkraO2swQWdjrtxb3OoJbhru5srYwW7yA4+WN5HdASSVBZ+FPNRVA2Sd8YcHG4j8KpuyQEhcD5Mkk1c5e6BDlTnGMLkEHrzXO9gJbCGO3tEhjB2jJ575JOa9LC/wl8/zJZYroEFABQAUAFABQAUAFABQAUAFABQAUAFABQAUAFABQAUAFABQAUAFABQAUAFABQAUAFABQAUAFABQAUAFABQAUAFABQAUAFABQAUAFABQAUAVZc+eSCCO4x7V5OI0rN/1saJ6WGBtzOOcKeO361g/edxp3GySKMMDu8xgoGO/Xr+FaONlcZVkVzMJSrKQCpXf8qjP3vr7+gNc7b6A3Y4b4n/GT4bfB7Qz4l+Jvi2y8PaaD5fn3AYtIQoJSJFUySnn7kYZuRxW9Kk6i1J5j4G+K37Qvxj+P2mC6utej+B3wi11vItLi78y48V+KIWOwRWVnBulYNkKFRUT53PmSYJHfTw8IK7BSbNP4V/sz+LbfQJo/AXgHTPhLalYLg+J/ElvFrXjHWXLoXmCEvBp+5GJCYVkb5vl+aUTVxMKcbIfK2z2L4Z/spfD4Pp3xB+Ktt4j8beKY7iQ2lx4w1waibWFmjAxFHm1iZVGBt3lSzHeQFKeW8ZUqy5Yo2VKNrtnoC/Hn4BeD5E8NRePfBthcXzqYNOj1OzhSMspUncrKoB8vaSCWwRjKgbbdCq+gKy6GlJ+078A9GlfTr74ueEbO4M3lC1m1q0yWGdpO1mUFl2kDP8QzyDWMsLUb1Qqk9djC8T/tjfCfwt4mm8BeEtP8T/ELxJpwaK7sfBmknUXtnClmEkxKQq2Ec4DNjyiDgnFaQwF92Z+0PEfGX7bXxV1P4if8Ih8OrrwnoulhLeKC+1HSL2+1G5vpLqKI2R04PBNFcIjySuixyBooy0TEMme2OCpoq57f8Jf2z/gZ4zZfD/iD4haLoHjKC6urLVdIubhlSC7t9wl8uZ41R4W2F43JBZWA4I2LFTDqLViJM87+N/7WFza/GbxX+z7rfwo03xLaJpMGo6bpt3bmQ6/B9kNxcJHK2YQyKZFRdjBniI3ljit6VFWuQc54S8P/ALPvx90dLL9mD4mQ2NusNv8Ab/BniXQ5NS8PRb9pMBt7pQbeYldh+xzjOw4AwWHQpyprVlcx5h4i+C3iz9nL4gW+r+BvGD/APWNYu2trFrvVJdT8Ca7Ou3bGHBa4s3ZCHEd3EyZRgj8BaUJcz1E3c+ivhT+3JqNh4uh+EX7UvgiLwF4quTs07V7eQtoGstv+U28zk7N4KMmWZTvVWdGIU51qS3Qj6gjtL6C5hlsZFFtBC8a2pA2yOPuYbI2gYYH5TyV7DJ5aqaGa0d4zKN8RRjjMeD8pzjrjkZ796T1ihpXLQkLclcEdc9qTd1YfKNyDkKQGYdMc1DulqHKWbcAQqBnv/OvTwv8ACVv61M5KzJa6BBQAUAFABQAUAFABQAUAFABQAUAFABQAUAFABQAUAFABQAUAFABQAUAFABQAUAFABQAUAFABQAUAFABQAUAFABQAUAFABQAUAFABQAUAFAFeQAO5BGeP5d683ERvUZSKsckrxuHRsqxByDyOxA75rFrQpbiPJJ5hjRWH7vcG3YAPTGPxzmnL4bFHgv7U37U/g39l7wcmteI4LrU9V1Uyw6BpNsVE2ozxrnBb5tsQYoHk2naJFAVidpihT53ZkyPhHU7v42fEH4w6OPGOlWHjv483iJe2vhm6geTQPh5ph+YTXsSkqZy0sMgR9xVhAG8yQxhfRSVIm1z7J+Fv7OGhfDrV9Q8a6t4gvvG/xQnikiu/F+sMPPDEHfFax/PHYRrgqqRhtq/L0UrXn4nEtuyNowNX4jfGb4M/CP7FL8TPH2n6Pc6iJH0/T59zS3kUkRXcbWJGkKE8GUqw3IOhIWsY4eVWPMzRyUdD5H+OP7Unw/8AiZrFtY6x8QdSs/h5LcS6XcaDY2MltqHiUqElkadyRMLZVa3jVAY/NeWUblRGau3D4VRXmYSbbudZY+NvBHinwoPg14k+GfhTQvB39jPdW+iQ6bZ297aQyRNFJqNne3UsaSNHNIrNcfZYcHziS/ls7bKNSG4rnK6P8PvGn7PPwrgudJ13SvFPw506K8t7qbT9TsNQ0PX7S4kmlt1udPlQhb6SWW0gZkkkRoWI3AKDVe1voxNljTfit4H+HnhA+B/greWPhzSLZrnXzb+H9Zd5tQtPtDn7dJc21uk8UwjZF8uZLuARxRLKoUb1vlUtQRy/iH9oj4lavpkc9j4tGueC5bCex174gSeCW0+9VyixpZPqlsJxHJKCo3hUfHAwfnAaG38FPjpZ6d4Z1DwNp/g34bXfgLRvO+3+HdSutJSy1Kwi3vLdxBJJrgSRGFC8shuklKuQ6bFYpw5tyZGL8U7jVr7Q9B+L/wAEvAWh+HtO1aDTdK0W41y81XWL65QmDy9M0q0miwII3UlhbRMm2Hy0cLI0Za90gseI57MX3guf4ZeGNOl8E6f4ZsNcsBaWht7zQ0s77/TdesIYNs07mKWKVhIxzKJOHMJCKWoH6eXOj+F/iF4cn07XNC03U9G1S1SNre8gSaOeB0BCOjDGCpBwfUd+mF3EZ8u/G/8AY+tk8PXHhr4f+FrbxF8Pbl3m1HwHdXJjk09t283ehXTqzWk45Jt8iBwxAC73L3TnzuzEeL/Aj9qXxx+zHFbeDfijH4h8W/CWTUWsdK8X3Fvcf2j4dCu4S01OKRAyN5ZjKrvO1F/deYhRU0nTUkB+iFpe2+r2C6zod7bzW91FFNDdRsJY54DtcOpU7WDKWw4JHIOeMV5VSVpWLiaMM0vlCV3XvuyeMevuPfvwe9TzFFhipj2qw+ZcZ70pVuZWCxZtP+PdBnOMjP4162D/AIEfn+ZlPcmrqJCgAoAKACgAoAKACgAoAKACgAoAKACgAoAKACgAoAKACgAoAKACgAoAKACgAoAKACgAoAKACgAoAKACgAoAKACgAoAKACgAoAKACgAoAKAKs5xI4x1HYc15eJ/ispbETOgzz8uTknp/kVnF2dxnD/F/4neEvhH8Oda+Jvi29NrpGi2huLhlwZJWJCpEgI5d2YIo7lhRGm5zugPzCE3xd+MnxiXxssVnB8a/Htg954esr5nFl8O/DwBMd3KxBb7XIrL5IVSyCRpdivLEV9BtUxWuz7M+BXwV8KfBzwO/hPR7SW41e6gmk1fVZoJYby/uMEm5lmOHDM7OYg7BwhJXYVG3zcTW502jaMDb+JHxg8CfCDRpPEXjK6QzxF7bSrFI531LUZPKQxw2sKnMkhdBu8vCZG5mAIJ5qFJ1JXZo5cqsfGOgfHLwD8N/CVt8SrPSz8R/jz4mm3z/AG2zEstjdFJUNrBECk1taW6QyEhdrtuyGCSI0frcvRbGKVj2iPUdI+JE2meFP2nvhR4S+za9qs3h+C7gSSK6i1B1Ty7WcXLvLFPLFlre4truVJAi4YEoonla1QM57VNK+HOpeDdH8J/ET4c2UN75F1o2k+JtDs1s9WsLzTEv0a8EiOXaTztJlkLeZt8u5hRlUeYTpHczMDwz+zp4/wDjf8LtR0fXvjV4uu/i/wCBNZ1D7HZa/qkGoaNfy2bqba5Flcxf6ibfbkSOGxnJG1tlU5csrgVvAFjqWo6Ho918TbGxg0+9gi027n03w/Y+H9e8NagNSOmTTQ3NgVLmG8e1IjI2zW9wc7tjI9SfPsNHLaFrHxD8L+CdO+M8/wAe/FuoeLhevoS6RqL6gbOO+R7uLztqtINRRpbY/NakqjuN8bq3lENAtfA0/hHxx43vvFWjWreOvGskuvWfw406eKPTdMmmcxwrrN4gAYbPMmWyz5cmx1kVmdYyESJvCf2rxtPf6z4m8f2vjDxPFBDZal4lvY7dNH8JWWIzDHDbWy5F5ykUdtahGNxFNsdhHvoZJ1/j79nv4VeE/DEnxP8AEvxL8RvceJ4ZtA1i71/xB9gupZJ5FP2SSK32R2yPhALcjCLM3m7QGkhmO4HiXwy8UfFD4V6vBqngnxBqcniLQ9SvLy5s4tfOoaP4ltYXHnpDO0qqrxRK8RTDySSSqUBCqYblG6A/W34LfEmw+Lnwr8MfEuxtjbQ+I9OivvJ8zf5LsPnTOBnDZGcDI5wK5JvlGeZ/Hz4Br47OpeMPBmmaTd+JbvT307VtG1KR103xPYgnba3aqco4KZiukxJGyr1QlQ6Ne+jEeB/s4fFO4/Z01vQ/g/4tuLt/hj48u5Y/BGratIftug6oSiTeHNQUk+VJFICEYrtLM2GflY3icPzrmQ07H2xqLJdoNDutMkubS6iK3Bj2GLyypR0cM2cHcOinrzivPl+7NErkWl6xpulXFh4YtLKaC1isYXglCKsCRYkVYx82QVEXIAOAyc0nHmVweh2FtjyFwcjnn8a9fBq1GPz/ADMp7ktdJIUAFABQAUAFABQAUAFABQAUAFABQAUAFABQAUAFABQAUAFABQAUAFABQAUAFABQAUAFABQAUAFABQAUAFABQAUAFABQAUAFABQAUAFABQBTulYs5RgpxjcRnHIrz68LzbKWxSjmyGUlwzyNkNyQM9OOnRq5JX6DPzY/aQ+MVr8c/iPf6tHaNqPw6+EeqJpOk6a84MPjTxvIzJaWsRVtjxxYkZiS2IxNgKJSy+jQhyR5mI95+Bfwsn+DWkavr3j3xhYeI/in48tofEfiW+80fapfKO14LURHettCXjjQpHgs+0DlEXlxFR1PhWhrBHqOoXV34V8HXmqaxfXUh0+GfUZ5fJ4W2jWRxGwLYEiwK4GThpSGyAxUcFNXmoPqdC91cx8keAfHuqeOPGTePrU+H/COqa7psGuat4k1CNdQu/D/AIdSAXENpaqSI7VngIke4fYZJGuGEeLbj03Dkjyo5ZT5nc5b9pTxp8FvElz4g8efETw7/ZFq3g3UNB0a7mhCav4h1GS7imtjZQjDiCzeNYvtTFFZhLGMqSDVCEkrNg53NPVvEXiHS/8AhD/AHxMOoalqdtrWmeIdVfTIpZ9UuJNFt9PgH2dsgyzXesJdW8Qxhnndg0bbg+1ri5jK03xXrUXwh8TfE/4hWVho92t/4g8MeFzpe68in1C8vboNcQH7sqxjUtTiYImdlq5GS1Z/DKxJ1vwI+IOvTfHqbxa32LTtEtNb8R2d8ZLQQzW8d3fSsxnGdqtHa+G90hH8TsdxLVVSnzqw0rnn/if4va/qnxe1rwD8PLF9d8Q63qdnqHhvT4hLAl0t439p/aZ4nKFYrcyCfzMdbW0Z1KRTKappwWpXLYtxTWXw2uLPwl8Mtd0m/wDF2nrf6XeePZBLe6X4LIkknuNO0wTf668YNdTSTkrI0VtL5UcjL5QYuYzNf8cTfDbwFb694U8LXHiPxVf3LeHF8QzTPbrLdRLO94Jrlgq3otQZJhdRjEUsaF2VIIwQTdzn/hncz2Pgb4g2niLQtP8AD8Wh6jLAIka5FpKZLRY5rpxBIWuQLW2Lgh1837fDGjCK5cMbgfWF8njDVPCmptqR+DHge38DaTti0DxBAL2S0a9hkSGK/FvJBaacZ4mKKiLcFEmYK0gcbob5GI+JfiDeReFLka1o/iK2sbfxF4auvENzYX1qtzYweK9OmijkuLOKZ/3kjzpLEtyqyeZ5kqkyAzGtlL3Skrn6ifsueEbz4Ifs1eEvDPjecWN3o2mSXmqtNds6W7sWmm3NIq7Au5iUxhMFRkDNedVfPILHDeP/ANq/XYfivefBz4BfDT/hNvF1j4eHi7VYtQ1F9PhSw2QeXHbAxu0k8gmjwoVQpbJ3EsF2jhtL3JPPP2g/ht8NPix8L3+Lul3k0fw++IS2+p63PbyqU0TUWh8u11xYoxlpUkMUF1GGG9Fy2Gi41p1L+4xNXPSf2Pfid408VeD9Z+E/xaSKD4g/C+7/ALI1YGVXW/t3Alsb7aoBCSQsBv5V9u7OX2rwYyk1qjWM+U+gfsnmwQywwyxboiREoxgkZKDOAc/dJPHAxis4tcqRW+p0lk4ktY3AwCOPzr1sN/CX9dTGe5PW5IUAFABQAUAFABQAUAFABQAUAFABQAUAFABQAUAFABQAUAFABQAUAFABQAUAFABQAUAFABQAUAFABQAUAFABQAUAFABQAUAFABQAUAFABQBTuN29wQCvB6dB/jXm15fvGikfK37dX7RGt/Br4bWfhHwHG8nxC+JM8nh/w3FFuklhdwqS3CJGdxdTLGqYyPMeMlSoINU4Jyuxnmv7OXw10XwjY2HxEu9atbnwt8K7K+07Sby7niY6lrU14V1vV3DuiJ+9EtpA0km4IjMylWjNa1ZacqEVPGeg+JvBfxAuvjR8JP2nfDd/4s8VzrBqmleJpLOfSJ7HlobW3ktgbixjjZioO5i+5WZiysThHSPI0UnYur+0L4X+OPhbxlpnh/xToOm+JTY/2bf6fG8c99pwWQW1yqb3EV5FteaZZYSUKkllVsquX1a0ufsauXuni/hWzuZYPiJ8FrLUF1WLRVOgabPHLbxpq+iajoV3a6ZepMMFnM/lgn/VI98M8EBepa6mB5rouu/D3wv4i8T/ABP1ybR7rXbyyvEvzd21y7aRFJDHZR6fbhiGW7tyQ7YyPsjzZ5RK1StoB7LJe6Dcaxe6/wCL54tS0y41G0fV5rtnhE2nRXmqtO8aj/U5tzqVy6kLJGTCy4ZeGMi8D6B4Z1z4WWuvX0HnXega8niu3WxtLqZdKa4042d1bpblCyiC+dL1VCMEiuLaRR5bswylpIRm/aoR8T4/C+j6hfXjeIdSfSv7ENk2taT4jspk8iSVZI38+Py7KeSNpSwcxlmPmP5kkupcdjJ8MRfE29+Lvjiz0rVNK0q50a3HhG+8bXb+ZOmlRuZLho7okBrhyPI82OKHbCWlC7hvQKZp/DTXfD3jrVvDXwz8B+ILnS/Dem6zZaRDrum6jDb3lxJFcJ51lHkKZAJLqxdLxUZykLP/AKy4uMjMjldD8IRa7rul2mjX2vaQnwz0ux0rwHJFdSJc3UTO17daoIbdibidjdWpltrZ/MFpdrsV5EXcDOy8EWfjvxp8a/Dfi7wlF4R1VE8RWkniOOw1ObUfs6S3OlYlhl8x5ZZHh05pd88heONZzOsXmwQ0CPTPC1j4s+PfhvxFB8ObbStIv9PuX1LVtdvZ5pxPcX0jXSrDHsnjl2W5VTIUVtpt0VWWJd2VTcDxGH4MxeHPhZ4kh1zxBPrPibR/Dt5rGj3Mdo1tCt/BNHePuh3RPO25y+27t2B25JSRGiNSlaJcT7p+PFi3xl+AV5L8PL+W+mgGleJo9NaZrMa1aAxXBsphIAwiuYA8QV9mWIVyBuNcsFeQzzHwdo178Sv2tbD9qLw9pGteCfBeh+A207Wpdc0c6Y1xOXci1xOASsKqsjzKCgEaKCQW29U5WViDb+En7RPgv4keOvE3wr8MfDR1+EGoJJpOieI49MaLTdV1N2mfULbzNxjkjlWT91tUZIkyW3x1ElyJSW4jw9rrxf8As8/E2bxve38d7efBR4vDPiqR0Jl13wJqLpJYXWBl5JbJmEbPyCbfBZir+ZpKmqkQP0VhkWdLa62rIN2VcMNhVs7WDdDkYxgj73NeRN8raN0bGlxQRWarbwCFGeR9gGPmZyzH8SSfxr18I70U/X8zGfxFuukgKACgAoAKACgAoAKACgAoAKACgAoAKACgAoAKACgAoAKACgAoAKACgAoAKACgAoAKACgAoAKACgAoAKACgAoAKACgAoAKACgAoAKACgAoAzrrzJJZFx8quoUKSSTgH2x9c159fWo0Uj8oPib8WtQ+KH7VXj74wafYXep23wkhHhbwLbizN1a3uuz3X2O0MCgEPKZpLm6QLuZ1totpBVSOmnaERrc9I/bE8U/Cz4S/Cvwf+zl4h8P69D4Q1h2tfEmoacJILmzs4ZkeO5DvG/2gS3bmZg335FYfezWS1lzIs5v4cfAb4HXFjB47/Zu8HfCf4q+Hbe8ikvdE8VoW1KIShswwXErFXdjG6Rx3NugBCkF8sBpCpaTTRL3J38L+EJ/gL4U+Mej/ALN3gX4dW+vaz5t1eLDFLcaXpl1I9pa3TPJDujWWe4hLqn3IlXGd/wAmFOV5u7NPsnl3xq8O+FG1rWPGPxDs7PQ9TNxPpmv2sV39mk0u7vbhL6KFpIvut5gu7cu6sJbeRLmNZVSRYuhIyI/FmmaZ8WNR1BNR8YeJ9b8N6HaC41jUbm+sBNf2/wBm1QC6+1WcbPfbUtIJiJriQIyTwjI2tT9ryaCNnwH8K/iBqvww0/XtC+KWv2nxC07SHHh/SprK3YpqEFrYD7EoIRoZnjt7aDa5K5SVJAxmZmz9pdgY72/hD4h6b4FvPCut291LHoEF/wCLXu9UFpa6Myz6hFdXGoyxus1pNaSS2MdmhVi8MUcS7kBU27R3A+nfhb8KfAXw28M+J/id4nsrD4YeBr0m4vNd1CCSLxJ4it5Cstw9zcSSvNZ2sshwlrGxuHVk8x1cFWylU5nZAfP3xD8NeGPHvw4nu9F8O3uojV1s9P8ACmmWdumm2enJqAvru3mdIw+23tLRJXaQqZZJTOGYRxhV2jS5tQNT4J/DbxB4M0rwv418deNLzxDoXh3UfDms+GLTTNHuG1K5uJUhZZFi2vPNB9ii1GOBSolkUrIY4UWMKgDTZ9VufE1x8DdY0DR9TupoYNe1lsR3raDCttdaJJJC2wnzxFFpt382wAqGLiMCWk3bUuJ6L4b/AGDNVsfhnHqXxR+PPhW2XTIJrS6msoLn+yI9NR/MladlvbUNNJNClxLI4wJEfduIVll1UtENnZ6P8V/2XPgT8K7v4ZaP8Y7WYeIbhpk13SrtIrOWUJFCDBPbzBLZUjtY41Hmh12g7mwTWd3JkHn/AMPfih4D8Q6o2nyw+NvFulGbVLu4v7OCa+jTSDHNalrrUbzyZ1RskEs8tsrI6HIVGXWMdGVE+oP2N7jT9a+BPh7Ubq/tNW1fT4pfD2qanC6Ot9JZyfZ0dnGPNXZGhjLbjsZcHDCuOUOSVymY37THwd+PHxs1mDwl4V8UeGbXwBFYpJrGg3k13bTavcmUFYJ57ZfMS3EY3fIVZiNjAhy0e1D2Ud2Zskk8G/tZ+GPCVjpng22+BNvBo1u0GnWEWm6hBb2ZWF1iaCRpGAYFtmCqjDH5uSKhxg5XiI5r9ojwfqEmtfDf4v8AijSoLb+37D/hXfj3Sl1MLA9nqyiONUYKwkMN40bKQp6q3ABZeqk7AdH+xR4q1mX4e638CvFepte+KPg7q0vhO+laMobi0jB+wXBBYsEkhVQoJziM9tprz8dT5tUawPpvSIzFp8aM4c7nJIGBkuT/AFrtwKth4/P82Z1PiLtdZAUAFABQAUAFABQAUAFABQAUAFABQAUAFABQAUAFABQAUAFABQAUAFABQAUAFABQAUAFABQAUAFABQAUAFABQAUAFABQAUAFABQAUAFABQB5z8efiIvwm+FXi74jtEZT4f0ma+jjAJ8yRR8iYHZnKg+1cTjeuytlc+Af2R/Ao1H4e/CLwMsFu12sl38T9bu7iIzAszmw0iQIxyXaTdOhccC3LGN88LEz5Ijjrqe+eOG+I/8AwkWvfEvQG0r4j+Cb63/sO+8H2kCzzrBaTGOWe2dg6z3AYXCvaS+WpJABLqpeKcuaJXMjx/x3+zN4S8XaYPjx+xn4ltfBniJbyO2ujpN89naXVnNIhlS7tmjVrSWMfMV2RkBGDJu2EUp+yi3LUEubU+kfil4PsNT+Fvi7w4U/tG1HhO9tfNlIM94DA6hZNqKCQ6545+UNyABXlUJy9vc1cfdPh+98C+G/HPwSFl4P1LUpNP1a9tNC8LWdzHYTStb3F1qE0dsLq7glubctZ21tbwRrIgWdyDu3nHuJ6mPKUPAfxA+EHhEeLvBB8Z6dZaT8RNLXR77ULIx2b2GpsPscl3c2JZDHh2iZliXb5V1I6r+7lRJlC8riasW7Ob44eMPH+qeHfAg0Xw+uqSS+IvFF3qc9v/YOlW2UMMgu7GcjCSNerCSscrpIku7eqPHaSirgep/Bz4c3/hx7zxR48/sjxZqusX6DQdMi0g2NnrOpW8jNN4mu4WkZFZIA+ySVIBKItyrunSWTGcuZaD5TF+Nep6R8a9Sv/D+n/E7RYhY6HFp2m+JNftblfD2sa5PcRprF1aTywyW8UscUccMWDiM3DrFn5ilUY8qfMJqxymhNa6P8K5ZIdZSS38P2th4R0i6u76Oewurp9U1JFS2uYjFFdvb6Nq1wZJUwkbRqRuKsDvzdhE76vpWpeKbC18a+HYbSx1fw5pZsr25kuXFjKbXTM2t99idfskdzbWXnif8AdBdm1vLCy7JasC1O88DeC9H+Hugt42ufAHhi30W/v4ob/Tgi2ziZSkiGC4gZxA0fkxzQsZJEOd3msLpDHnJ30LSsevax+0h4TtL5l8XfD3RpzJYynTraR455/IRYmMYjbM3JRAUMUexo180KxQHknSk3oyjy/wCI3xJ8S+OkufEet6F4X+DPgLU/s+kp4q1/TWfWNYuHP7qC3sJBG5WN3PzSgW4YSSHcASvRTpOO5mz5Ri1axtfHeqaf8HPG+oeOPEHh3V7DWYJrvwstpLeNDaR27QSRiTAVpAsc8hxM0oSYsxEkidC1GnY+3f8AgnjZHwp4i+Mvgazubi20jS/EVhqFpY3Vm9m8BubIeYVhmijljhIhjWMuoJWEcsck8+JtYfMfQX7TH/CwdB+G03xD+GmtXNrqngmX/hILiwjWNotYsYI3a5spPNDBA8ZJDqC6si7eSaxjGEuhJ8leLfiV+1l8T9B8D+JPiT8T/A/wb8AeO3tpLKPQdSki1bUobjLpavfzLJBBN5Cs4fKIWkVCrt8o6I0ow1QLU2vhXo3gnxj8Cf2iPg/8JJdU8X+EtGvr6LQNQvb+SUaheS6fDNKy3DkM7JfRSOGQBGaTcNwbeKe4+Uk/Zo+J+oeLP2lfDXxPjjtra2+OvwztdT1SOIBYxrmk3DQ3KxA5IURuWC7iTvy2cKajEJKARlZ2PvqwQpaorHJ5P6mrwf8ABXz/ADYpu8rliukgKACgAoAKACgAoAKACgAoAKACgAoAKACgAoAKACgAoAKACgAoAKACgAoAKACgAoAKACgAoAKACgAoAKACgAoAKACgAoAKACgAoAKACgAoA+NP+Co3ie70n9m668K6Wrm/8ceINM8NRKhCyuGJuCIyfX7OEJORgsPvYrkX8dlP4UVP2avCWh+B/GvxImsr/wC0R+Ff7I+H1rLKoQQwaJp0bvOzsS2JZrx93y7VMAJPPGWJXM1EcNj5C0Xwd8CfEGp6j4q0v4Y/tBfFPTZbi5fXPEnhyGWHSTdPL5ktxZhWDNtyq7XydjN1IVzoo8sbCPaby0+Bfwy+G8Hx4/Z7/t/VPG3xVlt9B8Iy65qV/PNql1PcrDvkhnly7xeWW34bayR7cBhWM25PkkXE+0dG0f7Bb2VnczRXEkcKoJWYkMYgU3MwOHchSWkPOH5AzXlSfs6iOhbHwN4y06P9nQeOPg/qvw+tPHXw+v3g8R6XZxxRxSaVNd380EGmyTu/mlfNyIbtGaWJkLbWB+X16M+fUyqLlPOk1bX9f+IHjCx+M3irT7TS/D8Frp1vcHzL+Kw2Xdtd+Zpv2uM3GqX8ptpLb51J8rc7SyQoqnt5dLmF7np+keP/AAl4Z8Ox6/8AEDwjFoWi6ZqS6snhbULcyx3O+cltQ1qQx7rm/uGS4KbkMMezfGjYQjCUrOxS3Keualr83gBNf8XX8unx+PfKtbXT45ZE1LW4L7Vgsl5ddfsGlQm7SBFZgbswWyO6I6RCuQ0KHxxv/P1v4g+DvBnhL4eQ/DzwNoRiWy8VLd3dzqFrpt4NLlhtAJANPWOdWQNCVcs8cpJaRmVpWIkeJeG/C2q+LvihpXgK08BX/jb4cR6nfW3gi3vPEDRxukfmO66cLidEltvORY5XjUr5cch4kZjTJZ6v4p8TeJ/Anwmg8W+D/EWnweC7nxHc6Lcabb20Ed7cS6fbTC01mPUI7czSia40q98yaQkqWyuwco5BE9u/Zz/Z5uviP4Z1XU/iXqVheWWusLb7LYHdAkMMAsHsmRmaRVi+w28kE8chkV4JCJF+bdxVq6pNI1M39o39juy0Tw1rPiD4eJrLz2+mSC8uz4tv2u4r14YvMEgubhYxC+xpWmLuxcxqISmXW6ddSA8z8E/BPxdZTS6xcfBlPi3NZ6c7aJeQ+OLm7fQ2XUZYrOAC4tpI3mha3A+5EBGhDxgs6N0XMmav7LfgHw9B8J/ij4Xj8KaVr+raT44iNqNO02DXPLMcKRi6hhMkTSxxsXRckAF8OCwYiZSaaA930DxT4D8IePPDfxn0u1k8O25gj+HHjuC508WgguCAdLu7qMFin74rBvDEAXMaGQiEUqq5kB9foN+neRqf2e4aSIJcIsRMbZABwrFjtIJGD+Jripy1GfCvhDTP2X/hTrukt8Q/2nWOleCrvWYtN8A6/cWn2TRPMEsEtv5RjMsuxLlhGztmSMhgCAK65XmrIcT2H4YfHz4UQfErR/gH8J/h7dadolzDdzNqFnoU2l6VbXhiN3BbqGijWSWeAXExxyVj3fOCzLHs5blHzjoMEfwn8ceCDo9rmD4Z/H3VPCUDKm6FdJ8RQxlfu7VyrTocJ93YuQeAdZq8LGS3P0usmLWqMylScnB+pq8MuWkl/W4S3J63EFABQAUAFABQAUAFABQAUAFABQAUAFABQAUAFABQAUAFABQAUAFABQAUAFABQAUAFABQAUAFABQAUAFABQAUAFABQAUAFABQAUAFABQAUAfBn/BSi2fWPiF+z14bVne3vPHqTTwjlXeM2qoCMHPyyyHGOm/0zXN/y8Zq/gRa8LQ+NfGn7LXxK1v4eWYtdd+I9x4m1PSH8+KKQzX19cQrmYA+WywRwoHfaF2g+Z/FHyzkliFzbBFe4eRfAb9pHxF8HvBOh/AmX9lz4gy+NvBcC6XaWWkxrNaXt67s0s32gZjjSRZHcuquD5jtvbhxpKjGc782hB237Jv7PPinSvGV/wDGr4k+ILO48SjVdRVPDtveQanBogvZ2kngEokd47jzGTfKzE7JRuJbzMRiuWm+WJcD7Yt4tSt7iO3uLSKWMWxWScS8+bu4QR47jac5wTxtBrxaiblc36Hgv7Xn7M938Y/Cmo614Ent7PxddaVLoUqXssxstQsmZ3SGWNHCrLHNKZ4pWGElUbspkHvwuJUGosyl7x8Zan4fg+GXxU1DW9W+Cutaf8VtdtbPVRYnVob68iuXilWW8ia0LokNy0NwSj4aCdYpC8aSR49bn51oZWsbvh7w6lr4h8MW+r2aeL/GNvd2lho+lvembwr4XnE9lZQy3U8AUaje25u7RXhgmZYl3ZfJD0WQFjwB4O1f4i+DYJtW8y48UfEma50LT9a1G2Z7/wARxW73N3eXZYlRbRRGW1WE/Khl0yNiQjjJsO7DQ/HkfiDwvrvinxV/YrXOv+Hmh1+6l0uW6snlglgE2qJFJCrCJ2t4m1CxUeY0RW4t2cK9NbiOY+Gvwr+GHiaw134d+M9CGieINE0S9kvFivEU6d5FvZW4ltjJEssP2iSZUUF54Zi1w6SHODNXR6AY3hTT/EzDwTpHxJ+Jq655tzaxjw7Lpiraf2bIstrHBLdIOQI5LiNApYJbrfSxA5/eXID78/Y/vtHn+HF9YWVtqDXJvDJdXtzYLbx3u7KIwSMCOKVPLMc0SgNG8fzZVo3fzcWrq41uezLcQ31vuu2kjhkRiYJVKkoRu5HBHyqfkyCM4JBxXmxk1I6WlY+Tfjf8GfhBb3+lXFl4bZrF7q/t9TuyLdWk+SJEsI3mKyOSp2Iq+YiRh0KuoEDetRruRnJIwvhD8RdO+HXjzUIP+EK8Ta8l5Y7NO8P6Bosmozm2xFbqV3oiRQW8cawoS/ltHKHLOskRl01k7maPTpPhl4z1o65dXGn66vg74nWklleaLftA91pNxcII4b2WNLfzUaPAJDXDlMBiwIJBqUek/s3ePvEXjXwNcaR45s5LPxZ4N1GbwvrsbN8txdWyRj7XHnD+VPGY5lz/AM9DyygMcpQs7og8X8NeBPh9438X/tD+FY/h3oOofEIapftY3ut2JaO4s7y0iWPbOUMjRxSpIsgjzs3JgjepG0p+yin3HHc6ltI+MWlz/BD4far4Utdb1bwdr32nV9a023ltNKt9Li024tQyPNKzPKy3UYKDduKS/KF21Kqc+pZ89/FK5j8JftEfGS+lktCmjeIvhf44e1kkbH+j6hHDNKJMYUjz4w7YGRyOFIrohrHUye5+l1qoWBVCgYJ4GPU+law0iJktWIKACgAoAKACgAoAKACgAoAKACgAoAKACgAoAKACgAoAKACgAoAKACgAoAKACgAoAKACgAoAKACgAoAKACgAoAKACgAoAKACgAoAKACgAoA+EP8AgoDqJ0P47fs46wmmxXoTx2IXjl+YAuLQA7ec8KT04257gjmv+8ka/YRxPwY8deLfAn7Aus+OfCcVm3ifQtGuyY70faLdXj1OdGl2yYUbBJI21CoBRMJyFPLUipV1zbDXwHIfE74j/tQfDfwv4V+Evxc+O3gyCL4p6dFNf+JoY4NNvvDdkDvvoRBEqLOjRbEjmCgsd6IuQHrs9nT3iZnv37GPxE+FfjrRNW8DfBSPUYPDHg66/s3RZblozLqRieKafUJX4l/eveKPLZSm2MNwW2L5+Kg1K5pE+u2hkd1IzgY3YIBH4en45riUU3dlt3RU1O2f7JDGrSyFZVZnMYZwu4EkdAeMgd+cjJGCSp8klImOm5+d/wAUbfw78f8A4l/ELVJ7TVIodR1TSfAmm2tqz28V9bWepW1pcz3rR4l8v7TqjGJAwVms4iwBCA+3D4VYmbuzhfEnjyG+XxbqA8JJoHh/TVvfEGi6XpFjHG6+G7O8tNLke1aEgK6R/wBrZKlCgCOSoxttK5A7x7458K3usxeNrTxA3h+bxRFe+GtEm0xnWzOipctEltpVyJPJtSbb98STFILqJ0lQRXCPTcWgMTStB1j4aaN4T8I6X460PVr+2OmeI/AbuZ7CTxhpU0zSrYXNuEAQzGN4Xjd597bQy7FVqaWtwPSfhP8AEfSPDGneIfDd/q3gf4g+GNR05tF8CxaVKg1u2guJ1K6ZqEsifabWOBXVpXkZkQYCb3URiKkeZgeT/DFprLwPZ3HjC4uNJ1Gd7SSS4uNUcRaa975dzZXJnhDTWqyJJE1rNGpVDNqAA3iOJqkB96/s56TrXgK61rR/Emmppl1dTSSWWkh44pblYYYt0kUany5QDIsZPWLYieZJCtuU8/FK6KitT3KOTZPE1vHOytEZSfvLG/y43MW3DOWxgEcNkjjPkrc6d0fJPx11+e5+LdpZahG0mnaBaSRqZV2LJMzh7meU2+1vs0cZjaWHIWVgqXPlwMk49fCU1FamEpXPEYLP9oC48daz8Q/hf4l07w8+uXo8H2cFxZvaj7S8qyFY2RgzNFcW9wJlABMXmytB5wnROmc4w6CiUrH4P/tl/Fnxrd61p8mrHU/Bd1/ZkGpyeO7vTII7qKzLNGLcRtI26SWEM2WB8uSJpGGZEXtIpXZR9vfsz+BPjN4bsfEnjD4/6ro9z4v8W6glxPY6TFi1sLaKMpBEJAqmQ7Rgls4GwbiRzzutGb0M2eV+L7j9tzQ2+IvxD8M+OfBWh+DtD1jUrqytPG+myzXCaRBCkstwk9vvZYifPZInXcFQdAwVem8Jxsxx3GxfEL9rHQ/G/wAKrrx14s+Htz4W+IPiC0toz4etp2vDBLaTXLxt5yhTH8iJ56YbBBCoW2jPkS2K0PPP2vbSK08a/tA6tPaypBbeG/h1bvMwQK2/X3fCLjLAiFup6ow6bRW9PYzZ+i1m26DPllPncYOP7x54/OtofCSyeqAKACgAoAKACgAoAKACgAoAKACgAoAKACgAoAKACgAoAKACgAoAKACgAoAKACgAoAKACgAoAKACgAoAKACgAoAKACgAoAKACgAoAKACgAoA+Hv+Cn23QPBXw6+IUdoZP+EY+Jej31y4CqVgaCYMd7cAFo4Vy3y525GBzyf8vZGn2DJ8EeEJda+AX7QPwe0NVmlfxB4+0zS7KMQoGaZPtFkkW4qp3eehB4ByeQqgjnqyUKykxx+E89s/gZ+wl+yp8OIvE/xostI1vXrryp7bT7/zLjUZZVSJNkVr5nIZ43lZnVU/fkZVAqneNR1PhIOm/YA+OFt4y+JvxK0G1+GMXgvw3ruox6z4fsLLTZIokMKss5uGjBiWWRBbuHAWNyrqhITaIxFOyLjsfoBIiMikxhl28Jt529xXDy2iyitcwRbDH5IRWyihAP3i4OORwPxqKuyA/Of4qeCD8KPjZ4n0fVY9On03xFcaj4p04XkmzzrC6nspLhYsgKJ7DUtPs7pkDkyW0jumSpWvXh8CIkPudTufE+o+D/8AhFcaJeL4hvY/CmuO8E8ulXeo3s3naXcIm5pbdLs3NvLHKrRTQxLJDIjRP5zbtqSeWar458LQJc22i6DYaToqapoX9tQW8Jj86G60ye7uJRGA0itZ2wjjN0gB8mHDt+9k36J88bge4aP8OPEl/wDDXQPiZ4k1K78VWvjTwnaQ/wBnWNzBpdnp0DxpcWdh9lniktFWAvIqSzTRxyNhXRmdTXKq2rQHzx4r+Hnws0jWNQ8X63pWnX2haT4esXsY7yySG8txHfMs7vagArKskli0jSPNG9o9y0EhUIsXTH3tQNS78Kav488L+MPE3hn4VeI/Fy+MItL8IaJ4j1u9sBLO8++z3JGGiENishi8ry7fYTZpKXQZFEgPoD9mH4vE/Fy/8B+LfFHiK60PxF4e0qbw3fa3p01taa7rdtCEvrnTpJRvZZURW+8vm/vGwSTXJWjeJUT7ShYyCG5ljlDNHlkD/OgAYj5c8tgEHHOc815Sh7x0LY/Oz9qb4leMPBGoa34k8HwajrWt32tnSdOEM3mtBNBNNthWIgzuyDdMQjO8LNE6izEiCb3aVPliczHWX7SHx1+Bvwr+T9kfxR4d0jSIrWK+u7TTlt2xFCC91LIISqvcOZZHcqyR7UQqzSlqxlFTkOJ9Pfsv/Cv4qeG734i/EL4ieJdDu4/iTrEevWenaFPK9lYkB4zLDM5AkMtuLb94Mf6oZzWFeXKiz6J0/T47Cxjt4ZHIA2KzyFmIGfmZj94kKCSeScnNZUombPmfSfh7r/7T2tt8RPif4ustQ+EsEwufCfg/RpnjhvUV1aK71Vsq7y7owfsz4WJvvgMriuqo/ZxVhx3Or8F/sw/DHwV8YF+KGmXvie+uwLs6TpV9q5u9M8PNcYE0lhb43QCYBt3zso37VCqQBl7ZtWKsfOH7Q2ja341+LvxO8KRy2b2mv+LvhZ4XgDxBkhhEt3cybsHB2mTcec4JHpXZSd4kPc/ReAFYlDHJ5/nW8PhJZJVCCgAoAKACgAoAKACgAoAKACgAoAKACgAoAKACgAoAKACgAoAKACgAoAKACgAoAKACgAoAKACgAoAKACgAoAKACgAoAKACgAoAKACgAoAKAPmD9v7wJcfEb9mb4jeH7O2Sa6t7JNTtWaPeUltDHckDcMLmOKVcj+/jqxrzm2sTL5fkbx+E+e/2WPidrVx8RornUFa4tviX4c8O+MIGjupPLGr25hsNSKsEKyExMjyqwCqYwhcD94DFJONxLexi6b+xH8a08b+KPiRfzfDjxZ4p1zXl1jRPEWs+IdSS70oRzCSIvA1o0ckZSNoig3ZDJtZRHmtKdWKhZBJHsnwu1z9qjwN8QfCXh/4l+BvAXg/4bSltGk/sG/iuCL1gyWcbvcMsuSdigIHLYXdvJcjKX7xXuZXdz7GLxxhJJWVOArFiOM+5rnWjszVPQfO8KkjK5U/l1/wNZVVeVho+Xf20/DXgLVNO8B6rrlmZtTtvEX2eCTChIrF4XbUZ2kZh5Agt4mnSZTuSaGEDG4hu7Dc3NZkSPkrwj4w1N4fAGieEtAtNGv77x7H4f1bU7hbaGw0TWp/Kln8m3c4E6y6cbpreNREJJfJVgshjPZXlGKJO4T9hn4ga5rF74U1PxaZvCfhzXtN1DTNdnuYzLrekLYraTafdQwZLGBRJEkkqDejSq3yyfLySxcYxshxiz6m+K1r4ZvvClm2reHry6tLe3hvZLbSne0ukW3ljRVtLiOSL7O8TzsylJIyVTG4AVx0Z807m3KrHyd4g0LwR8U/Cd7pNiY/F2izWMi3E0Fpbz3mlsEwJZZ4JGtHkQYZrn7St0yDYXdSQfVWiMpHG/CLxP8U7jTPCvhj4hi10N/8AhIrHVls7SItqV2mk3aCAtbBRIqYNtbQwO5DAwtiOMP51SdyTrNK1ePxLqVt8INC+0aTF4e8QWC2FnMWu18N6ZaahZ3UF7JNJI0cTCC11mTzRKWaO5t42LKVVc3H3Hca0PuPRvG2heKdFjvtA1iGK31GS5sIpJJ2hkF2kk0cqRk5wUNtOFwpxsZgAE2nyI0pKd2ap6HzrofwHEWqf23o9tZ2k+laRqnhuMR8QXMtx51ubOHc8rRxwCEXEgCb3yMiWWe43d867joKyPJPiYfjb4f0e48D+KPF+o6R8MdX1i10PxprjaTClzp2m3EMSRQpKjZS2j86KNW8pHZfmbEWFram1KLfUl6H6JeHdIsfD+hWPh/RLOO00iwhis7K3jTCQW0cYRIlJOWwExk8kHvXnVG3LUpFT4la9qPhP4e+I9d8NaVcajq2laVeXWnWEETTSXVxHCxSNUXLHLYX5eea1pNXFY/L7wV8Ov2ZT8LPA+s/D39pL4m2Xiae3stV8Rjw3q7ltKg8wf2lczWsewWkMJd3aTexUZdUlHDd+kt0J6H0p+y74f8GeLvjdqfijwf8AtD+PPix4e8JaWPss2u6lLeWNjqd05jKxTMq+ZKsMD9Q2FuM4BwTjWjC1oom7NDRdWj8e/G/wRpM13LLF4j+IPiXxuqxvEyvYaJbpplk2Vf5o2lEcqHnIV88nNawVopCPtaMAIABgelbw2Ex1UIKACgAoAKACgAoAKACgAoAKACgAoAKACgAoAKACgAoAKACgAoAKACgAoAKACgAoAKACgAoAKACgAoAKACgAoAKACgAoAKACgAoAKACgAoA4Dx/oia7Le6dqdvZ3Wiz2Tpe20tuTLMxMYAEm8KsYjMwZCjFy42sNjKfMrO1Z/I6Ir3D8yfh+6/BDxDD8PfG91a3CfAzxhJp+rvdWxzdeENd2WxlVd7EwRStHM24thrhBgEMrdLhzQdzPmSke5eJdV+Ivwg/aK8fXXwq+GGpeNvE/jS3sfFFhDbXlvpkDxW1sLGW1uZ7hi1xEr3NtdskO0l5AdyCNxWUYq1hyknsYc37HX7cPxrg0zx18aP2i9P0HX9A1GPW9E0WztxNbWl5GVKNI9uUjDKR94CXJyAQGYmnWpxfJ1IUWz72h1Oay0uBtV8q4v7O3jW9+xqRH5m0b2RSxYL97AJJA6+tcVSL5tDRFTXl8Q2ugXtxojW1xqMeXSO78xbdsY+X92GdRgYyoY55walU3zXYzyH9qv4Xa/wDEDwrYXPgHQtJ1Dxh4UuhqejR6vFK9q6uVjnjEoKpDMVKsjHcQVztwS1ddOSUyWjzL9jH4bwXfwThk+IMOnazbnxfJdaFLHbM0GNNeOxsZ4wFRgF+w7i0qqxPzEruNRjKtmJRPqSbSZZtOFk15JbvGzMHj81N0YJYBmzu5KAsc/MQ3Z8V5tuZ6GqVjyf4n+EdQjls/EOkNNpdraWd9Hf8A+kKpErvazwXCNIkkCyQvZjBaJgC5C8Bq6oNQaG2fP3iHwbL4k0iz8XXOtlvFMQM+i3M+ml9Wi09JShknM0iNPC581TPbtZxgDzFYxb93pRkpKyMmjxj4kahq3hXxt4XuLi5kurMQ3urGxkgvbMXF9awRzSNHczK722+O1cvI7Sy4IIdlkgkh0UWtyCv4h8e3fwil1O18c6dbNF4kurbxJeaho1xcy209+NTmjk8xdzLDBjfaRgOVkgWaVGLkR03rsB6R8IPiVo02l6BDY6zpWpzrqzarKlvdRQNcWzw2t0s0rPIqQTzxNK8yzMoW5kl2MNzNFlKmm7mikkes6N+0DD4TstVm1L4keArHULTXby7urG88URak2GBjPlWlh5lx5KzYfMmG8yKYFUDIyxUoai5kziLyX4wftd2vj3wb4Ynu4vDnis20WoX0+mXNnpVhArWvlyWUl8I7m7eSG3nd4lt0j3THdIMI8tXjRjqD1PvOxtrXSre20+2lcR2kSxojyEkIoIG4nk8KeT6Hr38upNKVykeR/Gn9o3wj8BLjTn8V+E/G2rrrbNb2suhaUb+MTKMiHCuCrsDleMsuSMgFhtQpSnqgZ4Zqv7UHhb4c3ereJfBX7CfxetTrEL/2rq1t4BGlTSMWLM9w2wmQbn3AvkFg2Sxzju9nJaNkS2O7h+LPxSk/ZEX4sR+GNL8N+JvEQS38IaNHBj7BHe3S2ulpKd5DSeXJDIzARouQDGojZWyUGpakmf8AsdfB/RNO+Jfirx7pDyPofgaytvhR4Z8y2UedBppDX12G6jzb15uOmVkOWBUrvzoLn2Sv3RW8PhExaoQUAFABQAUAFABQAUAFABQAUAFABQAUAFABQAUAFABQAUAFABQAUAFABQAUAFABQAUAFABQAUAFABQAUAFABQAUAFABQAUAFABQAUAFABQBzutabJcSXclsimSXaPmzgkAcEgHaOOTj8DXlV9Kzf9bG0Ze7Y+Pv20fhtonhrW9J/aA1TwydS8Px6XceDPiHaxl3mvPDt9tjW5jY9JbWaTzA2Q7Bx867Bt3pVOb3SHHqZnwy8O3f7R/wTv8A4Q+IPEdz4Y+Lfwh1X+ztO8VaVcSW13FH5OLLUkMLrmK5snWNlDOrjDjH7so5+4I+rtFx4XOmfD65fxDrckWkGS81zUF3xyRxnZunn+VRK5ZyFQHABJCqFzytXfOWtj50034hfDT9nz4pXQ1P4E+OPCsHxF8VzaQPEkmsy3+hXpLt9nu282c/ZDK8hVUWJRtJwxUEVry+0joUfSfjHxzo3gvRb3xH4lvrPSdC0tVk1DUbu4aOOIM6gAYDHJLAHocuoXcdwXL2cgPnn4gftYy+O9L1DRf2YrbTfGc7aLczXeuDWlsLTSZ5hPHbIFKmSa4LRO2wKAqhZGZFO4dFGi17zAzvgN8etJ8KfCXwjYWngfXE+GWmeG2iXxjftCVubi2tPNngW2TZL/DOnnFAGkj24YsXKr0faBseieC/2sPBOv8Ah+/8QeNtM1zwAlhYR62IfFViLNn05xEFnjkWSWKdC8qrlWDDegKDq3K8JKIucvjx74T+Mvh3U9M8EeOb21Swt2gvTdaQiqqTxvEkk8N3GrlGBkdHAEbGKUEsBtpqk47jTucRrXwgg1Hw9oPhjQb7SNcuvDQubCS+JtZ7TTpFjaaKGeC488ozmUKJIYTOgkTjy9wraMuUGfOfjzRvstzpnhzxJpmv2l7PqMV7FqltdJHPaF2z5sdyxuppxKTMIVgdJXG+P7HgEDqhPmMjh9E8L3lteeKfDVrcTSpJ4e0oMkt5PL9jtIJJbLKzvbp5rt5cbR7LZv8ASU3eZA8IFaSAb4c8TaZfaVpl8fh54pT+wdDvb+41iNdNdZbCwM0cVtE+yNnS4FqZXkuCskiW0oIuDGjrIz7I/Yb+F1n8Pf2fNA1qfSxFrvjK2fxFqt9LdC4mmlu13qrTPlyoiEC7dx6En5t7Hhxdd9CoxPpNEjeQ4Ylx5YPzbtq8ccnkEDd36muJOpNamjVjzz44/F5fhF4BOti3+3eJNU8rSvD+nJuY6hrF0fJtbfkDarSsmW4+UOeSuD0YaKqO0iTIvRaa94N0zwJ8fLrRxr3iTTsyaTYXWy2u7m3jLXbWMi+XOQhZHLE5QhWTbtBrT3qL0AyPC+s+JvD/AImP7OHjXQ5vGc09hcTRa3fXtvcRzeHk2xeZqUTsJmuCzPDxAUuCC5fPnbCrKcknEmRwP7T3iy/k8daHpuhnz5fCkh0zw3p8U/lQ3XjS/iiWwV0HDR2VnJPdMwwUEiYDZKnqw8W17xB9N/B/4W6D8Hfh1oXw78NtM9polqsIlnO6Sd8lpJXIAyzuzsfrjgDFacupJ3K5wM9fpW6VkAtMAoAKACgAoAKACgAoAKACgAoAKACgAoAKACgAoAKACgAoAKACgAoAKACgAoAKACgAoAKACgAoAKACgAoAKACgAoAKACgAoAKACgAoAKACgClPGTNKdgfI4DDODj+VedXSdRmsdjD1vQNJ8TaLf6Dq2nxXGnapZzQXVrNGrJcQygrJG47qykgjuD2rNe67obeh+b3iKf4g/s9fGSy0mynkufFXwo02W+0xIrgr/wAJz4A8xma0YFiZb6xLTFEPJjiMgB8svJ32jOGu5mfdWl/Gr4a6x8Mrb41yeJrCLwi9nFfJqMoSSKGGTYRv8ssY3VjtdCSyMvzBTXn+ynew7nzv+0v+1t4Gu7K6/Zy+Cei/8LC+InisLa22mWti/wBj03zlVzNdOADviJaQqpDxsvz7NrZ66dPkQXYfEvw38Q9D/ZSsP2fPjRqFn4z8b+Pb638I6NqFhdzgTzlBJbXd2ZQX/cGESTEKVk2AsMu1Q2+a6C7K+n/sUfCrXJ7u71P4k/GDxN4kj0my0nX9QstWaxg1TZGGh/fNEqSlGVSqrM4jwqSEcLTliFDQLsg1v9i3wbqXh9vC83hD4p3Hh65eNY9M1Xx9bp9njLq7xIqiYsrPEjlWdmBGQVAwtRxMGF2Y3in4a6Vof/CRXHiXxj4n0i11GBbW9trn4raNdQlC8SR/u9RtyFbzLZQGkYSCSNgCTmtYzjJ6sRyfxH1fW7TUbzxB8bviNZatY6pps+gaqJYrO1nj04X9lNdaeZNKnvmNu3lmH95bxtCbvmZd+1lJQ6DuZL/E2XwVfahrXwy+DPhG0t/ETaVos154I02w8T2NjLZPcyy3sdnZziVrkrcRoqyrFtCBm3YzUOMXowucB4i8ZeI/jP4D8W6NceOtXl0fS7uy1y78Wz+FrXThp10TIZbQ6bAWmN1ujuZ/Nglc4LM6ZCyq4wUdhC+ENX8O/GDXPEXh3xcPGem+Foba0vbfRhDavdWF7cWMMy3NpPf2fmRqEs7x3uXIMqyQZIO+VtE+4HDfFf4V+HvAXijQLOzudU8Ym81qbXEig0WB5vEukXJsrqDH2dllaVkljRwAEbOQI8OS9GB98/BD9szwv4/8C2fnaFFpmoXSxWos9Jkkvo7bc7RmRrNY/tkEC4XcxiMQ3KBLtBYefiMO29ClJo940zx/4c8bQ+IPC/gTxbpV3rmjQxwTRtuljtrqWDfEZVBUyR5YAlWAyJE3I6kJhaVFa9TSL5tzxn41eDviN8R/2dvDVt4rvm0j4r2Wu2F/pOpaPpL3drBrkdyzWzSRx7jDauoCmWXAi3o8mSrIdKVSEXdBJdjxHxR8APEFt4NHx0+MP7QfinVvjHp+gjVNB0+ykgt5NOv3Mhgt7aygV5pRLNJHCV2qHLHI52p0qcamhmrrc+sPHGt6t4a0C08RaJ4J0e2+J/iuxt9KtRI0Ei2T4Msjz3Q2GWzsy807Abd2Aq4aVKyhCcp6bFTatoeX/smaJZ/EjxpP8YYdGlfwZ4ZivdF8G313EBNqt9NcMdY1tgc5luZUWMMCcqJACOUXrlNQVjM+xkOAFx2A46UoSb1JZKBgYroWwC0wCgAoAKACgAoAKACgAoAKACgAoAKACgAoAKACgAoAKACgAoAKACgAoAKACgAoAKACgAoAKACgAoAKACgAoAKACgAoAKACgAoAKACgAoAKAKtyMMzBWOcA49+9efXf7xo0i9CrPDKh80EFQMEdcMSO/pWdmlcbasfO37Tn7N2s/EyGPx74U8QeR4x8IGHU/CgnAWKO4hYtJbNITxFdK7JIMgfLFyFVg29KZB4X8DfGmh/DyHVNM1zwZDoHwt8bXM1h4y8MXqqsPgPX7pVjlt7iJxkaXdnIhdcRrvKnCkbdZ73iB7D+zh+zP4X/AGftP8VQ/DrSLC31PVtSW/stfvZGvZbzS55kdIGH+sQRqZIRl2DsomJO7anPOv0A5v8AaI+JXgr4f/tH6R4m+KXjnTPC2h6J4JuU0O6vYLh5G1C8vUW6azESEvJHb2qq2WGPOi+RgzZ0hZxAwtY/b6+G/wAO9N0iw1D4bfGG20iW0a0sdVu/Cen2MWoMiDy/LMkkManYrSgYRdpwEzhRKoc6uwJvBP8AwUG+HXxE1LS9S8H/AAW+MfiKXVAbeOCzs7R7aBxJh2kP2zYrjYdjsQCFcArh6iWEAn8X/tu/DrxNeRfDjxh+zV8cL28vZ4NumxaHav5k9vPHLuQxXwBEcqorngBso44ZamOEt1GcT8U/ir8APHHiG58DQ+F/iRpfjC/stRsl0mHwjHczxx6jEklxK8fmMuSwtpW3NtwY8J82a2jScNhGB4t1b9mDxp4gsvEsHjW+8JSa/wCILy+0u5n8P6no9yYDpsdsYfP8lllmTUbeK4bdwFXuF2tXLIDidU0HU7rw/BbeBfjL4O8eagumfYdIaSW0sp2u/KUOivb/ALyZYUW4UCWNY1jaPHLb00egG5efBy98AeIfHPxD8Nxa94q0+/sYNLVoDFcwsLbypBIq28atbtEBCIAlvInmDDkRyMFzlNJpAebaN4z8Aah8ddE8YXmjeMPF9poPh3SrGz03StMk0/U7eRrdHjLw2xhTyVZSvku6KyeX5czxg761QHtPwz8U+FfjprWrfC6+8Ez+B/FNxql7NpdzZWcumwLpyx3ctteiyO9V3SW1zBPHICHMsW9ZAAsZPmbAt/s4/tIxaXZSeMfEGn2cOn2+oT6Drk2k6jdW9taPHOyLObGVYdOCOsatvtj9oyyLsch6ivT9okhp2PufT5k1nQbK70q9ntIbhEn82S38qWRAUYkh0ypI+8Cn8RHvXmVqTp7m0Zrqch8U4PhF4I1Ky+OHjrw1p91r/hm3e00q+gtt+ouZgV+y2yrgyySk7FTsXbG3JFVQVWrpDYmTifN19o3j/wDaW+JWs/DKLVtUs7m4jhTx/qlpd4t/CujFt8fhqykTh76fahvJV+XGRmRQIx6mlKNuplqz7j8LeHtH8I6BpvhnQdOt7DS9Kt0tba3iXakMaqAqj6AAVlC05agba8VqlZ2RI+uiOwBTAKACgAoAKACgAoAKACgAoAKACgAoAKACgAoAKACgAoAKACgAoAKACgAoAKACgAoAKACgAoAKACgAoAKACgAoAKACgAoAKACgAoAKACgAoArzRiVmVj8vHTrmuSrTvJspCFSAoLNx1x3rNroMz72W2S5t7F7pY5bou8Sbclwq8/lkGo+EDxf44fs8r461dviH4FutP0fxtb2Elg73toZ9O1/TXRlfSdTtwyme2fdjP3o/lKhiMHSNaOzEfN/wM+Oviz4V6tqPgTxcuqXfh7wjex28ui3tvFJr3gm3YMEabawOpaaEkUJdwrlFO+QKgINSoqaugPoD9qT4PTftA/Cy01L4ca7ptn438P3UPiDwbr8TowgvIWDrsl5GyQAD+IbgCc7axg3TnyyA+cfgb+0HpVh4103wb+0Z8W/iLo2q3MZgaDxAbGXw1rAIkjDicWcbWwaRZo3gmb5ZA0ZbKkHrnrblAsfFP4d6loemwfE3Sv2ftFtdP0S4g1Rrj4aXd7FJqcyWzrDeRS2Eim38tZZUIa1uMK7gSlXYiVzX1A5r4cafNoGu+HPE2nfDvxtFp6T3GrzaprOl66NchvbyF1kZL5dJWG4i2OyrHLGw/eufMHmHNAdrqGrfE+HXE8SfDz4b/EDw/wCMdRtrlLnVZo7XWtOCzmAs5bVRZZ3NBBgxMqnyIkOAiIACr4q1P4j/AAZ8ZH4geFPhZb31tf8AhW40/U9B8W6/YW96LiWV7i51CJ7W5mM3nM0XmxxwqzLFEqtwqgQHy18Itam+NHxP1jSvEWgeDPH2s6xr8dwlvpOm3Mjm3uZ4TLFHdy2/mQWttbRzQrHNNGqp5SFiiFXqQHX6f+zp8QPgbNfeK/in8WdL+HmkHTbXy9F0C4vprkFJLdGu0itr1I4Z90QdiJpVG1ysTqgxmlF6sD1bRPDnw2+EXgi01m48Iw3Qsdc1DSJ7zUHlFxercWZg1CZXlQkz3Mlg8q4dmKybB5isrCJOU3ZDPEr7Xrn4AeIbP4neN9JfxXpcf9nm71GC4uoJ9flmiuru2S6nYLK8Iu9skssqOP8AR/syozW7AaoRr/Di1+I3hDwdql7B4WkeTUL25u5bS21vUL3TtVN48bJLa/ZC1vLHLFJJGUlYCWSONA3nRPG73GfbHwY0FPgr4Vm8S+KPDsng+ztIGtbfQYL1LlpbgMwRYI4o4o/NmeUokEUJ3NtKs7sSeSpD2rsB4n4p8VfGr45fG1/A3g230e28a6e8lzdXETG8034fWRVoo5pgm1b3WnWaYL8+2DLhFG6WRdaVP2CEfa/wm+Gfhf4O+E4/BXhOO7Nukkl3cT3MnnXd5dTMWmuZ5MfPJI+SzY6g4wABWbnztjOw0yeS9iEssE0IWSSPy5SpPysQGOPXG4exGcdKdL4hGj90dc4rZbkjh0rojsAtMAoAKACgAoAKACgAoAKACgAoAKACgAoAKACgAoAKACgAoAKACgAoAKACgAoAKACgAoAKACgAoAKACgAoAKACgAoAKACgAoAKACgAoAKACgCJ/vHHfqfSuepJ81ikMYIXB2knpkdAayW4wMcbLmRVbIpuKe4GbNEz3U/nwssaMpV9wIkwAwJxyADkYPX6VzSppSugPH/2gP2Y/BXx1tLHWJLm88MeM9AVm0LxXosrQX9g3TZkffiIJzGexbBXJrohU5FdAfPHhvxf8ZP2W9en0L4nR6NpGkXs7eX4ijttnhPXLo/8vEvlIZtFvJdvzgJJaySO5CA4aSpKnW16iO/8VeEvgl8ebRrCTRh4U8beIbdr4abqsSwLqmI3U/6rfb3yGNQTNA0jKI4JAcxJgiqkUB8+eN/2bPG/wNsriTwb478U+F/tOdQutC0jxDcado14fJBli81QIrZS/nBnyqRPtJjW2ffb6Kp0YGIPEfxT8Fax4UsfEOt+JvEvh+W6uILmXUtNtPE8kDFStqGNzaJdLF5qMQ0LsA25PJWZXtqqyArz/HL4VOPEmv8Ai340+Mr7TrmKK2WLRfD6WCwWssZ8qNJbyymeOebBeOV5YhK0TbmhMShU/IZLo9z4S8WeCrfWPAHwo1bXvBcw8x/EPxf1y8uLK6QuVle0tLeb7MXj8iVwXSMqVKq4cohWwjEuvijokUh8IaNE+o29mSJdO+EmmLpGizgTqLhXMV1Fc3MgZYJEXzQzKVP+jeYwL3AppqVhrGtDxL8etat7m90WJ9bsH1N7t9LjDf2dCNzEbLySFZJZ9sIETGVGYlSyRpRT3A818J+CL/4vR+HV+IXiO3XSrWbVdZj8P3t1eS3+pQyrG0MscCKpMJRYiPMngO2YMrxRnKVFKOwHvvwR+B/jv4seENDs10HRNK8Nrfw6xq+k+ItP+3W0EMcc6wQpNcJO8sSRsUOLlXRt4MNtI5uDEnYD0PxLa+CfhH8Kbnxjpnw78L/FzXdEv3hstd4tdI0uJisMdu13eXcrzhMuSsckyAwln8t1DOoKUroqKuQeHB+0X+0t4nXXPhl4j1XRtMmgWO++I2s26i2VZUZbi38Oae0W1IyCyfam/esFVjKucPL5aerKsj6/+B/wL8CfAbwXF4G8DQTYZvP1HULlzJealdHBe4nlbJdmO44A2gHCha55VpT3FyndT2VzLqiXlzdRCwt7diY/nRzN/eY7tjJtJ4IODg5yBTUUhM0rWFFhjW0YxRhgxUAHcPTvx9PSrpfEIukZ4PNb7MgcOlbR2AWqAKACgAoAKACgAoAKACgAoAKACgAoAKACgAoAKACgAoAKACgAoAKACgAoAKACgAoAKACgAoAKACgAoAKACgAoAKACgAoAKACgAoAKACgAoAhJYyOMYHHI69K5ams2ikI3ljBIwc4rNtR3GIiKi7UUKOeBVKSewEN5awXUMkVzbrNG64ZGAIYehBpSVwKFjY6nBJM15Nbzwq4NqscGx4IsLlGO4hzkOdwC8EDBxmsuVt26ARa1pGleIdIuNG1G0gv9N1CCa0u7O5gWSG4glUq8csbDDIykhlIwRkEc0NSi/dA+VfiH+xnq/h/w7d6N+z34rsbTQvtf29vAviyH+0NCjn3l/Ns5Bi40+Yklg8TEhnJXZnfWvtmtGI4S5+Kfxu+E3hQaF8XPA+v2WmC2lsddTxVpl14u0C9s1CpM6atZlrm1jlQyErew3JIZVOQjE1yxlqBc0r4gfDD41W5j+H3g7wz4hljgijiPg3XbbzbC38lA8N5pt79keWFfJt0DKnzeVAVWGSFdlK4GZ4yk+E+lXM9743u77w3eXN95S3fi7wpqNteRWc8264ja4NsLeUrOpuFKu3nBS+Y5/wDSqqz6gcNqvwy/Zbv7zU9aX4v/AAfudT1XT0bUboeJxZTXTblF1bs4k3yPMfMKzGN1KNsngnY+eTUCo3wU/ZstdHXw5F+0ZoMWlPdPqUuiaTfS6hCt25AR1s1MyXalHije2xzIryxSxqWiAB0/g39m/wAG6xq0njLWNS+KXxJ1otf/ANpPaeHrjQtPvPtEUkLNG96LaKPdCyxshadQgKfxIylm9gubl54u+FfwQulXWvFXwq+HMNhrM16LXVrhvFOvx3JGz7RbWNusX2GV8MHmzMZdys0j7QXn3g3KmuW/xG+N95qGrfDP4YeLvF+nziOGLXPjRfi38OxyxOX+12uhbIxM4STCyeUEBQ8M28NEqsE+W+o7M9P8F/saWfi7XtM8b/tUePbj4r+INADPZ6fLHFB4f0lWIJigsk4YAqFLScMsSggYxXNPFcj5YFRR9WPDL58cKxICuJFYEDawJyAOuSpIJz07VzyqTnKz3KL8MTZE0qlGH8OcjHr061tCLE2TMFkUqwDKy9COPxFdDTSJZJEqgcDAGMD0/wAKdJNMkfW7JHDpWsNgFqgCgAoAKACgAoAKACgAoAKACgAoAKACgAoAKACgAoAKACgAoAKACgAoAKACgAoAKACgAoAKACgAoAKACgAoAKACgAoAKACgAoAKACgAoAKAG7OWOetYuleXNcdxDHnGe1ROhzvcLjfKbnDd/SksO11C4JHIAQ5X2wKv2L7hcVoyRgHH4UexfcLmZq+gvqi25i1W7sZrW5juVltmAL7eqOrAq6MCQQR3ypVgrA9i+4XLdrYNbx7ZJvNfGGcqAzH1OOPToO1Q8Pd3uFyp/wAI7b+bPLvLfacGVXJZXIGMlWJA46gAZJJOafsHbcLnlfj/APY8/Z9+JOybxN8M9EN7EG8m/soTZXcDMSS0c0BRhyS2DkZPTBxSVCa+0Fzh9S/Yev7NYU+G/wC1F8Y/CMVvIzxWq+IHvrVFyvlp5c+SyIAVwzMWB+YtznVQfVhcxLX9jf8AaEW2FrefthXUwHyid/AukS3IXKnHnSRGTqikjdyVBPOc1yBc3o/2SfjPfWsWn+I/21/iO9mkJUxaPYWGlv5pOdwkii3BR0C/rjilyBcyF/4Jw/DrUbm5uvHHxf8Aiz4va6Xymj1TxTIsfl5yykQqhbdyCCcYJwAcGhxlayYXPQ/BX7GP7Pnw6kjn8EfDHw9pdxFNDKLj7M1xMfLYkZlmZ5MkMwJ3c55z0OKo1F9opSSPVl8LL5DRy3ju8hZpJSql2crt3dMAgBcYHG0e+c3g2589x85NBoclqiRwTghWBJfJO3BGB6cYAHTjpWf1Fupz3DnLcWmRRFSpyUyFJ5IBAH8gK0+p+/zXFzlkxnBAbntxWqw9upNxpgDrsfBGMHiqdFvqFx6xhRgU402guLt96rkEKOKtKysAtMAoAKACgAoAKACgAoAKACgAoAKACgAoAKACgAoAKACgAoAKACgAoAKACgAoAKACgAoAKACgAoAKACgAoAKACgAoAKACgAoAKACgAoAKACgAoAKACgAoAKACgAoAKACgAoAKACgAoAKACgAoAKACgAoAKACgAoAKACgAoAKACgAoAKACgAoAKACgAoAKACgAoAKACgAoAKACgAoAKACgAoAKACgAoAKACgAoAKACgAoAKACgAoAKACgAoAKACgAoAKACgAoA/9k=">
            <a:extLst>
              <a:ext uri="{FF2B5EF4-FFF2-40B4-BE49-F238E27FC236}">
                <a16:creationId xmlns:a16="http://schemas.microsoft.com/office/drawing/2014/main" id="{82C11579-7C49-4036-A7E7-C57893184A8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2286000"/>
            <a:ext cx="47625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endParaRPr lang="sl-SI" altLang="sl-SI"/>
          </a:p>
        </p:txBody>
      </p:sp>
      <p:sp>
        <p:nvSpPr>
          <p:cNvPr id="11269" name="AutoShape 4" descr="data:image/jpeg;base64,/9j/4AAQSkZJRgABAQAAAQABAAD/2wBDAAMCAgICAgMCAgIDAwMDBAYEBAQEBAgGBgUGCQgKCgkICQkKDA8MCgsOCwkJDRENDg8QEBEQCgwSExIQEw8QEBD/2wBDAQMDAwQDBAgEBAgQCwkLEBAQEBAQEBAQEBAQEBAQEBAQEBAQEBAQEBAQEBAQEBAQEBAQEBAQEBAQEBAQEBAQEBD/wAARCALeAiADARE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9U6ACgAoAKACgAoAKACgAoAKACgAoAKACgAoAKACgAoAKACgAoAKACgAoAKACgAoAKACgAoAKACgAoAKACgAoAKACgAoAKACgAoAKACgAoAKACgAoAKACgAoAKACgAoAKACgAoAKACgAoAKACgAoAKACgAoAKACgAoAKACgAoAKACgAoAKACgAoAKACgAoAKACgAoAKACgAoAKACgAoAKACgAoAKACgAoAKAK9/e2+nWkt9eTxwQQKZJZZGCpGgGWZieAAASSaAPPovjz4H1Rni8Iyan4pYIzRvoWlz3sEhHYXKL5AJPHzSKPUigCTU/jA+m2UVx/wrXx5c3U0UUgsLbQ2kmQvGH2s+7yAVJ2sPN4YEDI5oAy1+JXxtv7mM6V+z5Lb2rE7jq/iqyt51HbMcAnXJGDjfn1xQBLH4++OczsP+FEWcAjxnzvF0H7zLgfLshbsSfm29MUAWo/iT8S4iV1D4B+I2YKxzYavpMycdM+ZcxNzz0U9KAI4fjnbQ3lzZ+JPht4/wDDzW5wsl3oD3cMo9UlsTOmPqwPsKALbfGTSLiB7nR/DXi/UVSURFYPDl2jdQC375EBAznIPIB27iMAAa/xw8IW6MLmz8UiSJDJMi+FdSYwgdnCwEg+1AGz4A+JXhP4l6X/AG14N1q31OySU28zxBkeCdRloZonAeKReMo4DDPIHGQDrKACgAoAKACgAoAZK22MtkjHcCoqNxi2hojaVlCtk4IyeK4pV6i6jsMWeVgGHIP0rP6zV7hYDNImNzEgn2o+sVe/5BZEUl3MS8cedwYLnAwM9+ampiqkVo/yElcqHU7wMqhsu275CAOnOc+nKj86xeNrKLfN+RrGCe5U/trUTavP5wHI2ER5DDqD0yxK46DrwBWccfXl9r8EX7OJnat4r12xt5ZtK0y41ab5tkCtFEEYR5VZHbGwMQOcEjdkgLWixOIk9JfggcIrocV4y+P+l/CXwmPGPxp8U6B4S09AVJknNxJLMzExwxqih5HMfzlVTcArn7oLDWFXFS6/gieWB8861/wVn/Z60lL6Owu/GGpzW+fKzoccKy5fggswwNpOCwGdgHUk10RjiX9r8F/kZtK5xjf8FdrbWLO7bwf8Kr64vLO3lmS2vNWt99zL8gijRYI3ZgdzEkAEFQCRWyhWWspfghFbUP8Ago3+1rJaBbb9miPSb2OQCS3vNL1a4n8uWMvC/krAhC4ZBv3EMVOAAwIrnl3EbOh/8FHv2jJNOTWbz9lw+I9F09U/tjVPC99Lc+SfL3ORCYi0YU/e8wgLyC2QSDmk+oHcaN/wVU+Amo6muiazbeKNEvNryOH02O6C7VLMjCCR3QqAd2VJAVsgds5uqtmPQ+hfhb+018EPjN5cfw0+K3h3X7mSJpfsMN2kd8qqcFmtJNs6ryOSmPes3UrLdhZHqCyl1DK/3hxx1pe2q9wsIJWLkBicDpgU41qnVhZCCaZSishO4ZJ9KqdeStZhYbcXDQoXJbGQPlXJH6VTrSte4WJI3kYfM3PXp2rOFecnuFhxZwD82PSqnWnHqFgididrnn+dOlXc5pNg0S12EhQAUAFAFe5eZVYxSKmAeWjL4464BzQB4JqH7RXi74c+I7vwr8V/B4MixyXen3+jtuivoNw2bUfkMAwVlySNpboRQB3Xw6+Nfh74i28FvAW0zVpYVm+w3eFdgRksh5DrjsMt3IA5oA9CSVmjR9x+fC/dwM+o/wAmgDzq4+PHg3S/EEmg+JGvNFYXLW0FxeRhLedx/CJPuqe+HKn0yKAPRLe5S5tUuo5leORQyuvRgehHsfyoAmjLFAWBB98Z/SgB1ABQAUAFABQAUAFABQAUAFABQAUAFABQAUAFABQAxpUVtrHnGelAHCeNfifovhnVrXwpp9vfa54n1KIz2ej6ZEJJ/KBIM8rZCQRZGPNkZVJ4G48UAec6/p+gardQWfx3huvE+tau39oQeD9MeS80uztY2/diZMJDONwz5tyFWSUN5agJtUA9b8G+N/DviWK9trG8njv9OkCX+n3kDwXlozLlfMhf5wrAEq3KuBlSw5oA6jcNu7PGM5oAY1xCql2kAUAkk9AB6+lAHjHxO/a5+BPw08QWvhDU/Hllf+I7x/Lh0jTJ45rhWB+YzMWEUCgckzOgA55oA52+/aI8Va54X07xLp/hC+8B6TqRlkXVfEVqt3PHaoAftEVjBKC6sGAVmkU4ZWWOUHbQA6Hx5+0H4Tcazp2neGvi/wCD764Dwalo9z/ZmqWlvjlpLfbJFdYPAMTRk5B20AW9a/ams/B3hbWPF/jf4XeNNG0rQLX7bqE8sdsqwx8kDEkqSM5C/cVd/qAeKANzw3+1R8GPFujaZq/hLxTLrqanbRXSW2l2Nxe3NvE65UXEcSFoW6/K+CccBqAOV8SfDTwl8YL7WfiJ8C/idd+BPiBs+w6jqmkQiN7iSIsIodV0+dQZCmWCs6pKAx2sFwCAUfAvxz8beA/Gz/Cj9of+yY75ZoU0nxBY3REGoQzK2ySeNkUR/PFLGXUbVYIGCK6MwB9JwXUXkB3djxkkgnP+PXt34FAFgHIyKAFoAKACgBkrBUyT3A/Ws6vwMaK0jZwpXGSVxmvOlqUNYKcoyhV45J4+lZBuQyFY2Jlk4UsVI4wuBwfxzQFipdShYGMgOx+HXJwm4D8etc1aTeiLijBl1qzXUrnRYXNzqNtbreNbZIKROzIpDY4DFGx1OSeg25zhCU1axq9EfJv7UP7dPgf4V3Vt4W8LXtl4w8T6jayzWtnp7CaCG6lKCISTAhFi2eaDgPK3A2R53jto4TqzPmPnL/hI/wBuP4+6Tdxan4i0r4I+Ary781Lm436LGWkkJeO1ODdXDkyMdo2bzjLDJNdrpQpWsTKVx2k/s0/sxfC2GXxD8Rdb8T/E7xPHHPObtruLw9orPv8Akzc3ciSyMTJHvKGZwQ2EOKuLTE5HTWz+HCtxrXw4/ZW8I2FnbwTRC703wrf+L72B3zEJi1/9gsnUhV2ASyjDJnAOKEnfRi3PRNP+IXi+w03TtL07QP2hPDAuGkgjj8M+CPDFhAJQ+yULAs8kgVHxlMsykrk5YCteWXLuKwlz8V9J8O6hLpvxN/aN/aV+H1zBLFC1x4n8O2EdmAVUozSwW8sI3ckEsp4OQO+VhnrHgzwl4j8f6Jban8F/24tb17yHdjeXNppesIqtzsxHFFIvzBfvcFVYcEgiJzcegrGT47+Hn7R/iLSVg8f+E/gx8brSB3H2PUdLn0LUb6INIY1t7k+dFFKdm4qfkHIJOQSRqx6gfOXxX+A37MWtXJv/AB14P+IX7O3iyBEmivNSsjqOiPKCclLqB3GwMMbmeElnXaDtIGicZbMDuPBvxH/a/wD2SdEsNW8UajafHv4VyeXEuqaDdvPdadAxCiQTlGPyq6nZKTu4/eL8zBuCYH2R8Fv2hvhh8ddCOueAvEkUrrJ5FzYXjrFe205G7ZJFk44wQyllbJKkgc4Sg0B6SjyMsJaUDDDdtPVgDuH51zzchku4MT+8BCkgjHI4FOU1a1wJYsDbgY4p0X3AYQyuSS7BvmH91farqagPRCsyfO3GRjHHSnQp8tRMTLNeiSFABQAUAM8qPf5mxQ56sByfxoA8Q/aT+A+rfGGz0660HxI+nX2jGQ29q4HkXDMAfvAb4nJAG4EAjAORxQB8Wt4k8W/CzxJYaP42sIdOl0xhZfZrx2jeIM7bXR4wAI8oWyuWAbOQMAAH2f8AD745afc2FqZdZbWNJuZVs7fUHXZeQyqvzLcxf3Qc/vx8p9DQBzHjOXwp8QC1sPGui2xuNenuUD3ahhbGNIxKYyN0n3Hx8wBBBx6AHUeEvDGvfA/QdQv7rxXY3ujpMhtoLm4IWW2IH3C+AkmScYLqR15oA9p0m/h1TTLXUbc5juIlkX2BHSgC3QAUAFABQAUAFABQAUAFABQAUAFABQAUAFABQBXvr2DT7aS7upEjiiQySO7hVVR1JJ6ADkk8DvigDx1PH3xA+Lt3Kvwvji0Hweq4Hi65jSd9RBOQdNgJAZCpz9olwmT8iSj5qANvw7B8LvhNf23hNNctINc1stdTz6lcK19qchfZ5ssjfeYswVV4A4VFAAUAGP4l+AnhPxb8Xbr4jeKtL0jXNOutBXSrzTdTtHnMcsUgeGSHJ8tQFe4D/Izncm1gNwIB4z8LvFnh/V/i74I0n4e+JtX1LS1nu7i3tNaiuI9V0jTGtLlZLO4LndNaPOIJIDMC0UqNGWyAiAH014/+JWj/AA+0BL68glury5ZbbT7CHLS3UxYLgbQxCgsCzYO1cnBOAQD5e8UWPxH+Nq+drXxBvbWxW+SRdO0BdVgsjEknMUyrZCeZSVBdpiEGFKqq7xIAdT8GP2bvhdql7F4ptNHkvdNsG8iS4v4zdHXbmKRmW58+ZVkeBWJ4VEjkdQVLxom4A9j+MfhybWfAuoxWemRai1pDJI9g6blv7UqVubT5jyZITKgPQMyMc7cEA8H+G39r6fPpmlfB/wARy6vqiakbG5hnj82KDToVZUm1S5T5J2khNvKhws5ZyqkIGCAHQ+Lfhn8UIr159dsD4/nnbz5NWt9PsXazRmb9xa2d/c/Z4RGoGH2SM24by7AmgDA8RQfELw74J1bxz8IdQsfiRDpDRHWvBfinw1Y2N+sUakyQQPaQ2/lS7MMomikDbQEI3EkA5P4h/ETQfDnw/wDCv7Tnwkvn0j7Ne+XqOj3M0MttEEs3nudO8xNzDz0iVIgjGHzXt5VVdzMwB9DfGb4U2fxw8C2d3pMlpY6/bImpaHeXaEqjMqt5E4AJaB+A6YZeAdpKigD54+BH7QWr/BjUbP4PfFqPUtHsLCCFDZapIZr3RAT5ZVJwCt3ZI+1PNBOwPuDPGMxAH3BbX4uljaFBIjgMJEbKkEAgj1HP6j3wAW6ACgAoAZJ9w8Z6VjiHamxorOxBI3H72DgdK83mKGufkYrj5eFLDv6monIqJQlvF85bYxCQcebkY2A5556jjt071HMUcL8Rvip4M+Hfh3UPGvjHxXpmieH7PPm3dw6fvmwf3UYPLSNswFUMzHAA4rOnCUpgfnd8avjF8Uf2xobqLwbC/wALPhBo4lfVPG2vXNxZx3axtjyfMQhJmJK4t03SMVTLcBR6tOCprmFI3fgT8IdL8OQW978APCun+F9Al0qU6r8WfGdo66peRgM/2rTbC4l2W0A4PnbVQrtJDMgFVKfNoZmJo3xM+LHg7wX4u+KfwS8K6B4+0jw7dXV9H4y8da5/aXiG60uGRYPNii3KyWf2iC4KBCqMquACwZicncD0nUfFHhT4R+FIfjB4qj8P+MPF/iIecnxG8QX1tLpwDMfJj08AvKIguSLa2idgIiZBuwRnKLegGN4gl+K/xE8Mz+K/iK2u3ng3V1nhsbTW2vNKs9bvnsoUtobPTLc/aHDvYiWJXktRLcXB8sZlFKHvOxog1GbRpodM8d33xG0ZbZ0WWG90z4f2p0u7e6ihlMaXGqfaGWQCAFgv+rFswfaXjDbfC7DRDpfxm8KWOq+GNG+GP7Q3h7ULe+mETaRdaIYIriUXLqkU1vHcBI90+NqxxRFxKrbDEc1YHMeM/BULR2nxdlSLR1h+y6hD4u+GjRw6nbCW2klje/trFEzleSWtxhIJP3gyQ1JXRMj2f4L/ALZvxh0v4S6J4x+Lnwd1/wAbaBcfa7hPGPhOzR5Dp0E0qfbL2wXDW5YQSMWO2Nl5yPmA461BSIPqbw34r8HfFTwtoviPwzLFrfhvX7Rp0u5XDQFMruikRmDF2ywCsGA8ps443csYum7DPGZv2TvBvg3xXB4h+AfirXPhNrR8sRCC8Fx4f12Rlkzby2MrlZmaNHzsKso+cfOu9eyFVrcR8/fE/wCHmmTana3fxl8HQfAj4q2srLpHj3wzE9n4a1yfe7RRyXSZFnNIWbBkw4AIJdcId1NSA3/hT+2/8UPgd4+X4RftsrEXk8lbLxXBHH5aRSFVSabyQsbWzb+LmMdiJBvVlQlG6A+/rHVNL1PSo9YsLyG5spwtzBPbOJEljIBDqy5DKVIYEEgg5HFedUotO4zS+0RIpluJFjUNgFzgfr71UdgHhj8oYZwCQR0qgHRyAzAIwYMT+GAf61tRleohMs13khQAUAFABQAxoo3zuQHdjPvjsfWgDhfir8IvBPxb0pdH8VaUk00Lb7S8TH2iyf8Avox/h5wyHhhwQRxQB8JeNPhZ8VP2XdRkupZrXVPDYCNa6pbiR1yrjyIZ0VdySM4Zc7gr468bSAdJotv4D+LGgx3eleNtI0rxDJOSulX80tsEcqzGDaY9khDMxVwBlSpZV5NAH1j8F18NS+G7CWO/fU9figjgv7m9eOS53qo3bQpKmMdBsONoFAG/4/8Aip4O+GGmw6l4s1xLKK5fbBGRueQeqjqPqeBQB8k+NP8Ago+/9uavpXw60TTr2306JWFzcrJId5bGAqYEmenDDB5PFAFbwr+3J8bpbsLrfg3Sr6IyF/ItbOUTLAe7tvCgqcjgcgd6APpT4M/tJ+DvjB5unWU0VnrFupZ7IzB5GCnDFeBnkHjHHSgD16J98YfIOe4GKAH0AFABQAUAFABQAUAFABQAUAFAGVr3iHSvC+jXniDxBqVvYabp0L3F3dXMixxwxICWZmPAAANAHllrp/iL47FL7xhaXGk+AWVZbLQ5VeK711dxImv0Kgw25wNttyXHzSEA+UAD0fXNW0LwlpF5r+tahZ6bpmnRefczT4SKFFycljwMdM++BgmgDxf4hp4S8cTXmuaJo3jTR9XuNLfSGvp/B16bS7gy8kUV3bPGsrIksjuhXy3VnfYwJoAz/hl8Y/iBpek6pP8AEfwjq8eh+Hihu9TktrhHt4Du2zxmaKJrm3ChmcmNJ4CNskb8SUAez+Ltd0bwZYnWbixje7vLiGytYoVXz7q4lkWNIlyR1zyTwFVmbCqcAHifjW4g1D7Xqvja2sTf38y2N9PcRNFpmnWkbHFilxLbTCZWlXdI5VFkMaFgi+WtAEngTwSvxH117kyyPoNtbNp+oasLtLmTUyrHzLKzuBFG62gG1ZWQIrMPLTGJCQCbxn8X/iF8PPjxN4Q07RIrjwfH4cGtlnKxxW9vDJBBKFAQEeWZRKX3sPLDAqoHmIAdZrfxS1bx7a2Xhb4UXo03WtYvbiwvb2/thK2iwwJG9zL5QbbJKFliWMZMe+dGJZVKsAZOkahYiO7+Gvw31fTpfLFzcpf/AG1oDqlzbzm21SC7niBeO5WYq7SohwWGUIBDAFXxHo+v+FtOu/E3j/So/sVrE3mX9p4y1O4vbM7XCurGCKBUGSW3eVGpJLtgBiAfPfiv9oE2XiHQPELMdTmjvdSg8Q6rC2Y5PDemXEF9bapLIqhBPGJBarGThpLp48klQQDxbT/A+u+P7/wL+y94ogbSbfXddv8AXrbRtYe+0u4ez+yPHZzG3e2WLbbRwhzClxN5hXYrxAM4AP1i0TT4bHTYNNgZ/ItI0hjO87iFAHJGOcjB+n4UAeUftN/ArTvjH4GngsLOBPFekRNdeHr9gA8VwrLIYmcgny5WijDA55RGA3IpoA8K/Zm/aZ0fw/LqHgjXwdO0Xw80drfWUrSSTeELshFlgnU/NHYGbfsclkhJRS5THlgH2taXP2jDq6sjoHQqQcg9DkdR9PegCzQAUAMmyYmAIBIwM1hiVek0NFUkoCcgnoceteZyMoguJEGWkUtkBeenWonTe407HjX7Qnx58HfAzwtF4w8Z6xNaWEzGC1srW2DXt/c4BjhgUuAXGHJzgcqScKQxTw8qjsh8yPzru/FGqftC6wn7T/7U0tzpngCzuDpvg7wRox+0XOs3b5MdpaoCrA7kBlujjfgoNq/d9ONFRVuxR7/4M+H2qa/bQ/Fn9rOfRtF8OaEhPhzwJN+60nwnaxjZE1xAyiOeXAX5STtHA3s+1OWrVfN7KO7E1oWPEmnfGH9qbUL5L/Tz8KvhlbW06y3esWv2rU/FVo8yPGj2jGF7S1YRbmV3DYfZkljsUGqOktWTys+SNU+GvjzRPi5N4F1/4j6HbeDdYb+zjquh2UccU2h3E91DNDAjtm3Ml1ZTxGMhl8+R5AxV9z9vtItaCasdz4x+Cvwd+Gn7QPg22+Dun2vi3T9Ek1HWb3SLJnv7uwubQxxBZjMcCBpZYSJHEihoidmwsCtZbCPXdN+I2rftM6jew6GdV0Tw7/ZE97ruv+KLC0u5Lay82YRwWFhBK8c85WCdQ027a0PmrGCwFZQg6MnKRojhtVn8OT+LtGuYvAOqeL/iDJbx6pPp9vez6zfBsyxyCK/MfltHsvN4f5I4prMJtHnAx6O9R3Q3oZPxN0/46nwrrkXivTfh/D5ulXwks5rG5vmsJGurtQ1zcNGbW0u1kFxHHslILRxxY2bc1cnmRx2t2Wq/DvxGPG2m+DvF3wt1+ZJdRhOpXjXnh+OeQ3WyyZ0AEWY5gI3CLtLOhVDliXfQTdzqvhP+0/8ACm2+FUGkXlpLoXi74a6hqsl5af2mxstf0K41Ce7msoLuJkU3MaykwFuGMA25EzIIcZMkTw3YeD9c+L3xGh8fvez/AAp8KW9vdpM99MtlLrDx2/LQKIxcXk0Me8HIVPKkfJ3Bw1FJa7gem+BJfij44+LeheCP2WfidrfhzwloEEmpanc+IyNVsrRLg+bZx2kMoJ3G2mYrEJNqwug87rUyimgPti68JaB8SvB+teDviBoVlruh6iDb3C3CBg77MyybHA8grLnaFZiuFOVNc1Kp7/KB8f8AxW/Z08OfC/w7L8J/iZPqfiP4N6nAx8P+JLiD7VqPw/vM5jMzxlXew3hWLAhIwoRwVPmr2KabsB478B/jJ8Wv2BPiVb/CD4uataav8MNcuons78zGSNbeZf3eoWcnJMHyJ5keCE3HO0lWaqkVUVkB+q3h7XtA8UaRZ6z4d1O01TSr2FZ7a5t5BJFLGfusrchunr2/CuJwcNGM113BcMfmIAVs1NwEtbYwXTy7mJlOWyxxwMDAzxwBWmHTVRCZfr0iQoAKACgAoAKAGmNCSSgy3Xjr9aAKWpaPperWdxpmradbXlldoUnguIxJHKCMYZWyCMeo7D0oA+OPjl+yTqvhW8bx18DoJ/KtFEk+i2hxdrtHH2cuf3qdWMZIOSdrHhQAed+Avj19hjtPD3iCZra/hu1+zXyl7e5sJiWEskjfefZtCGJxtBJBBIzQB4R+1N8bPHXxy+IdhYREWkdrp4hKRZCPEXZS24qCNzAghd47/KeAAbnwx/Zg8cy2ul6Hr6jTvDWvwG5P2DzdQJkjJ3vCYisYdCACsknPOV7UAfQV5+x94k8FeGNP8RQ61qXi69huyzWq24sLq2sfvACAu4lkQnJQEDbjAoA8Y8eeP9H8BXln48Tw9Jo2v2cjwafdwXBs0lnD/wCtlR8sy4U5GAh3YAyM0Afpp8NPFUnjj4f+HvGEsIifWdPhvGUKQuXUHKgkkKc5GecEZ5oA6agAoAKACgAoAKACgAoAKACgCG4vLW0jea6uI4Y41Lu8jBVVRySSegHrQB4D4RE37SfiS1+IerQPN8MtFleTwrYy+Yn/AAkF0jY/tS4Q4UwqVIt42AVg7Ssp/dhAD3tRHH81wcBsABsY/AetAGX4n0TRvFGkXuga9p9pqGl30DQXVpdKHhnjYFWRlOcrjOeP8QAfNvjH4VavLC/j7wZrNv8AELQrU7ha3pi1C6itAy77Qsp238KHdIm51uEOQssw/csAd98JtG+EXihrmfSPh1ouk6lZpb3NxHbwK8EyOzNBcRsB86sYX2l1V1KMrorAUAYPxk8WXOteNRpVhqi2lh4SvLaGSSQbla+kgeeRgEcSssUJgWbAGLe6ujyV4AMS68MXWt+ItM8P6BcXug6x4gmvLbUYpp5pb7T7SABZ9TsL4ZaWCVJLZYxKWAaeAhIyksVAHT/E3w34/wDBcVlP8OdS1TTPC2nafa6bbadoaW5WxKyS+ZI0DQyecro0SKV2+WyK2VUySIAZ3hPwb/bniPSfjr4i+MUGtWfhpJpJLi4sY7fybEW1yJYJPkjIz56zMzqCPJUAbcmgDp/hhL4fj1VNc+y2+gRz20Vhofh+OJY2t7afzLrzWUxq0dxOsZkaIN8q28QI3g5AOD8P6r8JPBHgLW7X4v3CDR7nxLqniHTvEC2N35V1Dqd69zFPFcxKWt50MvkOoaNlePhQpRmAMG1s/il8dNc1fwZ4N+ItsfC+i2Nz4a1rxgWS4utVsb+G1ubcW4jCJ9pS2mkVpmG0NIjoCxbIB1Gh/s6/sY/Be/ju7Xw1odjqWk5nRL7Vrq9dTlXOyCWVxneqOFVOGClQDhqAL/j0/Db9p3S3sPDOoXmkeLvCVzba/oWsXekyQ3Gnz28qTROVmUFI2wBJC4Vyj8r0NAHp3wI+KFl8YfhboHxHtYoIP7Ztd80cUpkRJ43aKVUYj5kEkcgVv4lAPegDuZ1leZWjK7QrAjbnJxxz2wc0AfMP7Tvwg1DQb27/AGgPh1punQ36Wsdt4ztXjCHVdMibIlyVK+ZAf3h3DEkSNGx2EqwAnwM+Is/hE6H4Ya+W88E6zeTaTp0010ss+g6krMYrFyHdvssoVlt/MJkRl8pmfMbEA+n7A5hKkMCrEYbk9Bjnvxg/jg8g0AWaAI5ziJmIyBg/rWVf+Gxo4jxd4+0vw9q+ieF5xcvqviS6kt7GO1tXuAGjjLySTFBiONPlyxIGWRerCvPKOb+Mvj2y+GHwx8SeNfEviW1sIND0p5ppZMJH55xt2YdHJlc7FTzBligGDjMuDk9APyP1Hx3fftZfEXXv2if2g72+tPhf4G+z29vpNrLKDPvci30q3KsH8642uZZQQwG85HyA+hSiqaEfc37PXwA1Gz1//hf/AMcvCtnaePrxTaeHvDVthbDwjpf2doo7O3hQBFZISQ+PuDONpZgeHF4nn92maLYraPodj+0z8SNT8X6kY7r4afDG8bSfD+mxPI0es63bRQtPfyqpKXMUD4jiDKyEh8gZcVlBOEfe3GeXeNPjl43+N3ja18EfD7VCmhRfbNQ1jU7rXINPj0sJEQVvnLDyFDSSF1aNZSom2jcpaLoo0rrmkBteKP2adF1PURf+NPG3i2+8QW1hpUVrFo2gWU2jWsNsZJrJLWO8MyzWssiy7SZiGlci4wZRneTWyJkeZ2aj9mK/1e1+G2peF9d0X4h2sWsJfazpt1o0zrb3UcEm+CJcSQSrqJCIDFHG8D/LHJERVx1IOu+MngS8/Zw03WPHfwX+Pd43iLXnuNR8a6bZ20cmbiOS7b7bbQLGxt4/tMMtuTgqEkCtIFYkp++7Gi2KureOfC/7OX7Ovh9fh38QvDes+MPGWp2svie5ingnvNakvF86WRRDmYLbyNHkxK4zvRlDMhUemgPYb4f+Hnxyn8B63o2reNW+H2m+OtestS06HxdEga5u4LqJ7aPT9IKyXT/6pCIZctJ8gZHILMrmZzd78OpfAPiXQbLTviv4q8b6b4+0K61fUrS88PXBhvg00sdzAts8D/ZyJ4LO32DbIGu0XZtODSArfGzxb4D8Q+AZPh1Y/Eu4+JvjW10eS+1Z9lxYaJocKRNLHFa6bbLFHdzmSeJEDRzmEhfMCRwlVYyr4V+Ehvdd1ZP2d9Ml8W3Nrb2U9v4m0hLK40rU7cxmTyb9dQc2Ed5EohDpGONg4DM+ZYjb+EnxR+I37F/x8nvfj94T1Tw/4S+ItxA96dkmoeRd+RhrmO4EkyzPvyJtkxdVfcqKuxKVrgfot8XPh5b/ABn8GTeB4vGesaJpl7JJFqs2iyQGe6t9rK0HmyK4jG8qWKjfhSvAc1y0o/vRnx18PPjt4P8AgJ8QNR+AGnSeLPid8NPDVpcQeIvEWEvI9ALyrFLE0EAYm2VmZX4UqPPKKyIQOlxtJsRQ+N/wF+HNv4Ig0Wx8QDUPgpdXcTaZqj3n9pT/AA/u5/lE6u8jM+lXK+Xu8xyIsCQAAlhrEDM/Yg+JXiD9mn4xT/sj/FnXH/sPWR53hLULi5K2f2iUFljt5WYI0VyPniKE5lOxSXdhU1Kd9QP0wjCNCoiXd5fQEFSD+IGK4J6MZPE++crkHZ7cjit6H8RCZZr0CQoAKACgAoAKACgBCoOcjrQAzyYz1X+Ld1PXGP5UAfOv7Rf7J+ifE9bnxP4FS30Lxh5aotwjNFDehRkRy7V+U8ABunQH2APzw+IHwg8V2fiGPw34m0Caw1+zukEjNM4bJ+6VO1BKATuGGI55oA+mP2TPDvxY+JHwa8bQaf8AFDWrHxN4f8RfYdB1a4hibbNbwJvR4/mG0g7CMnI2kYINAHrPwI+Fnx0iitfE/wAS/E1ppGJrp9Q097NvtUw+7vaUNnJH8YbG3A24AoA+VPG3wtg8Ya5dz/ETVLdNPuLmXT7KeVnMl05YNHGspJWMopUKXUxjksMkYAP01+Hfh218JeBdB8NWcJii07T4YAhfcQQoz83fnPPegDoqACgAoAKACgAoAKACgAoAKAPHPjIL74heLtJ+BFqzwaTrFjJq/ii5RiHOmRSKi2cePuvcSsFLHpFHOBlmBUA9S0zSLbSLa1sNPtbe1s7OJILe3gTy44olGERVHChVwoAAwB2BwABniS51G10e6m0m1+1XqwSNbwF9iySBSVUv/CCcAnB4oA+efD3xfvvFFvrXgHxnFJ4iMls9pr1nZaTLp2t6QJV2P5mnlpHntSGzHdQPIMMuRJgyEA9M+D2jeDdO8PT3vg3xU+vJq9359ze3DoXeVIY4BGYkRViZYreJCgRSNpLDOSQDuLbRtP0kXE1lY2sH2mQzztBCsXmPgDe+MbiAoGTyABzQB8z6kYp4tS1o6ALldXutUvZXt7g+bBKt6UW5O1QQ0SLZFhv3GGWTAOwKwB1nwt0qPxf/AMJnpOo6trFpdQ2sHhK11ASi31SxiS1SeRYJVAIMcl2qiRMgmKNyzHBoAh+HXjbV/h54ni8EeObqCHRdRvE0fTpvnWPT9YWIyPaNI5P7u5i8u4gLEtulkiJz5eQCt8W/COjfb5/hz4X0GW20C/tD4l8Wx2Jd/OsYrmFUso4skJFOGu2dI1AYQyAAs5oA63xz4VvfEV9F4s8IXLahaarb2VwstleRRtFNauZ7S+t3chJVIkMciM5V43HoyuAeJ/bfiR4x8SeM/BemfAHR7D4gaJcRXs2sSeIEg0mCa7hY2+pNa4dZZI1LIZAjMxjlwyklVAO48NfCC2/Z8+Fvh/4LfDbW44LjUri4n1O+c+TI6rAqT3ILFzDEgWJfvFtuxA25/MUA8o+KPhz4b6L4LEmsfGG++E3gC/uFxqtvrk8GseKWyJCbO3jmWC1hfIO4Qs7qxY+WGLuAQ/s/fss+C9b/AGfX8RfAzxLrHhjxfdvqUWmeLotQd5NXtvOcR/bMKsdxGwwCwV1RwWiYgAEA9g+AsMfwP0Ww+HVlaXlp4Js7r+ylt7yQy3fh/VZpS7QTvtHmWszTK8M/XMoDHaw2gH0jbtviDbs56HGMjt+lACXUUc9rNBNCs0ckbI8bKGV1IwQQc5B9KAPhK2+GOhfB/wCKOqfBbXo57bwR4stxZ6bOsxV4rPzg1lLDMTuEtjdvtD53QK8DksZcqAfUXwV8fatrOn3/AII8bwXUXjPwlKlnq7yQFIr9CD5GoQN91op413/KfkcSRn5lOQD08HIB9aAI7rPkMB3x+HNZ1vgY0cjeeH9MuvF9p4rubG1nuNPs5LKxlMeZYPOkVpgGzjDeVATwD8nXqD5jbvZFH5X/ALYfxi8Q/tcfHAfs9/DvURdeB/DmqrLqF8qssSTwK8V1fSzKp22sEfm7ZMYZnyNwYCu2jGyuyW9T3H4G+CLT45+KLPxvZ+D7DSvg94OiOk/DrRdQ0sGLVr0RsLjW5kVl3HIUKzoQwYAFSCx58XWcVaO5cY3PeP2gPHcPw3+E/jXxy93GNU0izRNKidRGj6jdBYLdQCd333HOScBjkgGvOwNOUm5M3skjxH9oHUfEfwY+CXw+/Zz+Dst4njzxXa2+iaTPp8kcMousiW6mlYE7c+dI7NkACXexGQzdtODnPmn0MzlfENnpvwitLH4L+CkFrY+F7ue5u9RW72vqmoJGRJfai6ldm9/MAQhlGE2zPIPsU/dzx2QEUfg3xFpfwsuU8ca5pfhXwUsMoXUfFMErztbC3eTy7LRIZAoGwtt+0XHKysFt4kIhGckr3iK1z0nxJo3wjhg1bRz8GpvGujQWEWnal4nvHWxiFohuvMInACRReYibliCAtNnB6Mk5LYXKeGfDa9+Lng+PTvH/AMMPEuheF9AktptI134la9bLdWj6JBdypayYnk3NqEYWSNraPKuUjLSD5tukXZ3E21oei/Cz4K2dmLbRfhNp8XhC403Tpr9/GfiSK1/4SzU7cH94ul6XJtXToWcYFxMMgOoCnBNJ6u7FzNkXh3xvc/D3x34c8X6H4aay1izhmPifTNRt5/Euq38E0iSWuzUI45Lu2UwXZcqIAokiaMxop3GrCJPic1/reieLNHvvgP8AEbVPCNxd3OseGtYTw69rq/h3Up0aaR7dld2ks2mALKRHIrMAEnXmMegHjfw6/Zq/aa8d65ot54q8UaL478P6eIL/AFt7C7trm9lDoqPpF8JZ7afYQgjdHYjapZN3C0rge0eINU/Zk+HtnbeGviF8H5vBmqvZ3EFpNdwJps8EkKKG+zyQ+cFR9wMbRySq4LLIQ5VZcryuB8/fGLx8fDPwk1D4T/FzQtV8TW93cMNCv7g/YbvS7gTBLdwzGVGj8mOVG2nG5XiCtGI3rdJWuB9O/tC+Df207n4eeE/DXwj8RWOk+GbrQdMsdcisrdYtQTUZZkjnZGiXKRKsqv8Au/L+SOXOCV3YwcIvm6ge/wDw4/Zj+GPwo+Eeo/BfwdZG1s9f0yey1G+mYSXV9JNEUkuJGI+dgHYgABRwAFU4GE60pS90Z85W37Qvh+x+N+lfsYfDDwLp/jXwdp+lWnhzxBDc2BdJMCRJ7qS9jZwEi/0eMo1v8zvIA6bVJ7IX5bsR5b8cP2YoLzXtV/ZltbyOfxF4e0xvEnwi1G5uSlxNpquXutHuH8o+a8X7xoMnOAvzKN4FqfMrMD7B/Yb/AGgh8dPgvYpq+oSHxh4UdNG8RwTKFl89MrHMVIGBKqZ74ZHXJZWrjrU1fQZ9Jxg+cCvPzfNntx2p0Iy502JlmvQJCgAoAKACgAoAKACgAoAieNHYllzkYPoR7jvQB4F+2p4Z0XUfgN4o1+e1eHU9Csxd6fe21sHnhKuudrAZVeTu7AcjmgD87vgt8dPFvgq61m0sW1+/0Q6kNQns9KthI0c/Gy4MrFmIIBKcc5bOTzQB+ongvxd4P+MnhDSvEuj6+LizYo/l2cyxRmaIBnBAJJCkFe33SOKAPLfC/hfwl8RPibAsVzpC+EbS5u9V0myW2CXFzcpPJDOjsw3SRNJiQoDhsDIxQB9PQtviVsEZGemP07fSgB9ABQAUAFABQAUAFABQAUANZiuMDOaAPHfhbdy+Lvi98V/GM6qbfTdUsPCOmzLlS0FnZJcTjoM4u7+6QnnmPHRcUAewyF1jYxgFgOATgE+lAGbfatZW89vb3d5bRTTkiBHcK0j4P3QT8x2nOBzjNAHzn+0/4B8Ta5458F+OrTWLzTtFstE1/wAM6hfWaSGfTJtSgiSK6kMPziIeS0ZdT+6Z1kzwWABz/wAM9N8X/wDCwm0fRLm9tJJb2w1LStYutYs79zpMZzfWzS27GW9tmIjige9C3AMsh3fuRkA+rNWkul0q5eyAa5jjd4kVNxZwrbRjPzHOPlyMkYzQB8ceE9R1RfC3gK+sruO+ez0+GIWN7cRpFcB0ZGgn3BFXzbaeEFy5Jc2bYb7sgB33g/4T+E/H2i+HL3UvEdrZa1fLL4uFn9ltpr+1hvrya6j2tIhMSqs8cDMEyfIjXdgEEA6rxF8FtJ0Sy1LUtT8Y6hd6LdXVjd3Ng+mQT3lwLO5+0wW0UqqshO/Kr1cBiQQ3z0AU/B9r4l1GK1/aBZrm71XUxdxanooGTDpBlPlWcapkG5tmi3Ny2+WS5QMQ0W0At+OP+ET07QIdf8IzS6JbXUhaLVrG9mijstR3brcT2jFUZJZSYXDgEs4VsFtygFT4H6d4q17wlcftC38+n3njL4leG9Iu0sRHLbafYIlsXt7cAs7kBp5WZ8/NngDigDn/AIl6ZqfhqzvJtI+HGu+MtUuoYrS7EMDm48S3kaggTtu2WunRySK8iBlWQhkSNkyJADzyT4UeGrDSrHx/qut6/wCPPisL8XOtXUej3SXk1meH0/TYZYvLs0hZoZIxhQxh2yEK5wAe4/sr6Je+HfhtdeE9T8NDQJ7HXtRkGmoAq2kF1KbyCEBSVGyK6iRlVmUMrKCwGSAdj4x+Gll4l1G4+1yp/ZfiDTJdI1+12EPdRY/cypIpBjljLOA3pIejKlAFf4M+J9fvvC7eF/F2oC+8TeE7n+xNXunRUe8kRQYrwqpwouIykuBwGdgOnAB6Oy702seo5xQB8/ftlfDSy8XfDqy8XyWVzdXXgm9OqhrZA9xBaNG8V1LEmCJWijcTiFgyyG2VCp3YIBxll4u1m0svhx8W9D16yu4dOuYdA8WoJywufDt5JJDa3jq43AxXgjYOudyecwJRjgA+soGLIDgAbRgZyR7GgBt4UFu3mMApIBycdSBisq3wMaPnz9sb47zfs/8AwK13x5pTsuuSlLDR28tW23koASXa+VKoCWOQR8mCDXDCPNIo/Pr4OfD3U/h98LPCnwj8A29zL8Svjtbw3/iK5htlnTSPBzgSPluiM6HDYK/NIUJ3iMjunaERpXP0Z8FWj23gvQ7IaDBoJNrbLJpNpEkgtYlX5bdAhIyINmdhIUkkcsDXhV580rG8Yni/7ZGo6tcy/D/wlp00kkvif4m6FbXI8lFheK3WWdo5ZiQiSeYEYdAwhYLnnPRgpWTG9Dm/E51fWP8AgoPc2IsZkt/DfgQavZmWOOA3lw4khW5jeRwJTiV4DJ0/chGX9yr10wd4sye5kaXeSeJtcv8Axzrk93qNnpMln4i/sa+tTA+s6tdyzfYbWUyxJK4t4oXlihmRYzPPGAFVFVXytIDkvEHijxR8R/Hfi258LfEXwT4J1nRorfWbSLxokUY163mfdPLFNI+ILER2tva7osO0UJc+WJMHWnCyA8j8F+E/D/iyw0f4p+PI/iL4Y0iw1OXT/EmrXGv3VxrPi7WTD5Q0Wzt/NZ3JZ7oSS7QqxvIrEYetLAfU0fhv/hJU1zX5bvwjL8RvhfpLXXgn4ZiaBNG8J/KDbC4Y7Ip74Dy3Ys6rC7RqSquHabWZmzH+LfxEtn8c+GL3TtLE/wAVdUsoH8TaPbrFELG0iDR2urkzyRtZXYW5dFspH3OlwI5ozsj3K9hGF4P8K65r8t5oei3fhm4SS+uI5fCeqXt3osywmOERzXmlTRB9QuWxua5mS5MkrAo2wBUrmTAW91+/+CZ0efT9UutVJ1WO2uX8GeOJ3trS6Qsq2RgllNjJvfzQ0AhJXCZQYRin5DOG8c/EzwZpWvweM4fF+qeGNbx9mi1S7s75b21a5kby4LxbrzJLy0U/fhlUqixjyo42+VlcVjo4L39qX47fD+LXD8Pr3VvDbzyrZalqmmXVhfywvsMclt5Vy1w7ruKiaTYmxT+8zkKrJAcF4W/Z40PX/M0L4jae17qGvQ3OmadqN74m01EtZnQ/ZIrHdfyzs8UyxxqC85kRiNoEhNNSu+UD9B/2ZfGdz8Xf2a/CWv3d00GoT6XFaXrxy5aK7tz5Um5sn5w8Rzk55w3WuTEwcHZDOQ/bp/aC8X/s8fBt9T8C6BPqXiDW5n0iyvhtMenSvExEzgjLMAp2DozJhs42tGFp3k2wZ5J+yTqt18Fvhd/wjXw9/Zf+LfiPx5rKRah4l13W9DXRk1K8kDF83uoMrOibiFQIR95usjMfSlZLcRs6jZ/F/wCPPwy8U3nxQ+EUvgf4rfDfU5fFHgO9UwyNuilkntUS4VjFPxEbaRWZlcMJGQZVhhGS5tAPJ/gp8Sbb4IftFeH/AIjaRokFt4E/aXtrG+hgtrUSTW18zyLJEuDuUQXNx85IO+O5jIH7liNZxurgfp3bskrmRJQ43diCAcYqKUrysDLNdZIUAFABQAUAFABQA0k5oAjMjBiCTgnAwM4NAFLUtXsNJtpb7VdTtbG3hTfJJcypEqAHlmLHAWgD5e+Pn7SfwK+JHwy8c/DTwz8YdGg1e60yaAzPI8VuhDZIeTGArKuM85DDnBoA/MfQvEP/ABNPOlsdOt7WdYyl4YyfIhjkIH2eXBYLvII2FchznvQB9D/ALwH8UfiB4zks/hDqt3pcPlwjWdYzJawpEWYSTKin52aJgAo/iz0HQA+jfihr/hX4X+L7XwmbO6/svw7osOjWuofbSk8EmPPaWNupmJ+9uOckigD3Pw38W7/RLyXSfGku+1WZZLe9+zmOUWzoHSSZBkMCGGXQ8HO4daAPW7O7iu7SK7guoZ4ZFDrLGwZGB6EMOD9aALCZ2jJJ+uP6UAOoAKACgAoAKACgAoArX0sUMRkmZQqqzctgcDNAHmn7OVnbyfCXS/EceXk8WXF94lnkdNryfb7mW4UkH0SVF55wooA9QlOyFm/ujNAHiXxW8N/Dz4g+L38L2nxD0rSvG39lfZIrRvs91NHC0onjlFu5DqyyQrIGjZG+RW3DaGABz9v4r/aP+FUEFt490TSPF2m2srCTXbJZlQWoYbpZY0WS4gKAZI8u4Vuplj6UAdr8KfiN4E8VajH/AMI1pmhQtrsL6lBqWjXNvd2WqKjBZGW5hH7yRC8YZZArgtxuALUAeqzqqqCiAMWAGB6+p7CgD4dnTTvBPjH4geF/EFpq+uyoV0vw/ZQFjIss8Vx9lto1yf3bQGUndlNscJwNkYAB1niHWLjxFr51v4J6d4ofxHocFpYQTxWkc9qsRt4pEQsHzEkkTQsySgxvtjbCsodADv7rxxr3iHUvDh1Dw83/AAkfhaS+uNTtoTKbaC/Om3Hloh2n52jk37HPyxzpliSoYAl8O+O49Olg1DTCul6zrxF5e+Dddm+wO9wcfaJbFnBRmLIz7EJjkZi+9csxAPIPHlt4b/ac+Mvhr4d+DNatbPwrJa2Xiz4jWDwrJJeNbX8Q0+1lQEIsskkUqSMSxaFUI3KIzQB9owW9nbQpaWsEMUUQCJFGoVVA6AAcD6UAR3kTFUSCIdewGAeAD07Zz+FAHGWvgrxFpqXUek+ONZWKZcQJfQRXj2pMm87ZHXey4yoV2cLu4yFFAHEal4g1/wCGviEeFbDxHb+KPEPirUluZDe2qw/YIZRDawNL5OBsH2edlAUGQxuo2kFqAOl074r/AA88M6nP4U8f/GzwPJrzXLiKzm1G0sp0HC+V5DTFywOcngktjAGBQBw/jf4p/DGT4meENT+F3jXw9r/jHW9WtNAvNO0XULe5lvdKJZ53uVjckx2yO8yO33CWVf8AXFXAPoVAQoBJP1oAivUWWHymjDhyAVK7h+VAHwz4YspdJ1X48/s8m1WGOxGt3Gmw3E5cRaVLp9rc2UVtlPljjkm4j3bVIlxuPAAPsn4aeKE8b/Drwt4zj2Y17RbHU8J90efAkmBnn+OgDa1WRItPnkdtoVc59Of51hiVek/66jW5+YPxm1vTv2sv27dA+D9vrYvPAnw7gWTXNOludtteXMIlmu5CQMBVBigYEHhHxwxJyorliM90/ZI1Ky+MniH4kftEfZtSubTxFcw+GvDN1qEBWRtFsgiJIjMQdsk2+VhsDbgFJJTjmxdTlVi6au7n0RYWSvFZxmbEtvGkUc2V+YgHczAcH5lX24Hqa8X2r5tDsbSR4F+2z4R/tX4MX3xC0mO2XVfh34h0zxtFFOP3Fx9mkdJIX4LAFLiVuf4lGTtFelhJ3Zz1NjnvjPpTS/FfQPiLHbyW8Pir4faz4ejk+2SeRJcRg6jaxtJEvmsrb7oDytpHlZ+fcI69DlMo7HBxeJri8+BvxF1DS7Joliv9JuZne43zWscfhyC5tChWKKMlJo1AISNMljiPoHyFnjf7UHh7RPFWl3Xgqz0Ow1jxT4K8H6bolvJKqJdD7U6XFrCse1RFJDZRh5CjMJJbyTaqqAtaU1ZEyPYfB1rpfiTXfCnji31O70PwHrPh6Pw78JvENvaor+DdV2tDcW17CQ8a3Vw2f9IJYfuyqMHdWBIg29F8R/E5tYNz9l8PaV8S9KtdRsta1+zifWH07TTIRFcy2cYgie+CxkF5WQGKNWxKZAghTYHEeFH8RfC15INN+HMvxLtVe4vNRXXPDlzDdaresx/eSu97OjMzgAE24CgkqPlCM5U+ZXA7fxb+1vpltp8PgqPUdX+D17o+lKl9pl54dGu6ZexOFURWwVra7Z4uzRqi4DDacAjKFK4zwjxZ8dNF8XXGhaZ4MvtJ8T6pq2nzW0V7qXhy60/Q9Pi8w5k3TyzXEjmZkTJWONmb7wIxWvL7NFRPpL4Yfs9fCX9nT4Wf8L+/aT1uHX/Eem2z3ct3q6tLZ6cDMxWKwsdimJjuUbQGYudwIHy1yq85WQyLx/8A8FGZfDEmn3UPwhtrrRL3U3hhvLrxD9jW9sGiBF1GZIAVMZfEsZRghK5kGc1v7C4r2OP8ZfGL4S/FzwtpvjzwfrusfD3X9Wmj1D7FdaJNcX1xcNJEsMkMq5imV5WjGFZd6yKmY2O2mqFncLnoP/BND4tSfEnRvilYQaXcafpej+K5LvTbGcJ9ot47xTI6yBVUZaSN3xj5WZgCQOFViQfVnjfwm/iyCxie6hitY5o7q8WSJi0scX75IiysvyGVIt45DKpU9a5YxaYzzT4pftlfs7/CvRJtX8V/EnTjJBcS2LaXaAz6g91E21o/IHzIQeCSADuBDADJ1VDnA+evAP7R/wC0r8UP2itC8QaJ8APFHh/4MQag0Ooi90wR39xFNAUS6nMzYSOOQRyskWMRq4y5bFbRpRgrCPD/ANofwldeF9N+KHwws5dXi8VfCjxKfiB4MvpUhCJoWpz24uo0RAfljuEjcbcHIU4XDA7XsgP0l/Zv+KkXxr+FHhf4nwWD2aeINOS7aDzPNWCXLJJEJP4wjxuN3yk4yVU5A54N+2SB7Hq9dxIUAFABQAUAFABQBj+JPEOneFtIv/EWtXaW2m6ZC09zKRnYiqSSR+X50Afnj8WP+Ch1p48Y6ZoNrrvhnQ2+5cmIobmTYCN8q/dX0CMGxjNAHyz8SG13xGo8XHx1rniDQLsIl9atrU8kUZB+YN8xxHx/GCR0oA3fAnwssteKeNvCFjJqmmuy6Rc2Rdp0AuCqRbcDc3zqRtX+EBiVB3EA+tfAH7F2g+D7/V5Pi5bHTtHukjSwtNLuGmkaaUASAhAQiq2cDJAAHJ+8QD6r+H/hbwz8LLP/AIV34P0K78qBBdtc3BTfIrtjeWUAYU+mMY9c0AfNX7avwkXwbpFp8WLHX5prSK8kXX7S5wYpUnbaLsIvJdMKpPK7TkqWyaAPKPhr+0RfeHb1/CPiHS59Q0eW4glmsJL2RJrEvGAXs5/7oTa4w21gcMM5FAH0z8NfiXLp9sl94b1uzv8ARZi4SC/v7WCWeNeT+5Ljy5QMEFDscMDtDHAAPdPBPxD0LxzpxvtFvlLW7CO5typ8yCQcMjDGSBkHcOMY96AOriJMalmDHHJHQmgB9ABQAUAFABQAUAeS/tUajqFp8D9f0fR737JqPilrXwpZ3ABLQy6ncR2QkXBB3ILguMHOV4oA9K0HSrbRNFsdFsEWO10+2S0gReixxgKo/AAUAXJ9giYupYDnA6nHTHvQB8teBJ7L4j/tGfEuz8b6vmw0HWbD/hGtEinjhgkns4I/PvZhHhp7hJgoAlbKRCHC7SuADs/GvxW1W7l1C28GXxt9PtLyLRo9QsrZL271PU2Vj9jsYnKwbk48yaRzGm2QEKFZlAHfs7+J7fWNX8W6BrXhaz0bxhoV7ANYdNOgtZ7xZlZopJxA7oZvlkVtsjq21JFIDgUAe4y8AHj7w7UAeAfFvwbY6X8dvhj8TDbBbV9Vng1iYyFY4THpWoGGQpj5yWKqT1zFDjgHIBY1P4e+Hvij4pudYQX2g6pe2wntde0K8W3uZLaSArF5joJFeRGKyKMhSojb5gJEoAp6bf6hZyR+NdB0uXUbdPFOuancxQzKk11HGTZtGqHmR/LVpgB1Nuq/LkUAeFftUeJNW8LQfDnSbbXp7zwzr2qX9rpni2BRdyJam2eSCzeAfPJdQyhHtnB5NrHvDPuNAHoPwm8LvrHwG8U/FmWxgsNQ8Q+J1+IMUbrHM0cdjJbyQWrMAF/1doY8r8qNLIV5ANAH0X8MPFE3jDwhp+tXkMsN4DPZ3ayoFP2i2mkgmwP7hkicqe6lT3oA6+gAoA+cPiRptz4l1/4o/D24hiu7230jQPGuhAyNE0n2aWTbaB0YPEi3GnbsgjH25zk84APPfi58Fv2bfCekfD/x3beCNATRdE1ePxVrmiyQCa+1WyktJIvtMgbdLcNbtNHMytncI5OpwrAH034N+GXwy8POniDwR4I8NaVJdxZW70/SreB5Y3APDogODx3KkdqAO1AwAPQUANkQuABj3zQB8reIPDk3hv8AbVTXTLENM8R6Tpo1GFVjQuXh1C0LOzEb1LrZJjk5KYFAHoX7GJdv2Wvhg7Xs90v/AAjNkFediXUBMBM/3VGFUdlUCgD07xvqJ0jwlqupgKTbWzyKGJAJHQZH3cn+Lt17VnWV4MaPxk+DWq30fwR+PX7U/iDUhN4o15pvCukWH2WRzFd6t5bXEyNjaGaGSOIBWLDZ8wAKZxuoopJs/RX4QWfhr9nHwB4I/Z+1/wAcaWPEFpoSw2ds9yftmoXY8yedoIVzIyo5fbtB4AByWGfGxblUleK0OilG25b+OXw7+J/jzwPYW3wb+I0fhnxJoeqW2qsLppVtNSELHZa3QhIPkOQp7hgCMGooSp03+8RVRcy0PQU8M6f4u8G614S1XTRBY30dzpVxCriQKZFMUjLkDq8j59QM45Iq8PNKba2M6i0Pgu4vPGvhjw18MvAVn4w1HSPFvwj8c2HgfxQb2zWeBLW6umbS78bgI2UwEosjfMAzg9Q7e5Fpq5lHY4bxBBffCa28f3HjbWLaPw14ssf7CTUW0QQ/8I34gsorpIdNv7S2D4jkguZ0ini8xGIhkWTCs4ehXMj2j4Z/BX4p/Ejwn/wkPiTxdofw61vxJp1i1rolhbzyahpNlBYw29utxMk0RFqwU3DI25UknYDD7lK5lF2JbueQfDjxLDL8MvjfpN7p2gal4K0zRJvGFhJ56XZGtC+kt7e9hWNw1lLcrHJIqxbNpwybQ2GJEnTaDo99pXw7m0G+8f21neeJ7VvFmr2OvT2F/qKCaOHF/rcuqSCysxJkHyvJmn2KFG/yyFmysBetE/Y/WzjsdW/aC8JJqMMZa9hHhuLVNIhuNgBezjitItOdyEJ81YGdt4QswKhpfNsBk/EHxN8D9F8CeMtb/Zt0nW/E3iLxJod/pes/EPWdMmsbW0tzCvnWlqJVt4oCRLDgwxRxxrKGLnAWiKkgOm/ZR0f4U6J8aJ/Gt9qd/Z6rZPe6Lai+0i6isItGtJHt7WW3vMCCJGVFLB3DsWwN28gzWbsUnY6/9sK+8N+HtAh8a/FrxM/iq5urnGj6Dofh2ymtjcPvjthNLLHcb5FSVVVndF3AyRgsFByoay0HzI+a/iHYfDzw9YS+Jfjxp3iP4h/Eux06Wx1nR9D1CaPTvD8DxPMkVxfKdqXGwSkwxeaAkUwKqcNXbqtDN3b0OS+GvhGX4g+BNd+KfgTT9P8ABtpNez2NnpOnvO9vbPCY5IJpAsgmNxFLdqIpkwwMShEnkIikLiSZ9dfsaeK7H4V/GO88MXGkXyaH8WrX7b4dv7ycSyWs+mK0M1gsjSSPNCYzFJB+8b5WHG5jiKtrFn3tYeSLYxInlom9U+TaEAJAHocY/lXGpxT1A+K/ip8PbP4W/t6+DvivZfB3UPGOmePtNksdRa00hb5dG1KKSIJeoWAS3fZ5e+TcGK+cc8kVopNr3RH1f4m8ZeB/B+nXeveMPEmkaNY2Sr9qmv7uC2jSMPsG8yMPkyRgfQAE/KeWUK/tG+gz4x+Ns3hv4qfEvwl8TPht4wi1rwn8YvB2s/DU+Tbyp5t0ouri0cltsw/fIy42nAgxjDAHvpXS95COx/4JPeNbHxB+zlL4VM6Sah4W1m6t5ggbaI7jFxHjcAF++wKqAAV6A5rRRXOmgZ9tVuSFABQAUAFABQAUAfO37XXiGG8sfD/wbudTtdPs/Ht55GrXVw4URaVEyNdgEjC7l2rng/McEUAeh+HfBfwabwho1jofhLwv/YGAmnQf2bE8DMBtDAMvLZB+Y8nk5oA8S+MP7GHgHxnJrs3wtstP8IeMdpuAtvvXTtRhcKvl3UCnaoO1wGQKwPzEnNAH536V4h+M3wk8dap8MYtevdB1Lw+t5d29jPCpQzIP3aiZRmWLG7y1YldxzjPNAHefDn9sD4saov2nSby58Q3iW/zaUNTmtNQicgbfkLhbjAHIB3ZzQB6j4M/b+8d6bKdSt/hzrGo29uWt5tPk2mQMWG4K0jGduSxw3yg8c4BoAv8Ax7/ag1n47eGH8FW3hhND0pLkSXwuo2Sbcg3FMsNw2qVOUxn3FAHzrr/hxr+xttQ0q9utP1+3CyWOqWYMbu4Hyh938DDkrjacnIoAk+FXxwl0rxTa6D4g05dP8TW7ER3CJmK/P90xheeT06Z6dqAPsr4ZfEy28Sw2er2UyabrWnaiYmijuxE80ckao4EjfIT5kch8uY/OchcH5qAPpPwJ8XrbWTHo+tSW8d5GiR/aUXyreV+hjIbmKbuYzlewY9aAPTI3YoN+C3fAx+OO1ADx9c0ALQAUAFABQB47+08GHhfwXL9kurhIviN4SZ0gJAAOr2wDORztDEHHcgCgD163/wBUOvU/zoAJ8+S2GK8dR1FAHyx8dPCmkfDbW73xho//AAheow+PL6O4l8E+ItMmvRq+tRxqn2qxS3WSQTPDCiyhYZFIjWQ4wxIBB4K1Xxfpt74f8UfGT4c69pmneG4JpNI0nwp4W26Ro8jhojOyLLJczSCF227YY1RXf5CeQAep/BXwj4Yh1DU/it4X8aQeJbbxoEljv7UKIrmFZ7maNiysyyOn2qSPcAh2xBSvyk0Aes3SSuiiKQId4JO3OV7j8qAOc8e+BtH+IPhq88LayZ0hugkiTQOUltpo3WSGaNv4XR41ZT6r6ZBAPmPXdb+KvwbuLDwrrNrDa6hreo2XhzT/ABFZWwa2u2uJwiSsmzaJVV5pjDIAAwlKHYXMoB2Pw00+/wBQ8HyeDLG9eHxd4S12713RJbuZiLy2a9uNu+TlnRklmtZm+ZlMm/B3JuAPMf2hPGOj3fjHw58LofA+o2fiDxL4r8La3YaTd2eyJbm21SN9Ru7eVSY5mWAQb/LJYqXdhtLGgC9afEnxlpAsf2MdR8HagdbisFhsr8GOG11XR4W2jYVztjkjVI5HAYxqbg43rGsgB674avtU8FaD5vg+0h1FtG1XU9O1+C9uFs4W1W4uPtU14gJYKjyzPsBYHbcoOAMEA9k0nXbHWhctYXMcwtLmS0m25zHKhIZGHYjj25oA0lbcM4I+tAHyr8VdUtfBfgj4mftAy6lOdYm8Kalpum6XdFsRW0F9Ku/YTk5eaAlNoAB25O84AOen8O+O9b+G3j/4x+K5tQ8MeEtbW3ksvCiW6R3w8M2scKeTNO3zWzzRJcSGKJlCG4cElmO0A+xbL/j3XqRzglcZHbjtxQBPQAmfmxQB84/FS6mtv2v/AId2lrP5I1Twdq8N3MyKy20UF9Y3KyncCvLwiHJwR5+VIYCgDr/2PhGv7LnwrEUm9f8AhE9NO71JgUn9aANb9pe5Sz/Z4+Jd1JN5SReFNUZpN5TaPsz5O4A4+uOKzq/Cxo/NH4O+GJbf4L/s1fD/AEqCaXVviB8RbrxRqU8ds+HtbCSEyAuMttzb2m11wP3R5x1557OxrE9A/az+K3jb9nb49a98Q9A+Dk/iXVdd8HaXo3hnxHLayT2WnTrLN56sVXl3R1G1HUsVA5Qspzwzp8r5wm2tit+ztb/tkfAT4nfDXVvjB4w/4STwv8XtUktLvSTey3U+m3MsH2hJGTaFjbCg4TIVVIOOMqpClPYnmkfo5pVtbwm7khtyrXF08kgz0IUDjnj7o/HmvMj7s2az2Vz5v/at+GHhWDf8YdT0G61LQodMGj+PtMt/Mc6joWWZbgxpIjGa0kxMjAl9glABwpHqUal/dMlsfJV3qHxo8Y/DGTxHqPjHw7deD9V1dU8EWfijwzHca94yTTCJ7ZLxklUJaRCCYtdFt4TO8ES7R0kmP4/v/id8S/D2neIPB84PgbxLbS6zr2l+CUm1LWJNY8vyQNYeXDTxxytHugRcRwMqLGUZJGl6MC5pPiO1tJ7zU9G1bRV8NaB4q0lPEFlcwray32maKYEgtlUxpEhW8vlaUOsahp7UL0eqnsB19vaeH9LlfU/FGgxeI/Eeo3suvyy3OnW0txdSyyrPJcpDJGGCjZHhnkniJRA0tvD5iVmtgMD4dtqFja2+jWGqW0un6Zo9zPdwwTweXuVrIosW9TIQ/wBrkjVowNxFm3G7hgU/ir4rbUPhN4lstXOtXej6N4NvLeTdfiNZdWu4rSUzsuzfv+16iqeWy4ENvAFKtnZaA6D9mTwtefErwroTppGhp4a1nTo0ni1aNr3UrLVYrYwPdWzebBut5kd3dIsOC0ZYuAxrCvJR0ZUVc4v4lfA25ntNVsLceEoddSRpLltI1Ke5m00ecr2+RAHS23lY4UMk7uEKlIy4CNVLljqVynYjxbp+jfD6T4bReLNKtvDssX9qWvhnxfoawXRMcavmDW7Xdb3mRIocz25co6h1+etW+bUhqzL37NngbxpZ+A9d/ZourbwrqIttc1DWtN1fSbuO5t71o9iXWnurAtC26SNBLLHMojyfJfCZG7aiI7yHxd4U8E+Ik1XSbmz8ReGNTh8VeHpms0iW31a2ia4nWWRndl8+1iCLEDuCAM5nZ/MjylK4H6QeCPEdj4q8L6Vr9g6Pa6tYQX8BVg6mOaNZFwQBxhhjviuSorDPkz/gpfofjpPB3hTxv4B+IV/4XOnaxBpmpyLqk1parDet5MVxKEYAiOTBJ67WOe1b0hFbw5/wTG+A6SLrPxX1fxh8QdauUaS7udU1uQQGUyFmljWEI4yM7dzt1PrTliXCXLYCr8TvhX8NvgZ4K8O6J8FbgRt4I+Jug61eWM96l0+h217JHDIjs5aWKB0eaVct955DkqMDWGJctLAUf+CfMFx4Q/ad/aW+G0VtbW2lWfiq4v7CKPG7a93cgc+gi8kFRwDjgGtY7oTPv+tRBQAUAFABQAUAFAHw1/wUA1B7nx94X0CG3nmY6FeygRyfKshmi2bl9wsg9/wFAHq/wD8Zaz4m+D2k6lqGoQWtzYXQiEM0QKQ28MShAuBxyeSeSc5oA9jf+zNL8SxGa4YX+p2aIVWPPntCSThv723cNo5I9cCgD88f22/CXhnw7+0/4V8V215HLJrqpDdWZibNn+5by2K9wW/hHAz0zQB8YS+D7efxVrnglhPpeuabeTS6VcBvmnw7MIRjnzPmO1h82MZNAHXfD298Rm4XSvEFl9vPlval79g1zG6/MysxHmlFXHPzcjk0AejmO31Yww2eqxq5LEo67kaIqCWVR0PGOueO3SgCG98RXVqFs75pLkvC6yulvloeHKZQjIBAUgKc46YHFAHknjlvG5u7LXNJ0M6Db6ReCa1uvOH2zzlGVdAzszIepRuOcEGgD1P4e/Gnw18WLmHTPF2pWvg34iPsMV3Kqw6VraqzlQ5JC2c5LSDdkxuVxtDEmgD3vwZ8aLrR7+fw58Si2hxxk28kkOmG6i3rj/R3eUqJFJOVGTjIw1AH1P4E+K2taXPDpkIn8UaNJGZRPayRTXNjGW4DbWKFFBVdpdnUlckigDWsv2qfhZqPiO68LaDq15q8umoJr65tbMmG1hyq+a7sVDrlwSUBAVW9OQD07SPEmm+Ibb7Xo2r2t3CZDE0luwkCsOcE4+ViCOD+FAGzGSUBbOSM89RQA6gAoA8a/bDttRf9m3xzqujyNHfeH7BfEVvIhwyvp80d7lT2OLc0Aep2Un22KPUrW6le3uYY5YozjABBPHQ/xDv2oAvXBCwOzMFUDLEnAx3ye1AHy18c9b1nTPipr2q2l62n3ljoPhrR9LuyFc6bFq2tS22oahFxhZVjWBQTwCikgqSCAaPx3+FHh/wF8H9a+IngTxfr/gzxJ4J0i51HT9Y/ti4u2uJo03i3u455HS7WVkVMOGbMg2EE4IBY/Z9sZNG+JfjKUWEmljxToXh3xfq+mrM7Q2XiG9S7W8jjjYsY9ywQuU3cHDdGBoA7zxf4s+IXhrxvbQaTb2es2GqW4+x6QZ44ruWaBJZJxAzYUsyshzKwjHlBcxlwzAHXeBvG/h/x3pL6jo87h7eZre7tLiJobmzmABaGeJsMjjI4I5GCMgg0Aec/tDWOliHw5rfiXUGh8NWeqT2erRKMMsd5byW6XKMPuNDJIrbyPlUs5PHIBzej6D4uY6ra2uo3F5daNrL2upJYyxWd5b6gYopTeWBkUxtHPHKk0lrLuRnZ8HGVYA8l0P4meJ/iL+1r4S8IaLfL4iPhFrubWtVgsDbpa2ZgBt5LlAWEF4EkmtmUiMOLkhlR4sAA918T6fqmm/tI6N42uNMlu7NfA99Bb/vAWW6gmMki7RwGZZYxuHU5A6UAcz4QTW/Hnwq1K/ghn1C58aTQb9QhctDJczXCm5aGJuBb2qBIEkP31tgTu4ZgDsvihq8vw38aeF9e8I2MIvPFutQ6Rq9ooJF3C7xK9ztDAebDGDh8E4wG+UCgDvJ/HmgQ6BdeKodTafTLCa6t7mdFLLE9tcPBcBgBkeW8cin0CsTnaSADyL4heHtH82/8PeNIPtPgvVodShknExdI7TUpYZGmIVtyiC7ijJk4VEuY2yoRyoBofFL4b6/4pv8AwJ4s8RteeIdM8KrP/bvh6xkaOLV5JERVuPK3IkxiYPIIX+9u4BYBSAet+CvGXh3xz4etvEfhvU0u7O6zgmN4pI3Bw8ckUgWSKRTlWjdVdSCGAIIoA36AEwM5oA+X/jubqP8Aad8JyW7vibwTe2LoYg8bfaNX06JWfPUK7IcHjnPUCgD0b9k9oT+zz4HjtII4bW30xba2SMsVEMbukeC3JGxVwTzQBg/t2a7feHP2R/iZqum6kbC4GkrAJlJDbZp4omRSCCGdXKA54LA1M1eI46s+UPh14fXWPHf7Iji5kli0HwHrevC0RlkKv5duEzknCtlYxhzjysZGDXFUuotGq0Pt7wv458G+LLjWbDw14jttTu/Dl9PpGp20LgS29yjDKODj5sYGT3z0KsB506TerK33KniT4MfD74ia74U8ZeLdMOoan4NupbrQ5Vnkijt5W2hm2IVVj+7XqMdRyCQZpOa0HZHoggxMZQ7lSOV3EY6f4Vr7NXuJu+jPPfjwupxfA74gN4aSeTUU8L6ubKK3QtI0/wBklKLHH/y0beRgY56c9K3or30Q1ZH5k2vjTx54k+GnhfTPE11ofhZPE3h3TPAdvfTTie+Xw6kYZ4bKzMW1pJxbrLKzNISs9mkSl5FVvSaVrkHf+G7P4z+BIvF3ivwRc69o0HjAQ2mq4vPCsTf2tFGVXZLJexLbSuksW4taiQE8x7jmso2k9QOT8NfD/R/DPx3l8SaNaaPe2PgyEWem6PEt5qa6trWHnbfDBF9ovZIEJmluJ1hVZZoyQseFGjSasM9L8a+IPipYeHIdX+JmtXPhdhfHVrxzY6dp91OPM/ceVbC4u3hnQMB9suBA6qkf71doYZWs7IpRujy34G6NfeMvBU3iqDx+nhnwUlxePFFc2cl5dvJcOYla51FXWQ3UouLlRFbCSZVlLOqkx4UnZD5UZnxP1zwPE9j8MdJmtIpfFNpmC6l0OeztYbSNrgW7WP2uK3+6pneCOOMRG7nE81yW+Zbg+ZXZk3Zn2d+yCugWnwn/AOER0/RZli0ARRm3fTRskR02mWPzVDMpZH8yJy0sUmYy23bu4MdbRo2htc9ql8L+GfFOoWHiu60N2vtOgaWy+1tJmyeQDJWAnyxKULI8gBOC8TNt3LXPTryfuso+VPiZpGjWvxCutGtNIKeGp7ySS+a73Nf39whwFEbMGZS084iRnTe8s7pCUD3UXq02nFWMpbnnXwpl8UfDrXvCtz4Tuo/EHjLTdW1zVNa+263HaWjw3dqu6/vihPlaes8ssiMF826EInQMsyVbWhJ7hP8A8ID8dr4+K/DusaBP410+GKHUdJGo3Vlb3tpcDy7mCEzxQl45M3akAlJJTGZmYxRiLmtNPQZ2/wCyPLqXw2fxZ+zlrN1DJb/D+4t59BuZ2C3NxpF5EZ4vPTcfmhdjAW4z5fQDBLrwSimC1Oq/a08E+DPiP8FNZ8O/EXxc3hPQRLBcXWsieOEWiRyBt7GUgAcbe5+fABJxWNOTvYqyPjz4bfGD47+JPBFp+zx+xJaap418P+HYJNPuPiV4wtzaWkKhSUgtoiFO2INGse5WcfL8gQAjscIv3mS9Db0v9mD4gfstfBn4oa940+J0fizXPHV54Wnm1OW4nWaO8t75vOYzNuklcvMm1m5O3oNuTLlrsI739kTwqbT9tr9o/wAS3DedMb+2tPMRfLVPMBlCFV+VjsEfzcng8gswOsZK6QM+4q2JCgAoAKACgAoAjlZgGCvgngexOAKAPzc/ay8Xal4h/aR12ytrPNtoNrZack0bqD9oBEhX16Sc5oA9D+B97BdfCfxFYWWsx27wanJp2oRSysZXidoWVl2/dxIZRkAcIKAPoT4heJP+EG1rwNHc6H50M2oTCS/nG9IJ3jI8veuArEMQHKtwPWgD4S/bo119R+PPhfUoNSgD25gW0mhwYv3glRhuYZkIKEkjuTQB8w/HKHWbbx9Z+IdJVGd4Yb+2WMhJzdRnbJsb724gDjOO/WgDoprJfGnh0eLtKjL61OC2p6bC/wC8umi6uj/wyDG1lPBIPBoAn0HxN4dsbJJrjUdZ0+GZFlK31uSkUrH5olkGVJz1QAYPA6UAalz4o0PUY1jOt20KNIy7Fu/mQhMIyj5QDz/e74PpQBlzahdxQS3Fp4os7OJxH5jXsAjAccO++FyTuwSee/Y0AeTePdd0/VrkwQ6xoFzbhzbmz0S2ffMdwO6R35mGwH75YDJxigCXSfjB4/8AANqnh6S/XVtNCKotdQBnjijByIkk++nGDgMOSRQB9AfAj496r4q1bxDb2GoRwaT4d8Oal4iOl6iWNvfX5EMOyRYnSUqA+0DdjG04yoIAOzSyi8OjWvjYuuT6003hO80BIjCI1sftMUMUM8MKk5t403KuckbSx60AfUPwm+JGn/D7W9N0O8vpdQkXSodO1YRyBYDLaWllHNcsT/rAsjyDfySFfAIAwAfX8L+ZEj4HzAHigB9ABQBl+J9FsvEvh7U/Dmp2y3NlqtlcWNxC2MSRyxlGU57EMRQBwn7NGs3er/AbwVNqV4t3f2elppl7Kjbt1zaM1tNz3xJC4/A0AemuCyEDrigDzn4kfC+78WXFr4i0KTTo9asbS5sDBqduJ7DU7KbaZLO6QDIRmjjYOuWRgeGUsjAHmkXw48cxXNvbQ/CeEf2dIZLaXxH8RdQ1bSrKSPcYJ4rNgxmZSdwDrEV2gCRMKVAOx8Q/s+2PiPwYNI1HV/O1z+2E8Ry6vLEytPqCjYzlEcGNDAWhQIwaFQjIweNSADkfD1tL8Pvi3oFz8Q/B19ZXWp6dc6ToXiGHxfqGtWImlaF5LSeK5SMWksi20TROEZXEbIWDAK4B2vghbm2+N3xLm1mWSCS9i0lNKtnRQk2nwQMWuUYHBJubieNlOGXy0J4daAL/AIysIfGvjnRPB8y213pOmW11qmuQbyZF8yJre0iwCCBJ5t04br/o3HJFAHzvp2qeOfEHxD8ZaPB4Wurux8B6gPD9n4iS8lbULq7sYLS7to762T5Z43+0usd0CJVAl37FZywB2/7ENvq/i3w34x+OniLRbWy1n4g662+aEL/pNtYxraRTjaqja7xzOARnay5J60Ae8eK/B48T20Qh1O80y9tJhcWd9bSYlgkAYHg8OjKxVkbggnGCAQAfOfhq01P+zrv4b6lBdaZ4i8J+GrDwRZNJmESyXU7xyXUJUYZJorSGTcuCFUqdrBlUA9A8Oa7pviGXXPjhrV/Je6Po91d2/he2hYmNYIgIZJkXgSXFxKrojsThCqpt3SbwCv8ADCfULH4iv4KSCzfyNN1TV9fa1ZZYo9Qv9SW5W3DHLfu990vQByGJ2sMEAr+E9Js/Ftpqng+z1CCxt9L1fWLXw6qq0ii3gm8m6tpYGHlyWwaQRCPIBUYGwoGoA0fh18Sb7TdNs9J8YwI3li1smuokVBbGRnjjEwLHMJkQxRzYBZuGVB8zAHJ6tcX/AMIP2t9LeF/L8NfF21e0u7ZGkECazaxPItyQW2LI8SrExADSZi3ZKAsAfTakYoAGYLyc80AfHH7U2tXLftJeCIrGf7KfDuiSa1NIrlTOscstwIX5C+UPsBkO4MN0SfL3AB9GfAXwsfBPwS8A+EmjCSaR4a0y0lAGMyJbIHP1LBifc0AeU/8ABRqLVZv2LfiZHo0s8dwbSxLmHG7yBqFsZxjIyDEJARnkEjnpUydlcqO589/DqSLQ9e/ZO1W41G5ax1n4ea1odo6A+Y155MEmx2Cjr/yzHBQxMfmzxx1amhobnxS+C/7Ffw0utX+IutfGfUvh/wCML7W7rV9Q1PQfGDJfx38srzSRpaFXUojMwCGLcFIBJJycqV6mgm7Fb9h39qz9oP4teNZvCWseBb3xN8OoDONO8eSaOdKnlEZO1p03vBKX+VMRbWBBY5JIradGMVdC5j7z5ZEMudyqC/fnHPYfyFcb3LRWu1eO13W8IaY5CjG5Rn15HHTjI+o6046MTPy81Xw34Z+GvxD+IHhm1udS1DVtP8ZPo3hSFo45bbRdIa1hvnhjjBRwSzwxBUYSNDAY1eFRLOnp05c0TM0bv4lw+I9Olvl8b+IviF418OW7eXp+hWukWmnXUwkBgileyhmMEKK+6R2uG6EmWMAFYfusDjPgvoGq6P4M1Lw/aX1vqWs3eqtqt7NI6R6frYaS3YPb/vopbq3t41L/AGZGKzTTRPLhYwkicwOt8a+C9Y8L+CtVmXUh4k8X/EO9fw14c0K5ggguVnvZIYkmkkRI5LfbKs8jqoAAMEaNthLlXTNFsUvHfh3wl8JPA2m+D7KbUfFGseEoxYXOu2tnDBBbSRCdCtrA1tIqK0qXKGVTDNPIhP2jKlKGmxo8q0O28R+N/jw/iPXtf1iyju/D8dnp2szaY0c6xJc/ZUSysln3LFBNayxLGCbiQiUjDurx2lyxMZbn6E/stW2nzfDLVZbGWwuTq2oyqY7K6LrAp3SIGJVZOEk+XOD5fl7QACzeTi5XkjeOx7X4MtoLTwraaWscdrLaWws2WOSR0geNfLKq8mHcBgQGb73XjNcdT3FdFHzR+11oTaTb+Htciaxsr+6uL2xs7gW8ZVDIVcqsLiSSSQqr8iRYgVZ5IpQFUejgKrmlcxlufIfh7wrp91rIsrLXItStvFdobW/S0ur29GsyJsnvWW4gfzM/a52gjZF3R+SoY3UXmGX0aj5WSavgH9kv4k/GT40yRar4+0H4eai+l2PjSytrLR5ri4TTTfXMUWz7WVmV4pYIvvHDJMrHBBV3zK1wP0B+AXwCtvg/qXiPUtY17VvGHiLX54r3VfFOrsgub50QxpH5acJGkeAoJJwfQKF46tXn0LiaP7UHxB8OfCb4Pa3438SeEYPEtjapBE2kz7BHevJKESIlkfALOCcKx4GATWVJe8Uzwy7+EHgfwl8LdP8Ai9ceIpf2XvFWowR3NzHpWtCbTEmIMnlXFlNthuWKjc6IqyZXG9lQ56+Z3sZvc888SJ+0F4l+E3iiT4u/FPSPHOi6n4t8Fx+Ddc04W9tZXsT6gwkZRDDn5iYQynkMjAYC7n0UVIR6L+xF4q1DV/2nf2mNHuroXAt/Fzz+YIAFCiWeFYhICdxRYUGDg8ZwM4FqlyyTB7H25WpIUAFABQAUAFAFacOGeaOMuyIcLnG4jBA/OgD8ZdU8d2WqfGjx3ca94hkhe+8STxQRS6dKzR3Au/LwXUYbKqQPQKO+TQB6p4c+KGo/Dmx1jSPh4j2x1m7eafW7m0UXcoOwgeU4Kqm4btxXOOhwaAPUvhL8RviV8Qtd0nSPGeqp4gXwx4j0+9sbd0B1B1O8PcCYHbLbg4QqBuBbJzgUAed/8FLLLS/B3xB8FagmnSSOby2uYnkDP5iqXSQIS2FyW6KBjbkYycgHhPx4sVnsNC16xszLcaferCk74VmhnBJbC9+V56jFAGBpuo6p4NtbbxXb2X2qw1CPbqtvGBFIvk4SW7AA53MCNgxnGe9AHo58NfbLT/hIvCl/arFdoGWDJWC5wgYM6kkI5HCuMfNkHpigDl7jw34E8Qsiz+F7ODVRCLmaC4tQj7dxDjcuA0oOD70Ac1L8I/CwnOpzWEvkSB4sJcEEEJjOwd94Jb0BXGM0AZ+s6FY+DtAt4JtAa/1jVv3GnQWSF5IAqlCZiuMSEZLL0UHdjGKAPLb7TL9NMl1O81KGytGcpawhxsmaMkTEP/GFYFTjklTigD0/9m+6u/h3fW3xaurqOS1RZ7PU9PnCqkmmyIFlZQw3Fy3IHQADuKAO98HfFa7E1xp0Fs7aY11JZ6Lfy2rC1uoFEm2I7AzFtmFPy7TjoRQB9QeDfEXhDxJb6doMPhSyuL5pVtoYIdak3yS7CqeXvh4kQlSScDapDZCtkA+rfBvxnFher4N8dajZvewFYf7Yso3WzuJjjKAyc8FseYeG+90zQB6/FN5sYkV0IYggqcjBHY96AJRQBHOWCblAJXkDPX2/HpQB4f8As7zXWh698WvhldlGg8LeOLq704Rx7UjsdTtodSVP95Zru5B+nuKAPdKAFoA82+LHgLxn4z1fwve+EvH0nh6PRr83F9B5DyLdowAUjY6/OmH2h90TbzvVsLQBs6l8T/Buja1p3hfUtcgh1DU3EEC7JGjEhbYqPKq+XE7N8qK7KXb5VBPFAFD4yeAoviV8MPEHg1Lt7S91C0Y6dexDEllfJ+8tbhDkEPHMqODuHK9RmgDzjwh461fxB8J/AH7R+s6WLq8svC01zrdlaIomkEsMbzeTvKICstvkxkrwWAyQoIB02h6/pfwm+FepfE34hXpjv5NNn8V+IgzI04YJ5zQRjPzLChW3QeiRjO4ksAfJnxZ8C+Ktf8D6o2s3viDQ/EXxWvdAvNZto9YaNtIs766WBbRI4dkbFLWzmR3ZSzeYFJKxooAPoT/gn+62H7NuleB5rdoL/wAD6rq3hm+jOcebbXswDrnOQ6MjcEjLHFAH0ceh6/hQB418avhwl5quhfFLTr3U7e88NSmK/is9p+02EsMsDOU2MWlt1uZZoiASCXGDu4APmLwb4F1rxN+zvrfwZvPHsNve28V94T0yfzvs9o99Zam19plwQnyr9sgkQl0bBUBR8wwAD0fw547074K/s9295LYTaVrOp+HbXWNW1Bg0rLqF4kss2Ac5MKQTyKg4XaoAwTQBu+EI9U8BeCrmxsfDD6NeeH/CMOoLDJcNcC0vdbu5nuBNIxLSi2+zozStt3ZkY9flAMXwN4jbXfCniXx+dJgfw9qmvnwZbWa2UlzeDRrCGaKV3C4bzhd/apyWX7iEAFihoA57VZfGnxC8WfBfSNb1BtQ1fwlrOlPcarbokb3Tfab8zyyglFVZItIT5VTkzyAAEDaAfbCqAOOlAEd1IYo94XJzjrQB8BeP9a0T4w/HTxbq1vqeTdJB4C0GFGBe4kkZ7Yvxyq/6Tqs5BIzFbRyDIYYAPv8At4Y7e3it4kCpEioqgYAAGAKAOB/aG8Lt43+BHxA8HxsFk1nw3qFlGxAO15IHVW544JB/CoqO0bjR+c3wT+Ia6j+zj8CvifdXEly/wi+J3/CL3zz3ATZaXqqsZDkDKpHdW4yxH+rOTwCMXG+oz6O0n9gD4a6h8efHXx1+KOl6Z4tl17WXudF0u9gM1naxGMKWuIpFCysGVtoOUAwADkYynU5Y8qLiewePPjt8M/gdb2lr45u5fD0c81pZaVbAIEmaeRoY44AWCgRhNzkfJGhUs3OBz0KblK7Ger20Uy7vOuNzkttXBUKmeBjkcDuQD9KuSsyCSUSbRgkberMMk/lWcldAfA37aPhzwiPjVbanqmmaafL8Gz63caVdfPBrGqRzrp+nedDErSTeWNQu8ou4uismx1G09dC6iI+f/iV4p8V+Ofhv4n8PXWqwapYT6ezXEt7d65a+HPD9naoFjaO0ubO1gW5do1jhS3hkcyMPlA3CtFHnYHqXwY8deJPhb8KvDWmQ3/hvwf4mms7Cy1abW7ybUNSxtP2WOHTtMR5WCnGEuJR5Jkf92gOTlKjd3A8813WPijrX7RngzUvCdndNexaZqmq3HiiezM1hGRa7Lq6tYUOZpLeIuqqQjySPGkgBXdVqnyq4HVal8JYH0JtV1OC4j0c36TwXnibXtlx4iu2Xy1vClxKYZwyNKnmtNbxNvkEXnxE+anO2g1ueVaVqOi+JPjPqUlj4Zj1HS9B8O6X4djMmmWl3BHDFnLQxzsrzrJHtUgxCScykiHcY4TX2dDQ/Rz9n9/7R+Ha6rPqV3ALyeVpLgeUZrhVcHzDMjyGfO1iZHYv87Bij5UeRinZjR3qXbaJFqR1O6vJmkjfzWPl/uWkfEas6AHgSLhsEKuS7A5J5eS5R8i/Hnxld+P8AX9RGg6Xpt7e2ltf6Rp0dlpM5uxDB5U813PLeJbJ9njkmtwYWZ4GmuIMM5jYD2qEeWmjGW54R8HvjLrWieDLrw/8ACL4U6pqniaW/sNMMel6TaX7f2RZyQYklitmaL7RJEzu0s+8Cd8KMq8i7S8yT2f8AZR8SfFL42ftbTa948fxVZD4Y6Dd/a01/Tbaxvg+pMiwWe2JEaS2CwPOm9cq2c9RSryUKNgPv0XOyM3F0XVBKwxkgBTwNw9K8qL0uXE8i/ay+G/i74t/CDVPC/gCeIeI7Oe11rR1laIRPeWkyyxI3mgqoJTA3DbnGSBXVSqKO5Vj408M/s8ftB/tgfFvT/iX+2f4J/wCEf8EeDbZrQ6F+9t5NRmiT5xHGrErG0oMjygjcoCRlgd69saia0M2d/wDDGz8Ot8JPhb4KtNF1K18Pa/8AETVfEmkaFfRMLy10TS5ZrqLCSsGAWRIWwSxHnLxk5Fegjsv+CZGkatqHw18VfF3XbtJb/wCIviq71m5RcbEmwRMVG0FSZ3nyMADHy5Ugmo7gz7SrUkKACgAoAKACgCM8tnupx+GKAPy3/wCCgP7Ll/4G8Yy/HrTLnSptC1TxDayzWqr5c1vcPEiAtn5GVpI9+cZBYjucgH09+yN8Mfh54s+G934l1zw/ZapfancTW8puYF3JHsUbBtwAuAMEdsUAY37Tn7LmieHvCmpfE34Qznw7e+F9MmuRYwNIitsAJeKRTvR8dt2w/wAQNAH5d/Fn4n+IvFWjeENE8Q65Pq1vo0097aX9zMZ7hzcuC0TA5/1ZQYHTnjigD3p9Nt/FXw3lsbi3mt5L2D7RFcqApt3dQSCp6qrnaCtAHCfDkQaXJcWMtw8jy7JDC7uWE0DmK4TJPIWQDGequM5xQB1GmaRrnha6ln0C9SRPNa7uLG6RTDk/8skAHTdlsHjcSaANDVbr+24Yb2KX7Jf2wklfdFu8tiBuVgOCCQQMdBjvQBS1jUgNEvtUXy0jmijk3QkgKrvhyO+VG0nuc4OcDAB5j46+ImteFvDNwHZlv2M8Fvdw4JdDlXkZx82So2b87jjaSRxQB1eo+ENEn+Cb22o+Hrf7VoVg0WkTopMaySIGmlKHhZA+9Tx1BxigDxz/AISv7X4b0ex07Sp7yV2KK96NkbtnaIgB8zBgwegD9UP2Ff2VvAOjfDXwf8XfETXeu67f6THPFaX6KbXTneMo6xxgbW4yMsCR2NAF348/sdTWs178Qv2fLj+zNURHebQI5PKjupGVvONux+7M8bONh+X52IwWNAHh+gfFq709W8MeL/CGo22oW4FsbCZTvXJIWErngjDBjjaOR0PIB9Z/ss+O/F3ivT7+w1QWc+i2EMc1hLDIWlUu7YhdiMMQOCR0xigD6EhLGJS5G7HODkZ70AKyK+Nwzg5FAHk3h+Gz0z9pXxtpdpF5X9seFNB1WcKSPMmS41C3Zz6nyo4F+ir6CgD1ugDL8Sa9p3hnSLjXNXvY7Sys0M08z9FQDnjBJPYAckkDvQB4r4n+LR1bUW0HWdXvvDEN1btIml2Nm914jurLcBJdtbxBzZwYBVXZDIdxIMT4QgHmGhaf8RPGOgeHry18Q2ulaXPeoNf8J2tgp0fSNKwJpLh9TlTzLi9QeVPFch1DOytswXYgH0z4B1jXtY8FabqOuxM1/NDyTD5ZuIwzLFOyE/u2kjWOUx8lC+3k0AfN+u/CXxL8D9Q1HRtEtda8S/C/xLdLqLaeGur3+wL/AO2i4fFlADPJbscARQyxxHG2RMEu4B0uteF/FHx1s5/D1xZSromty2v/AAkXiDUtKuNLL6fb3CSrpdjYTEzDzQriSZ3RRkMokyEjAKn7QFl9o+JWoSSTzQtDZaLewOFOxzbRa5c7FIOQ2IJTkY5Kg5oA2v2a9X1Dwx40+I3wkurd4LTT/Eep32i75Q++B3hmkRSRlQn2yHAJPEnH3TQB9HgkjkYoARkRxtdQR70AeK/H3wN4T1PVPDWsaxfT+H4724bRL3WLRolzHOu2C3uVljkhlieYqiiVG2ySIUKseQDyH4q6bpGtfCbVfBU+mzRy6doDabHbJGZriK70+3uba7hQYUPKLS4aaIBR5sZLqu2gDuPBHxIh+J/gbSPjrpfh6+1W11PQxofjHRYU33MexTIG8glQxiaaQ4UbpIbkkBtqKQDze38Y/DL4T2Fn4k8D63ql94UsvFh1lPt0ZCR3stu9pc2zzS7VMjpL5qsxaTzw/mEeazUAaHxz8HwxeBNL+Kvw+vmmksNU+26GhjNq8GoQ3E0tjbOX+7i5nvLXYygH7SqOCFBAB9V+E/E0Hi/wlo3i6w3JbavYQX8aEjhJYwyqTjr8w59qAPKP2pfi7cfD7wjb+GNB1lLPxH4mSWK1umZVaztUCi5u8sCisokREZxsWSVGYFVYUAcH+zz8MNKg+IcF7dWqibwdpizyq2cWl/fRbYYzkA+bHYgyNuGQ2oyEcMuAD6wQbUUDsAOuf1oAoeIIY7nR7q1miMkU6iKRQCcoxAbgdsE1hiJctNv+txo/FnwjoVhZaX+0X+zjZ3HkStBca7olr5hVLe90W7ldgGPG4WjoxbCbhGoIJG43TalC4z7Vg+IP7Tvxs1/4N+Ofgh4uhs/h/wCLNJa88TW09hazNp99AFEsU8rIJGQysFxEyF1D7cAg1yLlV+YuJD8Q/wBkr9njwba6x8Yf2ptZ8WfEnVNTi2ajql4sgttNBU+ZJBaWSAW0IG05cyBCFO4EnK9pfSBR9D/s++MPAHjD4UaNL8M/iFqPjPR9PiGmw6vqTh724aHap+0YijG8Dbuby+QQc5qJprVmbPTWleK1ZriRYzErF5NvygDnJHp61EZKTsgPzy+Ig0X4k/tFa98QfiX4Ht9etPBuqnwroVhMZ54be2hjMtzILO3Z5r3UJjvEUC4RY1aWTAUE9kVZWQjyH9qy98A+K9W8KfCzwX4If4X+F9b1ZL+51zWtNns2t7K0tWlmaKzlKzKqYkbEYCsy7d5LbY6pxlG7YHoHifwbpuiS6Uni+/0drw20c1t4emmv7zU4onBczXVhb3sVnY/e3JEbSZIwD5hkcfMptgebXfxI8PfEvxp8TrXUtXu9IT/hHNM8J7rqLyIm0ZLuL7bdw5G6GI24YFd2XDlgYw6QpK5uoGhoGpD40/ETxF8QLO4TxBfrrF/p/hrUbVAtoLBJ5Zre1mV1VZXSGGOVIkBSJIYpZWRRIJ6cU0NaEtpq2i+JPGFnfabqEesWemxxW9x4ktbKWXTp9UsLG3hnlm2BWNlFDje8skIb7XKwddkWRLSxXMfWn7Oviu8tdaHgu80V5LS6jiura/ggkcPkuVeV4IltHjZYgFmRIGJCAxsHzXmYqlK6KUj0f4weKdD8LaFqGp6hFob39qiFftd0sEK+biNVndo5PKildBGzlCFDEA5yVKNBvcq58SaFBqfj1PiFpcyW9x4rlhsdP02ee4htraSG5N9ttSgEEJWO8gUhlil8wlRtyiSL6MYuMbMyluaHxHivfhn8PZvC/wAMPDnijw/B8M7VzZqn2KaDV0sw11calJC8Rd0kNuzyss8JXzAgXc6qS99CT3H/AIJ0+HrS4+Gdz8cNd1OHUfF3xCmKX7x27xJYw2ZMcdmqFV+aMly7YOWOM4UY48bO0eVDSufVd5fRT6bFLE6zrPIqbidvJOPlOD8wPI91x1rgVRRgkzSMWjwvS/2yvhdd/tD+KP2fdZvbPR9T0eG0+w31/fLBFqNw6q0lugYZSVDIBtJJbHAzXVGhUnHmiJux9AWzWxtkcTQlWAKuuNj55DA55yc4IxnNbwhOOjIbufAH7aHxKe28f/FLxhaXtzHbfDLwNZ+FrJrZkSRNV12aQzskshKpi2gjRiF3Avg54ruhsI+xP2bPhbbfB34O+EPh9C7tPpmnLLfMyBGe+mzLcNhTtC+bLJhOQo2jJ2g04/EJs9WrYQUAFABQAUAFACYGc96APlf/AIKMPpNx8Ajol6ts93e63YyWkU+fnEMgkkKgA5wob060AU/2DdftrHwfceBDfJPcCSS9hAQgxInlqyOfX5xj2AoA2P22PjDoXhr9lXx5rOmat/pl/FL4eskzh2vJXEbRYHopLe4HPWgD8cvEcFhZeALTUoY0S4S9+zwnYPmCxAA+ox39xQB9J/C2e6k8H6TPPm7U28KwtJk73Cr8iuxO0ZLE54OPXmgDyrTtct7j4keK7HQGiuf7Buzc2fn3W1JOAlzhl+8pyWxjIIweRmgD2EaVLZr5NzqCPFMyNFeNlPtETHIQgHh8nKt0K7c0AbV60bNFbCzezuDwXH39qMcZ7DPJ44OaAON1ry7azvJlkhPkIQ0W0bHRyUYEdiR0x1agD5z8Uy6pf6odPsNOMdrZJ9htUkm+ZozlcNuzubJOfRs4oA+kn8Rwa38Ko9Uj8qKCWSZLlH4YyK2CXPRQQSNx45z15oA8FiNtr3hPwlbWd3A9zNrRtgCNs0ABAQBhzs2tjeDk9c9KAP2t/Y8geH9mfwHbzhvOj0tEk3HJ3B23cnkjOcGgD2YQxjkoCQMAnrj0zQB5H8Yf2bPAfxjvLPVr6S60PXLJ8x6tpLJHdNFwDHIGUrIuFAG4HA6YoAteE/glY+A/GSeJ/BniPVtPspk2anpEj/aLS9KxhVlVf+WD5GSqYUkk7aAPUoCTCmeoGOTk/j70ASUAePeOr6x8G/HzwX4kv4pEtvF2n3Xg95sDyxdj/TLRXPVdyxXig8AsVHJIoA9dSeJ8bWJzwODz/nFAFDxFotr4h0qfRtQt1ntLtGiniY8OhBBU9DyCeQcg47ZoAxfB/gXwp4Dt7m10LSvssuoSi4vrmWZ5rm7cDG+aZyzyEAgAljtHAIAxQBzfiXT/AIeeDUga8sLi486Ro7HRbUy3JuZWJfEdqp2HBO4krtjU7mKrkqAcX4l8a+LNY106ToaXNtruiX9pFeS2t7/xKdLubp8W9tOuFN/IwaN5okwY45ch1YxswB7J4C8SR+LvC9pr6232aWffHcwby/k3ETGOWPcQMhXRhnHOM0AdA2dp24zjjNAHzf8AtAwahF4ykv7CSYyvpmk28VoMlXafUJtPdiMZ4TVXORjoOcZoA5Xw9riab8Q38XNfSLNrdt4W8dCOYhC9ncWS6Re5DEfKgFvI3HBCEnmgD60W4hiAidzlV5OD7+n0PFADjcwgsCxyvUBSfT/GgCjrdlpusWM+lapbRXVndQvDcW8ybo542BDIwPBBHBB6g478gHn2rfAbw9qFlJHo2va/pNzK0bC8t78XDq0YxEyi5WVQ0YA2MACOmcZFAHiHjT4W+JPgT4kuvjD4d1b+zbW3s3h1CXTJp/JufLyYpbix2/Z1HliSNgp2hzB5YhA2sAd5471jwhq+m3fiyW3n/s7xD8N9T1nVILaRALmCBbaSFg2MmVRNJsYHAB56igDx3xTY638Ov2cfhX+zZqMq3fj/AFmzF/MiIfs1jdpmSJ55PuJFFeS2/LsPMW3kAzg4APsrwn4Xs/BnhPR/Clh/x56Lp0OnwnAT5Io1QHA4H3M8etAHxLrvifSvjF4s8U/FNL7Sv7E0u7KQ6nctviTS9NlMaStCrCRoGu2lkSJCGumdoyQseaAPrX4FeGL3w/4HOqa7Zvb+IPFV9P4j1tZFw63lzhvKb/rjEIbceiwKO1AHolAFbUf+POQZIzgZH1FYYpXpNf1uNH5Z/tjeE9Y/Zn/bD8KftTaPoFjP4d167iluXgJ85LqBALwusm1Q0tuzFCh+YxtkAr82dGVo2GfT/wCylH4e+GXjrx3+z1o9vIui2t03jPwdcIUa2m0XUWQqkLKeBFNuQZA+VkIJ3cRWg3qion0H4p8S+G/Bfh3UNf8AGGr2em6XZRGe8vL2TZBGnOdxPUDnjn72K5adKVyz87f2VPjJovgj42eO/EnwQ+G3iaf4A+LNXgtre6lskt4rTW5XdUazgAyYGG4FcKYo9pcJtEb9laF4q5m9z77+NfxYsfg18IfE/wAVdS02e9i8Pae14LSJ8NNISqxoWHAXeybmG7A3EBsYPNTjZgfD+l+DfAHgr4d69rH7UPxD1X/hKdTtNQ1rxX4a8K2kiQWkOpXEV5dWt5LGuSziC3DxtNGWSAogcE7+6Ij451D4seGPiH4lg+H/AMFvAXhzwcw1Jb6LxJciOJoray/fC5lZ49+2OKGSRgS7tyAHJCnQD3LTvB/hLwlq2oeFrrUPFr6t4s1ebW9Rkm01rjV7mU/Mq3rWMSrZvIZJHS2eeTbuYzCDoc5gZniDwj4b1H4lxw6za6Lp2h6r4EOlWs8Do5j0t9Ugs7zUGV2PEUU10EldtnmWkkqeYgS5mFogOx+IfhPxFrb3XgrTtI1fQfh/YJJpC6VolxpsZvzBdy+TazteXUJ+yxxxsTFEZC87zPKAWBIM4XTviboem/FjXPAUWg61p1l/oWlXuuafJqtrJBqMcHl20b28AWS1dDsijkWG48qQOFW5iIJLAek6R8Q4NF0/TYtMtIBaXd6PtGnapE0upLeSxbkv1gtn327sru811ZpNOWJ86EZ+XOdP2jVwvY46bxrd6n4suPEOq3VzLaWGvX1zbz3+oyTXUa2zJ9v+yy2wb541gkvBGJozN+93K8gUvUYWHzEVl4k8Y+HviPP4m1u7uRfpam1RI1lvIlsEJuLbULO1eJ5HaKVY5t6A4imcYUOkjkovoTufR2gapo3xw+FfjDTtctNFv/Esx+0XaaJrMKvqF9DtuIjJcKjW2JFWF4XmZZVCRq6o8O5MYxkpq4y/+wVJqUHiP4vWmmSXF3YWt1o0Ed1JNm2n1WOydL0q0JeFmDrGJJI2csdpYthWqMWo3Kie3fGD4teGf2dvhPD4q1XTL++s9Fjs4dN03TyZLi6lx8kMY5bHlhzubgKh3EgZPD7L2jSianyB8VNV/ZB/ax8B283gPwXoDfFLx/rVpaT267LXXdLlleNbm6kTcvnLFEJWJO6NiQ3JJI9WlFwWplI9M8MfsS+LfgL408H3ngD4/wDi6z+Fmg3Z1fxJot7qJWJ0t4mfywgwHimYFZI2woUknccYlu7IPJ9Yvb740/Eb4cfBTSdLu7mHxt4gk+J/jy0MYctYzzhdPt7lJGLRrHaW6l1ZQv7yHGGcFtorQD9PraMDDY5BI/CnDcks1sAUAFABQAUAFABQB8bf8FIrjVtP8KeCNT0a7uoLiPXZ4XWFwBJC1nJvLA9ehoA5z9hu5a5+IniCN52jtJrV73T1MWzzSzRB89zxxzxxmgDyb/gqh8L7/wAM3+ieMdNubw+G/GOoNFd2izP5drqioSkypnAMke/PoY+MZoA+Kdc0k3Pwo+2re2dxcxXoeC4En7ww/db9zxk8EZH1oA9l8N6rovhz4VX3iKxiupLXTbBZnEhZJHkjUhIzg9MuGH4d6APnjwnrQ8K3um+OEhaSSxhd9ShZijXUxcgjdnEgIO5sg8k5zQB9ceCba3uLJdOmkjngu1N9ahWWQm2c8opxgmNiQR2VR35oA1NYsPsWCsVxfwWoKR3UU3IwuQrqeWj9GHOMc0Aeb+ONRl/s+Y2kHnTzwvG1um1HWQRhlb5vvJ8wweoI4OaAPGD4L8QWVxpf265tSbYx3NyXYuQw+c4LZOSQxJ7kmgD0zwhqU1z8Nf7PmSG6hn8yObbg5YsCqsP4lyynByKAPKtKks7jQ/DVvDIsEtnrc8dxLMoQiNZI3QqR2UvgDpgAdBigD9wf2PnEv7N3gaUTCYPYZ8z++PNfBoA9noATy064/Xp/hQAGNGxuUHGMZ7UAOoAKAOQ+JvgeL4heDtV8LNfGxnukWWzvUUO9ndRlZLe4UHHzRyojjBHK9eTQBl/CLx1e+N9DMPiXTBpXirQbg6br+nCTesF6i8tG2ctFImJY2xzHIueQQAD0OgCnfxyPFL5Cq0mwgBmIUnHAPpn1x0oA8C0Xw98cGt7nVbLS7HRPEC2EUuo6nq6w3s+rX4Ku9naLG7La2KqsioTht7FvK4LyAGVN431HUPinLafDL4O/2zqWu+H9K8TW+sal4kEOmQedvhFzJaEkrLGsQQywRvK4CoWQckA9p0SbRfhb4Ss7HxV4pskKtI9zqN9crbJPcuzSSsokb5RksVXccAY6DNAHQaf4g0zWrKG/0q7tL+yuwPJuLa4WWKRTkZDLwRuBHH+OADyL4lW8mpeMfHIl3l9D8B2N/py9hcNeXkxfoMlZLG2P3u3QZ5APOvGGj6P4y8LfCrxtdo8EWk3+o/DbXwj+WJbC88zTJ1wp5P2y2tJIx2A3cHigDqrfxn8bNS8GaRctMNOvDFJpsn2bTvtNxc3VvJ5El1K3zCCKR1O0JBOUEgaQbQyqAYsniL4t6JfvZ3PxQ1OESXscDNqGn2Mzk3Cb0jXy4IkV0O7YQzxTgMEKOBGABmheLPj34at4NVbxtF41sWKvCdRs7TbqalSwEF3ZRwIgaNd6NslYkOhUMEWUA9d8AfHvwF42S106O6m0jWJv3a6Vqy+RcvIoBZY85Sf5WVg0TOGVlYHawNAHUa94i8M+H7JZvEusabptrOxiV9QnjhjlOCSg8wgHKg5XsPpQB8leKNL06+sYfhv8Mf2hvhSuhy2uoaJpc+o60r6lZ2N6Ns2nqiNsvIVABjXMbqIYgHwpJAH/ALQ/w5s/Geg6Z4o8VfA3X9e8W6ZZ2eny6nomoSzaKkSOzxXwt0k3XaxSSGQRGBpfLd0+f5QQD1/4h/F/S4P2WdS8bfD/AMQprsdxoy6XpmrZLefeSstmrsoBYOszkOpAKujA9CQAeY/sz/BHbqUfhVtItrHwl8NXsNLkdJfNbXdWs7cMQeTi3trq4uptrFj9plbBHlZYA+woohEpUY5JPAxQBJQBHcKGiIYZHH86yrawY0fPf7aHwD/4Xx8FNS8OaTp1jc+IrM/a9GkubZJWjuAR9wsRsLAFcg9zkMOK5IaMZ8Rfsz+PPFPj34VWMGhwtJ8WfgE51jw9ax3SKdY0HeY7/RgUzujAV1T7xQG3AYZyetO+jGnY9n1j9kXTP2kPjda/GDxf4p1u6+GHibQtP8RjQF1Fmt5tTZRHJbsRJkRKsUDnA5LyKCoFZVJOnrFD5mfaFh4R8O6T4di8L6NoNrpOipbG1Sxs0FskUO0quwIBg7T25B9656teUlqOyZ4/+2V8PPFPjD9l3xX4R8AX9zb6nYWsd7bRBhI19HZssxgYuDlmWMYP3iyj5uTRQak9ROJ8ieOfGetfFpfF+reIb2HXPD+qCPUItJltrmK2sre9UDTbZjaXdizXM1rIpl824nkZpPLSFQCT22S2JPk+D4H3fh/4teF/Edzb/wBjRan4tj05tLOiNILW5aRmjtIrRpZHmdY1jLQTuDmaISZjkDSDYz6w8danBf2trDofg7w946uxfu9tpus+KNRfTTdK6/aYUs4GSK7ji/fNcX9y7oWzI5AeOKpeu4itN4X17xjL4g8V65FomualqAg0zQda1K1Flpk9j5NoL61tcbP+JJb2japunG1WSYOHMu1gr20A7M6fqXh+68N2HgXU9Sa38Uavc+Gb/Q9Xs4p7q8soY57qX7VvtXmu91msERUTRtbyCLJLb0VXGeT+ENMtfEXjfxMtppUV54c0ZdE0z+1o4JQ+rXOj2kVnJcxu3yPGs6BwCN7qiZeP5Slra7L5TrNd/Z7+ImsroPxH8B+IPFMeseEmOnalFazLcWMcdyqSTyW1ns/fRSAKjwRSYbzA4AKgS5qvFOwciZ5hpfwc1S20+LwH4g1mPT2t9XfUv7Ru7DV7GTUJt4aV5bMSYC+TviIaO3kkDSZLN+9N+1TIcEh/7NH7Olx+1F8WPE0k3ivxB4f8MeFJFh1e60mSe1+3IQyWkdt9ped4nO24aU79qK6qqgEUVa3s4XQoq7sfc+hfsGfsqaTBdWen/CmVI47gmR08QamXuwxUuJnE/wC/XO7cjZUD5ccnPlPH1G9kauCR7V4W+H/gv4Y6HF4a+H/hew0XSrJpJobKwiCRRPI5MhVB0LM2T2wBxxWGIqymroajY+TPFf7WPxNufFfi9v2eP2cYfiNp/gCZ9M1TVPtzRtHqDApJBawoheaNGj5CEl+VXAwT24ehGMFOXUJSsVfhfqP7Nn/BQvS9V0nxr8NH8EfEjwm32e9TT5Ta6ppZ8xk8yC5VF835wQVkRgrdVPBrrcmtImV7lK4+EniD4XeBY/2Przx/qnijVfG95da94u8TyPKH03wjaFcxsWc4lmSJYFT51/fSjlQWLUb6sR1P/BPjw2njvxV8Q/2ptRhlsh4q1FvD/hnTSFCWmi2YiRNrhsyZ8qKMAj5PszDJ3sKvYGfcigZGKcNyR9bAFABQAUAFABQAUAfI/wDwUb0O71T4XaHeQjcmna19oxuAbJtpUwD1A+YE+249hQB0X7GugW918MNB8R3FqiapaC4tpC/M8cJC+WG7HOAw9iB0oA5r/gp3p+m3f7KOtPcwObuHVNPOnTR9be4M+N7Mei7WI/GgD8g9YkmvNCtG062eC30iD7Mq3D7pZAr7ZpFHTG9uPUYPUmgD2H4daF/bXwut9NYvcJqazvdRI+0Mqxnaqr0yWwT3yDQB4vpGmaadElm+yyebpkUkV0wAZSSPLcc9JCy/KBx96gD6D+D2uazc6DY6dcuG1XQRCkMojGDDLlsDaAGBVgMnJ45oA9MhsY9Rs50cSq7yKqiMFSAc7kyeVU4/hxigDzrxFof9t31tbzP9ohs3iPyfLKCnICk/MUBJDZJyQe2KAOI+IqTvqlvbrLIspSZ0t4IFcFBDIA8rHkYbOAMDGKAM3wHa6pL4M05rEy3jXEkkEpEYiIyiNuUAgNhxn8MdOKAOV0G3EVlBp961vKukeIzZbrgFCu8oCpX7zEkDnJoA/a79iSeR/wBmbwjHKoX7LHcwKoIIVUnkAHHt+PrQB7wPegBaACgAoAKAGlQTnv60AeWePPB2s2HiRPit8OrIHxPZottqdkJvIi17T0LHyJC3yCZNzNBI/wB0kqW2O2ADsvAPjbRviF4atfFGg3Ty2t0pBjliMU1tKrFZYJozzHKjhkZDyrKR2yQDoGjR87h1/wA/1oAw/Gt3daJ4Q1zWdKtmmvbTTria3RVLEyKjMoAHJ+bsKAPFvCep6X8LfBHin4kTWl7fWGjWmn+HtKtrYK8l3b2aFIvJwxDvPc3c2G4B3DI4xQBIugeOtd167Twk/hSPxPpJji8Q+JPEGkzanHDczQrN9hsYFuIGVEjeAs28KQyZVn3FACXwtJ4g8Ja/JPqcWiWes2Wr21j4lGixtaaZq8N2v+jXcdu7u0NwrvGGAZ8jeCWzGUAL/wAWtf8ACvg3x7Dqni7xPpvh2z17wpqWjyaheS7ELpLE8SrubazgSTkLyTzQB5d4/wDGWg+Gfg/4ztbeS+08XWsQ6/4Za78O38QuLiJbK6kaSJ4lMJlvlnHzlcmQYxnNAFbxv8B/Hd74svPGXgaLxDKLvUUfTp9G19I7T+zpZTMJQrXMe35pG3JEuGU7mEh2igDJi/Zy8eaxfTz6j8L5p2e2ZI7vWtTtLx0EjB3jhaSaVlXJmwJEAHm4JYoxuQDWtvgL8XNJk1PVPDvhvSNF1K/Se3kuLHVI4jcIyEgMCgkUPJsLgu7BSQCTuZwDbvvhX8XJLS88I3XgHTtY0qd7Z5bq5vrSFbsCVvOaaIiSPcVYSgrEiiYM4XLMpAMm6/Y91/ULux1S807wG13plz9rsjeG8uFsZ0EYi8pHPlKufP3IEGVkiUMDCkrAHUz/AAK+LLaO+lanrXh/XbCUhZNLnv7wW88Jk3yJIJBLl2RYmDrsCzRFwNkrRUAc5b/CDxj4NvvsHhnwN4m0xTcHF5o2pRQi9y2AjRwXCW8Q2bsloUVZGZ1XD+SoByviX9mXxDd67a+CtK1o2N54r1Ua7qdk180629rbkxyapKsflRLd7ZY0TYjF58SMWSPYgB9j+BfCvh/wT4csPDHhfTo7HTbCARwwISduSSxYt8zOzZZmb5mYsWySaAOioAKAGSorxlXUEHsayrfAxopygAbIwwPYZwK5IFH58ftf/CWf9l3xvo/7YfwZhhtxB4kE+v6Q+2OyD3SPC0yjgJHPu8uUA53yRyAErxqpa2EbPwZ+LH/CovFWk6poeq/2n8F/jTcyXnhi4XzZW8KeIJctcabMuxdsclw77QzIFYOW2nJaqi5kB9zvJ5KIjyqGYY+UEA444AzjkivKrStoaoxldtXtJLbULTCLO9u8UsRbzVV2U4XpsdCMeu45qqM7aiaPzUuLHw/8Bv7e8Kv4QF5rHw4tb3Q/C0lwpurZHvfMv01xolVXdzp9pNGHQfK1g0YOJFK+lCbkZnB+JvD3jbW9fs/inYavGL74T+JrW20jU7/UGjsorUGC5iv7iFMxx2kzyRRlbdI0hVmZweSdpDOi8I2Gq+HNBjsWMuoeGNYl1SWWawso4LZI7i0jv7eKVFlcOoSXVv43V5raMqWaKJhIjtbTTY5rjRPEHiDwzJea5ok32FZNFs7Zr6wmtdXmR4o0jYtHBa6fDY3EEMS5YSecvz73EMDP03wjouvfF638R+O9fvtO1DSL251ez0x9Skghto5pfKe6sVQB0keZUmMoXzC4ZZxGWgVonLkVxrc6P4zeEfEfwQ8OXvx18LQ3niO1vblH1C2gsxuvJvNZt06xlf8AR5t7xvIqxuJC8m6USbnyVb2isabH2R4fn8N+CfBMUUWjtYWzhbuKzgt2kWCYkPtWOPO1gWLMAxbKucE5J4GpKRSPiX9qf4weAZ9c1PQ7XTdVvNQ8W2LWkNlpeltpl7eSlW8vZ5kIllSWVFUzOgALAR+aVLL20YNkSPqb9kr4R6j8HPhjZWvjKztE8V6/OdZ1Y2cHlRWkk0YWO3xgZ8qONIAcEjY3OGyc8XO3ujpR1ueyWj2kKXQgihLmR0lWPaAu0ndkbsZZsA85y2TXmxXNobTR5dB8bNZ+IHxJ1LwZ8L/Cdhr2k+ErhbXxD4im1UW9va3jx5W2tQqSG4mQZMiny1XKKWJNd8qHLS5mZnzT441z4yfsRfEnxL4z8PeA9Q+IXwj+IWut4jubXS3K32i6pLKn2mNnRGDo7scAgqwG3KkEnopP21NR7ETOl+EFxrnxP+Nurfto2vw2vfhT4U03w7c6XqVnqEEceqeLmx5nmOjMscaqyRhXY/MyYLHnZqn7PRmZxHx71nxP8UPiA3wy+HNnBD8TPivplnF43Dagk0Xhrw4kKuNP+0oi/Lslknn2o27d5aO3mRK2sXzagfefw0+HGhfC3wNoPgTRIt9poFiljDI4G5tuNzcj7ztljjjgDsKBHWm4ZLqCIRu/msVJUAhMKTk+3AH1IqobiLtbAFABQAUAFABQAUAeGfth6Na6j8GNT1C6RNmlXFvdylzwIC6pJ+JViPxOKAPJv+CfHjKRvC994F1O+V7uzkLwHB3ukbYAZu5w69eyUAeo/tv+DY/Hf7LXxE0TeUmt9JfULc4z+9tz5oOO/wB08UAfiLZ21jqXg43dtHdPcixuZo4+qRoLiJ9uev3AOpoA+lPA3h9dM8L6FpsawrqCJBdXE6MeG2bkUKDheH59e+aAPFNP0O+8N/FHxT4Uv7V/sl7p89wtvtRllZiHQ5AzuDMSCORk0AS+EU8Q6bbL4t0fU723vNKvzDe2UmNksKZOFUdNq8+/0oA9/wDDfjix8V2wvNN3oLhFEbXEnJx/GAOAScnp3oAnniW7FvcFAJ7fcqoIiJCASPv9MHGcH1oA8n13+ztR1K5uDHJFd3L3SnfH9+OK2Y4wvIGcjnr9KAOY+F0gi8FmJXj8ia/cqjpl4B5athT1HJJ49aAMfTrF9R8QGDT7eO9c+KLKWOKddkrnlm+boq/IePvHqOtAH7HfsIXi3v7MXh5hGI5TdakkiL0WQXcu4D8c0AfRIz3oAWgAoAKAGSeZx5e3Oec0AKg2rj60AJKivGyFQQRgjFAHj3jzRNa+GXiC6+LngnSpLuwujF/wlui25IkvYV4OowICA13EmA4PMsEYUEtHGtAHp/h7xBoviHR7LW9F1OG9sNRgS7tbiNwyywuAyurDgjBHPuKANQEMAR0IzQByHxW+HmmfE/4d618P9QuLiyt9WtjClzaYEtrIPmimj7bo5FRwOhKgHg0AeIaJ478X+D9Uv7bx7qieDvFGo+RHq8d3oVxf6VqlzFCIhf6dNCwx5yJCrQuwKmIDYDlnAOn8MaLrniPxNp39lQ6mdITVY9b8R6/rNr9lm1m6ii8uC2tbYoCkUZWJi5CLhFC+azSMoB2/xnsPD154WgbX/DtprTxX8Safa3d8bKF7qVXgCyT9FR0lkjKkMHEhTa24KQCp4C8SeFPjr8MbHW7/AMKY0vVPPil0zVY45Y1NtO0LAAFkkTzI9ySKMOm1gcMKAPMfGXiPxD8RtWfw34T8KX9zoWntd2ek2en+Krrw299LZHy7ycz2w3LCjGOK3QE+ZIZWfykRXIAnwp8c+O9F8TeH/DV/N4pu9N1DVZdB1DS/GFtE2taFKtjc3MEi3dvuivraQWbDzWZnO6PLkhkUA+lLaWOXftKEq3O3sccg+/WgCbCtzgH8KAGGaIHluhA6e+KAPPfjb8bPAPwO8Ip4u8cX5jt57lLS1ghAae7nZGZYolJALFUY8sFAUknigD5zsfi1+0T8ZbueXw1qtx4JjEZ+z6PoNlb6rqCI0YaOa7nu7c2kTuzMAhkRQqAgyqysAD274AfBK9+GEWqeJvF2rXWueMvFZgl1jUri8muigijCpbRPKSwiUh3wAql5WwiLtRQD2SgAoAKAGyHEbHGcCsq3wMaKjshw4ZwCcnB46dDXEUYfi/w5ovi7w/deFfEeg2uraVq0b2l5Zzxh45IWHIYHtkAZHIznjGQ07Afm98Qvg3F+x/rXiH4a+OLXWvEH7NfxHmhSW5FzuuPDd+7YimVgpZJYyMhwGEqiMEF1Kv0RkmI+kfgx8bNc+GmsaN8G/jf4s07WLPVrMXPgDx6h/wBH8U2CpvRJGUmNbpYzFjB/ejaQWYgvhiMPfVGi2PoGR77U5YH01mW280O7hl/ejb8ud6MRhieAVI2joOK89twTiM8f+Pn7POn/ABXsIPEOj3SeG/GPhzypLHWQ0iQ3ManebS9RH3NCWAYEEvHIAykqZEk6KE7aMLHx34z1v4nfBzV5fDmt/DPQXtfBWlw/a5Ybqe1uHEi3c0FpbXQdpJ7Vord1gypZJGkgcNCoRfQUuZESIrm88PaJ4it/HN1r9peaT53iDQ9a1rTjDaNJo9tdxtaaybSKMQxMbhp7Z2hRVlDF40DoZFZJz1tcto2kw3k1zJrWqrq1lbaW09s8ccNm+qW/2C3urlpopS9rDFcRN++EiLd/Z/MH2d1jUZ6ge36R+zP8ZtL0aHxOlmJLlrCWytNOEgtr63t57xbh2mdZCLm9aZVdpTKFYodjQkqWxqTvKw1ue/8Agr4ka/4U8B2Oo/E7R7jSdOtrR3vtT1WxkikdQkYEsscUKIHkdnZk2QHK4CdWbjqwvLQ0Pnz4q/GS48a+K5fBHw7+LvhyG9vII2tdMhELmwRHRp7+fypjmaNJHKW7KSZHEpUfZ8104ely6smWxg/BzwVrHiz9p7wfYMttb2XhiLV9TeSSNp544BbmC3LSsu2SQzXe/wDfhpCYWmODcHOlfSOhFN+8fa4t5fDeovdrr0sUd1bLKmjS/wCkT+Xbq/mtEhLSM22SMEIGyEjAw2d3lzpyqHQ5WZ5B4K/aVh+Inxv0n4XxI/hm1l0661SXQ/ENnPZa1qina0E0KMPljX962xiJW2bsbRit6WF5FzdhOV0eW6/+xP8AF/w/8SNaX9mL9pjU/BWi+I7uTXNf0gO0sdjLIwxImxm5fD7MhDtXAYhDXdSrqSs0YnoH7N/xi8W+FvB/jmb4+fFPw14m8NeA9RSytfH1pGtvb6i3l7pLZWVVSeVJdkeUBd3YrmR8GlOCTugOX+LPx18Vy61YeI9Ti1WPXPEemvpvw2+FziI3OqTu/wDyG9TgIO1Q23yYpTtUROwwxcDXRR1Eer/sj/svX/wY0y98cfES/Gt/EXxZun1m9MzTLDv+ZoVmf55GaT55Jf4mwFxGiCovfYD6Z4AyR0GaBip5RdXGNxyBVw+ITJq6CQoAKACgAoAKACgDxT9seSOH9mzx7LJcrCBYKdz9AwkQ8Z656Y6UAfHX7IPxU07w78Tbd9S1Oxt9M1uWVpbqc7HWcFwIwoG0ZBY8egoA++filbR6v8JfF0MkaPHdeH7wcHIIMEh/rQB+DfwuY33hqbQWuZoLOeA299JHahnXz41UPvP3ELAKemMcYoA774OfES4stZf4Z68HF9FMyRXIT/WtFkGPJ+YnpjJPGMcUAY3xht5vDHxF0HxIyTJLqUYScsWUIY3UOuM4zyCfoaAOns1TTviNqOmiKY6f4mtDqtooh4BzglnzyOMbepAoAffaVqPhvVINdggMOjXKC1uYbRd0lnKW+WZVORtbjKdRntQB2lrqE5gaPUrmY2ShTEkTH96OQWb0wRjHt60AcXHFqd5rVhqMsLFNSFxZhG2xxxr5TfvGcYfJHGM4oA5T4caVr0fh5kN5HElxetLHJHCJCQFCNxj5fu/1oAp2kOpaZ8TrbSEXy5dVvbS6iyNweRFcbjnKg7SeQOPwoA/X/wDYahWP9mvw+FtxAxu9SdgDn5vtcuTmgD6DUADA9T/OgBaACgAoAKACgAoAiuIPPVVJ4BzjjqOQeQehxQB5ZqHw68QeBtcfxB8KGtfsmo3MlxrXhi5k8qwu5ZCWe4gYI5tp2clmP+rkJbcNzbwAacnxefRJ0tPFvw18YaRGAf8AS7fTv7TtQAQAd1kZXQHP8aJgDJAHNAFyw+N/wh1Tatl8TPC7ykhTC2rQJMjYzteNmDo2D91gD7UAbVv4n8NarMBp/iPTrnAHyxXKPz1A+U8NyDjr06UAaPmCL59p5+dvlJOB14HPcY68UAPvILfU7WSxubeCaGdNskU6B0dT1DKeo+tADLfTVtYo7e2EcUMQVI0RMBVHQADAAHIAHA4oA8z1f4Jzpbafp2j6pZ3Gi6XIrW+lX9v5ZsVUAD7Dd2/lzWrAF+WMud2MgZoA5nU9B8KwWdtaeL9I8UeBtSN5JNaeIbG+e5JuHVY97Xn7wcokaAXKKpCKqqRhQAbH7Ovj3xb4zg8Ux6zrdl4l0XR9afTdD8QW2nmzbUoYxh2ddxikKtgebCFjkHKqMEAA9V1XxHomgafNquuaraafZWyGSa5u7hIoolHUs7EBR9aAPnDxX+1hqfi8y+Gf2avh9f8AjPUpJPs6azdW0sejRLtRvPVxhrmIq3BUrG7ADzMEGgDP8A/sp+OPEnizTviV8cPGt1qviK0DTedK6yy2zOrgxWCL+406HD4YKJ5nwCZkwAAD6X0PwppfhrTI9K0S1SCCNmkI3szSyMdzvJIxLu7tyzMSxJJJJNAG0OAATntQAtABQAUARzLuidc4yMZ9KyrO1NjRV2FQsJzt2jJPt3/H+lcHMihzjed2NuOQR2pN32A5vxn4I8MePtE1Dwv408P2WtaLqMZF3aXsYkSQYxwv8LL2cEMDyCCAauMrAfBnxN+B+r/s2afe+BfEfhi6+Jv7NevytPe2Yh83UfCd23S7iKKZGQZyXUZwWzycP0wqxloyk0kekfCT406h8BtG0vTfiD4nk8afB7V1h/4RL4lW8wmSwtyhC2mrYAdGjK4FxjBQx79rBkTGth+bWIXR9b28kd5bre6fewzNNFmJxIWjZeD8pBPBOOeScVx8sobjuj5u+NXwI1LXtb1n4n/CS5t11/WdPiGtaXNqEltBrCwwS20NxBdAZtLxIJHSK4KsgKqHXA3VvQrx2kSz4llsPEPiHxi+m6/d3/gHWrv7RpraHfzpGmY2GoR3KCPcBYzAzrLsXYjzARssc5Ve6PvbElGH4a6n4qh12/8AiTpmrRzeJtRvrJrGa5mElgjXtzJEjIoAmZbmV51cCRX3FgA0ckbiUYvUdj1Dwd+0F8V/2bdSD6d4Vi8a/CyVVuLLTI9Ud77TIHChp9PlnDMbJSowjFljO2NpAGjd8akFJ3Q7WPsv4XfHj4XfF+KGXwx4tljvGtYbttL1G1On3sUVxCJUAilIZlKDcHjLqSCQ2BmuGVOqpaormR8qftC/Dbxhougar4dttAT7KYLCK3lWaGObS5EuWEVzbsrRqYy0l0rbQkqtcbo43Wa5jj6qVRR0ZMnc6L/gn/pmja545+LfjMaW+lavNPb6Xc2sl/DcphC7TTQyLGpeGSXcykcc7OAoNXiE3G5MFZi+Jvh9o37Lf7WPg34rWSsfCPxRsrrwf4jn1a+muJLO+kHmwk3MrOVSUKoAZiP3MmSOCIVp07LcqT10Jf2tPhn8H/HPhyfSX8R6T4a+Kvha6gk8HXNuWS8jdFSaFEigUztFM6TyKUWUpywYY2iafPF2ktBXLujeAfFF/qEvxk/aVEdz4x8TeEIvBz/DfwpbJvnhuDI6/agWP71pGaXJKRQ7W3OdorZxitICIdc1qztPG3h3wD8PvCPhXxv8ULGGP+wdCsfJfwn8OLRSjtcSuApe5+6fNCq7uR5YTIRtZtJK4H0b8CvgAPhvNrfjzxd4iuPF/wAQ/E0jf2r4guk2OIAfktLZM4gtlPzCNTyxy2Sq4znNSVkB7PFGsUSRYxtOAAOg7Y9qmGi1GOLAnyg7bjyDjiqAeiESbsjBGMelXD4hMlroJCgAoAKACgAoAKAPnn9vO2lu/wBlrx5bQbBJNawIC7YABnj+b6jnjvQB+VXhPxtBo/imz0yRJruK5nb7HLExCQ3fBD4HoSCwPG09OaAP1u+DXi+++KHwKudP1a+il1u2tLrRNRaP7plEZCuP9lkIIPvQB+OfgHRE8Oa1rkEPmT2B8q3dJLciHzIpSrRu2fmGVNAGD8S7WfSfiSuu6PM1ubpy/wBsjOxRkKCyKSSCoATPfbnvQBo/FLxTJ4k8F6Xqd+G+3aVdtutrlvnuYnTZ5yMecs2RjPHUUAdtBrK6t4W0DX3hiH9lCO4uV5LxbT5ZQf3gpGT+VAHpcF1JqFg8enxWMoaeSSaSOJkR3xjeAejYHXsc4xQBl6i15Bpk1nb2ZSGFYvKSMAymQ8ncWycHJPvnJoA5+zmsNQ1q1tvsl3cQW7tM9vuACOqY6j7wznigDC8My29nBf2lwk+mpsubneFeNPLVwR8gO4kp5gGP7lAGJd/bbf4l6LPEiFJkmtoHckqiYJXav3i+G4+vNAH66/sSRWcP7NXhe2tEcRRtexgPndkXEgOe+c5oA97HT8TQAtABQAUAFABQAUAFADHiWTO7PIwcUAMFpCAFUEAHOAaAKl34e0PUGdtQ0iyujIMOZrdH3DGOcjnjigDntR+Dfwn1d45dT+G3hm5kibekkmlQFlYdGB2cEetAHOX/AOzV8L5XkudJXxToU7BiraN4t1SxRWKhciKKcR8BRwUI74zQA608GfGDw4U/4Rz4txa/bJwkHijSIpJSoH3Tc2nknP8AtNGx9cnmgCWL4k/EjRLr7F42+D2pNGD/AMhPw3eQ6lakepicxXQP+ysL4x1PWgC1J8dPh5bReZqesXOnZ3BVvdLurdmYdQFeMHOPagDgNV/alsdUhubb4T/CXx58Q74XQs0Sz0h9PsX+U7pGvLwRwmLgruQv83QYywALFvZftO+NNCFppumeEPg9ZTROqiCYa5qcGVIBChEtI2DEHIM44PGTmgCloH7GXw4ub+DxJ8X9f8V/FTW7aZ5kl8XatJcWkTEnHl2SbbcL3ClCAcHAIGAD3jS9B0jRLeOz0ewgsraIYjgt4ljiQc8BVAA5JPH9BQBdjhjiJKDG7k85oAU7sjbjHegBqgpwSTk+lAElABQAUANkGUIzisa6vTY0V2KqoLHPbnvXn8pQ1wwKuMYTPA70WsBFL8oMwX94EwT2wOcY/GmBUms4nMkcwiZJFaMJtwHXspB+U8ccjpkd6mMrMD5G+LP7L/i/4bazJ8S/2T9M0yKG6eUeLPh5fzuNE8Swtu3KsDt5MM5VsLtCqS+cD5g3TCunoxHlHhb4saN4Q8WQ+H/hJ4nvvgF4yu79pL/4W/Ea1ZdB1UhTzZ3MqFrQOdwXyZURyECp0VtHCMwPoE/tV6l4K06Kz+Onwr1LwmjzCyfxBauNU8ME7/LcyX0QzAA4aMiZEw+Q2B81YywyjsBd8b/BX4QftGw6T458H+N9P1jVNGmuI7XXNPvI9Tiktp2PmWkpikAMe3BiIZWidY2BYb1dJyhsB594l/Zw8eaRqUU2kLb+I7Molyl5eSpb312U8oxw3trGI4rh02lNyGHdbxIpaORftFWql9zToYmsfDLU/BNit3d+D7m2aS3vbm5vdQkN/Z6PKiRZlsTNGYZy6Syu0smWTZcyLC6tcZqM7uwM80PhDSrXxtrOp6jd6KmrtZNfTalLJ+/sdkMcq3G6OZZVt7cTxyiaORWgWRJDPLbfONfdkZlvwl8X/iT/AGJaeDfiU118RG8+Oe2kOnoutW1pGUEjo6qkF+VlEalpArq5jJJkliVs50ldNAcc0uhfDvxi/ijwX8SNH+G/i2yQap/ZPiyF9KN08srfaYWW9iVJbaUmdfLFwxbETrLvQtWklzRsB6X8aP2h/g7+0v4Mk+BPjGW9tp9ZktL2yPgpofEs+r+Q6yfZrMwOWt7jc6EiaNSIzJlTlWGFKm4yA1PFXiC1+DHhPSrfxZ8RZvhwlnp5t4PGHjmS11bx/f2ruWktrC0QHyYwz+UGfeUQqSBt3DaUdQOy+HngbxT8X9Hv9C8HeHta+GXgnXgJPEHibWLtZfGfiSIxqfmWQObZZQwPmSfMqFljREKms5yS2A+h/g38Afhf8DfCv/CKfDbwtbaXazHzbmTzJJ57qU8s0s0pLv3wCcDsAOK55ScnqM9GtYBbRmEOTnLZJJ5PPU81cQLHHGe1bIBrFlG7AIJGB6UMCRWG4A9aKUrzSEx9dZIUAFABQAUAFABQB80/8FB0u5v2aNfs7N8SXN/pcQznB3XaAjjnkDH40Afj94nOq2OmQzy28dk1w0+xbQOpiaSMfIzE5DfIOQQcEDOKAP2B/Yg+HKeHfgFoXii4vry51jxZpsdzeNdK6qpwVRdueMKFGcZIFAH52ftJfBrxf+zx8XZtF1/U4tY8O6uW1eK7WLy1t0mnkVhsxgrHIUUscnkk0AeD/Ey5Gowi7e4hkt9Pm2R3afMWUnKtheMEEGgC34gh1HxF8M9JgjjtNUllmkuEuEQiSOOHduUj7x6A8cUAdn8D9YguvC8Om3s0Za7ie3+ySRZlkaQfMVPboOn165NAHp/hK782W/0+Y3vnxSKiJEquqRoAGaXoUPGOvOM9TQBY8aTL/Z91qOEgicCFj5xfeg6AY5zjjPX3oA8v8cz32laNBrPh3zLe6sY42ksQQpeJnbeVZuRldp5OfSgCxotzB418O6brg/eTXzQWKpJcP9oDxyHfyv3R8zLg8Ec96AKt7pF9cfEHwrdwXLrJGJZ2RgoeG2TYruHI+U7m2gnJPIGMbqAP1p/YusJLL9nbwuZDMUumu7uLzkKP5ctxK67h2O1l9fqetAHuinKg+vNAC0AFABQAUAFABQAUAFABQAUAFABQAhVWGGUEH1FACbE/uL27enSgBSqk5KjIGM47UAG0ZzgUAJ5aZ3bFz64oAQRqG3DjjGKAH0AFABQAUAFABQAUAMl/1bH2rOr8DGisc4xuIBGTg15rnZ2KBMkKwPJ5IPNE5WYBKvmAgjqDjFKT5UBHtLovm8qTuJJ4B5P/ANaosmVbQqTxRCJllVjEQdxA+UIRlifriiMLsGrHLfEH4X+APihoU+g+PfC+n63YzxGBI7y2RvJ8zGWic/NGfugFTkEAjkZrVVHTehJ80+JP2Y/2lPhN9nuv2W/jpd6hoe7L+EvGd093aLH0xDdFHkEYjCqIiB0YqwPB6vbJ/EI8n1jwB4e+Hctp8T/jh+zxL8LfFEN5KIdS+EmsFpmjcKvmtZoSjRDLKwVyw8xcxlWYppGcQJNJ+N/hVdLkm+H/APwUTurX5Xggg+IfhJJ/LcKd6F2jgZWyeThsDs2QKl04ydylJno1n8eviaGaPT/2oP2btcSGARpJdNeWbq+5/L4imbh1QluflKYAbhi/YRa3DmC5+MHiPV/7H1P4w/Gv9lxHsb0XdoLeW/1AWsqEhZIma4hLOSq5yB99hnHUVFLqSeQ+OfGf7MV3pl1Fqv7U2g6StsgguNJ8H6WZbSeR5FVbi3ikW5Yuib4VBb/VMUbZEdg1UUlqB1tvqXwt8aeH4rzQPgp+0Z8T7bU4LtFR7Z9M02c3WBJDPiWIeUcbGYxyfKvG5QuOf2iTA9I+Hnwa+Mep6JMul+HfCH7PmkXcBtl0rwjYw3mv3UZUbBeak6iOJ0I3ARpKcOd2GUZh1VF3WpVrnrXw7/Zd+GPgHWx4sOm3HiDxSLMWn/CQa9eS6lqLRfMZF86YkIpZ5FAjVQEbGMVjUxM5aWHynrVit5HcSR3ASSAKpWUOdztgghk2gL2OcnJJ4FZxmyTUjVmG5jgkdu1a35gFMZfPOMdPetowQEm31rRxsAEcVm2Ai8SAdfelT0qpCZLXcSFABQAUAFABQAUAeDfts6RJq/7PevLE7J9jvLC9crwcRXMTHk+woA/JrxtbanBpmq2+s+VIsKajdSow3tGXErRuCmMELGuB05oA+sf2df2w9Q0Twjp2ieMlur7SrWwuodPmt7/yZfJtdn2dCoBBkluCYgTxtYZ5FAHpH7UUp+KPxZ8N+EbzT7LT8aAkV8LzZL9mmvWBEEpwR95duBznkYzQB8EftK/AbWvAzz6haWMml2JmVL2xijaRLRwxCyLg7vLbAX5umPWgCj+z5p2qalovn3kEbwWfnQ7/ALskDTH51XPUlQcA54wevNAEXwojvvC/jXxB4cubcpPY3AdDKFYxqTldvodpGcd896APWLyR4NXXX7G1821uHW3uUH3TLnKn+RNAGlql7azWb2Op3lqVMhaKdowVBPLBsdMNkD2AoA8i8aafrt/baosd3c3cL2UwbZZrtbA/dkk8kDBGPvHHpigDkPgvql3pOoWukXV1d2Rv5I7m2fJEEsqn54mJyEYDaQDz0FAH0Jp3gS58Z+OPCfhN9bgsLm91mKze7kOxUtZUYMCcYMhEbADoSYx04oA/X3QNGsNA0TT9C0yBIbTTraO1gjT7qRooVVHsAAKAL4AAAHQUALQAUAFABQAUAFABQAUAFABQAUAFABQAUAFABQAUAFABQAUAFABQAUAFABQAhAYEHoaTSkrMBphjIwV9utZfV6bd7DuIIIh0U9MdTQ8PTe6C4LBEoAVMAdOaHQpvdBcPIiIxsGKX1al2/MfMxGtbdwQ8SsGGCDzxTWHprVL8w5mR/wBnWgdpBGQzgA4dgOAQOM4HU0PD03rYV2OFlagqRCPkGF5PAx0odCm90F2MfTbJ0EbQDaDkDJHPP+NCoU1sguYmp/DX4e61Ztp2seCdEvrV5BM0FzYxyxtICCHKsCC3A568CrUIoLmPL8AvgfPJNNP8IfB8j3AAmZ9FtyZAAQN2U54JHPqfWqtYLmc/7MH7N8lmdPf4DeAGtiixmE+HbTYUUghcbMYBA4osFzoNH+EHwq8PyCbQvhx4a0+QAgPbaZDGwHXGVX1pOKe4XOgtdF02yDrbQMody+DK7BSeygn5R6KMAc4HNZPDUnq1+LC7JvsNpnPkLnr+uaf1entYfM0L9htT1iBGMYJJAGAMfoKX1al2DmY8W8KnITn60fVqS6CuO2L6VSowXQLihVHQVShFBcMCnyphcMD0qfZR7BcNq53Y5oVKCfMlqFxa0EFABQAUAFABQAUAeWftNQJdfArxxDOyrCNImZi44YgZCj8QOaAPx/8AHRntE8RWGnCYTCxku5ZZCq75GQJFGnYjBfIbPSgDH+EGleMdH1rR7jTdTs47KS4hlla4BFs9vG6y75m/hHB4XAJFAH6ffsm+HNC+K2iaz8XfFtxDq2p+J9Va6urFo0EdpJE+bZ0wAwAjUYJPOc89aAKP7ZfwTg8Q2134ytbS1WxubP7NqqJOyTscfJNjoyLxkDknJoA/OL4PpJ8O/HuvfD7UYpZN0UeoWeRmORBwHXPJIU9+aAL/AI9sIdE+MuheJbRWhTxGssUgiORK69CwbKrkAHgCgDvPtE1uk0NtCjLPEr7GlUpHIT94Y6nFAGBqlt9r1dFtU8yGJvJugrHYshQMCAOS3OcHigDnviRcXum6Xb6lFEJVuYhbtHvZT9pVmEBPOfUn6Y6cUAR+CPCNlqfgVNO1m1RslzNsbAklJLif5cENnHTHHHSgC/4R+JmpWfiS18NeK4Z4df0y8ttV0+/imH2a5+zyrcDch4UiGBxwOTQB+3djcreWVvdqcieJZAfXIz/WgCegAoAKACgAoAKACgAoAKACgAoAKACgAoAKACgAoAKACgAoAKACgAoAKACgAoAKACgAoAKACgAoAKACgAoAKACgAoAKACgAoAKACgAoAKACgAoAKACgAoAKACgAoAKACgDzP9ouxl1P4K+NNOgnjge80qW2Ekp+UbhgYzxnJoA/Hz4kQyadaeILyS0EsV+sEtrb5Z3JSJQwPPCbQOT3yepNAHpX7Pvw20n4ta34Q8FeIZbi30jWA8dy6yeURILYhIDs+Ugu4IAAyAM5OcgH2H+xlfWXhSD4l2mv6lp8EWjXNpc3t9IfIigQRypsdSAsZQREZUkfMOOlAHN/E79vabxCNT034Q/Cm08VaFDcyaauu6rfGG0llUYYxRKhcjIIDA84B4zQB+fHxu1vx1oPjTRfHmqaLaafeLLI0d3Z3pkgaBhmSFhKucqDwSPagDq/Ht1put/D3w54r8NXcVxDBqMLJcysQWSRdshUngYxg5GM8jAxQB2Y0e1vfD1pFf6YUt7WLzZZrMkzwJt3bioPz7dyH0OeaAHaV4dlsIhLLPAZrswtdvv+fzdu3JUdGwo6dKAPP/jJPBb6TaTvcNDIJEhKgbx5cjKjOVOWLdTkcjPGKANT4crJH4Yt5XdJSU8pWAIcbRxMwH8JUAYNAHS+Df2eNU+OnxT0Xw74fjWRPNtrvUrjDL9gso5UaRncdpF3oqn5ju44xQB+x1nFDb2kEFupWKKNURSMEADABoAmoAKACgAoAKACgAoAKACgAoAKACgAoAKACgAoAKACgAoAKACgAoAKACgAoAKACgAoAKACgAoAKACgAoAKACgAoAKACgAoAKACgAoAKACgAoAKACgAoAKACgAoAKACgAoA80/aE8M+I/GXwm8R+GPCdt9p1e/t1jtIS4RWYumMueFxtJoA/IPxde6rYarr1lP4ekuE8Ow6pHfO1xtkZbdikoXBC7C3yAkZ/d5HU0Ac/oXijxlfR6Rp3gD+2NHtjFFKl6D9le4uVUbXRwMEKWzxjO3ByKAGeOvi98dvjXbW/g7xhrc6WGj3EdvLpmm2yWdvcMc5uJ40VTM5+8WbPLHGBxQB794B0Gw0vwpY2ttHMGtypDSyKWeRl5dQOg7fh60AY/xf062uPDUMupWFvexRXSRRQBgyuxBDbs/MEUAM3PJznigDw74dvZ658N/F3ge+nhvDCtzPCkUh5hyWJVc8fcAGOgIxigDvvg34vju/DkWmyzXX26OHDyFiWcAnAD9hgLlT6Y6CgDtr+NIS2p6f5DZUzzTuCoWUDguOwHQkdTQBwPxRuFk8O2OoxwxXV3cLsgYYXbL8mcMeSoB3DHrQBofALw1e61Fofhy1uw763NBYLevu8qN3kCqzjqQPmLKvqp70AfrV8Ifg/wCFvg74Ui8PaHB580zi4v76VAJbyfGNz+wGAqdFAGBnmgD0KMBY1AJIA6k5NAD6ACgAoAKACgAoAKACgAoAKACgAoAKACgAoAKACgAoAKACgAoAKACgAoAKACgAoAKACgAoAKACgAoAKACgAoAKACgAoAKACgAoAKACgAoAKACgAoAKACgAoAKACgAoAKAK8sYaUEIrDPz7unQY470AfiD+0xFdWnxG8UeF9NhP2r7bfvdyojskVkt1NKxdVIDMA3CEHcHBOeKAPDbPxB4z8OabbXOneI5/sUr+TZ7XLRxPGzbY5EbO3I5wDnBA7UAaU3ijXtT1228a3+om11O4njs5kjtzHG+7ncq5yo5/yMUAfVPhnxFpkV7Y2cDpc3AtdksMRXKbRnzeOgIwD7570Ac78b9ci/sK1k0kOvlv9ouQ0W2UJhvl9MHqPUYzQB4Z8IdU0qyvNI8QecgR5prK9gWNfOWOc7kkIxgqvAweMGgDW03VJ/h38SBoc1t9n0+W9ZIpSzGEbxvV359GHHSgD3vzry6tgItzR3alFKQh0YH7zNkH92Tn6dqAPN/izHBJ4ajmMqJDptxt2NGRHIVUYZcEMEyMZXHTFAGv+yj8SF0DxT4U8I3mmXCvN4osLmxvhF9oijd5k3I4HMYAdsEk5VVJ7YAP2st4kSBUHIx13bs/j3+p59aAJVUKNqjAFAC0AFABQAUAFABQAUAFABQAUAFABQAUAFABQAUAFABQAUAFABQAUAFABQAUAFABQAUAFABQAUAFABQAUAFABQAUAFABQAUAFABQAUAFABQAUAFABQAUAFABQAUAFABQAUANaNGOSO+evf8AyKAPzd/4KCfAmbwl8YfDvxt8HRQQ2viQyWWqW8n+rfUQq+W5A7vGu05yPk4oA+F9I8I3114b13w9av8AaI9I1cyOpTzFS42tlj0ADYDcZ6/WgCh4q8N/bNZ/suC50ya4nSALNbsfndcA8ngKqgISRnKnBoA9ae9tvBk1tp+kRaZbvFboWQxuGiycmTzfvOhJyQSRz0oA5z4h65q+pPfeKLq5lNktnN5kMBEiMyqqq3OCoJJIHIx2oA848E6ctx4dvNNkght3tPMkTUBvO+NQCyFkwANw69QeAcUAdZ45hbxHZeF/FSTO66nmF1lBwJQuMfJgYO3IJ5wRQB2vwx8b+IrfTLPwz4l8yzkWWVUdpk8u4t1Zh5YbgqB09TigA+Lmlf23oskNhqVjDapGbm6WaMllgAzHubkpGZMruQjplgQaAPo7/gnB8E9F8aa3L8Qr9A8Pg6SBBC6DyrrUpod5bgYaOJHwrADc3PTAoA/TmI5jVueRkZ60APoAKACgAoAKACgAoAKACgAoAKACgAoAKACgAoAKACgAoAKACgAoAKACgAoAKACgAoAKACgAoAKACgAoAKACgAoAKACgAoAKACgAoAKACgAoAKACgAoAKACgAoAKACgAoAKACgD5C/4KOw3Mnw68LNDDN5I8Qo00qDhWEL+UrHoAzlRnqKAPz+W50rwXNr2v6vbwf2XO7TTCWb5HDBiCigYEjAqMD+/nrQB514B0O91Hx/N9tzM6pLczoMOtucDcjEjkxlkXB685zQB2vxTm1GwfUFsJWjubHy4w6zkwQRMoYQ4IIJZieDkUAeUa1dvrEeneGHumuiLpbnUmlYllcZcxqBgbUUY4Az3zQB02mayvhixzDYSSS/bjB9ji+eLU4XyfO3NkIoVlBQY5BxQA/wCHbS6honiDwnKLqHUNOkk1HT4Yl3KWBX93tJ564GOze1AHdvoGi+KlstS1LREhVIZPJg+zbXQsflLEHax6nkHrzzQBcHgeyvbC+sNNub6O38kECcK8QY4VW3H+H5gh9No7BsgH6N/sHeB7zwX8En1S/sYrRPEN/NqNrbxpt2WaqIojg84KoGAOevqTQB9MIcqDgj69aAHUAFABQAUAFABQAUAFABQAUAFABQAUAFABQAUAFABQAUAFABQAUAFABQAUAFABQAUAFABQAUAFABQAUAFABQAUAFABQAUAFABQAUAFABQAUAFABQAUAFABQAUAFABQAUAFABQByfxM8B6H8TfBer+CPEEKS2epwtDl8/upSP3brjkFWwcigD8jPiL4E1TStfn+GOrbHuPCWpm6voWjPl3JjKtCrgfdDqAw24oAwPgzb3FyNd1maNYb+TUJPMhSLfJvJDZ2N8xUkDuQRjigDd8X6TH4pmGgW1+32ewQ3mtrEm1lJizGoGBmQtge3agDyDQdLm8O6Imt6hBBfz65cw6cQzYnRBkui8cnAUM3XIIzQButot+PD7afZiDVLOK1leOAyrDcrKWA2LhQGIwfm6gcZoA5uHwN4nh12y1zw/Df208d7LLFItsZ2CFDwzlgWAZXGc9++AaAPcbX4f8Axe8L+EdB+Jl18P8AUoNM8QwLdx3Gnob6EgkjawjRnhOc8FTz3IwaAPbP2d/2X/GnxP8AENhqfjjRb/SvA8Jkmu47+GSG71HcBi3QOFdY9y9SAcFscNyAfo/p1lZ2lhb2dnaR21vBGI44Y12rGo6IAPTGPwoAtAADAz1z1oAWgAoAKACgAoAKACgAoAKACgAoAKACgAoAKACgAoAKACgAoAKACgAoAKACgAoAKACgAoAKACgAoAKACgAoAKACgAoAKACgAoAKACgAoAKACgAoAKACgAoAKACgAoAKACgAoAKAGMiM3zDORigD82v2yr1NK/aN8RlYLeCS40TTs+W22W6G2RckdyuSM9cAelAHoHwL+BGieNvh9qeu+JNEgS1sdP2ae5VkvRNGu5ZPNBBGCOxwRjOeaAOQ1X9l2w0b4Kaj8R9S8T62+q6hdtL5dyYkSQZcAvKAG24HXPHQUAfF0BWxk0HSr2O8kNsl1NHciYPBG5c87l4Xg8Ehs9Sck0AerN4fh0/T21eW9lSK0AMUZhV5F3DDcYJOckgj1B60AaGt+B7vT7VpNObzrQaekipc53/6lpCpx3Axg9eQM0Afqj8INLbSfhX4S06WcytDo9pl+QT+6Uj8gQMe1AHXGKMjbsGOuO2fWgB9ABQAUAFABQAUAFABQAUAFABQAUAFABQAUAFABQAUAFABQAUAFABQAUAFABQAUAFABQAUAFABQAUAFABQAUAFABQAUAFABQAUAFABQAUAFABQAUAFABQAUAFABQAUAFABQAUAFABQAmBnNAH5nft8zxWP7TtncyNDG82i2VrE7BMgO0wOcjpkjrzn7pP3QAfY3wQ0xYfgC2l2Ezqfsl2qybvNCnDAAbuT9GGR0ODxQBxHxh1LS734O+G/hm+LrVNUlsra3gWL/XSHAZWXpg/PnjtQB8y/t1fs++BvgPJ8PPHXgixl0izeWfSNRSOZ5FmlZF8s7WYhfmDHCgZzQBwGneINK1HULbS9MBYWsW6SWSLA8zcWYLt56Hv3oA77wjpl38QfEnh/wFpUhM+t6klvOSdxgtFYzOxP+6hX1wwFAH6cWkMNvaw29soWGJFSMDoFAwP0oAmoAKACgAoAKACgAoAKACgAoAKACgAoAKACgAoAKACgAoAKACgAoAKACgAoAKACgAoAKACgAoAKACgAoAKACgAoAKACgAoAKACgAoAKACgAoAKACgAoAKACgAoAKACgBpJzQAoPrQAZFACE+lABk0AKD60ALQB+bn7d9hNcftW+Hd83k2h8PJPJlS4Zo3fDAD7rAlPmHPGOnFAH3F8ILXS7T4ZeGbSyvUmhutOQhtmPNdl3ScjHOWI/4DQB5X8GfBXjHxP4+1Lxr4+nhfTvDWq3en+HYBEAZGUkGdzj7nG1Tn7wNAHDf8FNbGzuPgn4dv5Z44ZLTxdYSBZWQEswOScsOmOlAHyv4RnttMWTVmu7aaI/vRch0KSyuMbSqjoDkcNjjt0oA+pP2IfCNnq3inX/AIhQ2sf2XR1Gm2xR1ZftMgDTurAnPy7Vxk42noc0AfZ8ShI1RSSFGATQA+gAoAKACgAoAKACgAoAKACgAoAKACgAoAKACgAoAKACgAoAKACgAoAKACgAoAKACgAoAKACgAoAKACgAoAKACgAoAKACgAoAKACgAoAKACgAoAKACgAoAKACgAoAKAMnWfEWh6CvmazrthYK3yr9puY4gWOMY3EZPU4oA4q6/aD+EMThYfG9tcYLbja2010AFJB5iVgp44z25oAYn7RHwYlWHyfiFp0slwxjjjTc7b/AEZVUsD9RQA60/aH+Dt2snk+PNPBglEMqSpLHIj7wuNroD1YdueD0OaAL9l8bPhbqEzw2/j7SEKN/wAt5xEH9lL7QT9M0AacfxG8CsQkvjLRUkYnaDfRrnHOMsRnjHb/ABoAD8SvBAlSBfFOnbpIzOhEm9TGDgnKnAOc96APz9/4KNOt58cfhF4v8N6+zW+qaff2O+1cbXEcsbbslSGHVcYboRxQB0mgftP/ABM0ODRNIXRdH1EWdyltp1u2nTW0sauoXdxtDffzgrk4yODQB91eEdAg8N+HLDRQpLww75mwSDIxLueR03sxA96APmT/AIKXW9rL+zet3O8MX2fxLprRyyYMal5Nu4984P50AfD3g/TLNdDTV7Se1V7CJZJHmsZMyxpITIFZCDgnPJ4HTeOgAP1I/Z38B2ngL4PaFpYWFbi+g/tK8kii2K89x87HHbhgOMjjjPWgD1BQFUAEYA4xQAuR60ALQA0k5oAUdKAFoAaSc0AKOlAC0AFABQAUAFABQAUAFABQAUAFABQAUAFABQAUAFABQAUAFABQAUAFABQAUAFABQAUAFABQAUAFABQAUAFABQAUAFABQAUAFABQAUAFABQAUAFAHzN+3FO9t4J0S5WdlaDViyqkXmuT5DevCr65zQB8Ma34okhaL7Tqkem3MtufL6EBEOwDawxk4X5gAcNnOeaAMiDVTDJHP8A2wWgnjRUe1tnZ7iQkktuLZQ7cDjHTNAGjZeNvEMEdtCNcSC0Rg+y4bEhO4ODIVQtnKjHzHgDPcUANXWZtXsxfs9xFuvXklkeQkRoqlFY+ayhlLAHHXB9KAL2g+L7YzJY6jqMGqwxXQndbZzEFDKAWRF3AcdQrnnOcHIAB6PqY8I6x4Pu/wDhHPFd7FdxBnjjmM0crcYjiZmwBluASxG3BNAHh/jzUNd8RfGTwXa6fZ3saeHNDKXVxp2Ga3uZWDSx7lJzkqEyD1dcYzQB694UXT7H4gaTrer3t5qeiaKk179nt3awnlvVwsDRsEIbDBsnPJ65oA+3PBfiDwfrN1CtxrWtaZPK0F1FHdeJpJPNmYYaIr5h6YyQVA5/GgDzX/gpFcWY/ZovrW7ZJJ7zWtNS2haEys0qy7woCnJIHPI6Y60AfIs2k+IfDfgu2S7sdY0u21BGhtZrzSXHnSkAlYuFViVBG4kgdOooA/Q34b+I/FvjDwho/iLwl4x8J6ppc1lGkSpYS74p1Ta8TlJ2UkOrBiQuCDjjFAHoNlc+KFt4/wC1LLT2nGwS/Z7gooOMtjcD6jvQBVutU8b25njg8M6ddbYiYnGpmMtJgYDKYjtXr82T9KAIF8Y+IbOaSDVvAt/+7UM0thcQ3MaHGSDlkk/HZz1oALH4kaJd3f2K9hvtImkH7v8AtK2aFH+jEYP50AaMvjXwxahzL4k05ig4RbhCxP4GgCZfENpNZvf20zzQxKrnyYy+4E46hSDj2oAhsvFmm6leCxszeGVy20yWM0a/KcH5imByD1oAtWevWF5ezafBO7XEH30MTKFP1IFAGopDAEEH6UALQAUAFABQAUAFABQAUAFABQAUAFABQAUAFABQAUAFABQAUAFABQAUAFABQAUAFABQAUAFABQAUAFABQAUAFABQAUAFABQAUAFABQAUAFABQB41+0r8LtT+KXhzTtO0mB7iayvDOY9wxhkKg4bg4znBoA+Z/Ef7F+rWmmJd614Rv8AxJqDZWbUYtajSaEYwqi3MRUjpjaRwB07AHH337G9vaaP9rtNH8Wx3n+t+03ui3TIkgypytv5khAHHzRqDjI4waAOdi/Zg8W30sOl+DLA3E11bKrTy6Xe2tkNjN5pb7TBFtIULyZl5GQMGgDxjxF8A/j34biaWLWfBtwZJdjOfENs7kKAUYLu+U4VTz06ZIoA4vXP2ff2wJjZeJT8N9f123liP2a50i3hvYpQCVJDQkg4IIPy9Qc5OTQBTli/bD+D8MnibXPBHinw3pkceyW71Xw2rWhVuMPJJDsJB5AOcUAdb8EtI1DWLqbX9f8AEupy6tfbtslrOLcvGrBsMjug5PKlMgDbjGAAAdx4m8SHT9cOk6Xrws5rUOdUk1CdViZDKHto40LFlIAkRiSu4ncMgqaAF0D9qXTvC96mkeJNR8PXEv7yWJbVZIIjI6qGVxtGSygHI4ySR1JIB6D8Yv2gLD4mJ4O8Q/DrRbXTYvDV1DeJBDbxyh9V2rkyKF2sCmQNwI5zjPNAEXj79oLU/jX4sg8RaitnbW0NutnZWgdmFpswLhiOADucgc9MUAdR8Fda+IOgajav8HIFv7XVkKf8I/IipDqUESn7RJNGNxB24VGIBJPXFAH1D4D8Z+FPEVmdU8TfAjXfCQ0rEV213aL9ms3OAcjeGIDDDFYyABuLDJoA9V1eygXTX1LRrTUtRt7mEobXS7tYUdHOfNiZioLdNpU9MYPegCjP/wAJWl0t54f8F/aJY7cJFPqutZaE7QCfLUOu7jnDjccknJNAGDbSfEV76CPxXptnJcPKBDc6boCPFCWOBuc3Mh49cfhQB28/iPT9CAt7/TtTuZYvkkuItLdhIe5G1cflQBZ0zxdo2qgrbw6hG44HnafMjfqnFAFvUdVsNItPtmoXZhhcqi+YWyWJx0Iz+dAGjGIyu9FXDDggdRQBKoAUAAAe1AC0AFABQAUAFABQAUAFABQAUAFABQAUAFABQAUAFABQAUAFABQAUAFABQAUAFABQAUAFABQAUAFABQAUAFABQAUAFABQAUAFABQAUAFABQAUAY3iKy1m+gEGka4dLcn/WiBJWPBHAYEdSOo7UAZA8J66DMk3xG1orJFsAa3slCnOcgCHrn1oAxvN17wffTx6nrHjHxJbvAZFl+w2Qhhb/YMcaEtns2RQBt2bX17oV3ay6lqD3TRGUS3tlC7xhkDACOMbGwCBtwSTmgDza58URpaRafHbfEG7PJaHTtBtYCSOCRmMbQcZAJzg0AO0TVvD1/a6jrl0vxN8N6folu015PqlzLZwoFGeIw5Dk/7IA5oA+W7nxRbf8FGfifqvgTT9UvtO+GPgewF1DZTMi3WuakrbTJMFcN5aqV25OCRyKAOX8O/Cz4naH4m0rwLf6Lfafql01vbCK5t4biFofMG5MIwcDy8k7GwDH060AfTv7LPwg8E+IvhPcax458FeGtbuNX1/VbqFp7NLv7PGkpgEReRdygGE4Xt6k5JAPQ9d/ZK/Zl8S2BstU+BnhJoZGZx5OlxwMrN1IMYUrnPagDw7xP/AMEw/ghJqyXPw88T+JvAdhNIhubHS7vdFvUcPH528I5B/iDKcnjpQBmt/wAExvC9rp5tdC+Luv2YVpTCZrSOfyzJtLybNwDudikgjbnJAANAGNZ/sZ/tPfCDULTUPg58YdOv30uIiAyD7FJKuMGOS2KSRvkdfnUZ54oA0n0v9rq1iFhq/wAKdNt765c3Da54cMdlcS3HQrJJFcMGyPlbKrkDDZoA9v8A2XvDHxm8OaFry/F21sbOS8vUn0uwhMYe3i2gOXELNGhLbiNh5BBOGyKAPeVRduDkg8cnNAAEjXGBjHoT6d/WgBhKRkqoP3c4UcgetAAHXbhpCQRuz7UAK8UEybZY1dSQwDDIyOhoAa0qJNHE0gVpC21Sc7uMmgCWM5RTkHjtQA6gAoAKACgAoAKACgAoAKACgAoAKACgAoAKACgAoAKACgAoAKACgAoAKACgAoAKACgAoAKACgAoAKACgAoAKACgAoAKACgAoAKACgAoAKACgBCoYgnPHv8A59KAECIBtCjA6CgCK5srS8ge2u7dJopBh0cbg31BoAzW0ew06wuLDRraDT0KHy/JQIEkYMobjoc4ORzQBxPwo8AeJ/C+m3E/jLWL2/1iSZvmbUJZoJF8tMERsxUEvvJ46k9sCgD0G9s7W/iltLy0iuYJgYpIZF3LJGRyGU8EUAfDnxB/YL8W+D/ivP8AFD9nLxedA026fzLnQ7KT7LJHOUZH8pj8sisDuMblRuYkEcGgDofBuh/tr3UKeHG8HeFPD2sXsfl6n8SrxYp71olBRYxZRu5aYDjeZGXjnHQAHvfgf4N3Hw/8A6T4E8M/EPWbKPSoPKaaGG0ka4uGZnllYSRN96R3OM8Zx2oA6GTwt4oazjiHxL1qKRcB5Ra2RdsddoMOOaANG00XUbXUPtsni/VLmF4lQwSrbBFIAzIGWMN1HIzjPagDdiGY13EMeu4HOff/APVQBG20ytGbZmGM8kbWPXp3P1oAzp9Q1OGy+1WmhvJI8vlmFphGw5wGLHPH9MUAQm88TyQGaDS9PWVkYCOS8Y/vASACypgrjBPoeKAIGg8erew3aazolvYiL99aSWUjssnfEvmLkZzj5Rxgc9SAaN1aarfaUbeDXjaXbnIu4IEOB6BXDL/OgCn/AMI3NLqFlfXuu6jM9kOEcpGskn99hGBkf7PT2oAeNMs9La+1Kzt57m4uFdnjS4cmSQDJVA7bQD7dKAK2oav4mOmiXSdAYTy2sUkcckq7o5c/PE30TnNAGpa/bJrr7TdLGkRhhaAdWDEtv59xt+lAGnGMIo9vSgB1ABQAUAFABQAUAFABQAUAFABQAUAFABQAUAFABQAUAFABQAUAFABQAUAFABQAUAFABQAUAFABQAUAFABQAUAFABQAUAFABQAUAFABQAUAFABQAUAFACFVOcqDng+9ADRFEG3iNQcYzigB20elADWhickvGGLAqcjt6fSgBDDEeDGpxwMjoPb0oAcEVRgDoMdaAAqp6jp3zzQAbVxjFAC7QKAE2r3GfrQAbF68/gaAEaKNgQyA5GDn0oAXy0AwFAx6UAKVBGCMj3oAQxxk5KDJGM4oAQxocfL0GAR1H40AKI4wchAD16d6AEEaKAFXAHQDigBwGBigBaACgAoAKACgAoAKACgAoAKACgAoAKACgAoAKACgAoAKACgAoAKACgAoAKACgAoAKACgAoAKACgAoAKACgAoAKACgAoAKACgAoAKACgAoAKAGtIifeOO1Zyqwi7NjsI00a4Bbr04qHiaS6/mFhRIhGQTjp0NVGtCfwsLCGVB1ah1oR3YWFEiHof0ojWhLZhYC6ggE9TjpVuajuFgLqOp6+1Q60F1CxH9stuP3y8nA+tCrQfULFe61vSbKPzbzUIYFzjMjbecE4574B49j6Gq9pELHnOs/tVfsz+Hb660zXfj98P7G9sWaO4tp/ENqk0Tr1UoX3bh6YzTUk9gscs/7en7IcVy1rN8cdEiZYYpy8kNysW2T7oEhj2F8clAdyjlgBzQ5paMWxPYft1fsh6jJbxQ/H/wnC10A0f2q5a2GCWGWMqqEGVPLY7eoyKSewHovhb4xfCnxyQPBXxG8O+ICyCQDS9RiuiULEBsRk8ZDc/7LHoDSc4rULnT/wBp2G4J9qTLDIHqO+Pp39Kx+t0eblvr6MaVwbUrJWZDKdyqGI2NwD07dfbrV/WKfcfKyUXMDYIkBycUfWKfcOVkVzqdhZxtLdXKxIhwSwI5PTHrU/WqS6/mHKyYTRMNwbsGxg5A+nWtPbQfUVh3mJxz16cUnWguoWDevTNNVYS2YWFLAcE03UjHcLACCMiqTUldCEZ1X7xxUzqRp/EwEE0ZGQ3H0NZPFUl1/MdhDPEBkt+hpfW6Pf8ABj5WL50eSN3T2NP61S7/AJhysY13bqm9pMLjOcHpS+t0e/5hySK0OuaTcoZLW9SZQ23dEC4z9R9aHjKC3l+Y/ZyJzf2mM+bnDbeFJ5qfr1D+b8GHs5dhfttrkr5o3AZIwcgeuKf12h/N+DFyMRL+0kxsmzkZAwc4prGUXon+D/yDlZQ1Txd4Y0O0lv8AW9ds9PtYFDST3cohjUH1ZsDt0rRVoPZisebXf7YX7LFjIsVz+0D4EDuxQBdbgfkDJB2scfjVqSYWMm6/bo/ZGs57WCb48+GSbwSNHJHJJJEoQZbzJFQpHwON5Xd2zmndBY6Twh+1L+zl49uBaeEPjZ4P1K5YEiCPVYllwOp2MQ36UnOK3Cx6Nbavpt5EJrO8jnjbo8R3qfoR1qPbQ7hYn+0w4zuJ+imk69NbsLCi4hYZWQH6VP1ql3/MLCLcwuu5XJH0NL65R/m/BhZi+fFjdu4xnoar6zS7j5WL50eM7v0pSxVGKu3+YcrENxEoyWOPZSalY2g/tfgw5GBniHJbtnoaf1uj3/Bhyscrq4ypzWtOrCr8DE01uV9S1G10myk1C9Mohixu8qF5W5IAwqAseSOg469K0EY6ePfDcn3G1M4/6hF3/wDGqAJB448OngTX2eeDptyDwM/88/SgBw8aeHj/AMt7vpnmwuBx/wB8UAPHi/QT/wAvNwPrZzD/ANkoAX/hLNB/5+5P/AaX/wCJoAkHibRWwBdt8xAGYXGf0oAB4l0Vul23/fl/8KAHjxDo7DIvR6cow/pQAHxBo4YL9tUk46KxH5gUAIviPRnAK3vUZGY2H8xQAp8QaMMf6emScYAOc+mMUAJ/wkOjcf6aOf8AYb1x6UAIfEeijrejjvsbH16dPegAPiTRQu43vAyf9W/br2oAT/hJtD6fbh1x/q2/woAUeJNEIBF+pBOPuN/hQAHxLogODfKP+AN+fTp70AIPE2hkZF8P+/b5/LFADh4i0Y4xejn/AGG/woAG8Q6Opw15j/tm3+FAD7fXdKu7lbS3ut8r52jy2AOASeSMdjQBfoAKAIJRlzn8PavOrfxWUiNHV0VhyRkfU1vCEGtRj/MOdigZ/qKxdqeiAhlT7QxjbBi/iHqays5PUB0BCgJt2gEqBnPSin7sgCe4ZAfLC7+wfgY9Tj8fyrta5lcR5L4//aa+GvgrW5vB+nXF74t8XwJvHh3w+gubvBAPznIjjADoSXYYVgxwvNYuGoz5K8ZftSfHD4ra3c+G/APjOw8G26LN/wASrwZo3/CWa/jaoQXN0pWytt48xwFcMvlMN7da2UIoQ/w5+yZ8VPHoHiHxB4Jlvbu6vbe7XWPix4zu9YnaEwtDIBpWmCCGOQRk7UkuGwdoLk8hupGAHXf8Ma+GPAmqF9Y+LXw+8J6nr906aXFo/gPR9NWbCZMUS3sk8su1mH3XDYOD2aspYtLZAdnL+xL4On08Z+M3xOurFofNtbaPUdOFpHwdjxxR2QjULHgIqgR7dqbSOaz+tX1aHymdf/sX6wt69x4b+P8AqdssUckEKa54T0TVY495DLuRoItyjcVxwc5IK5xR9dS0sHKeX+J/2D9Xgkg13SvAPw58RX0MAhS98K3V/wCCdXaUqVaRGSW5tiWBOcooIYrtHysN1i4bNC5TidXuf2rf2ZQ978P/AIq69JpthMYv+EZ+J1vb3tuwhijKxRatA3lZczEgM1o7AJ97GQnGlX2KirM9S+H3/BSTwbdeKIvAn7QPw01n4V69OpMVzey/atMfAxG3mhUdY3Zm2sFZOF/eHPOM8E3sytj7E0TxHpmp21hd6ZdRajp1/bJcWepWs8ctvMpYqGRl4bK7DkfKcjGa5Z0Z0XZjNO7kYW872UEVw0BYCPfhWbIyjHB55Jxx26dam6W4i9YX73MaefZtA7DaRwRweMEE9Vwce9bqWhBfU5PPGOma0pe/KzAcc4461dRKGwDDIyYBAJPT61FPEKKtJATRNvQNjHWu6nJTipIljJwSV5wMHP6VzYvp8wRXdgqgFQQe+cV5s9ig3KYNyjIxkY5yKXLpctFaW+jW3kl2SERgk4UjOPQ96ylOxS3MjVEbVLESW91e2yKRIogxuJ6kEEHcD0x9ajmKLVhb21vaRwwWEdtER5ixRJsHPPIA4Of50mnPYTdjmPHfxS8AfCnRBrHxB8Y6ZodmjMRLeXCx+ewBO2Nc7pG4+6oLdDirjh5SFzHjVt+1N41+JN/PYfAb4GeLddYAY1bxDA+iaRCOhy8g8yQg8bVHPPSvTp4ZJLmM3M8x8Tz634p8TXPhz40ftiX1xemKOS48HfCXSXM0MYJDfaJYknnCDlSx2mulUqUVdi5r6Gjovw0+D8wgm0L9kj4geKYfLD2+qeMrtkS5ZQQJJI76c7e+SYQRwcdKzm4rYR13h/wP4ztxLcaH+x38LPDEsRQ2s19q9vLGycL0gtiQSpbBz3FEJAaNx4a/aFldNOu/gZ8CJ7CVhDNaia4UyRs3RS8JUnZ14PPPtV84HO2Pwyv7q/mbxr+wl8OntYmd/tGmapZTPNGv3NiSQqS59Cyj6VClfcDjdZi+DGgM15Yz/GL9mu7hkJbUGtbhdHlkkUbRMczWpwzDA+QVr7lgOz8EePv2rfAfhyDW7XVfCf7R3hNsyLrHh66js9VVRksiohMU5HIVRhsjBrN04yA9Y+Df7Wvwi+M2qy+EtO1G60DxlbF0uPDOvW5sdUiKgE/uXwXHzdVz0NY1aNnoM9i+SRy6E4QlSQ3U5/KuWVIBTJ5b/vSTvPykdh6VnzWNESPIcgBce7d6zqyvEZBO18Yd1rJEHEn8QyCvcVlECRSVRY5CPMZTnA9a6oNW1Au2+QCD2Ar0cFb3reRnMp+ISRo85HqmeAeN4z1ruMz5x+J/jTxB4d1yPTdEuhEpsjcuERh+93lcl1RvlwMdP50Acvc+M9UuMpB8U9QtTITtJZXAweRh5AfUew9OlAFRPHPiSXLWnxG1ho9qooNlvUkAfMGjY4+6eOfvUAbGleJPHF9ZJcal4j1jagJP2dZlkfJ4wjQqcevJoAmstT8b3N0z2ni/VE25DJcQ3JXb1zv8rqPpzQAN4n8dw3Ekx8WGO2wAIvLbcoPRyzpg5544IxQBfj1nx/LAskfjaJkkbhtqAqBjf95RuOWyTj+E4HagCxN421WziS3k8VBrnciZM0AV931QZxwQOhzzjmgDBj+LV5e75bH4gWF3FHKIJJEbS2Xcd2CH2BSflbjI+63900AdZb33j+SNZZ/Gb2l1Jam5gtJdLtgsvQAuwUmMZZASsb/eXGc4oAYfG/iK3kgtb68neSFWeeOOK2dXjG1QwBXI+d0AAVRhs/UA5PxZ8cNU8KxRN/ah1Kae7S0it7eytgZHOMKjN5YZ8lF2D5iXQAFmUEA8q8Yftwatpen2KaNp1xb3F95hkk1XT0iFuRgeT5ZmVZJNxBI3gYdMZJIABnS/t0a9oUen3fim3tbiCWIfao9JihgvEw3eC5jkR/4dzLccZ4UgZoA9Q/4aLmk0ax13S9XutRsdRtRPa+Rb2rTBM4PmRpECmDtBLEYZse5AKHhf9oH4p+NfEU+leGNAQ6ZZws97qF3LG7Wz72REKQwSozMySADzP+Wb5+7igDrm8QfFuVJ0m13T44GIzttmjcAj+F1tgwOemDQBp2viP4g2tsn2nWrN3UbWNyl0+4nuxYDp7DFAHRWmu+LnsXmudT0WKSJTKwSCXJUHqPnGPrjP1oAfpvjHXfKnOq6lpt09suWRMgocvgZZtxJCjBwp496AO88EXb3t5Y3TxqDKsjfIQyrgMuMj6Z6nqKAPQqACgCB+XYDqK8+t/EZSG+WTh8/MAQPapUetxkZR5cSJIy7SQVAHOaXLzMBGb7LFkRkKPxya2k+WNhHD/Fn4ufD/AOD3hSXxr8Q/EsWj6bbTRoD8zvO7sFEaRIC8rHdnYisSOeaUKSk7gfnx8Xf2svid8ThfweL7PxH4K8Ka7bLH4X8EaCCnibxAHlWMG7dVZrG3ckA8K0hcLF5wViOlLl0QHoPwT/Ys+J3jXQ9Vi+M7af8ADLwV4ivJb2X4eeCYobQzoZZSi6jdoGaZcEEQ73UKFBVCvlpjKVtgPrPwh4U+En7OPw9/snw7p2j+FvDWiQefeTELEoVVOZ5nPMjHYcscsTnOKzcnIZ8xfEz9p341fFfQtFs/glEnw9tvGF3b2/hzU9bhiutU1WB5QJL/AOzfMtrYpGHk82Tc7YjCJl1qo01e7EeSeDPDnhr4kfEzRm8YXd94oudTtbjUX8ReKEtNQvRokEjwx38k9+s1tY2c1ybk21tax7nBLPIqkA7LlirWA8s8LaNNqXiu81r4BeJ5PBXiO7+LUegaVqej6vM2j2lpJavLP+48qFZbctGzIBAIvLyjKEKbr5YN2sVHXQ+k/jZ8YP2oPgP4J0LxhY/GTwr4/t7jUbbTokuPD8NvBqcN4jMjiaKcg7REclQBtbOCBk8kVCdRwsXL3UcXrH7XH7QNl4g0jSNe8W+ELua40hZtf+22FmdBtLx4Xa2ja7sbyeVC8weOOWRUGRD8oDF12nQhMjmNf4TftNfHf4m+B7jxRZTeGfEXiC4iYr4Yg0+WwFzlmE1nFcGd7ae48seb5Esat87FVYs2c50LRtFhzHR6L8LPgB+0J4LWb9mvxhaaRpGrqby68F3pgu9MsrhiZZPtGjTsRbS+ZGIybQx7Rl0fYqllFzh8TuFzyrT/AAX8df2S/EM3/CsdVbwuJ55NRXwVfX5vfC3ipfJRZDp9xkNBcv5UoW3uVjlZREFeTaqjTmjV3E5NI+yvgN+1b4K+OkmseGxoWqeEvHujFhqPhTWZfLvIeT88R+XzI84BYBXUn51HBPn4nDSWsSqcubc9wfSLSe5TVDbOLmSJYZWklbPlZY7AAcYyRkD7xwTnArOMujCK5i7o2pw6jbpPEgWMgodrBtjA42kqSpI6cE8jrziumDUXdMJKxqEqBnIretaKuQAXOc9O1VTpwauxj1GFAzXVBJKyJZFcuE2k85yMVx42VuX5/oVBXIXZQOcenPevOqOyuXylS6c28LyRKpfA2IzYzjsKmdW0EUkUGs4YTPeW0BeeUmQAscH0GCcCuVXm9SrFHWL6w0DSn1K+1BI7WxAkubi4kWNIV6lnYkBcAkfiO2SD2cnKyHofM/i39qvxx8Ytcf4dfsfaRaa3cWsoOreM9ShI0PTo1OZI1cj9/JgdsD+derhsI0ryMpnn/h3wn8P9D+IovvCun63+0h8aIsxT63qk4i0PRmzkjzmVobdVbosYeTO7p1rs5oU1qRY9vtvgz8QvFuj3V/8AtD/GW6v7KRDc3Og6EP7K0iCLhjE84bzp0C4BZmVcA5HIxhKvzuyDlOV1b9pz4T/ArSYvDXwn+FE9/odtZic6tpkCWejKSQi7rgBjLlwQzgFflbLZFCoOerZGzOS/4ak+Nuv3UsHiFvDvhG21aYWWizeHvI1t5Tu2yXLSyzxqwTr5SRO7AADHWtFhorqWZ134o+M6axdada/Ha48YXqSNFZ6Wk/8AwjUt445dIUjgkja4WPL+S0wZgpOBkCqdJLYRzPhvx/481S31Gz0r4veLtN1Cz1EwXiDVpbnUtPl4Cxyw3kMaFgzrmLbtYMgEqsygnIhnU2Xx8+MnhHSb2/h+Jf8AbV7pJkkj03XNLY22pxq48+F7uGGM27RAsVf5sqDvjRhtpOkmB6xo/wC2F4Ys9Dnf4neDtW8LTabpMt/crZ+Vqml3sKv5Ye1uojiRGcgAsqEEgNjI3ZuhbW4Hhs3iKx8Q+PNO8d+Bmg+FN/q+tnSYpPD+i/a7sSiJJpEvo4547WQIJi88joVi3Km53VyNacO4jfsdat/itaanH+0F8FrfxbbaW9u1n468KwlNTtopbZJ7eUwIfPhfY4bEDum7OAByXU0dkMk8D+P/ANoH4PwyeLfBHi6T9oP4SJh5leTHifRUyN0ZQ8yui8lXAJ2noaXs4yEfWvwu+K/gv4u+GbXxV4B1qHULCTIdGISaBwcNHNGfmikUggqw7ZBNedWoOGqLTudZh4Qyyzb1LZXdzgfUV50pu9jWw6ZysQXf8pZfmXtVQYrEjFiNm7JJyD7VbuwsWbF9ysuc7cc/nXqZZ9r5fqZ1FaxX8Q5/sifGOqDkZH319x/OvUMj41+Ktq+pfErV7ddSggMC2SRRP5RYJ9miYhQ+WK7skgKRk+9AGFPIIdtpJe6jOySPJ5cAZAhUAgsVtPUeoyODmgCCN7uISXCtIrFdwNxcN0wequicUAT6d4o1RbR7KC98uKN2x+9t+Cf9+4Hc8EUAUI9VuDNMf7Ys5hOPKn3DT5m/Am5YZz6g0ASHULDT7KWW7voLWPcWeQf2acJhTwkTFiRhyoAyQpOD0oA+e/G3xx1u+vxN4dmh8N6Jl/s1xfLbwapfkScPtEbG2icZZV8vzCmxi/zCgD0T4CaprHjfU9MbXvFt7eaWqrc6lFBqSXK3TttVIEOzzIznDEKxZlG3DbiFAPsi9+HWhCzFvo9lHpE6h9rwIflfHCgqQ4Q4yyoQZCBk4HIB5R4x8G+OfB9/p02heMGuZbHM9vLrs1vBpyO5xkQpErsTyQsTsw688kgHnPi3XbmK8ubm58V2t7cv5VnC4vlit4y7q7NJuMcgkfygEVlUAbdqhE3EA8c+J2va6dUtNEk0eW+CGSVdOmm81ftckkTuync8sWSExuI2fNkjk0Ac54n+JV/fw3l7JrENpDLCu5SsJbH2fGxl+cJJ5iK5bAZQmCMEkAHJ+MNG8Tx2U3jvV58aNql+bK3uGuNtxe2sw2PIiKpXaViDK2CC2flYEEgHUeF9L1mPwjJbatrD6BoOlJue3Lm5ur1mYt5aRI2TJIxJA29VLBeTkA76w+Id7Jpmk+A/hp4EgbXTGGurW3MjC3kC4kknYuY4doUghtxGFQZZfLoA9i8NaXqWj2rDxB4lM92pZrufNrFEA7FhGiEs21VIQHG47MnlsAA6mzvdLdkgXxOrK3G7ZuYH1AFuAQAPpz3oA6Ow1Ha7bJZblXKs64mGAOcD92q5oAvXmrXYhkS8sVERUMwMEkmTjg7gynPrQB6v8ML+PUU0e8ijCrNHKwAULjhx03Njp/ePGKAPUqACgCBxiRmGc8cDvXn1v4jKQhZ9ynAAI5z1oWwxsuVgZ1Aynzf4/pSjuB5t8a/jX4S+Dfw81Hxv4m1OOKC3b7NZwkAy390wOyCIfxO2GxwRj5jwDWzXMB8LXlr8aPj58RV1u/sLZ/iTPY+ZpGjSuZdK+HOlzcx3tyuG+0ao6gMEbayyMr7QgSINe6I+s/2dP2RPh98FtKi1/WLNPE3j++Jn1jxRqRe4up5yzE7Hk5RF3FRgAkdeamU2xnt5gNu88kUSlSg2qGwHOCNuT65H459TWLlqB8R/tjf8JR8cbb4hfDzw9rUVl4O8DabZ6feXAkZUuvEt7OjxxTNGeYraEx5DEBZboM4bZ8u8IiPKbPx3qPiv42eJfiPo17qmjW2mDQbS30i9kFtHplhb2cUN3p727piMb7q8t3crtt7g277hHlxs1ZAef+G/GujXOi69b+KNBs9O1zwjqsGnvPqulSXkllpGnWy29ukujALE0okbfFvKgtd3j/KINxkCzpni648KeMPEuqz6Hqdo/hj4j+EvGNzb6+0UmonSLq3bT5JrlECpbzSfaLd/KCIIfMRVUbQSXsyobn2B+2L8IbfX/wBmPxVp+k3d8v8Awi2mR6tootpYbc2t1YAy+ZGUiUIfL37gOoRQpUgg8NKX74upseIQ/C28+MXg3WvhB8QNGin+IXhfSp9e8Da1dwNctZz2zwvJYPNOHa7tc3ELItwHcQXOxy7xeY3bz6mR4/4Y8SWVjaafrdosvh+28J32g6pqNrbXEsdqlol9C95qOnBt0kDwSzTQ3NifMh3ElDmMotRmrgdz8QPhv4c8B/HXxPcar4un8OaXc+MTqek+IrOzEUXh7Ub50j8k3YKiDy5ZhcyxTExzQxjywuXBmoubVAfWPwb8W6b+058I7uLxpo2lXV3ZSXHhzxPp89sTCbqEjDj5shJo5VmjKj5RN8pJWvNryeHmawjzaHzh8a/2dtY+G1/N4ltrzVtZ8J6NF5+h+I4JpJ/Efw/bLGO4EindqWnggq8blnVGYpyp39WHxEaujCcfZq57N+zD+2Dq3ivxOnwY+PVrZaT8QLewF7pGpWjltM8VWLqGjvLQjhmdR91CQSrbQp3Ik1cLy+8iKWp9NeF9T0rV2j1TT3KtNEsZBn80BAWYdGKAtuzlc5HfC8cEm4MuodcSsgIBOBwRiuypPmijMkzgAD0roknZWAkX7orppfAiWVr2RkMajHOSSR2GK48dvH5/oXAzNRvo7Xy1e5RWdtuSV5OOgBOSenSuCr8JoZtjaz7jq1yFN9LtimZXk8rC9CqMePw59a45y0sUiLxV4m0XwX4e1DxP4l1KDTdG0uD7RdXlw+EjRTyxIz09Op7V0YenzMTdkfCnxM8Zal+1xo174l8XeItV+H/7OunXYNuIoXTWPG8oYgRxwg+YYiduxQpJO0kBlO316dGNNXZnzHtPg34J3HjnwvpXgnVNDm8AfCywjUW3gvS7lor29jAVh/aVxH8ynBLGCN2yWw7nlRjVx8afulJcx7tpuieDfAPhmLSdGsNI8P6Bp0bNFbwIltBboCS5IBCgKOSfXPNcc3LEbD5UfKHjP9oPwn8ahfw209/q3g8Tyx6Rp9lZuY/EF5C4HnzHAzZoys+XKwMAgkJLBK7aWHcIpsTOE8QeCTCPC/xrs9H0Hwf4dv8AUJrCS3sdFtXhu9LijZ7jVJtp3SDf5hiVApVF3qo35roVRL3THqdH8LfCvh3w74Q13WPDnhG01O8n0+41rWPDDXKXNje29vP5d0HtpiYkutyTxLNDgEbN4DM1HOMy/iv8M5PBmv6BqvgC9+2eD/G2lQvp8uqXDtJG67ZobNGO6ScpA8ksJ4ngSB/KkYKIy07jM7xt4ruNQSDxF4g8Nz6nBcW1p4b1O9l8iNr20uFlW2u3W4KpNMrC6s7qMtgmJX3RlU2gjHhi8AeKZY/DY1qfXdXlkEf2bxLpOqWEJ2j93AmsRrvRvm2r5szoNyjJHNAyt4j8Np4ha9urLWp4/Cvhexv/AO3LeN0N9q2pXEBtI9JWWEBWuZ2CpOqDczQNISDLTSuxE/h1PB3xA8PWfhb4kanFYaxY6hcW+saRDfJZS/bobdbee5tFkKG9s7qOGEy2zZfzVJKMrncS90DQ8HeO/iJ+zp4p1fVfB7T+Ko9Tuor6+06a4WOPWreQiIi3O1BbXNpIvlCMogaL5duIgayk76jPctNj+H37SlzD8W/gVrut/Dn4n6Vb2slx51g8DTQTLuWDULU/u7q3OWHmrnBHyNkAVk6nKI4+LQ/FMHxf1/x58MtFg8DfHLTLZT4h8I3Zxofji0jUf6TZyDA3sAMSYDI+BIOrV1QSrRsUj6U+Dfxm8PfGrwmNY0eKTTtTs5jY67od9lbvSrpeHglTg5zkqw4Ycg14mMwvspcxsjvIcIpka7eWEsvkqUwAOOM9+c9a5YATm4nzulAQjeFXg7jn5fpn+lEnZgaGmKyQ7HTawA3YORmvVyp35/l+plV6EXiME6Nc4XccKQMZzhhXrmR8bfFK1tf+Fma1eX8Uk8YS0jURyyqCpt485AmRc7g/YcFfwAONu7jSnHnISxSJI2LvCCUJIODJdHoG7+lAFCe6sZoxB9nt0gZXLNHDpjEAqo2lSfmJOctn1/vUANtZ7VVZLaR9sZ+ZGtdOGAwHyn5mI7YoAuQWmr3lytoljaIszRGPbYWsrFjuGcC1YYxgfKcknntQB8+aje+IfFnj6yi1e9vLBbO3guP7Ot4Y40txLKwKPbxIiT/uzAB5gKmY7cAK+8A6KbwN40Dz6V4E02eXUUR7y/tNNXm0ZwGQXV40UryTH5i7OUU7d2D0AB6T8DtNWTxfB4u1XSNAjvYja211LZxMkx2uJFkd+BIpMA2sY1Ksr/Nt3MQD6A8fa/8AEq61d5PhzpMWvRXVskMdn/acNhPaysFzv3t5iYMedwVw285B42gHk15ouo+GLW91/wAYywarrqLHDqF3Mj6zaW05UvJGZr6aCBxEGAIPmAkZ2QgqtAHy18Q/iedX8X2ulyx2dlqGi33mXEEQe3s7lCxMkZtCz7MrucxKFiPlrIhTZlgClqUOi67daLpmk6LbyahqV1Pp0GhxhZot6iNY4kYkkKrrMjgny/LSOQqCJcAHqXjnwh8N/BnhbQfhzBLa3YtpZ/E3ijVJ7krJcxoixIkS8eQkjvPEkahUWETOwOWagDz7VT8T/jP4gPiHwv4fhl0iGXZYHU7yHTbBOVBmjZ/vHaBGiiNkQICnIXYAdbqH7Mfxx0bwtb+I/HfijwbpFnErpavaav5shZyQ6QGaNW85xgEw5cjK5IYrQBh+AtPsPCsYsvhpruqpqqSo6LeX1ygml25QywZmjViM7RNlTkZHXIB9OfD3xTe/EPwZ/wAJLbW2r2bW1zJYXi21w+1JlAI2qjjghsYJABBAxgCgDVNn4puLhlRrjaxCxvvLP17o8Tg+/JoA2YrDW2RkmujJKjnK/wBkxFVI6AlLTkZ56UAQ3eqatCDbybXuFGP9CklAGFxyhjiAP0/OgD274K3DXekaDcSu5kZZ8+YzFv4/VmP5tmgD2GgAoApzgyTvGMghfkbPAYg/4VwWviJX8vyK6DwqNIHySfvD6URX7zUDO8U+ItD8K+H9R8ReI9UtNN0vTLd7u7u7mRY4oIkG5nZiQFAx1JFVON3oM/Mjx146+IX7SnxS8I6l4aMt1q+vi8uvAGhG3WO18MaIJPKk16/3gebPIFQwxkbUCtk7iEfTnUI6iPYviLrOtf8ABO7wH4Oi+F3w4TxtZ+I9cZPFWq31xIdS1DUp0JWRpFDNvdvMCAq2MBQCSSZUlV0QHovw6/bx/Z68fw6TPN48s/CmvX8Be80HXd1ncQONqtH50irC5BJ2lX+dQxGCpAzlRkmBr+PP2uPhFo2g+IdT8I+II/GGo2CW8NrpmjB7lrzUJ51jtbSOdFMPmSSFTt3+YiFnKYQ4n2LGQfBLwBoEPw78U/Dfxzdaf4k8Wa9JLq/xCsoPmjW91NCfs7FMx5WJEjG1shYo2ONyszq1HHYC5B+zj4L0HRtTTTBJf3+paZcWV3c6kkd2Wa4TZczAOmCZN8zyLt2SvI7PtLl6lVHJCPz+sLHWx8TvEOnafotvqWtaV4R0yTVxdzvGl1bxarFFBbFbhCzSAeXGwlKhY/3TOyxtK/XHWIHV/En4fz3evaz8P/CWu6p4ps/Evw7mtY9RadPIvNcgMuq2rgu3mzyzTabfyvOw2M8/XBRXulDmQr2Z9KfE/wAR+NfG37GdrceE7rS31L4i6To2nvfyyssKf2j5FnNKwC5XGeAByCcAbeeCFLkrM0TutTwjRIbnwVL8N/2htM8Va9q2m+A7+78JfEnw3qKQyahoMBi+w3ryzQBTcR2/lQsXbdIwWF3K/Nt6iDqvijpXhv4PfEWW/wBV0AeIPhn46t702l3ZLEunQ2kyXU01nO6MCsYl1C8liZFMkgu/kDPbqkk3A43XvFHj+zsEt/D8Gp6pc2kV7pE88luPtD2ERlis4tWfzjbamiRxn/SVjuSu1yy/vBWkQOP/AGCvj74k0n42X0R8JSweHPiLqFn4fVrS4+1R22s2ttmN0SZw8ULW+7APyqAoQER7VyxNFVFzNFQlaR+lGuzRQ6fqEeqauILPT4GuEuZNqxxDCjdLvByQvm8kFTubdtIFeZFqm7I6JvmV2fFX7Tf7Ovhebwfp/wARvhtqkifDtCmtCTTDJIfBksz+YdY0vyiX8jzGSae3gHOHdVDgY76NZy0kZLTY9R/Yy/aM8b+LfFd98JPj3r9sPG2m2hbTZLVYm07xDYnZIt9b3EfEkhUq23Chkcsq5WQRqvSVuca1ep9kQTb5XBmXgblUdduK5qb53YUlYuKdwB9QK75K1jMlT7orop/CiWY3i7XNM8N6Pca3rN4LWytIXknmJ+4oxz+eB9SB3rkxv2fmVAxtMdpYYr2a6vZ2vD5ipdRhSjbcghMfJgdR7GvKlU5tDpiiTVL4eHtLGp6jrtvY2Gmg3F9c3W1IxAiszszE4QADJb05qFFyfKiHufDfxX+JNv8AtJ6pY+Nr3UtV0r9nbwldg3TQgxz+ONY8xfItLaDBkeMuAg4G/e3XAK+tQpqjHmZO+h9A/Bj4c6h4lurb4rfE7wvHpOvm2MOg6ApVrXwrp5AEdvGg+T7Rtx5soHDAquFHPFisVd2iyorl3PRfGHjzw/8ADjTYb/xBK7rdzi1soreJpp7y7kc7LWCFMs8rH0+pwBWVKj7bUc32Pi/4ufEjxr8c/FC6R40uLzwv4Q0i9htrPwpoMsNzqGt6ijfMt3OyPEsUcoWMoivukJRdzK+PWoYdRRzybO88LX/7LXgu11HUvi34w0nS7/w/AtpqOhar4yW+it1PKQtYx7MvgbghiznOBxRVTTBbHA/E34/a98TvEN3/AMIR4G8RXPg+Kx0zTfD9hZ+Vbz6mly4M0tqA26DfbSlfnIZV8s7QDyU49QNrRLyfwn4z03Trc6XDctI2n64dOfzY7ZHvhdXyPMAFIaa4KFivIspWyMtTkMm8TM11+zP8DFv/ABKumst1pt6ojdXvJbOzgmlE8Q2lsiPyiQACyttz81Y6geUeGtV1rxP4SsLrVYLNEutQ1DVLO2tbUpLab78xG1Me4M95HPDJcLGOGleGPpJhtYpgT+GtWbxVpvibQrXV7HSI9EkhGveMfDmkSWSLePNiWyW1kdobi8mjVFiSOJHSQnenY6AX7zWpH07W7kX9p4d8OaXpbzQ30V8ksXhCynmV2luiTvm1u7RjmMljukGNoHzAjJ8ZaLp+q+FU1TVfCss+m2+nNp9poVmq3N5pOnXp2S6nKXGZ7xpXs5pXJGIpwqlfvUAW7fV/DI1yHTpPiD4tvr+WSOSCwu9Ws3ks54poUkjt7ZUjvp7ho4UjQyKQvmyOxOSxBmn+ztrHizw5408C3GqolnqE/iGbQrKWyu0uEv8ATrrVLx5Ldk5DwqqTyK8fA+xoy/Jk0mkB90/Fb4SaR8UdKtIb681DSNZ0mY3Wi63p0nl3mmXRBCyxt/EPmwyPlXGQRiuCnWcZAfN/iKHxxaeJb74l+DrG0t/jP8PUVPGGhWoaOHxpoeBi5SH+JmwWicZ2Sboz1Wu1zjWjysE7HvHw7+Kfgj45fD2D4ieFNbSTw7qdrmcSyGO4sbqMqGjlH8LKThh7AjgivFxFF05XRtGR38EkojjtZSkk6R7mdRhSvZh6DHrXM/eNU0bOlly0oYfwoQ3r1r1coVnP5fqYV+gniBQ2kXCsAR8vX/eH5GvZMD5O+IJtU8b61d3scBmFvaiPfuLFhbp8xJkXup+7j9aAOWvr93mlktFmjjRQD5b3eHIcf3Lps9D0HegBgu7lyJLj7YxIYMqPqDfNj5zw7cEr+tAFWYwNaRJMmu2wJDObVrlmHzKTgPA3AB7YoA8y+LHxAHg3Sr6S1k1NXsjGFlvYCzSPJay3Cqu9FVN3kiPewIBfpnFAHhc3xMk1Dx3qd9JpGnRyxXWjSQpp8E8gmWO5jDyfvGeRXbe+RJw6vuXbzkA+yvgL4W8HeFfD9tqOq6TN4q8S3Vj/AG9rV1cRCVTPeTKYbW3EhCRkloo93fyuSBGqgA6zRvAV1/aGqXmr6PpUcusXUNw1ood3kEUUxjRrgCP98sjIoIQRos20p87uQDk/HXxxs9BF7pXhHwzrk2sWds5l0jUb77NsZX8oQquwTyqzFdrBim10ORkgAHi2vfFWfUdBjktPiRPcX8pZlm0E3VtY6dEwLnyyrCBgVwwLKJHMjK5ywUAHnX7O3wWsf2jPiRcacbQ6f4c08+f4nuhvhlngklYw2iFQCBKDtGc+XEiknzFXAB0Wr+IPDugfFfX1+GfhLw1YaVbzra6NeJDIZ/JCmDy42D4zKFMsjNvyk8JLAZagCa1+Fmt+OfEV7qniXxNapc6hLFcedd2D3kEISPbGscG+K1+TdlVeaXBLF49zPQB61p3wfaBIbSD4x/Gea7nt/OS30O5sNNtGhQDO+RbQW8cQzggz7gC3ynkUAM0n4GvocF/rXi3xrqfjbz4Ps9heX89vJNaxSEhUZ5mUu672TbsCHfnZg/KAfPHxCvLXwRcQazqd47vZzRNai5jaEIzTtuW5iJJULJGQVQoRtYqqt5hoAyvDHjXWvBPiTwl41h1i4sdL09z9ojjKLLqMbO7SQyCM+cC6kkmTg7QQWUgKAfb1/e6LFPbxyarZW6S7nyZZHBAI+YB2OBlh2oALHUtKu8IPEGlFIkAJl0eVmY9SR8x/lQBGb6w1GURQ+K4ggUq0YsUhU9eN8igDp3BHNAHvPwH2ro+mxR3DSost1huApwSPl2gLj/d4zmgD2egAoArsR5rgkdhx16VyRajXk3/WhSEd1VCN2COOexPSjRSbA/Oz9vX43aX4m8Z3fwh1DWzD8OfAItNV+IsKGVJdZmbZPaaLBIrjMkwx0xtJ3sxEZAuEbL3gPT/2ZofCnwut9B8XePIdPt/HfxvvidPtNPi82LT7NLZZbXT49v8AqoooFizwFLsmSBjOMkqjaQHuHxv8G6J8Q/htrngTU0m26taGPT7u3SSZ7K+Db7e6UKfvwzCOUEYx5Zz8oNYU+anO7GfHXwp+EPwk/bO+Gnj7Tvilq1lqPxlF2bfXtQOn7ZPC04d4YorNdwzbA28jcSEM7SltoKheypWt73QR6h8cz8K/2Ybf4MeHtL0hdH8KeFtT1W/S0srdDHLdQaHfGDf5hO+6luGQRbjukkbgliDSjJyVwPi3Rvjl+0Fc+NfiBpnwP+IOvaQJNXj1nWlTRbKRr3UprWNCI8sQjSJayMsCgnhgS23K1VpxkB9KfDj4gfHNdSOp+B/js/xCvLBHbxH4C8faFHpestKkkjhbWKECWGeSCCWWOKQEBMEiQABcpUrLQDnv2iLXTfA/xP8AC3xk1Pwt4hsPDnibQ77Steshpw/tRLW6LIRDncJhbyeRIkLfPH5jH94rFYdo/DYDyaa88N3ereAta0/4o+HH8X+CbxdWiuNb1FbAeJtGXUZZiS8xUWt+jPdQzW8jhGV/kBwpFUZOMvIl7n1B+ybDba34L8Z/AHxnZ289t4d1P+19CgF0SbrRb65e4tDvR2DGOeF1zFJtU7VILqxPJXk41OZbGqPM/jnJL8FP2kfHF9aQWljYeK7K31v/AExVltJL0qYbuWa0EqGWGaGO7hu2RSsSy29xhXiDjaPvLQh7lLTtYsPC4l8C+FPGS/D6a7uJLi38Oa9LL5OlvO8Y8nSpVSSC4il2ROI5La5hjJVo3UyBmbg1uBmazoWheKPDOmaPf6tp+pjUZoLiyfSdJs7Y6hdO8MyMUjhiSa2eyuJ7t2e1Ajjs2DFWc7dIwaQHm/w6efR9G0D9pm18Kz6PoHhnx3DdPfS2hkubqELYJdHZudJMQw3iB4kVQTJjawIWak9OUVnzXR9vftZ/tOfDj9m7wjdyeJ0e78S6xuGlaOjFZbuSPgSuARttgFwWbJfIA3Mpxxxwzk7s2bbR55+yB4u13wtpNr+y58YPElh/bHiPQT4v8Nalpl7lP7JvCWe2TeNuYJBMy8NE6llx8pzrWoulqhpM83/aI+EN78F/iD4a0bwVEYLi9uJda+GF7BLtfTtUtSJbjQ5Y8kyWdxuBhXKtDJIEU7WZaqE1VXIG2rPtz9mz4z2fx2+FGlfE60SCGe7JttQt/LMIsbyFwtzbsrO5Xa24LluVKHgGuWpB0pEvXY9b0zUIby2MkVykp8xkYgjKMCflYDoR0x14rWnU9orkNNbmjEweMMDkHv613U/hRLOP+I3h9PE76Lpl55xsI7z7ZOkbMgd4trxhmU527hypBDDr054sfJRir+ZdNE0VxFLK8rSM0aKZEZsfJn5TnHUnmvAp3c7m6ko7nyP+1r4puPjd8RrP9kTwn40h0bSZ7Nta+IOqL8y6fpMYRhAXJAjeQrypIG0rnqa9/D0YpKRm5Js0vhJ4Ib4heJNE8YpY2em/DzwfHHa/DTQoJXWNvLDJJq9wuPmLqAIdxJC/N1Y1niqyinEqK11PqW3tpbCAQ2gCyEfLk/7WWIHucGvLhFVJFyt0PjXXPiI/xT/aj1axtPEp0nT/AAhq6+DNLu7ZMS2cs0SPqNzE0o8oTtvZA/LJHG+AS4z7dGl7OJi9NzyG1sJ9S1HxC3he5Ms9reXtoPEC3ryXVnoguLtUuY2jJfa85MU0uCyJMHX77EdMZNGctTivhT+yjB4f8UWL6f4d1bxOdd8MW2r2sOpiGC50x7hTHei9jLAJG4Jw7SZETvhXfG2Jvm2BaHpnw08IaL8PdS16fwZrqWOm3VwsS6haW5E/huzNtLealcoRmNZHtERo2CZjF3FkMRguOi1AwvC/h/xZ8Udd0dZZIfD9vrGpsZYLW9M9qNEjsVFpHJMSHd3LSROwB2mWY4LS5GUncZ3fxe8b/Zb+x1XxFezarZ+H7afwl4ctraJZb+71a31G3FzLDGvUyJZ3kcY/djy0wecAzGIHklr4Qvtau7TwP430LxL8O/Dt28095PfQywSXMDSINsSKGjmu7mFPLCyENHKmQXGzbvGyA7q8vEubS2u7Fj4D8PeG7x3vb2+K3dvoHz/Ktv5ibr/Wrggl5Mnyh8u7GdyEclqGmjX7m18NeINJl8KeDPDl/HBpfh3VR5t03mbraXUNRbOHuyju8Kk4jaBY/wDloDTSu7IZl6D8TdL+Duj6RrVneWniKS1MyXltZ3ci35kkea1ltpoZIDbSRyLGo5dfLEcKlH8vJTVnZjSbHW3xIt9f1KaHU7C5j8PSXFrpkMZL6CIImQr/AKUkdzOTbfMVYWqqHGcsgAFNRBprc9F8F3upa74z8KfGW8UXt2/iPw5onhOHSlTStPcCaSOS2t7VmLeQti8rmR+WMiYVRmpn7m5J9s/GSD46zeGrqP4Hal4WsNUiXzUl1sSFXCgkxrtGFLYwZGzt98V58YxlIZw/hvxfpn7SXw+034qfD+2g0j4h+HELW0EsgDwTAkSWryLzJaTFWCuMow2uBkHHT7KUFzCZ5j4e8R6P8Gfi1afFbwd4fm0v4YfFC9Gn+NNMuIjCvhrxJuKrNIMbUDSgwuOASysOGBMtLER0GnY+u9TN7BZRX+nxRzyROodNwAeLPKgkV5NSKpNpm8Jqxt6KiFZblVZTNtJUnpjPA/Ou/KpKXPby/Uis72HeIMf2RPnOPkPAz/EK9gwPkj4pteL4s1S4tdKadRHah5Htrh12m2GRmKGVeuM5Oc54FAHK2uqTBZ1fw5fiJ0YEroittBIPJljUDoKAGQ674bEgnk+0r5cqzeXJptkN2c5485fXkZoA534l/Enwz4H8Gan4mGuX0H2ZYkjdLCAokjSoikAXe1j82doyTtIFAH55fEH4s+LPiJf3OqX/AIj1ZtPSRm02wuLnzGKhsiVzvGH4UqgV1VGPIUksAUfCus6xN9m0Z4Gso7N7W8O+ARllicPH5hIGVXJbjJbeN2UUGgD7S/Z1+N994S1jUdJ8Um81SC5jsri0mt5jLMIdPmiIUjgurJPGEbqHjZGzuJoA+uPD3jfwx8RtNWyttZjk+2wy3cGoLEgjV4k2yoI2y8UiLtl24Rtkq4bIbYAfAXxW8Wa5p/iPUJNG1qOCTTjJviF2LyG4O7zR5YkUuqPGrk/MxDReWM5jMYBH4R8EQ6j8HfiF8XfGmhLZ2en2t7pWh6fPI863Gryf6O8zQyHaqWxnWOIdHlbccmImgD1L4ban4l0j4Xw+GfAOkgeKPiFIdQuf7PtlWO3tlhFpZjajqGPkW7TfKwcs7AnPmNQBqaP8EPhJ4Q0tP+Fw+NL3+2DMjaj4b8NXCSXzO8m2GK7ngGYWZ2w0MAjQGRUVpQqYAO58K/Afwnf6mPG3h34dab4dm05X1K10+wvHW+lZU/dtcXUrvGgcvIuAhC74yxB+VAB+qeOvE1rqeh6V458S23h7UNNaF3ePU5Z7tZQHR3VhEVkQiWOJwuQzQFn2fKCAee/H/S/H2vy6bfeHvFGmMNdctpV9b2MI095LYmV8hZHcSLseTz2G59rRMI1dloA80+Ks2sePb2TxN4mt4NNvrq2WfUjDKJ4jPsVJSqhRlTsTlhtbcqsgYu7AFL9nPwzP8UfEerweP5bVNF8L2MF1F5ahJr4vcRPHF/CiorW7MxLE4Dom1XYqAfXW6W8vvNa/vEmnAc7by2ChnbfkEM3Htjp2GMUATKjtd4tdTadyGGF8QRg4AOcAjngjkUAVdRE8aGW61C+jt1U7ydfmk29RyUnXGMZ6UAe7fs3SO/hbSCzH/j5v1y9w0pYB3GdzMzEHbn5iT1oA91oAKAKNxYiWdphNKjHA+VzjGOmDx+lcco/vWUjzL9o/4yaf8BPgz4k+Jl86K+kWTJZxP/y1vJCI7eMDuC7DjpgHkVpKOoHwv8A/gnqvjn4ieGfhn41gPiqy8LXU3j34j3ts0PkT+J73zJ7SyuTI0bzmBHVmwJB5sjK2xSwBOV0B7l+3t8CvC/jOw8NfGq/17WtF1XwDfW4udQ0y58qePTppwk0iOT+7eEuswYDkArzxtzpxaYziLz4v/tmfBPx54Q+Dlvpfh74w+G/GJSHw14snWSCR4yo+e+eLeoMWRK8gDl413Ahshaly9RH1H8DfgvZfBzwdNYRG0utc17U59c8Q31srRx3V/O26QoCdxjUNtQHoqDoc5wrNOKUQPHPjH/wj3xs8S+MtT8TpNfeDPg/PJZ2WmvILePU/EP2fdJO7m5jLpbCSONVZog0rP823a1b25KaGfKPxy8NeKvDnwp034yaj8R7vw9Ya14kh0rVtQW1ubmXV7ZI5ZVLxXMcbSmKVCkaXUXyMAInEeGktAc58SfH/AI28OeGbjxpYWWsXjWq6Z9k8V6EBBb28gjt3k082UrJcR6dLeoVjjlSNcNviQIpjkLCF8YfFb4leJfD51zVfA9/rt3FH4d8R2YuLqORv3MsjS2VwrvukRPsMslvIN7KkjFt32o7gC/4o0X4X/FO01P4iv4YvPHGhx6pearqL2VlGdY0HTrk3haC4jEgk3Wlxes7qpbcbRXAaFwyUt7Ce5vfsj674S+Cfxn+Gkek39tCnivQJtB8Vvp0NydLZmvWOkagkzgRsLrcEwMlHDIwVyRWVenzI0R79+3v4I1mPwX4d+Kfh22tb3VfA+tSR3OnSDyra+sdQC2s6Txr87xK7ws6YdGjZ9wZCSueGkSz5s0fRp4/E9l8Ivh7deJdXtfEdrcHT7dNajXQIri1YwXc0Gn3Ecpgt0YO5lcPuPmReU0sbRJ0TkI7+9+Gmi6Fq+syaXcL4w8Z3pnTWvEvmvD4Y0qZp/tE0NxcTMZb+RLlDNHYwoVZ13vGNhUWpe6B1MM2leBf2JdQ0e71TUWl8V+GPFd1peli7aW4lj1G8LWryQ7V8yZpJI1YAAp57gA81zv3nzFx2Om+LXwo+F37PfgP4z/tBXcNtqniTxoJTYy3ivLc293eRCA2VvcYbMbSzMQyqqhcAnauUmnW5nYos/s7/ALJXwX+AH/CP/Eu3sNRsfGc+jJHPcXl+97bwlooxcsCsYVAmWXcxHAbbx0xnWnV0HzHR+G/F/wAPP2zvAvxA8IvrdrH/AGbqFzpCrZXqXL2qRyq1neq0ZP71XUSRumMESKpbAckf3D5mJvmVjzj9nPx83w7+M66QbK30y1+JRudB1zTo7pwuneO9O8xbguDu8tb23VJUYMd2RnlVB1qL2sboSXKfdmlvkAQSxeVIPMQbGDcN8xxnj7w4wOSa4buGiJk+Y3LVxLbpIr7gwyD6ivVwz5qSb/rUhmX4ghilktsljIVkRVEhXCnbubHqMAZ7ZPrXHmSuo/P9DWl1PN/jT8UdB+Dfw41nxz4mkl+w6TAgaNY2kM0ruqQxrtGXzKy5I527j2rhw9HmkEj5P8FfBw+Jr2HwB4yllm174llPHnxYuIHdJYrORv8AQdG3BsqjMACnUpGx4GK9WcvZw0IR9qeHbCxsLYWFrGtvDHsSGNB5aQwAEII1OMIFCjAGB09a8WpGdSd2b3sjcvmt7K3k1K5eOOOBS8h+8MLzk+g4BzW1KnyyI5j86PhLpVnrnirRPDN9p1vqOh/ErXdR8TanJaRE3M8bWJnlgY7t37xDHCFQZaKQ8/MTXr81kiZO5J47ufCs/wAW/Eeq/DpLnwt4qv7G42SaWxtWfSZY7OKF0ERKqQ0Tr5YUkNn5QcErnJPZPA1lDN8DdL0m78RteWWqWWqax4klvNVnvNX1TT4ZGhtomu92cSOsayMGIVWaNAA5II7geDaE7zfEXXbTxKZIPBvinXL/AEy+u7O98mLRra+0O1hkkniwAEZprQxMMgAHOMHGtroDHurrxX8PvCXh/QLeG/8A7e8AfZL67tLa1ictYhYo7loZOd0haxmZQeu1gOXGY5QNbwJN4G8RftEeFfHdrf3cvh+xutd1GGU2YjM6XtxdwRX0MjKGZjM9mrfNhZZcp1JotYQj6N4k0WFY7TxvYX/hyJZrKe40XV10PU7hxLNshubdEFxAU+R5ZRG0jNvIOG3kGdJ4JutUSS/0jU9O0e+0680W107T/sCFrPSLSbULizmeFZGK75hE03nsxkbYxLeoBwniKX4jXOtXuoaPqEypbaFo91f3d5arJFqt840wwwq7AruS+XzriXGFQSH+LFDly6oD6/8A2XNA8LXv7MvhO/tvBh0mLUIZ/t8DmOea+naeVJblnwfM8yTfIrHorjGK4KlaXMXA8T+PnwI8U2B8SafY+GLhtBGlyxprl3HBIyxbCvJjQcxjcy+YAwwCDWlOrJsKh4z8HfFCa58XfgzqPw/vZtb1PThpWl2Hhp/Nf+yoEtJBrNxdGaPy1d2Hmpcq/mOGXGAMHsm1y6mZ9Pap4Z/aF+LPxQ1X4DfE/XYtL+Flluv7nV9MLW9/4n0+V3aGyLxkFNmGjl2gErHzndk8seVPQZ1/xSm+FXwx8e+GfHV98SvDvgLQvBWkzW17ZafL5d5qsHEcFpIifM8EeSY+GKyOcbetbWlJWEV/HGjeCtWa28WTWtxL8O/jjptro2uCVGhe2u7mIfYL8xtyryYjifgHf5JJyK5cLL32hnWfs0eO9Y1rw5qfwv8AGk7nxf8ADC9/4R/V3ckrewBA9pe5I5E0JU5/vqwrPFUOa7Kie46HG0IuIDJuCMMEnJwc9aeUx5XNen6jq9B/iDH9kXGRkYXv/tCvYMT5A+Ll0LrxRrcMkotjpUNmqCKAl5FeHeWLGCccbsfdBHTAoA82Ok6dcafK8djG7rFlWukUgEkjn/QocdV7jkHtQBfs4dWsbljaw6ValSpeSOaIbTjn/l7Q5/DFAHyf+23rmvXmoeHdCl1+KS0K/apbKDnMqq5ZmPmupITftGeCDjnggHkvw78IaVqWv6dDqEsgkmvLewsRsQiV3dVLYKMqnyxLJyfmKINuVYIAfQPhj4KeHfFel6j43ubay+ytcR2elaWCkpuC8rILicsGMnSZ3Vm6KehYGgD134ifArwd8MtKj8MeF7p9Li1tLY63bWNx5ElxeeWxijXZkKgIkZYdrKxJIVmAoA838ZeLrX4P6SkVl4yvdS1OWVb6e6NiYZGCxzJHbMqndM5LyeYUCYVW3Ll0UgHznqmmz6zrV34g8R+I5tC1ay0y1/suwnsfOe7Wci4jXzD5UNu4hlgZVO44ZcqDkAA9/wBStNRtP2d9M8GPeTz/AGi80u3mjjkjeUxxbLt5h8wyGuH64XI3HOVAABueDbGXRtO1K/8AH2v3Hh/SbSEPqcNlfGzwSECpd3g/eN8igG3gZWACqzLjyyAdv4X8C+F/HNjJY/D7wLYaCk+mLdrqmoxRw3EwUjyFgErM1u25t6yTuZEUnCISGAB23xK/aC0/4dCDT9Z8MazZ2dhpyxPJpsoUQOqNh4blvlkJEjbgpJYkfMh3IQCronhO4+LmueFdT0jxLLeajatc3F9Dq5l1LTpLZYVMMgiuZpGgcyyCFir/ADLI/wB4xbgAenW/wk1d1utR1FrGFo5p7mw03SiywRyTLskcNIgIJQYAHQmQkszHAB5J8RPBEkdvJ9p02VPMOJo5WdQdwPLdd3G44AJPIGCaAPCf2e9/hf8AaNv9MUrDaX/hy9t5S96LYrPFLBJ5iM2CfljCDKnCO46qcAH1fp10zPI8T2zkOVQ/2rBOOGGSGQY9ec+uOKAFg17WftUlvbW2isUlHDa20TkELxtEoz0xjjpQBoiRHgGoXNpafeAmaHXpHbnccL8xxwME+9AHsfwAcP4e0eY+UGnnv5SIp5JlDGebIEj/ADN07/hxigD2ugAoAjYZY1hb942NM+FP23PF2l+L/jL4Y+Fet31snhL4baVdfFDxWjxl/Oa2Vo7SBtjI4XfIisqtlhdxt0Q5upIqxd+D3w2+K2vfsh6LZfC/xbb+HfGHxLvT4l8R+Joj5dzbQ6hPJMblEbrI0XlqCjJwWdCDgnDZiPBPiN8G/jL8J/CmrSftbfHz416n4Uud9p/aXhfUlv8ATW3MNgvIp8yKJB8vIABCjcSQK1i0NK59sfsj+DfBmjfs+eC7XwTJ4tn0P7JNc6PN4rkP9oG3llZkYrGEVIyMNEFUYjKH7xLHzcS3KVkylE9V8ZeKtI8B+EtT8V67ctFY6JZS307B0jLRRgsQNxA5wB2+8OmaKMG0k2S9D5S+HngrxPf/ALM/hyfxRDo+lyeLLm8+I/jLX724W0hskvrp7yQN5qkxk2snltseB0CkrNEQHHbVlePKI6bxZpnwT+MHwe0j4bT3l3q3grUJo7Oz8S+H9Vi1MaNf2/lywSS3e+UxyiSVlHmPIDgKTlxumNSXVAcfY/sr+M9bfwrb6l8TJPFPgfR7xNb0W4udXk1GTUphcQtFfzSlVjeWS0eVIFixDEXVhvdvMrRzS1Ha55dr/wANrvRbKbwb4luNLXUbO/uNDR4tqN5T2PhpDDHuZ1wsc93ltpw0pYAB3FCkmVynCWPg7w3qt94s8b+JtOim0z4MeH0m1vTbS4MS6nr8qBH065lDecIortJ5HhEm0s+0bk5ek9bktWZyvg3w54hubyz8JS+IRHonizw/Jb6Df6Xo8Nja6K9/ql41rFKVLMpOp2USxDcw2M+z7hIuUuZDTsfXdn8YYvi/4VgtPHFzcWE3juwutGttGtkWHVNL8RJEYdUsXR2/1ESJLMxkQ+Wg3u+9oQuNOhydSTzf9n+w8WHQvidq2meFtK0jxnFf2fwv0aea1+321rPNf3N3eXUPmNsmjePUY7oj7pZBlSjAG5QuB5h4Ah8dftS/GO2Twt4/m1K3vLjVbWwvLgWs/wDYfheCV0MwhVR5d++5EE8TLIDefdCHzAbKwHr3gV/hF40+K2ovqHiKLR/DPgHx5ZaPCNS1R5NQ13VkjiisLP7KR/o2mxTbjFGAxkkj3F1KSVE1y02ik7H254o8G6J4r0ObwzrOm2V1ZTmLfbXVpHcxlYpVkjJicFSN6Ic4yDggjArhw694tanxRZfC/wCPP7XnjLxHpfx0+IWn6T8OvAfiG58N3vhvwTG1rJq13Cscu+WRmkkIaOeEOu7jB2IjDfXVKcaXwq5Liel6ZpH7M37Kr+HZvhz8PrHQrjx5qlp4Ut7mzvpLhZQzCQtO7ySZVGCgueQ0ijjdiuaalXXYqKszxX9rj4ceJtM8a+KJ9Jup7C/8VaNB4s0SaIpFNF4m0QSTiG3i3Kr+bCd5b95J5gmw20LHXRhJ8ycWE9T7l+DvxEtfiz8LfDPxN0u08m18R6db6gIRKT5UsgKzRhmVdwVtyhiAW2g4rlrPlnYhK56Xa4EChegyPpz0r0sNrSX9dSJaMyvEM0MclsryKrEO3JA+QFdxJ7DO3P1rjzFv3UvP9Dakrpnyl8Zb3R/iV8Y9E8PeNwkPgn4UafL8QfEIkcfv73a6WNvIhx8ir50wwcEooIqcL7urIbu7Hafs9+C9Rs/DknxK8SRSxeJ/iJqJ8Rax5w2mCNgq2loAQCqxWyogHJBLnqazr15ym4ovkS1PCvC3x2+HUHxC8UePL20+J/iL4qaDcX1n4g0HQLeWW20rSYZT5cDxsBCIRsVxJnzHZpOcHA6qME4e8S5dD6r07xDoHx3+CEXijwlLNNpHi/w9NNaxCQLJsnhYCMlT8siMShGThlYe9ZOCjIk+N/hxY65qXjHRNV8L6NfSXngnSft76TYRGK5u7K4s1t1kh4ASRP8ASIVPIMtkq/KGNdNuZAc/8V/hn4U8Y/GHwt8SPh7qnjSwjtrua5geLTorizvJg+6aK3uGUJFN5imU2rsAzmUDy2YU+RWsI2/D3xc0v4Y+FbTxB4utY/FHgS00o2Z1PQbIwadeeHNSunZCiDc8NxbzqVaFivR/n3LtZWsMpeJ7j4RaV4bttb8EftZ6brdnrs72GmaVZ+Fodc1acuhVbEWwfa4+c/fjVlLNtbB2jSLbdmBzd9dad4D/AOEg8R/tB+KLDxTPoUjXmmeG5ok06S2R9hjOtOjswOfL8uw3szMhYjOSd7IQ34ceIPHHxp17WvG1/wDDHxlqS6lZQ2+leJLTwvdLpptCsUrafBbIGMUMbh/LZSWbKyGQOitWcwJfEPgv4j6ebi91fS7jwrbQuttD4l8RaZPG0T+eGjkS1uHSG4k2NtRYrRpWkOC2TkZjK+v+ONBs9W1/wloSy2/iK206PT1s3imlks5Ege3tY7uZBhDALi5vJ+v76eJVHyNmrWA9a/ZA+EHwq8VarrXi3xrLP4o1DTI7WKO51meR4pbwwxtfXYidtiu1zL5JyODCVwOlYVJNLQD3/wAdePPij4P03VdO8F/CrSNH0XSLeaCy1XWdWhgs/L8olJILWJS7qm3Pl5QtggcnNYxpqo7salY+M1/aQ+Nvh3SrjVtZ/aT1uVLqNHvLz/hCbaXRbS72sJbWO4kh8twGZFRhIP8AVTZ3fLnphTjGVkDdz0r9jHxf4m1v48fEFNT/AOEZkSHw1o0si6bbS2a3sjsXF7bwSM3lRskkm9v4v3fyoCAM8ZHlj7oj6d+L3wc8N/Fzw2ND1w6slxY3MV/bXGl3LW19bMpBdY5FZdolQNGQDj5+xwRwYeo+bU0cFY+UfhTpngz44eOtV8SjwpL4X+Dvw3v0fXotSjEMeteILVCBdyq5YwQxKoLjzGDOFyOufWlJ+z93czZ7l4P+L/w1/a00zxx4F8KS3ken2lqLbTNVlhMcV7Ec4vbdHGHEVxEAGAwGQEY6Vx06Xs5cz3AwtE1qbTPj/wDDT4kXF1LCPiFol54D8RW5fEbaxprytEx42h98dwgweflHauiSU4Ni5rM+tdIXEJJfe2FDPjG4jPNZYGPK5/L9Rzd7DfERA0a5LY4CnnpncK9Ag+RPiHLYw+MvErXGp2cIkgsl2vDaTSlhEUwVnHyjKkjnBXlevIBwtvNptyjSw+IkDgbWFvaW8W7nOB5Myg9+vvQBSu7mMo226vZvnPztcsAAehIW+U4/WgD5s/bfhlvPDfg/UFQRy6ffXESuQd5jmU7s7pZSwUoOSfl3k8daAPmqTVNQsbHQ9QsLm7aW0u2mjljVSqSSncjhR2DnbzxkFMjpQB658Nv2nNL0CTTl1m3htpobdIJCgeRIpreVbizl+XCsrSZiZvvBXyQwA3AH1X44/aL+H2t6J4g8U6B9tubXxVZW1tc2cUMMxjlgt1BidZlITaFYrKMqFfJyGVFAPmq/V/iX4p8IeFIvBmmwy+IvF4sdV1LTtPEcVuNQv08vTZNqbMxwoSm/LoxOMFGLAFL9o+5OufHzxTounQWr2M/iyeRo44kdI7eG3kiIbegwwhXcCzYU4OQFUgA2tA8YfEPx7rttD8OfCep6vqt0zrFcxQgWdmxyN0BZdxwSR5wHyAqUUHaaAPWdJ/Z11tY7bwp8X9fs9f8AE2s6raXA0a3tobldASA7zJLcMoSDfs2/Z0jTzDKN4ZVwAD3PSfHHgP4YeHtW8GeL9O0lJbCSSBLPVpA8VxH5hMJU3CSL5hDlMSGMkxcbwEZQD5n1FNX8R+JtaEDwat4NuYIL6BpbGKMROJpSIDCcquJFaLAZwECKhWIqkYB9E/AL4keDPCWiram5s7XzMJJGjrGJBwqng4J5A9gc45AoA9D+IPxZ8RweH5NR8I/D7xFrFsr7PMt1S0iABwZJZ3YOsRDHDQCTeVUEqSRQB8a+MP23LjT/ABfcWHiH4a6THA94yS3dlNIksSbRHtiYqr+Yu8nOT85DADACAGh4AubvWItN+J2gm0uLmEyWk6PYpvurV0UFGmbGZCGBDA7dyLnIJKgHskGq6XBEJZktgJlVlYacNzgqDkFnBOc9f0B4AA+11bSYZVknjAZyelmhBUAcFS/4/SgDQ/tzSVWUi/mt5FJZcWxGBwSco4zjIxnsaAPpv4GQwxaF4f8AsqN5JW7KN84BBmmycMSeTk/MSeevQAA9loAKAK8srJIQELAAnjvxwKx+2CPy08bXVh8Y/iB8WprGSS+134o/Eiw+FunrBJ9mnt9D05VudRPmvgFG2xxkYwSI+WGaVV21NVsfpL4Zi8N6PaQ+F/D91Yr/AGNBFaLaQyKDbRogRFMY5QBFXjAHHGBWcFeNyCnr2gab430PX/CPicve6Vqts9rcW4BXEMiFCgZcHPDk/ewT14rgniHCTRUTR8HeHNK8J6BpPhbQ45UsNGtYrG2812kcRxxhVyzck4ABz6VnTl7SRbPGf23rDxDffBOe10Hw5q+twtrOlPq1lpUbyzz6el0kk8YiUjzQ6JsZT8uH5+Usa9KlCzIkfMXiz9vC38Wa3qWiaz8P9MufCm5pZ/DupaFNPfmytxHJ9ont7uJIblInBZooJEkjMMsimVY1ZtZwJPP/ANmTxT/bv7UnxJ8D+MfCtj8OvDfxe0OOzh0/TrEx20l6qTC2kjL48m42reuoKgeYr/IpAAupFW0A+vv2ZNb8V6Zd3/wp8dWmmWkenRT3mk2cNxJI0MPnFZYIkbL+VFJJJCg5Xyo49haNld/NxCcVdFR3MP8AbEe+bxt4Sisb68sZY9A1aS0ntZGSRJ3v9Lt2bOwldqTlgFUsWRc9qdGLkiz5at/jneeGLjWNV0nTNJmuPGXgtn1sz2/26G1kjjSUzSW6sWu5ne4nAXnPnGWQ7YGNdsY8ujIluYn/AAq+01b4T/Af4T+C9Hu9R+I+oapq3ifR57iNLRNB0K7uVc399CHcA7YonU7yR5RQFiozRJ6TpWsN8QrOXxFDrmim/wDGV5Ot1a2M00Wn3niDTn8rVbWXZEbgQX8EUF+LZY0ac2hiYkklrA5/WPjl4z8AePNW8TpaQ3+i6xY2niC31OUxwmDU9EiP7q7HmOHe4tpIraR1CqJ28pN5tnJT2AqeCPh141g8Wt4X8M69Y6d4j+GPiXUbL4f6hq2rXMVtqNtayeTLb7meSFppLeNImtG+zhkkaRZGWN0MAcF8c/D/AIc8X6nN8TH+GD/Df4jXNw9udLsrm8ub271ue5NuklxNPbrZ2653TL5Ek0xHlFQvzFW9Y2Gj9ZPhx4e1Pwv4P0PQNbvn1HUbHR7GyvrwTvN9puEiVJZfMf8AeOWKsxZ/mPBbnNebN+zdzWKujn/jT8UvDXwL8GXvjPWdO1fUVV2ktrHS7Wa7uLu42s3lqF4QZUsWYoi5JzkkGqMHUeonufAvwo+DOrftt6zN+0J8dviZLpkkV2D4S0Dw/fWbS6db+aJhPIwJdMcq2+NXON5OCAO5pRXKhrc+of2oE03RvhZZ/FK+kl1W1+HesaV4laOG5DteWKXMUd1EW+75c1q8ilcsjjPBXhvPwkrVXEUh/wCwRPfeG/DPjn4BandxM3wl8T3GjWCqWMx02ZRNbvJnHzHc/O1funAxg1tiYe9cmOx9aWbiS2jcBgCP4uvWuvDfwl/XUiW5zHxCuYILa3Em1nCSzKjDAdU2syl+igjA545zg4rnxseaUPn+hrR2Z8MeB11T4o/CC716DyrfxL+0V48EEM8+DLB4ft5XkeIn/loiWllMBgY/eccsM1OKhAz+0fRfxC8X/FTwLc+FfEHhLwGviHwZbahcS+J1tEDXljp6LsiktoNwaRlP7xlQEkIwUHK1y0oc7uzZ7HX3mk+DfjR8NtZl8Da/Fp1t4vtntLzWNLtYxdMhysqNvXIk2koQ43Ie1dF+TQyZ0fw+8I6T8OvBWieC/D2mWunadoVlHaR20CkRoEXB2nqfmySTySWNc85PmEfDnxl8L638J/jRq3h3R3Nvpmqac+paFfiJZTb2lzM5vdLnibb9ptPtMgk2rIkyC5zGHPy110ndAcxp+p/a7PU/EBvPEWgz2TXmk+I9uo+fHcRnTZbm31DcAhaaCe1jAlkRZGyqOCy86Acndaz4n8YWs80vhmzsfBOq+Hpje61rYbT9Pk1K6XT7y4mitlQzXwFzayuYUjVWaQ8gcm0gOh8JTv4Y05/EHw08L3cttePMiyOYNI1S/JkeFhAgBTSLMMjDktIV3uSpVhRa2oCadp/gi20WK7vfDNp4pkjylxbWt3cWfhu1QlWYBVVptRkZyu6S4MW7A2/L1XMB2GrN4YXwxbauvwLgu7GNEezbwomq6LcW0Q3CNklje5jJBWMqr7EHB3cCk3cRyPiHxx4r+IGmNN8Otc8Z6nrNjZzwLby6laXt3pU5WbbHFevZ+ajOY03FSoTeMSCkM4i00TWNIstJ0rSvFMpgOqTao9tpz7xcXUUeZpoizOJrjFxG3nyT7YRG7MDuVTb2A63w9feKPs9j4W0vSNNsLryEjt4rWWVbIpGXnLKzgPJGrBFThpm3yOV3MpOLSk7ARax408aeOdEtvDXxG8JeKP7buLqeyi0GRZUtZoYlwTcSlPMhsvKhEn+jRvK+2UnbkVShygOuNZ+JfxH8aa78FPGHjpfEHhuy0K01FIfBM1va6VZw7VY28MLvm4Zd+w/xLsEmO1DdncR0+jX/AI20bxP4d+LXhdteutY8KQyG/hvp5rqbU9PVNt7ZPMERXIiRbiMyKpV4CgL5QiZfvFZjPvXw9r+l+JfD9lrWm3aS2OrwpLbXP3lljkUMjg/nx6ivIq/upaGz2PlD9pL4UaRoGl+MJvGNzPL4T1wJaeDvB2kwrEt34ovCzNLKI8ed86xn97kYL5FethKt43Zi9z1f4F/DXxVp2uWXxP8AjFq/h5vGUmiR6Faad4fh+y6dp9ru8x4ogSDNIzgM3AVcELxyeSviLzsgPPP2gtHvvCeqeOb3T2lEHg++0b4vaSiK7KrQzGLVIh1++kTSbVwA0hP8Rropu6syWfY+i3dtqFnHf2b74bqKOeN8Y3Kw3A/ka1w8eWUvl+o5B4h/5BE/yluU4Ayfvjp/j2rqJPkrx/odje+NvEVwNQ0xZpY7CR0uL5FYMLfaGC+cjbdoA6cEUAcg9rLZRqbbULGP50K+Rq4JC5X+Fbwk8Fj2oAo3zazLzHr/AJsZDfuY9UYHg8cNcknj0NAHzP8Aty6De3vw20TU7i+mu/sOpvI63ClhFFJHsRw4Z8nzDg8/3SVwDkA+ME1m4e1uoLFGV71M3MYbYzEgg4BPKuG5DZJIDd6ALFpqV1LHDC139oikJcM4ZZoBuKh0GQwHzepB284FAGlY6reXEEFhpib9SkmFmJ44VeSUtvEQVmyVw+9W2naVYe1AH0/pPjeP4efH/TPBvhWe3vPBngyax12+gtgYrT+0LLSUDXiqQPm8y1D/ADckqoxlsEAx/B3gTXPGt/qWtPoKakdVuri9ml1TVLXS9NEzn5oZprh0M0SgBDbwsm9olYyDBRQD6Gi8K/HzR/AniK+vfHPhzw7oaG0Fve+EvElhpdrAjFln+1Ts09xcSMirsCXZYtuDBgV3gHoXgrxH8E/BtvYWNl5nh23uLYata22o2DQSl5FVH8yTa/lyu0ayI0uDKglPzqS9AHkvxq+M+tzi8Pgn4oeL7+10OyWbVNA18R/ZbzTnEbSray2+2CQGCWQMj+blHGVjC5oA9P8A2b/h7aan8Ao9Ov8AQBcC4V54LaJyrFiSQN5BO7jljwcYKgtyAedeEfiv4H+FvxGu7/VlktPKuFV4rgYlRNwC7FC7VY7iBwuQMDHzAAHaeOf2mtU+L/h+8tPhVpyWWgqwW+8Y61emwsICwy0cGU8y5lKnHlQq7ZYg4JOAD458X/Dyw0p9W8X2Vz4g11dHvl0zVrq+0hdJjF3MrlYkimm8wNnzGO9CVAIxzgAH1t8BbPRPiD+z0mu2VkG1LRbiKyu7ZUCpLC7qFADP8gw/LbgPmIIHJIBpQ6RDFIn2fTbu3kWPaoZrYMqhcY4GQRj6/XrQBfOjJBC09pFeyCGPcUMQOdpORuXrxz1yentQBiQ6vYT3pk1Gwnt1BLqJVmGQQMEZQjdx2J7cdaAPr/4CAN4X8KuLQQhrJ3A8wvtDGQ8FhuIJyfqTQB7RQAUAUb5mRZWUgMFO3d0zjA/U/WsJfGOO5+an7D2gDxn8T/hhqfiDEjaR4V8R+P7aWCAIJb3VNVS0Ind925VjgUxrhWLJu3ELtFWutS56PQpeFP2lNG+DHhT403PgvQob/wCPvib4latpthoVxA82oxxSXG22LLkmWKEK/wAqlhu2DIDZrJaEnqP7MHjv9rDw7+0Xq/wi/aK8XweLZb3wnb+JnjtIbaP+y5mmEXljyIox82SrAAjI3jABzzV402rpFwPuHTYfJRAcEtli3984+9xwM9eOOc96xopKWg5FlhHIvlPGGU9e9ehKSS0IPg/9tDxbB8Kf2gNA+KHjjwp4X1TRLLw7JYaBFrdy9nAbySdpbqTzQj5lWOGJFVVJIuTu+Qu1KDc9xHHePrX4H/GT4dXus/CTx1ongrxnodvJrVjpNxex3LJc6f5UsFxaXAZhMkULXcgWPzd39pys6gkCnyyT3A9S+Bvxg0nxl408AfEGXRobHWfip4YZdTSOzdXTVLLdFcqpkDFEUWl0QpJwtsgPzvzjWptxA4P9pPxlb/FX4kwaTaxSXyeFr6yi082UpZdZ069u/LuI5Y1OVZL7SJUYrjC7DgfMTpTjyxuO7Pnfx1c2Q1Dw1piaVbDwfa+KND1u9Ni7XF+NHjtZDPNJuV2aBLabazM2xThcMrLtqErvUDR+OmqeIPhpe+IvDngTxdD4k+J/j7TNQufH2p6Jpj6i2haPsDWOm2TJiK2geM7JCELYKEFNuG6JW6CO91yf4c6D4tbwb4YtdO8OfDHVoNC8OW2r2OoB5LPWLeUy6HrgmICfNbravPISGK3KqxbIDZXYGV8VFutRh1/whrnwxTU9ZtLuBr/QbqJhBHfoM/YFEMSSC2Znie0iQDzf7TlMckks0hty4EGpafoEGvQeAfEl7JN4q8c3011pXim3mtmn1XUriQf2ja6hpsYFvPEl68qQzmMp5sQjViqbGXmB7x+x78JvCur6jrGrfEe0vfEHxC+HeoQ6NFY6tZwxxaAfLE0U9pBbpHHIJzMZFuXHmlcj5drNJnUny6I0jbqfYlvczeVHbzXMlq0keyNHVBK0pBZ8Hbtbap4wOgbI9POqtyZdymPD66Zc6hfDUdQkF7cJdyxTSGaOI7REyxq4JSN1RNyL8qtuZdpZmp3nTWjJTueO/Fb9kT4M/E/TdQkv/CMOh64Y2Sz1/RmFjqVvKEKg+bFtE2AAdsocEFvrRSxbU7M0tdaHI/CP4I+I/Cv7P2tfsu+L9Wk1GMWGr6Pbanncl5Y3qOIpU6CBYTMVaM7mTaHVgrqDrGpFzvFGcqbPIP2FPE17fftPa1rurajfrd+NfhXo+tTxC4ZIJbm2lgtJXnTC75hI2FdhuAllGSGyeurFyjuZ2aP0i09Gjs40bORnqxJxk45PtWmGVqST/rUl7niv7Z3iP/hFvgD4s1QSNC7aVc2kM0bBHSacLDHtc8L80gyTwACe1RiVdxLgcN4F01G+M2maLY2cQsvh58Orey05AFZfMunVc8fKCiWKrkcNvJXIrlrP3TQj8YTfGHxb8d9S+Hfwz/aEsvCqWXh2ynutJXw29/cxs4kP2kzyIIInbKgLvJKrnbW1L4EZM2fgt+zDqvwy8f3/AMQdZ+O3jHxLrGrJnWrKd4ILC6k27Y5Wt4xhWABAI6kHNVLVCPoI/Z7S2xLOsAzy7EDH51z+zGfP37Z3h6TV/g3q/ijw9MG17w7E0dhcC5VIYBcslvO1wr5jmhEUjM8UilSEGMMFrak3AR8i2/w80n4YMNe8U/EbwVb63PPFp7a3es2p6pcSfZyiz2izM8IAKoAViLAHrlTW3tBl+3in8VaPovi3wtq2s+H7me32+IPiBqt5LHIsLn/SLZJJshjI0UbLHEjyAgBVhBov1AxI/GPh7Wd/hDwP4Lurrw7KlwbrXdflj0631gySuj3Vw25ZEikYsmJCJZgHXLKxAUnZAdHqfgn4t6ha/wBtXEN1psUtwpg1rXbbTLZroKcJa2kV8xktQwxiOKGEbVBYucNRCQGToOpfExtbn1PT/D2hi+0S3R7e5GuWFjd3Ua/66MfYpSsh2D93ulTd1PpVydwH6lrXjn4+T36/bZbSy0w2sd7c6wk13FDc3E4EUNrClwbeeRXzuLA7NmRzUgVfCOhad8QbTRYfBV1rb6TDd6PYPNH+4khke2DvcSEsJDDGXEqn+KWY71YMuJqVLIR+hmjeCvB2h6BH4P0DSHttJjtntEtI5ZEQRn5nIdTuDncxLBslj1OMjzJ13CVylufM3x0+Blno3iHT7jTNRWz0+F7e7tZ7y/uTqVo8LnMdreSFyrs4XCoTIVyPu7a68PiPaFnJfCy20O28c2nij4teO7vW7AWNza/ZbiH5Lm+u1WHzHSOJcubeG4O4/MQ+MgoVXqmTLc1/Eng/xL8GfGMOvXGk6lH4cguA8VzK8s9vcwyMp8o7fOlBI6oyBBz2FQSeufs761ptjpmofBCaONBoLnVfD8y8wX+jXd00sEkJwNvkyF7dk/hMakgZrhzCHMtBxNP9ouLTvD3hN/jfqNol7dfC+G/1jT7SRC9u9zJEsCzOgGcRqxYAc8tijBKysXLY+WvFnh39i2DwXY+NfEHxz8S/FH4kawq3Why2PiO4m1OTUpj5kYt7SI4s181l+VlUJ0OMGvRsuxkfRXjLw3rV34y+GUfiuSabUPFfhDWPBusK0uYfPlshMzSICQx3RSA49SajrYDuv2PvEmo+IPgD4Pj1aOY3mnaTFYzzSHPmvA8luTnPX9wCQemRWtJWbEz1jxH/AMga4/4AOn+2K2EfJ3xX1iG38T6hDJ57PHaWygxSKuSd7AYNxEc5Y87TxjDMOgB51qGvlIHl+yXRKtt81pt/G3qd18e+Rx2oA80+MvxquPhZ4Tj8Rp4c/tC8vLhbGyi2h4wAm5i7LOxXrx/M0AeP6P8AGr4q/G+CHSPEvwr0ez8NalcpplxqqWM01vaO7gJvxMCoDSp83IXOSCM0AfPnxo+Geg+ANSiu/C+q3V3Yz3k4jaeBIQm3IePO8lWV1kUjpwCCC22gDG8L2h17V9O0nV7RlF1cW9qsrEq7N5kaFW+7wd7AsTvwccnZQB7T8RfhL4c+H/7RFra+F5G/4RjUr6+/sWNomZ7Mw+Z/o7JgiTY3lMr87lkUtyWNAGRo1l/wkHjJJ/7Nvddvtdle6sdD02JpLi9IlA3ERKzJAht0cERljvYApjeoB9F+FvFnxI+Ftlp2g+IvgTd+C5bzUPKsJjplsLie02sCzSXiXVzncUAMZOxVwE7EA6j4RfCxdT+PknhL4ifGi8+IGvnRX1Ky+3SzSwWpWQb/ALMsuASrttG2NSAG4A+VQDsP2iviLrHwkSbXPBGtaLqVvIrx3lu8DT3dg63G4TQwkgSAPJhw4O0l1YMGG0A+PfH/AIr8S3vgRmuvDGp20Wp3n9mXus3AijEKpEyrbvFbkiJpFkuAQFREUBIwQnIB+jn7LUdu3wi0KKG4854rfbLIqKqs2T84P3sFQnUAn060AX/iX8FfA3jDVhr/AIm8D6XqkchVbmVbNPtSEDbuEyjeRgjrnGKAOcu/hb8OfhxDN8QPh7PBDc6Talymo60GVEC/dBuop/LIBx8gj5A6nkgHxx8RNb/4X7rF94i0fSDo6XF5LcXEq35mF/dIqI8iRJHFGuAEZ2wzEthWChkIB7T+wbHFoUWteCdZaS8t9cXbCsuSkyKDlPTkM3GOw9DQB3XxA8G2nhHxNHpr6RZXlvc7ZIJXhgRmEnGWJdCeQw47qx/ioAm0uDQLoyCPw3ZRiaMupSR8BQCcAR3BH44oAmtNIhS5VfJ/s9FJYLE90cjPQjc3ynAzQB9M/CyyfTYNEsJ5HlkityplYEF8I3JBwR7ZGcY9aAPVKACgDz3463V5Y/CLx5fWF5Ja3Fv4a1KWGeO58h4pFtpCrLIeEIIBDEjB5yOtYSi3LQqO58GfsCahpuhfES08S3/iZIdMs/hEjTRXAaNjbR6gjLIsSKyskS797F2KmZVVn3PsrZajnrsffGkeF/h42qSfEjRdH0S41PWoYpP7Zjhj864j27IT54BLDYVQNk5UIOQAK56j7CMnSPhN4O074n618YbaC5l13XNLg0mWZ7t3VLSNwwiRCxVBuUElepJ/HzqtToy4aM7vTkkjcMSNpjUbeSQTyxyfXNKi22OTuXmlCkl1IwOvWuqcneyIPjv/AIKM/Cm/8V/DXS/jPoNi17qvwk1FfEU2nvcKI7vTIyj3WFdHj3Kib8sh+VJVAY7QeihpuI474VfAS++JHh/wN8e4PBvgvRNVcXF5BpllBc/ZNXsL/T/IkhvECpFFO7pGHljiCiOMZLbwsdSqOOjA4rwLo1zaahDoHiXUdSFz8OvHSaxHuDSpc2zaeNSutSnj3CRJLg6dJcJBkiOW+jjfeMmnzJ/FsBvxaL4c8N+JtN8HaZ4X1Sc659lv3/tWZ7Odo7qQJcK8MIaYbLi2vHjzIEd9XuAocK7VpNx5QNm7+Cvj6bwFpfivxT8N7PWtZ1DTXnufDltd2unWuhRT2EsLGWO5DCU29tN9njhztUuTzjcOSE0pbjPF/BMOja14l1vwVotvDougXfh+800PPb21naJqVzukt932OL57V/7HljllJLkblwoCFupy5loIxNLh1ifS38Ial4Z1PU9H0KWNI7iKaO+vfC9rBOXgtry3wF1PT98ceZIXUC1MbBiQkdAFv4n+Itab4Y6zd614dm8Yap4ThSytdTs28+4h05V2vZ6vFuWZHhVpHiugSk1vdSoJArNuaVwOwb4La78X/hVq3x98SKbfwf4d0+TxH4T8K6JLEbzUbq1jmignvJolMcTIS6xWkAMcKkRghdxddQNvwH4t+IPwt0TxPdaB4d8K6f441TWrPUPFs+vak9joXhW1t7WCCx0ue7Ri91deUqSskQ+X7Q4cYUeZMoKW407HfeEP2pvjRcXeqXkerfCr4ix6Lam61LQ/DFxqFhrUUaMgne1t7qIrdpGNzDmMuFOGDMFM+wgw5j6V8L/FPw38UvhfcfErwNrFnLp01hNJFLcwM6280SbmS5gQiQNGwIeLhvlwCMg1lKEdmJNnyrrv7cPiLwT8EfhxLYadYeP/AIqfEjyhaaRaH7Gtv5wZgZFj3thSYYtu75sOSylTUrCRbuaxnbU9V/Z1+JHxD+IGna3oPxl8P2+i/EnwJrVjpevW1nLG1rOk3lXVtPGVYgboZVXbkgsgbK7iFXsVCWgnUbPkL9lLTNG+HP7RPw30m38Q61rVnqHgzxHp9za3cDpKY7a+dBFAiAfuj9kWUK2MOsnIJWuirNqNzO9z9YNP2/YodilV2DAPUe1aYZ3pJ/1uJ7nzj+31p8mrfBS30eO7uIhqWu6ZZypEE/exPeQ7lJYHH3RyBnn61niXZx+ZcDW+HNnqP/C4PivfBo7hrd9F06BRH5bLGlsJDvYcM375sY7YzzXJWkrFnJeO/E3xi+B3xy1nxTo/wY1fx54H8aWen/bLnQtr6hp95bxGFgYmI3xsgUj3ziuilrBGb3PRfg74T1+fxJ4o+MnjbSb/AErV/FPkWdnpF1c7jYaZAP3KOiMY1ld2d2Iz1Vc8VqkI8O+J/j/wb478e6lqnxQtbrVvCPh7xM/hHwjo1lePDHrGtRwb76W5QFcmEJKqhjtBVsKxIFVZAZWj+ObfStO1+68OeH9Sg8KxBLPxV4I1uGbV7O1s7pHW31Cx2gSi3aRGSaPBC/McJt+ZqKYHgngA/Eb4Yqtp8LNF+FDt4j13VPsV9NpcmqXOlwwvF5Nuk0kx81JWnGwDJRInOM5wmorcDW0LxLP4tv4rr4meKLzxZ4q0aS5ntrrUJFFnb3/Ft5ljCEFvDGkzomCrsQZHDYXNLYZ7F8A9O0uwgPxR+IbI9nAQumXM1rvjNwlucLboirFGYwpaSXBPmM0alViIrOUrqyAs/Gb4gQ+K9I8deKLnUI9I8H+CrcXep6p9nlhu5L2aEpb2duNzRq6Bt802xyRLEqqNoImMWgPn7xD4Z/4QTR/hz4VkvdMdLDRLDxN4h8W6zqVzJHLPdxSOAVjfdPEvkiONGQnG0luqHW4jW8NXmuraQeIfDN7Z67pXir7TrXh1NPchYPKklhlkmtwAZXgimUw26GPdM4dgSXJLgd3pWlf8IX4i0aK4SfSdN0TV7NdR1AW2BPFeHTjbDAAQxolqIg2P4ZemaJKNRaAfZvhHxj4Z8TLFJ4X1S3vLKW2Fxm0QtGgdFkSMsOFPlyK+DhjuFebVpRvZlJ2Z55+0D4mt7Cxt9DljiWVIpZby4nuIoIoomRwAwkIOGVWO9CCMDBBrajTS2K5j5C8W6p4es7zRr42j3miWF3ZvrMRluoI3tZ5nRCGVfPdCUDF41QFIyGaXGF7eVsmTuX9a+PHhrTdIi8G+AvhKz2muyx/ZhPNq2rW2ozMyL52nJkI4KOrKYzgjeSMAZlqwj3z4N+E/H134z8O+LNR8K694d0rwxpepWnn+Inhjnu57t4z9mgt41BW2jMYcNJ85LMK567UkUkezfH/wDdfE74K+OPAOjgpd65ot1awKCV8ycpujTORtywA5PesKE0p2Kk9DxG3+I/gPwVdaJ8OPhN8FtH8XfFqw0azivtK0mKFodAdIhHIt7qO0hAjqw5YyMR616PS5kblxY/ETw34Z+Fk3xGl0xvFQ+JYk1CXRFd7V0vp7lQnP3VEMyoc45X3rK956Adv+yNqrXXhHxfoEk9uzeHfGutackMGNsEP2lpYl4/2JQfxrrirCZ7D4mO3RZzkj5o+gz/y0WqEfCf7VHxLvvhhrmoy6U8sl9qFms1mHEssK+Tu3ACKRNzEKQiknftYL0YgArR6/e6xoun6hLq/l3VxCskqR6uxMcjglgGa7ycHufUZ5OKAPDf2tk166+DUU/l3WolfEtnPAwjeQIUtrljjFxKdzAsMhQvDjrgUAH7KduPEfwv1g+bpbo+o3kLQxLbrNHC9vEEZyWBVvvHBXcfXk4AOH+NXgW30zTLrwz42s55tL1kPd6XqQMDS6dqpUqFkmA+aGTdzuC/dUPkjzKAPmPw/pWvWOo+bp9ldyXdlL50EkFrhCY8ESeZgsdoBbHba2SuNwAPeX8TWus+JINd0qC3uLe91KPxFDcyOIY7eKa1vVuI7hxkRGOTZE7sx+aBWAwVBALvgPx6NHgv7/AEC/8Z6t/ascNjJF4Nj/ALKW6jRVCW8moSI10sWApAWELk5xn5iAes/s26bZ3Xxc13SfE+i2fh/VBoseox2cC3BuQW1CKDzpri6Yz3LxpI2x1KqmSwVTtJAK/wC0b4++B9j+0bF4PtvAfiGO8t9QttO1TVtGvPJubRooBDDb6ciplOGAG3cVEhOfnxQBlFZfjN4rtreS/fVrrR9Rt5vtdxcQy3E8iI8UT3UqnyZZTBxLIH4WO3jdy67QAdt+07p2ieCfhPc6RfQQ2d9rcumW1nGkWY4WhvZLhmj3gFkiR1ClwrOMMQPNjWgD379kO6ZfACWTyIJFjRmjhYsgznjnOPu84YrwnfmgD3DULa/k/wBI0y+8mVcKySJvikUdcgYIPPXP1zQB88/tBfCvxL46gYad8JvCjysvl3WpTXYjMUeDlsDbuOfLP3W647UAfLeo3jfDmTTdNuLqO6kt2W3tk81VOSwwiD+BVX5QpUcqOQRQB71ovge38KReH/GHhTXrC/kiw1xa6bfIZolO1wZlVmL43EtjGM5IHWgD2/4jxX/iXw7pfjjw6kn7uB454ZkMcihyrK5VtoBDoy5PI3nPegDyWy1XUbaaK2ubAXIjXbthkLAZB4JKOp6cnjOaANNIbO7LTSeDbh5FAP3M5BJ2gEWTZ6Zxk9KAPqX4cOrjSGFqbffbB/K8spsJiPXKr2wPur9KAPTKACgDyn9p6ykv/wBnn4sWkBQTTeBtdiQv90FtPnAJHPGT1x0BrHntUaKWx8qfsrv4Yvv2kvCWsafc/arfxD8DxMZLq5eZp5Tq487AdMLueOViilUxyFYY2VU94DtPAHwK+O3wA+Etzc6X8cdIli0htRv59G8Uw+doun2hmkmj2XMflzxrHCUZ8sYid4CqGJKUFJAdb+x9+1OP2lbHWvs/gLUNOXw9KtpPrUKZ0nUZS7A/ZpCFJJULLtKgqsi7sZGfPrUIp3GfR8UDxRAI5LANg/U5/T+lZcvLsAsoZkKKxyTu+U+n+f1rpp2tqB8k/wDBQb+0G8N/D6HxJcTwfC4+MtPHju8gjkdobAyoqLMI/mEDl3QnkiRoyvzBFPSrW0Eeha58ffA3gvSzHZ+XNo2jyQWaHSvL2ykqxjtrVGISaVYUMjRRkyKioQg3KK8+VCtN7jPKrf4gfCXxl4IHjzStF8d6Pq+qXepaHJa6Ja3E1/PMxIa8K26PMMRiTyp9pESO5VThRWkKVRaSYjJufES+EPh7H4m0vwxN4b1m7B0zxJqd3qk1/caQlhLNcMWkIaSMj+0ZSGkWFx5+W2naTr0sM801fxF4lez8PWaazbahZT6RFJ4SutRt7XU9cv4WdmnkfbBOkyhRhRudkRN0h+81T7LW4jzW5urTxN4xkGg+K7e08Ma3pFjpaeKYA++DWrW7e6TU7fy4YjLBbTXnlzzsghVZgATtUL0wXKrANOh6hdeJtD1HWfA2n+HPF9hqdx4f1DStN1N4J1mi+0zvPpUsb4j23Gnzi1XLxh55LUqYxtFAbmo2Oly6brt5Y6bNFrmiaLN4h0a/t1RYxcy2sl3Y31pmPa9pcmGdZLbBjt7uKZEO2dkpxdnqB9K/sdxQ+H/gl458W+EVe38Ga5rmt694O0yaKKN7PTi21VRSG2JvSUorDKpGNy85rCcveGcF4LttNvIP2WvD3iE6ff6J4uXUvF2prq8bzNqWstaxXCzzSEgNKGlnKhxtXYm1AI1xbdxGn+0X8U/B9j4la58OeFfECa58OPHGnCfxTp2iGK3glnMUd3aXE6kmFJobmNQ8qGOQhCCzKCqQHqPhTStL8B/tQ/FfwdBq8Ph7S/HvhnSfFcQt5Y4jHdNJLZXFxGjpsSRikW47fmYqxDNkjKtorlpDPCf7C/wa8JfHWb9oLQX1nTtQ3Sz2ujxXCRWVvdSxOkrpGVLg4eQhN21Sz9RxWbr8sA5TY8M/C+y+F3ifxR44vvFmp3+peM/ENjrWr393PbxWkdraJjZGhx5dvDGuwkszBUjOfkrnjXcmPlPiX9lWbU9R+NPwm8SalqNw91ZeF/EniIakdNEbXRaeZWtjEqGNImE7yFwAR5z4ZcBa7KrbjdktWZ+qvgSJIPCGlQR3E06R26okk0zSyMoyAWkblzjGWOd3XJzmt8L/AAV8/wAyJbnjf7aGqQ6J4D8LaxdXP2eCz8aaFJLL/wA80+3QhmPbABIP19sHPFbx+ZcOpo/C+z1K2+KPxVN/POYJ9V025tkkACj/AIl8QZlxnqyMp9x0riq7Fnrck8FpA11K6xIF3yMzbQqjqST2A5z2ANFKUrJIh7nhY/bP+F+pSoPB2leIfEtuL2SzkudOt4VjARc+cvnSI0sRbC+YgK5PXHNd8Iy3EfN+qaUl38UNJ0KPTNU8mfUb3xja21nHHdFNa1NpJWkUxqsNwI7RPmJPlIZ2BZ2KBqAn8d+BvH/gvxNaeNvC2s6ppy6XBNY/29p8touj2MVy5LLqVuqyybABGxKKVG4ZKAMwuOwHP6/fnSbLRta0DWZPFPiO+ky+r3VzCtoJlE0azR2UTOltbRJNO5DMjOyoBuJJXOYHBSeGtTtNS8aeCjrT6ZFajVU+1QxMrfbZJreE4RiNi7ZNQwoP/LAn+E5HsB9E3Xi7xH8ZP2PvBmt/Du3hXXtLsbe91nRVsF+0GKMS291JBCD/AKxWM0iqeXYbTgmsuoGJ4M0aw+KXgz4p+DfCdtc2+oeI9K0rUbGCSJjtvrcyRT20gkBCESeWDuAYCU7uEyLA5Hw1r3hr4r+HtC0i6v7jwL8Y/hvIulaVpHieBYLbXLG3nVrWyn3AIzMixfMg3K53BSpIqkriMf4jWfhTTPj/AKhpXgOyuH1WztNHRtB06T7Q+katcwNFNDbkjylu38q3BmkOyJA0u1mQAVygH9o65rFlepd38eoolsLURaVcqSZ7N7qWKKzlk/1vlRRtEoyC7MjELuUspR5Bnr3w0+LPjfwXpGo3OuxQaVf3sNrYW+gTMirbahErK0m6R41MGxQgU7TujRSVY5rB0+fUDy3xPd6X4u8a23h3S5NNsvGnjXWfsKX0lssUFpFPIvmT4jLnI2yYXzBucAZHfSEOUDq/EPjPSYtU1bQ5Y7byPCRtrTQ4ZpxFLaIksq+cNzbd8ixyovysXaabcUSPnZaoRgxePW8efGX4M6NZa/Le3fh74hRWmm6VFZRQRWmmJpsjzSOqyM4Oxo1AAVRhupwKzmB+hMK5MkjW+8TERsSMbuOh+nvXkuTvqanF/F++0zwp8N/Fet+KJr+XQbaxkl1FrOXybqO2BHmLG68n5Mn+92zV0ZJzsKWx88/DU/se+CfCAT4L/tML4LsNSkkv5fJ1y2aaeSX+KZLqNnLrnO1vunjmvV+yZmn4V8YXeueA7Jb/AOLFh8SV0v4u6Hbadr1vcxbp7WSe1McbogCxyoJWBUcNjdkbtq4RXvDPbf2d9B0/S5fiLrFleW9zLrnjS/u7kwxyJ5cqhIvLbeBllEYyQMc8E11xdyWekeLMf2FNuGR5sGR6/vkqxH5uftbaDfeMf2iC/wBkzp/hXw6j39xOm6EC4cOiMUQsdpickHdgPwOWIAOU/aD+I/in4X+Abex0IQz6nOn2ZZ4z5nlqNuX/AHsC/OxVwvJxgnHHAB86yfFm78QeC7eLytRkub1nh1RL+/e5S6ZXyJFbkxkFk2tGN6nJGdpyAdx4D8Qa1e+ENZvE8Natrlnewi40zUrG2lmkM6eYJLG4MA2od4GSzEfMGU84ABi+BvCfxg+KPxH0DwPpHhXU/DunazcLZTXN3pZkgt7dg0kzpFNG6O4iVm/v5BAbDlaAMb486r8NvDXjm98EfCS0uk8K+DbtLW+1BNSIkvSD5U0aTLlnaRjMhdgQSxKqV4oA4CPxXBoV/Z3XgaHW10/UGaeNdQW3luVCu+wCVwyZEgb5hEGJBwwXaAAepyfHH4yXGiR+H7fXvHax3QMEcN/4jZbSZndYox5dnFFJIA5QYLbcnDEjcAAZfgrXde+DXxE0L4qeMrOfVofJmi8VReQwlurS5BV1xhQgVOExgjy0A2rg0AfY3xI+APw/+Mmkp+0H8OdW+0eKtKtxq+l6xbMZIPEUcADRNcRjj7WgjCuowS3UYYYAOf8Ah14i0bQrDQ9ft/DX9nz+Mrey1gKUaKRYmgRJthZQWxdLIqPtO5CSdy5yAfOvxO8U+IvFvxU8Oav42EiWkmmW+sadbwzGSCyFwNzJEzsfNMIG2SRiXdg0pLM+QAfYn7NPiC106KO1GtRbXiZo4nlWFmXK7WwOCvLfdyvzLyTzQB9RNqtq1uJjIFDYyM5z+I4PPHHqKAPMPix8WNK8L6ddeRd2880cLs+3DJGuG25wRjJA6kcsPbIB8DE+OvH/AMQrPxlb6BfeKtO8OXkOoNaQRSXX2lFb5S8QBWSMBI94I+cADacnIB6v4m/bV0fxT4jsNDX9lXVbjUbOYMrDUl066E8auWSNggbpG5K5/hOF70Ae/wDgP9qn4fa1Yv4euvAPi+x1bymZtJfSjdLdBhj/AFkC7SG6MSoUL14xgA4Kfw1rYea4ks7gM5CkSTNjPtvjwCCv5UAato/iiyfyVHksTtLC4tWI6DJ/d5HrjmgD61+GyyKNHWaZJJFtyGYOWz8jdOAPyGKAPTqACgDL1ewh1O2vdNvYEntbyBoJYZF3LIjKQ6kdwVOPzrjcL1myuh+Vv7NHi6Cw8bfs6afNLcafLpWqeJvhzrsaBlM0tsBLZxvghgxN9KxAO3dgsDsWuiasgPafi94f+MP7Vn7RfjL9l/XtcfS/hP4Sl07WdV1DTImiuLqOW2glTT5CxKvl/OYEcDIY52BKzjeKA+nfAHjP4CeD9aHwG+HWseHrLVfDdtsfQbJkjkgjQoW+Xqz/ALxWbqfmBYjOawrxbVwPTra4LuhROh2t83QdR26+3vXNTnZ2aGRzpO98sysREsZVo8AK5dl+YnrlQh/769qqo7O6BGX4k0Pw/wCJtGvvDniTTINT07VIHhurO5RWiuUYYKsGwDnpk+g9qKdVPdlch8OftNfsxWHwF8CS/EP4CX19b266taxXPhyZjJbsbqWGCV4bjeksClEgV1LNEywxZUFSx66VZ7EPQ8X8eL4qsLO98HeIPA2pard6EkjOH1CO0url5J3YxRQPYXzWrBWUskV35TKVaKQliq6Pe7Ic7HNrrOq3WjaJoFpo1lf6LZS241e48R6LfaTBeysZn+z2oWK6eW337HZljjYqEQpjovZpalJ3Ltr4Z186zrEDxWTWWuxwXb+GNCs20tr+CdzK8V9fyqHs7NsxkR/Z457rIjS1iRlYUnfQrY3h4r8dXut3Xh7xHceFrrw1qMx1LUpdVgvFkhZbmJ5o4ILfZMLZWiiVLFH8suYlZ2uHkSNT90Rzj/HCfTNDm8O3louoeNL/AMeabeTanq2mPp0FhG2q3FzJPcPulW3unm86OSKMtHGk80avLtZibjLXj238LwXmlaJpejeKNP8AAqeJrDSdQ12S7isng0vU2sZ5LOJ0GfKiuZNUUocGMzMAxxIsZsCVz9TdK8L6J4d8OWfgzStMgTS9O05NPt7JdxjigiRIo4gD1RVULzg8ZGOcccH7WTHynxz8QtD074X+GLP4OfFPXNS8I2vhu9TWPhf8R9Ps5JobIxgstpeRx4CSQj9yQ2Emt1X7rAhuqFnuxNHnfiHWdP8AEnwm+J2seBfGVp8QdR8Xvp48R+NhpzafYxTRToNJ0awtDvaS4aRtpfcohV/NJZ9sZdkI+ltF0/VNX/avfQrzVZJ4LX4fWl1qSFFmEU01xsW3Zivyp+4eVMmQszMW2hQDhUXtIcxtzaH0ldQiOGO2aaRi4ALlchsdSe2Tj/PWuBXkmF7Hy3+3/wCNPEHgn9njxbe+E4EuLm9s5NLnjumUKlvcxiKaRULbjIIDIARyAJGxgZGmEipyKWqueT/su+DGsv2n9f8AC2kAQWfgX4eaZ4XnghfElteTm2uLny5ApR0jlgUsjEHEuVVvmU9tV8ysZfEz9C9HhS20yC2QkiJfLyWJOQSDyea3w65aaX9bmctz52/4KAWs0n7P+tajBbeY2kwjUt6Z8yPybiBtwx0UAEk842jjms8Ra8b+ZpTV7lv4YXE2p/GLXtcjt7a1tvGXg/QtfQK3mOZVMiMSfutgGMZHXqa460dNBt2Oq+K/w88a/FOa08KJ41t9G8C3kDR+ILK1tmF/qUWfnt0nziKF0yrlV3EMcHmlQIZxHxv8ORjVtG0eDxN8MbPSbCO3ttH8KeINGgkF7cHgx+c2WtsqEWMoowc5DAYr0nNpWEeQ+OLDxRoXiHWovHOinw+3ivSf9Fs7Cc3MdppttexSTWsDRMVTfAkEW1VVW2PkAYFQBj+FPin8WfAPh6bxRonimz199Tk58L+Ifs0Fu8rFEawhugiC2Ee11SNnKMFZlQq3mNcU3sB1Hgr4/fsfatfP4g1Hwuvhfxa1uYbjw42mSSzIyusrypZ2gdDI0pVRMyiSQKuPkFc1VzWwz5n8Zy+LvEnxfbSPD9vq3h0ahjxHpizzq7Xnl3CLLAWGS77bq8ldYzsUl1XhTWkdY6gRfDP4g+JvAusp4h8F6gkWqxLBqvibSkgluSLqRibqUByPOjlt5bZnh6hoZXj+YAscq3A988caRrtvf+HP2oPhI91ot/4gEdxNaW7yXEM9zADDPbyjO2WK6iUlXIDI8e/PzEUgKv7T+jeDf2pvgtB8dtF0NtF1LwVqy2vibTNUtVj1HyILhVkjZ1O6N4twkR1bBR2GSGIq4uwj5m0Lwz498PeLvHWk+DPE90urrqWn65b32oXcV5dajcwxskcT3Hn/ACxs1wVZmJBACgFxsNczGesfCDwbJYweDNJ8LWOuSaslrPqKNMkENpoz3Eghe71FnfD30gikG1ifLijxGrMd1Kb59GI67xrqvijxs2qXGoaimrXUcmo2ckCW6L/ZQhu7iHLSO8SFQLaQrIPOY/OwAHy0o+7oMxvjhr/hH4M6DbeEp9fvjH/amhapfTqn2ye5v9y3wVZMBpFRYlwQRnznyRxTvcDlfDVro3iTxlqWs+Nvg6vj/VrSxi8uGXU4baxjW7m1C7dPnlTzFdmjVVYYCqTuxtJqLVtQPVv2FPh7pWpePNd+NPg/4YReAvBviTSZbbTbSSfzZ724aSNnnh+Vnhtl2zBGDDIlwMgCuXEVOTYR90rc3Fiyxw2ErrJG0jurggSDquSfxBrga5tzU8o/aZ1WDw78FvFlz/Y2o6zJqUaWEWkaeWkn1EylYzHGFBOWRn5AwOvaqw9Be0uhS2PIdM+IfwD+FXgqy/4SH9kLxf4Z8O6XbQ2xudb8HWcwtolT77yvK0so5PzEF2I6ZYV6L5krGZb8GyeB/H03wl17wp4NtvCfh3xN44vvEdjozWC2UrS2dlNHFcPEgAJdreOYegZBzjNTBW1Yzuf2G9V0PxD4d8fa9pHlie48Y6lFqIjmmZXuUuJD5gRyUXdE8P3OuOeRW9LqyWfQHi/P9hS4OD59tj/v+lbCPjfUdY8M6H+0b8S9K8eaf9t0LxbpelWs8l5CTFBGllsaEqQE8mQSvk87G55VmZADxT9oXwb4Q8ca3beD/h1bxXdlYzwXNzeadfNfRWtugQyTtJuY5CRsAC4LAIoK4zQBvax+y/4b8YeDP7f8Zadc23/CPaLcNo+lRRyWrMpcfvbgiY8BVLLGCjDeS5AOwgHjvgX4Hw+FNCu/G/hrUNY0/UL3z47eyZi1uwi2qhkVsuflDlQro2AByuKAOJ+G/wAcfGnwv+M+k+KPFHiC+vNEt0n0y5jiQbIIZojGZ47dSSWjO1hyW/dMu5S/IBwHjD4Z3XgXWNZ+HtxaybbbV/Pjv5AI7J7RhujuftO4iaN43QK2ABGZGJz9wA9v/ZP+HuieNY9Y8ca/o+lCxLLZ6Pd6lfyWvkQ2zbFY7BuZm2bhGrBsvna+VYADNc0PQbH4v3uqzX0mtWkdrNNquoweYYrWOOVPKuAsrGZxFI5feQm3dkAAPIADf+J/hzTvAHhRtQ8Z2DeI/B2uhtR07X9Ffz10nUGOZ8Kpy1u5LPsyssTDOx/mJAPL/wBmz42a7+zX8ZNJ03W/HF/cfDfX5Hnvljl82xe3nDRx6lGh3BHSQDfgKco+7GMUAe7/ALUdkZRodla/Fhtf8Z291N4mvtctLlvOtrWUQR20cYRxjCxqyhiMgNgZ5oA8iaTWPiToKaV45XTVisoLu607V1tI45orm3V7oF0QgIrSCQ4Hyf6WxCIQ3mgHpHwF0nxPqQsmtbGe2jvooJIphLLGdu0/K4Vx1O7JYnG3OFAC0Ae2+P8AWNU+E+hWZ1i9NtBuIeRSPmI5zIwOETGec/w9VoA+X/DR8b/tFfFJvCltqFtp2gW7G8v72Jt0aRq6k4JYgnAA3fKdyfw4xQB9BeEPjr8C/wBnT4bar4jsLQw6PdatLY6FpNk8bX2rfZlVPtC5OSmfObf9weYAMEqrAHD+IvjP4Q/aK+JPhDx34O0mPR/Emg/arQadK6XmoajavD++SYRxgW8cUZmO+U/LlcZ3bSAd1qb+GTNMt9eaeVVyJFvLO2VS6g5IMqwg5wOfYDoKALkdzpFhHLJZ6xprup3sIb+2DMwGeiXQbOSfX60AR2c13eapAtiZriJTIrxb7m5KfOOpW7YKMDHKfj6gH198MJhPFosixFN1uwZQGUKQH7EZ7d+aAPUaACgCjclg84JwNmRjk4x+f5Vxylaqykflx8YvC138K/jl8RdL0LT0T+wNa0z4yeHlESmQgSGLU0USqWkSWK4bKKxw1ipKjAzpKQH0p4nv7q1/af8Ahtqvh3xcfC2h/EGKfXtWaBznX761sYoreyk3nYQ1sS2zb5hwGGGRCrA8s/br/wCEA8FfH/4M/EHwT4Uj1b4g6n4iSy1OGylWYX9h5e0RXEC7mMp8w+XJs5RJFLEKoVOPMrMD710FY4bKHypJGhCnb5rszEknu3JHXBHGMY4xXnyjyyGazqMAjrzTqO8BowLm2nfVHmuJ5GjhffBFEzrx5f8AEF4YZDHHPUVwxpTbujWJ5H+2Rot74p/Zi+I+nWMkVu7aFdSiYsilVj2SYO/plUye/AAyTXdSlqRKJ4ZpAtvGHib4YeJ7uSye88f+FtH1++tr/XIjElxLZw+bNFZTzjAcy7WNvGquzjcJMuD0VJuMTOMLs4Tx78N9R8GeIdQtJodX/sJZ5pbE2sNzBZ3MMsrAPd3tnZ2MUgwSds2pMCGwWIbJ3py5olONjc1fwjFpPgbS/F0WnNBYa9azzrBE8UOnxWwKuZd9r5MEMG0GQ+deKtwqYluLwhBWafv2Fc4fUbzUNA1mHWIzDfyXHk29xBl2v45Zbf8A0fzHiUyQiTzHS0ihjjIDytZQF2N4OqSuhGbrXw78PeM/DdzpnxB1K2u3t7qC/v8ATLfT4rJrd4WFusUdvA4ihdXWC0SP96IVE8SrLdzlFyA8q+NusaZ8LvBfhHQYZJLKLS/EttrU9zpcUb+c32oySmZWzGyI8LpCjZEphYNujtIZJKir3RUdz9hjdrLZR3ttdRRr5TMJFkMoKlflcHOZBjDf7QOeTjHn0/dkyircWNvf6YlpfurLDdQyM0SAhpBIu0HqAGICleu3jjPEc7b0JkfMn7RnhszfED4NfB0ancjRPFnj+fXp7Xz5ArwWVrJctE7xsTgS7HiQFUyFG3EYx0wjJok674ZXUVz+2l8WpoJYFkj8L+HE8ndKspUiU7mVuIyN4BTCdUO3JJp/8umaH0fcNEhjaVdwLFVGCfmAznv6VwUldMJbHxf+2Vbab43+Ivwm+E+qh203XfFkGsX0ULywpBpdniS8llaFdqRsJCpkd1KmRXDADNdWAh7zLXwkP7BeleIvHHhr4hfHqS9fSrv4h+ODqVuJVWRV02CTaYSq7UG5C0eQNwKKx3MgxpiHyysZxPuTTQwsYQ6qCFwQo+Uew9q6cO700RLc4r4x+CtN+IHhW+8I6pDJJb6zpt9psuzOfLljGRnscqvPtXPjJcrj8/0NKWzPl79nXxNrWh6R+z9rWrSwzLf6Xqnw51+eeZVe2vrLzZYE5YZYmzlQgZPK1m1zIJH1j4i8Z+FfBmn2+qeLNestItL28h0+Ka7lWKM3Mv8Aqo9zcZYnjdxUUVaRB8d614r1Cw1T4s/Hi68LaFb+FNW1uz0e317Xbi4kgv7GBEt1MNtEmRGJzJidWydzcMEFdshHPfEXTvFcV14X1K6+E3xS0+2iN5p2mSTai+qaPoUJt5I2uUtoF+0sGjDLE1wQqeapbGAtAzkPB+v+HvH2g6nYrNNdQeHJYLKCeYzMNQjuYkkj2xbo7icyXF0IotjRpNiEE7Ew1xnyAdV4+8MyeH/Ctxo2saZa6jdKzwXNvplha2t/YzALIPsV/B5Yku448M1sVlRsbSQTT5lIDC8PW3jTUvGvgzX/ABD4V8Q+Lw0Uz+G/Emg6aLuz1OGe1aGEbwGjscEpI8ZEflgSqxkySIA4vxD8P78/tWeIPhv4bsdRn1fVItO0KWG1QvaRyNpNquo7blgVicQMikkMyIzOo3uuE9gPQ/iD421GO1tPA/g+G4bR7DWLewtdUud9vu8mR5L2WEFx+7JDJANrMzFmLbAuYA2rWTxhq/ww8R/DuGys7rxT8SrazvBaiZ/tEOgQKhu7642AvGGB8iFiCznyicljVIDzm204XPxi1fU9a1GZJ/DemKdKsDbwi6vLgq/2YzylbdjGJvs+I2B3MqAtgMCwMqbV3+F3hKDUT4evrrStHutev7O+00vfSaZI72VvBeSKyqjrG/2pIpNixrJIyqv7tmIB3Gmyaj4XvdV0XXdHvrLw3psEVpfWy3RiKyQWMt7dRfbSS0ssYmuDM5P72Z9q7VUsADBuPG2m61f3Wv8Aj3TdLS0g0Z5Jf+EfvmAtEs9NmSWWOXy8EhMJvjJTMSIrMRI1AFXwbb6F4O17R9a1K4j0pPFcGjajf26A3UcMn9mM6glt0sktza3N6UfOPOtCMHgBqF2B1nwr+P8A4r/Z08P6d8KvCkPw68aeEdF8yPTfEqa8tk13AGimW3bzX2LdPbyvKg37JAPlUBWAmvh+ZCPtv4W/Fbwx8UtF+26Es0CxsYbqxvovKurWUZDxSxZzGwbPXgryMryOHktoann/AO0t8S38DJo3hDw38afAPw11/XBO9rqXimJXj8uBVDKm+RUjbEgwW49K2o+5K4pbHm+hfC/4h6Hp1t8QNX+Hvh/44+Jxai5j8QXnjBpI7vjIe2tnhMEC4xt2c9gxzXRKoZnReIfHPiH+3tN8Z+L9J0fR/EHgL4aap4tvNGa6bybC8mBiiQt0ACwSoSe5YDpUKXMM7n9hnwLN4D/Zr8I297axw6hrNqdbvtikbp7p2mOc85AdR+Fb0upLPYfGhYaA5TGftVp1/wCvmOtRHxX8WLfTP+FseJLu9iguZUtdNRUMMT7WWN3yS8iY5J4AwaAPMtXsdKgtHkt7OztkVGlb/iVwCNeMkFlmAX5ARuJOC3Q9KAOT+Kn7ZfgP4hfGKbwnb3s9v4F0a3mtf7SVnW31C/WVFM7BI3LQAK6xbhg4LbRkYAOh8MeK/CXjGzbTPDurQXcywtOEjv7qOST5MZVFhQFeCNwXjJ3HigDxHVPg3d+LviLbaZc2sU+qyw3F5dve3skdtp9mssQeaZ3x5aqZI3yflzuVVJIoA9S8ffs9fCzwz8HYdStvEC63BpKSySLbTXk2G2fcXzzsi3MNykRqTnHIICgHrf7Mfw80Xwz8FItKvtEto2SP7TO7kPM1xKN7O8aAyBd/A8yUsMAbIwTGoBzHgM/D6T48nwrqlpbSW/ivR59PhuZJXjgkuUmhdYougYs2MyOpZn+RSWUBQDiPiDpNp8JPGr6D4fkjTRZ1az1HQjMZdP1CbcjSW01vuAt51jk8zC7UZFeSLYUXIB8u+LdH8P3up2vgPSLC6aw0zVLqe3kmIaT7FOltJHHkEZZQvzDATchK8s6kA9w8N+D9Jg+D+q6xZqxfRo/t9wBbFjc2q+ZE5KhdrlUcfNhgQrE8spUA57w9badrb2+m6DDbXiTTLtu1nkkFvgjdzIwbe6p8srRsck/wjAAPs/8AZouNGubhYILOS3WJA6LJliqBGAHykjbgEDgY2jBySAAcP+14uoeI/Elr4fQFv3bqEVMzCVkYs4XOGOTnGCuEwQQ3IByXh34W6toaWfw98JXaxeIPFkSRSX626JDZWqttacsMSSEgERqeC24nYGyQCbxZ/wAI9+wdpq2ngfwhp3irxNcRbrnxH4kSVmSINkxBUbCDfyVjK9/vdKANfwZo8eqzp8UPEEC6f4g8V+HoFu7S30+5dI1knW4jVnLEu6oIwXAAGZACRigDp/8AhHrMxGON7xSpJHlDUY1xjgHlh+lADZLcRwyOftLBmY4kluW5HA4eBuM+hoALS9ht7tp5LayKI/zGZrfKqGyCxa3DAYx3oA+ufhM6y2GhShkPmWxkGzZtOUYnG0AYznpQB6rQAUAY99OYLqa4aLcsbID04GBkknoOQT6BT615daqlWcf62NEtD47/AG/fBd1oWqeCv2grKwtzp+gTS+HfFjKxW4fSb3MIcMI3ARFnugVxgtcITnZx1Qjzq5D0H/AHwn4C+Mn7POo/s+/HazW/vvhXfT6Tdzm7eOQ20Zd7K+tpgUdY5LdkZGYL8oGVwFY6LRjOM8IfDT9jv9lfUtQ8aeALWXx7460fTrm5so4dXi1BoLUIxFyzIywWsYCsvmuFZegDsyk6Nq2gH0X+x18RPiP8T/gZofj74p2GkWOreIZJ76xg09Cq/wBntIfs7Nkn5tp3HknBBPJNcVaCb0Ge3rNv/eqzYGQEIxk5xXDK6lYBZo7cSZkVQ21myRzgDk5/4FXTCyQ02ch458IweKvh14h8LQok6atpd7Z7bgmRJfNjdcHIJHzMp4BPAxXPSd2aM+NP2UvH+peIPAvwY+2WtpezWfhy70VoI7XznxZTSwCbEsiJH5NsqOzL5jvl0Ee7GOrEL3FYiL1O8+IfhXwXrHx3uLTXAn9mFbK41K+luLcXFtcyRBYtjramaKI4TLNewcyAIjVrR0iVuZvxzvhL4zj0OwtPN/4RLTobVZrtZfs1gI4QxuRGJZ555o9wlD/6KAqSq92Rkm4x5nzGbVjxfQ9XudU1vTp4NE09ljmu49Puv7REd21uY4lluGZFYRRtMX33Cbk5QRNqE214+mLuhFaHT7iDV7DwrpumWY0/Q555rRdWtpLXZ5CKJJIbVZGFrJ5JCIHDNYWiyys0lxOq1NgPLv2jNBkufgbrVodFurRdNma6inlMZDupgSQSqXPlXJjSEsibltrdbK2XMskxBa2wH0n4t+OPj2PwL8M4Bf2eoT6xo2jnU9SNv9oe71VrNJmkjMDFpiybt4hKXCKwmh8+NJbc4zoaXQ7s+q/hNqo8c/D7TvFDT29vNr9uk15HbXcU7STJiKT/AEpFjMrfJtDFY2XABVSpVeJQ5EylrueDftTXaeFf2nP2fPGl5q8w09vEOpaZM1zInk2889t5K7Q2wrkEZ2krkZIOAH3oybTuOxu3FxofhD9rfwbqer6w0Oo+OvCE3hK9uI/K8r+0bKZJoofl3COZkmkJQnoEwe5qC5qbuM+prvfFaYt1GSQArHjaecfkDXBSi1ITPyl+M3xR1Lx74x+LHxh0gSy6h4nK/Bb4b2trBH5l2kzMt3KhJ3OS0sihlxhrkY5TZXpU17OOgz9G/gN4CsfhN8J/DPw9tRAw8O6Ta6dLJC7Oj3Kgecy552tKzsM9A3QciuOrLmldgj1S0G23QBQvXgdOtd+H/hIyluYfi+FJ47OMyMpEwcbWKkYI5yOuMj5e+cVy492lD5/oaUup8k+K/CPiGxk+LPgDQrSw/tPwt4k074peEEniVFCNMJbpIx0UlkuU3nOTMM9a15ueFhSPpyGDwh8YfAdv/bui2eteHvEFnDc/Zb2BZYpYpEDgOrdSAetZ01yEnnv7QOifDXQPgl/wgU17ZeGrAzWNtoun26ovmzR3EbRQRxZzICwAIAPBOTVSfNK4GB460v4tfHXW/E3hzwj8S7XwF4R8O3UWk30sOnG8vNSuFRHuYy7OghiUSLH8h3N82SBWkJAfKEPibUPhr8Q59PtdW8G+KrOygt9W0+60AzWP9qTaffwvZxTxMrRxJsUQhoTIgCfMTtzWkncCLxL44uNL167sFskMM3iTWLrVdakeF7pNNa8WGzsrSeUfuUeWVpJHyowclhUganhT4geMJfEk9r4U+Gq2FzcWMN7pw8Gad/bcssvmlFlnlae0ttqkZWR4pA2SclQCajJR1AzdA8W/F74W+Kdc1O58Papb67ul1S00fWtk13qUhuIZzM99HmKQ3kavB+74ikihjVTwTlJqctAE8V2FifBmoeCPCV9e6RqGmXV74gshMAkt5pGq26pDcROGIZrQwokiggmNC2MDNPkA95+BWi3vizxv8Ub3UdPaV9Wt4NG8yOcRNaQWfyRW0bKd5QxSRTLjA+dgcniomuUqJ8q/GLwuumeNLrXf+Ey1rw1Pr2uabpd8ILTy0tyLmODaZpNsqIi5k2gYZscAfMbhPm0LPVPEfjKy8XeG/EXwptV0PwN4e1Vbrw1ZWFq8UmsahFbSSeSQW+ceY/zvLOyIiEhEcsWFGRzPjuDx9D8Qda0rxv4fuJfC83iuLw3Z+J7do5IrjUZ7NbZLi5tpCNpZJJHdxlSfMUD5s0nsItaHoHgnwJq3jDwZ4Lgv7uDxAbKTTY7qLbNIlla2T3diMKyrJdbrdtyg7VdwBgAlxA8m8JeN/EI0vTtRksovFFzbLFbeFo9Sv40vba3Z8S6ddqAGSFHWOeFzkLu2KxLmtRmzd3Gt6BY3Ftpd1Lrvh/wobgQy77SCGC8Gy2snZsIyxQ+dPbCXfMflVCm1nwAfSP7InjS8t/jLKdV07S9ItPEXh2HTbWKFZVuJ7uyQTSNKGG2Mq09zCIxyq26/wkVjXA6r4gfEbwfN8fb7wH4+/ZG1Xxdf3ds8uma5LplhcC7sIghZbaOdvn2tKSdrb8NkjFZJXQHl+n+AfhH8Rvir4a8DeB/2Xvix8KdQe6ku7jW7Qrpdm1uhzNFOiylZI3GE2gZw3FbXVrCJPjz4k1rxn8M/i/4r0VrZZviX4k034U+ELZU8xrqwtJvs9w6t1ZXmkuyDxhVzjuYUbIVrn334H0S18N+HLDQbK3MEGnWsFnFF/CiRoFAX24p4Z3cipK1h3jUldAYr1+12WP8AwJi6e9dRB8g/G+W3g8WXMuoSx+RNaxlVnlttitvkDNtmRmZumMHgADtQB5pK+jz745pYHtJMoxF3ANwYH5VKQZUYwflPTPoaAPIZP2cvhcNRku9N8RLaRl/NTTbm4lniYneGY7IQScNxtXPJwxBJIByn7QfiI+FNP8LeGtMs5tPubW/gvdNuo522tGj+SjwnhkRnSQDhTkvkYOSAen+ErzWPij4t+xXOq+GNC0OR44L4XOryG5unhkMqRFUTzB+/eSR9rxqHDKWyu1ADu/jtoejW3grwx4R1rxGlp4Ru9QnvLlLGL7BLex28Ml1NBp1qigIrR2zp5rBpHklUE8igB/w9+OFhDqbeFtU8U6Ho2nbvKuNC0ixiuY7NY2CtHcTStmeRSCJG2ONynBYYoAzvjppGneE4rPxV4J8M38kt/fww3MurRmGXVASkUUcYYCSKK2dxOGVVRHSMIvUkA5f9pe0vvil/wrjxT4DWxj8SeLtNht9btrx9qJNYNKRcSsQd7RtbXdsCQC6OoXdgYAOBv/gza+ENMlsX16W5uHUCZ42QsWjyFHllvm6KeFCnOMAAAAHb/CGzWDVJbC+sVuLS7LxurQGFLqN02So6EbM+W5DYJ+TksQVAAPPPjV8K/Ff7OHxAVtMF/P4T1i4D6FqivJKpVtv+iSSou1Zo8IADw6BTtGCCAbPgb47f8I3e2usQ6fCZUaE7pHITK4GHLL8oCqiZ+ZhvOAGzQB6z4g+P/hXWY4/ED6Rate20ZFxePbGMSqvzYizlwrcYXJYHHOSMAHY/A/xr4Mv/ABlfeJJr2GBnjUJJK+9zwgCAdAoBOCDzyc9cgHA/tn+LPB3jM2liHiu7WxheRRHvR0j3bmZsDgAKCCRjqSF6gAZ8C/EUniv4S6ZJqGn32ovpNxLocU8tn5zz20CRiE5FvIHKIVjJDc+XnHJoA9AOiaLNAfL0Cez5AO/TdhyeRjcsWPoMUAUhBYxRrJYa1PE4LmQPazgKvbpcYHI9aAJF1KWOOPGrQ3yqcyfaLnEZzwc77txySOCKAPrT4USxzW+hyweWI5LYkCPGwfI3C4JGM+nFAHrFABQBk6gm+aWPyBMsilZFcYBTZyPoTgfia8TFJLESl6fkjWPwmD408F6R8Sfh/rHgbxDGs+n69p8ljO5j3Eq6bRJjuQTuHvXXQraWRnJan5r/AAx+Jvi34HeN7PXfFMFzpM/wuEXgD4gadPvb7Z4fJKaZqXk5YOImkRVcEB4pIWDbXOOmSfQZ6z8c/h98Mf2Xf2QPip4k+Hw0vzfiXcyNbahZxJKLyK9kJt4UYA5iiiLmMLtj+Z2xlmYxCUnKwFWLw98bfip8BfB/xb+F2jap8PYPhXpEd38PdDuAst/q/kQeWzXO8ArbzQI6Igx5ituzsZDV2T3A+nP2Zvj/AOFv2jPhPp/jrw5qViNQYNa6tZRyZayvUx5iFWAcA8Mu4AlZAeetcdeHLK4z1+VhneCGLbEwRjAJ61zuXZgihIoZVt4o3Zj95h2Ld+RgnKjI7Ag9656TaZrLU+Vf2O9FutG8UfFXwe2sCceCvH+tL5cIHkC11ALcQxoOBHtGz5V2hG8xTw2a9GbTiiFuei3PgTV9Z+Osms33h9JrCKOKRLq+1EztCUhAWSzheSUW24gJJ5aW3mFcuZRiq50o6MfQ53xt8KfEHin4w2d14l0ea/0B7tJLaW7njuLa2Xb5hjNr5TxKxZGT7S0a3CCQbLsZZKFWUafmQ9zpPipoPgS3t7mTVI/+EeuNRUA6poVi0+uy+RC6ILfy45JZJkR32MitJEpBXaSrDOhWqN7AfFPi74gfA/QNYuPCPw08S6rrd/psS3OheGPBOnPfTG5ttzQR3N5FLNHJFAqtcmJJZBJcMZ7kSOPKHoiPIL7W7PXNO1DR5/7OSHxBoMMVgbnxPb3It1laSFZpRIGyIriaTfbhRdCWSW8nV38p0Um0roD0fwnp2k/DfwRoXhjS9Wk1e3RJA1lqTpNBJBNGQkEkmWtbi0ndS8HmSLFISz2d1HLvhNc+moH1R+xr8TBr2iXvhi7k1Wzl0i4ey+x63bCC5gnhWKN4mcYnd9oQqt5Glztfh5wjSLx1l1LidJ+274Tg8T/BG/8AE89pOj+ANXsPFo2MPMaO0mHnY2huGgeZlwM7gN2OazotFHm37U+s+HfFd78L/h7p/iy08NX3im3bxJ4G8US3BiW3120kjezW5bJWSKZJfLHmdGwAWY7a2oL3GmJtGn4//aU8W6h8KNc8I6Z4L1zT/iiNRtvDl5plrFPfPpV3eEq98+5cJZfM/kSlmUs6KoBDKs0qdmwPO/2Ufh3pnxM+My+N/DtjHN8OPgdbP4I8Hm4x/purcSX2rGLjEskkjuXADNvQ/MytturJRja4z9ArazXyUhleWR42UlwQDIBnBYDgjuRgfnXBqxbGzbAiFQcZ5zjp1r1MP/DRnLczddto5ZrWZlJePcEwe5KHH/jtcGZpvkt5/oaUup4T+0fPf/DjV/CPx9tIIJbDwvcHS/F6+UjyTaBeFY5TlgTtgnFvOQMZCtz2JhJX0YpG18FNZ0jw1q998G4JmOnW0f8AbvhO6+0CWLUdIuJDIyxFVACwOxjEfOE8vkg8dVWLexJ6R4h8DeDfEmq6V4g8R+GNN1LUtBkafS7m6gWWSzkcAM0eRlSQB0H0rNaKzEeJ/ErWdd8S6pffAr4S+FzNdarqM6+JfEi6eYdP0K3lj3ylpMj7ReMjBQFJOXy2MYoWgzwn9onwvqfgbWl8GeFfFGi/EWzNxFNpvw7ltpLjX9KGxUmFhcW7eZFCyBiYpWWPa7IeDitltcRzHgz9nD40fZtW8beIvhHaDSdedpY9Dk1hV162lOHeVoZNlqUdljLWu4LtXYBhmzPOm7DNv9knxpd/Dbxx4T8KaR9ovPDnxOiSS3t7iQ5tdkEpikgab96IlFlLBJbOXCYQo5Bqq8WopgeyftTeF/C/hbwJY+Inlh0TS7LWbOyvtQUYfTNOubhjcyIwYMvlySiYMchG2tgqmK5qM1fUD501vw5pHwgj8FfCEeNjq13c6XY6qZJJDeySyTSkWqW7opzbQWyXajYC0r3WP4jjsUkwPRf2LtE1tfiP4ju9NN/cadYjXrW1v74hp7mNNUZIjdb2aQTSeZzxwtmq5+Ygc+JmkrFROq/bI+Fl/wCIdMl1ddS8OwWnlKjnVNLjuPLuSAEljiNpKxwzKQQQwwQGHbnw07S1LPjT4JaxoNmmqfDy58UCbX7HV768OrappLvKYobaAQ3jx3BLGMXEhYKeCYwdhC4Pe9dTJnqHxL1q203w1L4Pl8R61ZRaPrAvJ/Fv2sJ/bOvW8qWyXEKOAxtLIrIGiijVXcbEU7QTL2Ecj4li8RW3gXxdbXMlousWOmJrumaqpktbzc0boIHBDPJPHCIUABLKtykRIZAqkWM6XQNb0TwN4DTxBouoi+8Gw3tppFzoOtWBPiDw5ehZDaWrXFsjtdWjCWfySxYqZFZM4K1rcCx4k8P+FYPAHh+08Wf8I/JrBisbrW/Dc99I6wNGZp7KO5htcE8NsmRAB9odZCuN9Q6iQHSfAXVtB0j+2fipoWvW+meF4by70HR7vUWmays7zUNRkSH7SzqDI0QfeTuARZooyVKE1M37TYR9HeIPE/wQ8a/2T8F/GHx70TUviBCbe503VLC5htdRh1ABhHdQ+UfLEhxzHnDLlSu04oUORXYFe/8AG/xk8E/D/X9a+Ijade6xpd4/h3w3JYI0P9sXdw0cFrdNEWCKztKSUA2rsdgeADlZt6DPOLDwxbeMf2h/AHwQ8JLaXel/ATRJdZ1nUwFaNPEV1E4hRkXAaRXLTsMH5mweQRWtRqMSon2X4SnkuIZ3kvBdGMrCZRjDlc5bA+UZOenFYYGXNKdvL9R1dkJ4648Osef+Pyx6Y/5+ovWvQMT5B+O+s3Vh4wEE17d6fb31sskM1vJeDzMPKzDMKuowOORn3oA8pXUtNF9b2eo+LLzT7G4mUXOpNdXix2duFd3mbzEUFtqMFBGC5j3DHBAOT0T4jfBD4q/FhNe+HPg3W9R8J+C4LaNzJYxRHU2cyBXVppA8juybt0rxudjEjtQBe+Oes6J8ZfiJ4S8V+KvD0umeG/ClndtYWFw6HUbm6LxbFkEDvFgyPCkKrIV3yEyFFQqQD1f4M3Pw60+xFta/EHwFFPDLsTTNPNtKlo+Qzbp5IWEkgJ2lol8vOdvG00AeS/H7wZH4u+K3hv4bzeKLJNU1O7bWLq9tJZGmtbGGJppcyuAOEUhYooY4wZWJ8yTbtAM67/ar1nwNrcfw5+A/w78JeEdMW7GnQ3R083F9d3CgiWT5mCkhw5Z5Sx3NjcwJagD0r4nSeDNAlsbLxx8Sb7xL45jgnvbiaRZL187F3iKC3iVjGhBCpDEkeTmSREDuQDV+Efwh8Z+M/Gdj4w8a6Pqui6Josdva6LYXfko7wRmGZri7GWkWSaUGQLGqk733lI2WOUAxfjJ4R/sW+ZbrVZzIiNC/mQNJIz7cjeUXDlwVBbBwT1Xk0AcX8OLy7g1BrUabHcI5XeeiOw+VgC2SrYAcOy+X97aSxVaAPsqw0DQvG/gVdE8W6Haatp15CgntLuHzEYEYz8/IwOhB3A96APzt/aB/ZrPw11tz4M1q7i0uWeVVtLyNpEt8ANsWUgSsvGdxDrjf8w4FAHhWqeIdd0eSKBtY06a6uyIoxaTykBimOUaPaQSyKVzxnHHJAB69F+zb48tdQuItQ+JMGmaiDtmi05y9uD90AOyg5AHTYR8uQRQBrX37LfiLXrqObXfi39qhOPMdZI45WQHJxIVPPo2w49KAPdfD3hm28KeE7DwfoEtlDYaTAVhiWW2kkYtIXZ5JGthvdmYszN1J69AADQbVtXtgokNrbpz+8aGwIO0MT9xh7dqAK934ivo4olm1fS1DFlUGGPls448sNgkdj+FAGjoet+Z+7m13StjBld2S4LL0yceV2HHAPXpQB9b/AAov4tUTStRgmSVJxPtdFKqdvmLgAhSMbccgZxkDBFAHrNABQBmXBA1Bt74yBsBPHTk/XmvDxsf3rf8AWx0R+EitJg0UY/eO0qZO/gjbgH8cmjDySM5HzN+2F8DIriyl/aE8K+F01XX/AAvp8trr2jxqMeKPDkg2X2nyDBPmeQC0T/MwZcBSdor06VS6JPFvgF4u+Fninww37I/ja+k8Q+C/F1l/bXw61fUW8t7q1EhL6fNIxcJdW0w2AgNuU9Bld81JSh7yA+2dT1a18NeCdU1jVH+xaboGnSyXBdGCiGCHLlW4LIqo+PlUnHPc1nSm5y1Gfnt+wVqnwG/Zz8B3vxO+Jeof2B438X2Vzqdnd6msyWE+l7gyQ2ko3LK2UDvjMqiTBBwAemrTU1YR9Tfsw/thaf8AtF+DpNWuvAmt6HqdrcJbXFrDbyXNrL5jbQ8VxsXjYyswZVKc5LKNx86dFUxnv6iNGiS3WOJPNd5PLYZZgeVPHucnrkr6nGFGHPqaHyH/AME7NT17xdb/ABj+Ll9DGtj4u8c3d7YXKs7LOiM6ny97bhGoKKu7GB8oACgV0VfdVhx3PsmbOIwrZYlhgAtn5enXGenXjn3pQhzEyPgX9oH/AIKOfDr4c6pb/D74I6baeN9fh1OS2N7fX7rpdncPLJtbzcq9wfMbJwyoqnhuldUcOt2QfH3xI1f4yeNPiSvjX4xeIW8a2WmW10fEOixaleafb+H0eIn7K0sUZS3EobEMgEsUgOGLANnrhTSEVZrrw94tng8d6XZQpfeN9cbTrZLuz03zbWxxKLOaNIWtvsN7ENrKQfIm2El1I8pwDu7z4ceKNPvrK+um0xm0zxBFPq4n/tlF8TXz28bRW9yZY5hpuofM67i+yY3MXysigySwO08OzWWp2vh6+0XUL2Lw7qhe1hnMMcDNYXEbJ5cpePyYbkSkxTQup067diUa3uPLYSM9r/Z60zXZvGWl+JdO0+CSCztp9Nv7m9DEQ7ERTFZMxNzhTDC8unXy7ojMGgm27ScK7sgR9ea54Vh1bwtJ4LvtRZrafT2sJZbiJH89WjaL50TYCWUu3ylMN2xgVwwl7xqtj4t+HU3gnxZ8AvgxD41hsL7SvC2sa/4Q8RxXoBij0y2hvBP9pznCeRDaynuCFYEEgj1E+qMmcX4kvvEniTXI/BfwkTXv+E2+JlpJY+FJ9Vu5ri88M+DHlVrm+umlJaJp9i7IyNyRiNvlc/MN8uoLc+7vgl8LfDPwb+HOg+BPBdsy2mh2Wxo2YBru4JJkuHboXkk3E9BkkcV5tWfMzQ9NsIWitdm8MQMb8YJ9SR2yc8VUFoTI0I/uD6V6VD+GjNmD4o1CwhubDTbi68u4ufMlgjBwX8vbuPpgb1zk/wAQrlx0ebl+ZrS6mN4tsdL17w54h8P6lpcupWt7ZyWdxaQxhneOVcMoB/i2/Nj6Vy0HysUtT5M+E1h4y0LQ1+Bdxc+V8TvglerqfhNrlhF/wkHhyYnbEd244aIvbtj7kiRE9K9Fu6uQfW3gXxlo3jvwppfjTRXdrXU4N6LONs0fJDRyL/C6sCrA9CCK5qmi0GeefFfxT4gvb7/hUXwpnltPFfidFuLzU4YlddC0/cqS38gOcyHBSJf4m5xhDTpr3byA7DwB8LvCXww0yPS/C+lohmGby8nbzLy9m/imnmYFpXYjksTx6DAGFSvfSIHGftAeNLvwF8OE061vodJ1PxLef2PbanMQ0em745JJrxmJGViijkfqOQucZqKPNJgfM1inh/wX8WPBGsRWFzB4J+F2jnR/Cy6jNuutRmnnghOqSNxG6g3chQAfMCWBwcD0XLnjygfWer6Z4Z+NXwqaG/0iS50/xLpiSxWs0KebC0ih97K25QysVbDZHyr24rja5JAfP3wD07TvFn7QI1L4Z6bb6h8PvA/h6z8Lr4pE6yJfXdtGSohJAzIhnZW2jaAW5yQo2jKwGF+y5pN94Z/aSk8EWmqWWlX2iaNql74o061SNrWfdNbpFBDg5TyWeMuxHLq/J3k0VZJrUqJ9XfGHVdD0L4eazfeKb+0tLIW7Rm6uwRGWYEfwMrcnoAw+tcKvfQo/PbxNoHwm1fT7WRvEmk3Ru7fNvBZzzvP5pQDYywTJcuMDOyR5OcA9K9SOyM2ePa9pXiX4PW0l3qVh4h8Y+HYbrTGv7bUr+O5u7KaSRzOqI0aPB5xlkhyVJzMT8zbWq47geo+F9UuvEdt4C1HUvglfaVdXt7pT3umi7uNR1S80KO5RoXNjBAot4/MiZlmc72CkAtnIU5xiI0tU+FHxr1a8MNt8GfiG1xNe2k9/punwQ2NkbiwFw1i0dy7qV2yzLKcFkCtsVfkyYjWjsB2M/wAEtW8L+HLD4o/G3W/C/wAGdC0/7VNcW+ir9t1e7urqBoJo4p2+SOdk4ARZHB3twSSKvGQH0t+zvB8C/i7+zlpWieDdL0/VPClykkN3pt+PtEiXAkLyLdiQlzNuw7EkEklgcYxzPmixj/GP7OHhTUr7SPD/AIL+GnhbQNKXVrW81LVbSziS4jhtZPORYdiBhI7KFLbsKuSATQqjegHI/Fj4kaV/b3iL4maynmeDPg4ZYtKWLkah4sdWiMaJn995JcxBOoklcj7nGsANj9kP4P618Ifhlc+JfF1wbrx948uX8ReIrqWM+ak8u5ktyCchY1IGOu5nPeufF1OXQqJ9B+DbMWFtNbKeDskVcAFFYH5TjrjnnvU5W7ub9P1HV6C+PSB4cbLbf9OsBn/t7ir1jE+Rv2hVuo/FWiy28g8ye0uUdHknQgmZ+cpx/wAtDjOKAPnLxzDq+q+G/EGnDRlvpb6xuLVbWS+O+dmiITYs7KA28jnOeuOQAQDj/gP8PvF3wK8GalrPj7QW0ae9ltoI9Nne1a4jWHezAw/almWZjNjaVJXb0BkKgA6bwp4P8f8AxR1DS/E3iLRBqng+CR5Y9O1ESIbpSi4c2eJ53iBAcB9qy+WmcHLEA9K8YfHDQdM1HT/hz4O1r4g22vahtt4NH03Ubm0EDEYiKJJb7YI9yg4PO37pIGKAPBLnw9rfwg1/w38crvxNbeIJZtbWHUnknNzcXcIkijuYyZTvmzDOjpJsjJGG2BWoAo/FdbPS/jz4MvNNsi8GpHT9a+yyqJGlW7t0lkTIHzZbzFweSkgHy5IYA6X4e+OviBF8R5/FmjSxazc+MJkng+yLHc3ZjIDJGEcl1XbGuFlKEbk4cnYwB+ifgPSodM8M6ZEbO3glNokZ8sgERj5o4d2BvWNW8tSRjC8UAeN/tOeHrC+tft19BatkJOskw2uCoG4Y5LHO04+h2t0oA+etF8rR/En22DUg9kzxSb4Tv8ydUHC7nZQThiFOeVwFyoNAH2N4F165k8DyvotpBNcWxlVYUQrukBXg7juLkfKWPJNAHxv+118Z7zU9Tj0K20dorso8TwiErcSYY9AT8+FEh5wAACcld1AHw1qsd9b6vaX13B9jnku45mR0kAd1kXG5D80aj5QCeQWPJJzQB9YaZ+1tcSa5LJ4j0K7vrCaUzC40XWboGIMSFxAxZD8vl5wQcHAX5hQB7z4Z1208UaZa6lpWu6zd2N+vnW1xHc3UolBYjqXU8MjA8cMpBwQRQBu3dtfpFIW1XXCTgkyW9yNoKnHJuOhyMHGKAMu/u7eQYm1TWRmQHcs1xu4J5/4+AeMGgCnqOpWywW1q3iLVTuDYSaeUnjt812M/Tn6igCvp9toc9zFJLAJWdhtfaxd+egC3O4/hk0AfZfwdEaWWgqsTL+4JG8EOP3bdQeRxgcknjrQB6/QAUAZWpqpeRCdvmqUJHXaVwSPxxXjYyX71r+tjaL90VJGcg5UnPKcDAB5/UiuWD5RNE0zLLbvHIoKSKVZSuSQeCMc5+ldtCpbcTiz81/2vPghL8Jdd1jXrmfWF+EvirVINVmudMDzS+BtcDO0epQRp+8SOR2cM8RUuCUJV0hrvi4y3E1Y9p0v4r+Ivin8PNQ/Zj+J+sr4W8feKtBuLLSfFFvbedovimyaFf9LsJjhZHe3Ys9uPnXc5AIBxm0ou6Eafwo/4J/8Awq8BeHNHsfiDf6t8Sbjw9mPSI9euC1jpCvIjyC0tATFEWZE3EhtwRQfl4JKo/iGfTselRKggs4xBFlWBj+7gENgKcgDgDAA7dq5KrdXYD53/AG2vi/qPwq+Cl3oPhPdceNfHUx8OeHrGDfJdXDy8SPDGnzkpHISGOAGZMnlM1hYci1HzHV/s8fD66+AXwF8K/D6/b7TeaLYCTUBZoCqXc7me78ssqARLNNKFBAIjVepwKmu+eWhcNWfFP7b/AO3n4i8bX2v/AAE/Zmhv9RNlaTw+INe093eSWGMZuIrVYyCUQA+ZMMkKHxhdzV10KLSuTN2PlP4SWWneEPhynj7SbvQrPUY7c2Gv2Wt+XPa3tpdEfZvNsLlEdleTYFubUyeXjcwUBmboM4u5veNYPB2hS2/htYLuw8XxpNpV54g0a6nsbvTbp1CoNVlRpLG7t5d7H7TbzDMTNkfKQVZjPSn+HU1pHYvqvgwvD4U0GTUdK0v+0LPxJZfZJeJptPZwzarpzRECSFJjPalhJFjIJXMBq61ZDQr+RtC022m0+70u3kZ5tev1sm050QRMjByL3R4nPmB4GSeyfho4zEFZtjSud54V0bUNbks7fWIFvL/T4Yobi9W6tLtS9wUSxvJ7lFP2y1u4Ssf25VktpyoS+hDKZkHFJXbHyn1Z8DfhZo+i+G0lmupriyuIo44NO1O0bzbPbMSIGEimR0WQN5aO0jQYxDIInUL51eopbDUTvfH/AIg0zwnoOo+LPEmp3dtoel6ULq6k8woiohRmeaUE/NhCvGFIZwSM1zUYObNErH5j+H7648dfD/QNZ1jwprGttqHjfXtT8M+Fo1VB4x1e7lUKNrMw/syGJMXEhLI7PNEG+RyPXtyrUxe5+gP7PP7O03w91LWvih8Qb211r4peNGE2vazbKRDFFuG2wtN+WjtkO3kbWfy4yxwqgclWqmrIFoe72tkn2hZiqqYMqQEx6d+/AH5Vy+zb94rmLyDtGQSTk46VtDVCbuWYhtQDPrXo0VaCIZk+JNOuNRithbXQtpIJhKshjDjj+HB9f6Vz4zoXTdrkMNnaxy3EkCJE7SBp2VQDI4UDk9Txjn2FcK0d0W1c8O/aY+H3i37Jpnxv+EmlQXvxD8ANLPa2cmVGraZIv+lWBI5+dcsn/TRRXZTqOWjM3oct8HPH/hi18z4peDZgPhn47uDLq9pJAY59B8SM6rJ5keMJE4+WTc3ySCM9HYjoUIP4hGl8MfELfDLx1N4L+L0traeNPGl/PLZeLIos2niWGIv5MAZiv2aaJNq+QcjIyrPljWVS1rQA+gZP7Vs9NIt1hvdVS1cxBiYYppgCEBYBigJxkgHAyccV58aShLXqM+QvHmiftFfGLxpb6f4s+EC+F7PQlNtps0V5DqGnCO5BS/u5psiSUGFfJjthCM+aWZhjFdanToq4jB+O/g7xx4Z1B4tK8NeR4X0QPZWuw7ra1sTGYQqxkEKFYQzY3ceVitKVSEncZZ+D/wAb5vAmrB76wkutI1GO3iu4SxFxFFAk7xvDGMhiIZLaHaSPmiPOehUp8zuB9b+EItAvbltc8Na3GbOS2UNptkYxBFLK3mmV41G4SndzubpnjOawneOwHEad+zj4b0H42ax8XtKaJ4/Escc+q6fOnyLfxACK6iZeckbg6t8vOcZ6c8pt7jTsdB8Zr/xBpPgTUNQ8NXWoRajCyiJLFAZHB4CktHIFXBOcrjjqM1cGo6oOZnxj4vt9YvLmxj1q/ubqe4V9+orezOqRxglne3t7IqG4A5lVP516UbNXEeR6/ofgTx1460bQvEEsGh+DdHu7K51fVI4ftv2S785AkUqCQ/ZoJESVTKhfBZN+F3GiWi0A/VnRItMWyEmkNG8MscbRTIwPmKqgKS/cDoMluMc81wVXIDl/Ffjnwz4IiEd5Bd6nq32VpbbRdNU3l7Kq5J8uDdnHzAbzgc4JAxWVKEpAfHvjv9rPQfBX7Tvhbx743uHl8JzWcuhXWj6ro9xa6t4WuJDHK188ThklTzF8oyxn5VYqCcHPo06WmojoLrQfGXhvx/4h8Z/DLwhb6V4/1vVYp/Dl3o1vNJ4X8U6TdFCpvgpxFNGm9pJRgjajLuB20TfQD2Pxj8SPHd3d2fwV8LXlndfEK9tUGv6tZQlbHw3Zv967csSQ5AYQxN8zEbmworOlFOfvbAzzH4deDvCnxo+KGmz+HVN18I/gu/2Xw/8AO7JqviBWInvpGP8ArvKO4+YSQzuzUq0/Z/COKufU/wBsWdH1qRlWH7sTqxAkQ7RnkcHg8nsBXlVasqr941UbHRaFCIkmIbOSBjHA69PXrXflitz/AC/Umr0KPj//AJFs/KT/AKfp/Gf+nyGvVMT5Q+PMUq6jbXKAs0FmyKIbkxTKHmfOcXESFTgHnP3eOhFAHz18R9b1vwv4ROp6FeXFjLbzyvcXJu/NaIIN4eNTMwWXAVVcjCMyuPuZIB4ve+OPivrmgLrPiHxKBZz3d1Mmn6fPLdPeabZyhJp7m4kcyGN5AIok+VpCJCxQLkgHRanqfiHXtBm1bVNe1rRbVbJ59Mt4pZrWxMaTR4V5UMUTs0UvnvLJK25mdVACKrAHE+EdC+J3w6s3+Imo+AdefQNS1O38Q6H4hvYZLm1uIYHulVJ5YiJUhmS6b5mMY/dow+8HUA6HTn+D2taofHEuv2mhPLdyXFxDdW1xeXEUZxzbYHlEkceYAkuEzkH7wB1vgP4VeLf2g/izY+Kj4Ru9N8P20UFppkuomNoBaQwOBczbv3rNuEIRIY1TBKBvLA3AH3LqHwb+GA+xXz+ErR7uyijtophPc2+9YxgGSOGRYpc8cOGGSQcjIIBWtvHM+i+IXt5LmN7FZo4jCoKrGpGBtBHABBAHTA7UAM+MVvaXmjabq1nDcXKvujUQrG+8Mo2nDEZ7Ywc898UAfKl/ptxoOvXSCGaSWCJXeEkNcFN4wm0MUbcGQBcgAEklcE0AfTvwm1wN4flt9EhjvrmCGNlJc/6WhQLuJwo5wSpIRTn7goA+Zf2w/wBo200+C58J2XhmWy1aSExXBlQb9rkDkMF3Llc5BDDBIPSgD4h8PW2n+K/EkVlr+u2en395ZzXFs91IRFNNgMiGQH5A4J2AjgxgDljQBh2d7f8Ah6/jjhvhJa3Wxj5G7y5EJwCpHDEZxnOCzMASRwAdgPiD4y+GOrWmpeFtcuFsbom5mtmaK6tZASu9Xh/1bKw27ig3jOQy5AoA928M/td+HodPjn8VeBGWIRDzr3SI4rlN/ALmOQo4BIHIZsAdTigD6C8H/Efwb4/0gav4I8R6dqlv5Q81IIp/Nhdiw2PHtBjYjBw2KAOvt7aa5WQR36jylAKm0uzjkcgjHHzenagCpq+i300EMf8AwkEcTAgux0i7kOM9wbaTjOO3PQ9aAPqD4JxLDo3huPIYrZKAyrtU4jYZC7VK9OhVSDnjGKAPYqACgDOvoPOmdAQ3mJgqehXHI/Hoa8jFRvVf9dDWOxCsUmyMBPLYnHGMqn/18CuZxKGahFPJaPFb6gbV9yqZQgcg5HY8c/1qIxlECkPDlldaTL4f15hrEM8Tw3K3cSMJ4mPIdcYYY4wf8c9lCcr6kyPgv9of4B6h8B7G9msNB1rxn8EtU1BNVk0vTZj/AG34Fvw4K3ulzjJWBNvEeAoCqrFVy47V7xB0P7O37aeteF49I8GfHW/h1/Q9Xvm0/QfiTpyBLK6yi+TDqMbYa1uPlAO4jJYdQGkpzh7oH1p8R/jF4H+Evge++InjvX7PTdHs0ZUd3OZ5skLFGMEyOzDAAHT5umcYQhd2GfDKfHv4Y3vxm/4aO/aT8daY2p6G82neAPh7orfbbrTYZQuLmcxMQbqUYGxsAEqCRtVV3cOTQR4d+0f+1H+0n+1BczeF/A/hq78DeBpdQn0T7HNcrb3F1dInzW19McCGaQL8lt8qsxK5c5zUaF9SouzueI6r4fu/DNr4g8BeH/DocTzW11pOs6fqbx/2RqkdqftNu88kSs7SRiVTau4KYyC/U6LTQUvePZtW0jQvG/gbwPpkFhrckI0v7ToWjvBDq6TW8XV9E1GSLzd0RUSS6dcqXMZmjV0fYRUlYSVjd8FeE9V8K6he+MdDtNM0dtZ+1WMc/geK5sxfKiQiKazt7iZ4JbpMMZ9PnETuNyopdN4QF/RdJ0aG6sZfD2g2Op2V3qDpOtgi2OoQ6t5IX7RoUkiiayv4/laTTLxWBKtHGz7gyEpRiB678LfhBrvjKQ6/4Zm+16XBqD2mqG1l+wtPettH9o2ts+Tpuox8re2Mo8icBHUEOQeeVZLQqO59I+BP2c/BvhLULfXLHSLG3uLO0ultbSASR2NncTRtHcCGMsWjtZt297ZndEcIw+cFzxVK0p+6irFj4nftB/DL4H+HlvfGOq276tF5UVvoWkjzdQu7ltqxxwWgO5twVVQkgYKnIDVNPDzk9QcrHxd8RvF/xU+MPjs+GfGHha5l1K806zGi/BfTrjzFhjg+eO98QXQCpHAm5n8hArSZjU7FQlu2MFRWocx9e/s6fs1R+AlPj34j6oviH4j6zbxQ3msQoqWmn2o5j0/TYwMQWsedmMZc7mIVWVFzlU5iD6CjslV8MSeS7ZPRj6enWsJK4Fvbg8dAhBB6ZrVR90CO0UxqYE2goecAgeuB61EFYC4mSoyQfpXo0vgRLIL0HYCASQDjGa5sZ9n5lwMyaCEiS7uJyyGPa4JKrgdSMc1xF3Ibab7Tp4u51CkShk3L/CG+UgfTHXmqhKzIe58ofHfwz4v/AGctZ1r44fDDwp/wkPg7xPGy/ELwjFCpWU7WH9o2yN0OGZZF4Vh8x5Oa7E+aNhGlpWueC/Enws0TSPEc0niz4Y+MYreTwvrnmATaNOpVra2nuPvQujjbHOxBVo9jEsRunlcdwO1m1T49+A1A0F9H+J2l2kBNva3NyNM1x23MoUuR5EpxtwT5bNkkjnNRJKbQGPdfth6F4c+zW3xe+GHj/wCHPmESXF5q2itdabbJnapkurZnRQcZyemDnGac8Gqi0YHul5aeHPGPh+WxM0F/pesWZCSQuHjmgYA7kccEHrnv1rklF0NgPlT49/st6pHbp4w+Ct7f22prCNNignuGMMc11eNI2oHG4mWKSZHU7TxGegya6qFdT91gc/8AsH6h8SLrXdYn8VeHpdE1TREXSPE1jMw8y6Dqs1heqM8nf9rUkjlZe23FXUS6AfXfjv4j+GvA2nSXmqahaC6EM09tZSXccUtz5as2E8xgMkDvxzzXOqPOB4jc/tdWksOlanqPg680HT2kntNds9XRhc6ecDyLpZYd8MtqxZSZUYjb5jc+U4reOGAr2ej/ALPvxM8Sv4f0LV7vw14gurifUJbe5/0q61WHLqJbWa68zEbbS263IJXuO2t+XQDx345/BK48IWFtovjW6iv9GneWPTzDdK8TFTvKyLcjzI2KjH7qYFsEkMRtpxkpOwFz9nr4+XfwNlh+HHjy71rVPAcpto9J1l7eS7Xw8TsVoLmbGRbAupVm5iywOAAamrTQGl8WPCniLxB+0JFNaeDLPw98QpJrjWfhv4n09Lf7Nf21nAhnt7+WN/Ml+0GQKPMX5QMqT81RTtTTEbnhHT/ir8dtV/4X14R0TR9Kk1jw4fCHiXwh4402X7NFJFNvMtq8anzosl1B+6ynrxWnt0tgOs8BR3fwG8A6F8AfhZep4t8fMZZkS7kcWOhRSMXeedck29rGrkRQghpDwO7VknzO4HmB03xj8UtU179n34Ca8Ljw9LqPnfFT4liZEuL67lB86ztCv8e3CZHEa/KOjEubVOPMNan1Z4e8C+G/CPgjT/h74GiGkaLoiR2UVragIuxGUbS23lzgszDkszEk5rz61VyNoROqVDHA1vFCrIAFjXn5hgDPbsD+Vcly2bGiqywuucoCNh7kepr1ct+18v1MKvQzvHwz4bI5/wCP7T849PtcNeoZHyX8VX8Q618QbjwloCX0139jjuI7O1+0+YsaySgtiOWNfmyBvfAyB8zdgDm9d+EPjq48J3WseK9WttMtLFBqLGfVrm8mt0TmR2VW2lyjBBEkm05+ZyG2EA8o0T4XeJotRn1TwdpmjeI4byC8sZvDNxIml362tv8A6PfW0FvC9xDKA1zCXkQlopo0wjZKsAef6X4G8SWXhmH4daV4V0kyWeopBaavrdnGNR0xVMc2x7YEvG21QzYRgyeYuY0kLKAfYfgrxpp/wY03w18MfiRqWleH7kD7Bo9wNThljmiXKxo6s6yRybVKkhfL3K4UgNgAFbxL+zJ8PLDxenxb+Hnws8JTeJYVaaXSbixiitNTVid8kLlcWt0Ru2TKuxnG1uu5ADovCfxY8H6jpVzeeHdIFilrcS2upWpUJcW1zGzCSC4Tqk6kHKtyd2RkEEgFnxj8RbS10RXeCcy3fyLHFhnicYY/MepGDhfQHtwADwJvFV1pPihrwolxp7TOLpiAHb52wTkfe3RONp2/eXBPG4A948FzL4w+G19od60DTWjtAxkUSR4GGTMZI5zxgkDOMUAfOHxI0F7J5GjeT7TZ3SJcQWxkjlVS4U8OeH3eXhc7QQDk4oA9V+Cfi+3CrFLcQTuto0qyAjy3IjLmQMzAsDtPIDylSXYjuAfGX7XvxNTxf4n+yxX4iitrhFdSzqCV3bmO4ghgQQAQeM9hQB8mTzNdg34Vg21pVjlUKEQLlfkzwMLjfzk4xg8kA9++Nx8HfEfSrjxT8PpYmtdNjgDuIHWGKcxp5kaSlVAK7gu0bgBsIwGIQA4nV73TIdQ0PUJEjNtNYtNOI1LOkZEQEwLZI/dkMT8wO3BJPQAsatZ618MfEU8FzbxQ6JqhQfNFiGKNtqiZlYD7yry7KckrnPNAHMreeKvhT8Q5Nb8I62bXUbF0uIlt83ET2+SSswb5JUyArKQFPPbFAH2T8E/2hfDXxUs/sD6D4c0nxHptuW1OxfT7V1lUEAzQElPkLbDtIJXcRyNrkA9zj1rwnd2uyWPw+t0RuULb2Qb7uTgLLnHbqOvWgD6l+DDwS6V4eltvJMb2gKmJVUY8tscKSOmB1PTrQB7BQAUAZl+wFx8zHjGAvUe/0zivMxNvaM2gtCVow42uxKsOR0/UVxtu4m2NfylXzGUj5gcYyGPatbdwTuOTJdxtYgDIyfvZ6/lVRaWw5KyFaKGRAJEYgkgqSWHPbB7VvCbRB8j/ABa/YZ0n/hMNY+JXwB1HSvB2u6vbvHquhX1jHdeHNfB+Zku7NhsAZiMsAfmO4AMCTr7RvRiPle80vwP4DvLr4OftI/CXSvh0usXglsrHXxc6h4TlnkZIvP0/Uo287S3kIjMhWRolQfOIlUrWkUt0BseI/gb4C+HmgaNbaT4y8V/DPTt5vLDWJtLt/FnhuSS4UrKlrqkMTSW8cycOk6xiQFMhwgxq3zbgZth+xh4c+Jmkz/8ACK+PbD4owvBFawXNn42a5lsBFmX7F5bMgR0fckbsrqyyAPFA2ZQe1cFoBseIP2TfG3gjT9UsNK+HXjHQrE6np2qW914SuWupPKt3UjdDBcSS3TwvK5CSK0sJD+TcTJtjMfWIJ3aDY6P/AIUD8R9Qk1HRF+FcdxaaxqVxDrGnXunta6ZLfwW++K+DRiMWc8mGSPUbKNEdpGWaFSd1RLEKbvEC9oH7JvxL8U6fqOq29noP9qzWZ0y9XXpIxJqMKHbNpesx26mGd4mUGHUrdxNkxk5KKyy6oH0VZfBLwbYahq954rtTcWz2kFhNfXV9JNd6vDBJ5kf21titM8Mqr5UxZp3BBd2ErZ45V5T6GqSKvj79rj9mT4N2Mt3qXi6wm1zUJY5JdI0OBb7VruQIiqZoYSSr+UihWnKYChchhtqYUqk2J2S0PBfi1+1h+0HrUSu+maV+z/4Zvoyw1XxVIl14lugpQPFZaRGWuDNubI3Q7Qp3ll2iuunh1DVkczOc+A37I3xS1hh4u8IWGr+ArTV7h5rjxv4tjW78Z6hHIVDGzt/mTSw4DAyMRMcg7tm01pOsoPQNz7k+DvwE+F/wM8JDwn8O/C0WnxsfMubppDJeahMq7RLPPnMjcZAOFXjaq4AHLUrOpuB6NbxLDGjSpukCLuOOQef849z60JRAeuS2HXocZGfvf4U+UCZVOSWwQOvuaq7sAx13Orc/Idw57VIFlcbRjvzXfS+BEsjuASBhse9c+LdrAiuEjLEMoUEdO5rj5ijNuLSbzi5QGGT5ZEP8PowHtWH2maLYdeWv2yQCG5KeUuCNgbrz39RxW0XZXE9j5b+Kfw3+I/wIu9a8efAzQLPxV4E1mRrjxV8OLmPcjljma70sAgRSsOXjIZG+YhQenZSrqSszMwvgz8VbTUCfFXwD1yfxb4bSM3Oq/D7UEC6x4cmJYP8AY3fEhBKgfZpMpjPluDxVSpJoZ7/4U8f+AfjP4Mv08Ny2OrWJcafqul3sTRXNuG+V4Lm3k+eN9pYbWHOcgmuJp0mB5Z4Tur39knUbrwl4jknn+C9zKbvQNXgjeYeG3lf/AI8LjZlhagsTHMeFA2t61clzq5a2Poax1nSvE2jQ634d1O11HS7mPfBc27hklXPJWQfLjuD34rklTcfeRRJb2limo3epLYxwXcsUKTTKFDSqNxUFurBdxxnpk+tNVpLcR5b8QP2YPh5498RS+JZm1jTtUuJvtLvBqLzQXDYyQ9pMXiHBZd0aq43EhgcEdVLEtoiRlXX7Mul6egutJ8S3bT28UoiEr+U8u8jevmZKrkYBITG9UfhxIZNfrAj5w1G8n8MeN7nwfpmj63PqngEvPNCml+d/Z8e+OdJrRohyoV5j5Wc8qoAXNbT96Jotj6g+JV/peufB9Zx4i025ttajhk0w3GXjvvNjLrEuxleTKl2+TDbUzxtNclODVRMTPkO98aeCPBOt6p4D8ZeJhJqFg4L6N4WtYby8s1KqGNxNLGIYEYADyZ/NxuGS2SK7bEHSeB/ix8YvBMtlF4X+FuqX3w/0vyobhvGmrWNjb2PzDM9ndxuQEc5DWzBwhUCPaPlqJw5gPdLz4lfFHxt4Wlv4rjSPhn4cWBpL/wAU3SsxWEcn7BDOEAwuP9InG3AYpE3BrKNDlYjzTwlb3nx2trnwF8C7jWPDXwschPEvxNklKav4qmAPmR2c8i/MD915yCuNwRQMCtm40kEY3PpX4bfDTwV8LfDOm+APhbpEOnaPpZMMm0/vJGKjdKzYzK7EAlj6/hXlYit7R2N1Gx1dvZiGONY/njjlypcZ+bOMn8zXMUaUUavOz9MnGP7o6Y4+mfxqWrslmnZoiK23PJ5r2cvVlL5GVQw/iJj/AIRZ8tj/AE7T8cZ5+2Q47Hv3r0TM+YPGfiP4G6X8R76x+KMdhHqWoG2SzutR0iWaMLI8ojiNyInjiDNG+EaRSSCcUAXX8EeHfFthM/wz+IV1ZWdxEYruztr9dV0y5hcFXjuLWdpGRXU7SI3jZRjaVzmgDhLr4dX3h7UbWD4gXlxHpYEkEGt2trDdWlqrEKsbqRG9vwzIrskiqvCyR5agDN+NPhTQtNjstO0Lx74zj1a6slv47yK8+3xtbI0jxxtAIWaZC0TANyQ3lksWZ2oAb4uh17xZcWevarYT6no2sC3n1W00+KO6WZZo4YorphLN5clt8u6IiLzIpQYXaMAlgD0Twpf3/wAMPDGna7qtxLL4M1K1glkjZXkbRZZIwBh8sTasTkbsGNs87SAADyj4vW08N0Pil4ID/bI2Ka7ZQhXk1GyULiVQePtEKjcnd0ynPybQDg9d+KemyWU+tWdz5qXwhuoMbZopmYB9wYckbN2QQAAyumcnaAcNp/joeI7y8tJvOYXEaNcfIwAz8ru6nJJJY/6pG5QMQ2SaAPUvgB8W28G6nrWoahLLdWTsDcRLIjBeQEljYMUKYyWK5GQSvHAAPV/j5pEWqeH/APhINIlNzZX9oZozuBQMANrGJhyxB7A4bJKjGaAPjCTxvf6nBp2imCNZtM3RymFipkRV4PzfKq5TsRkMQCd3AB4t8VLXUY4tQl1WN5GVo7SK5JOWjZxkYAH8ORg8DOOcZoAzvhZZ6FNq6634qvdPj03SlXUJYryQRxSzg/uYRk/PmTcGALfKmGYBqAPW7R2vtc1rR0ltJyIo7iO3+ypslyGYgAD/AFmx84yQT1J5WgDzHVbQ6n43t9B+wQMscEiW0cYXguQvG5uBweewJzg7TQB0XiW7Ov8AhDwemsSRql2brQrmEupNu8QbY/OCdzQkjczYLvg42qADA+Jfg+4tPCGkalO011PYr9gkkj53REOVYcKCW2KDkfTmgDgNF1rWfD2sWXiHw7rc9hqun3AMVxHlZIi393cMAEYB5OQ5yTuIoA++vhP8YH+JXhC38R6ct1Jq2msLLVdNF+4EM6YG8BAG2SAZUkjPK5JUkgH318B7sXXhvwlLtVWfTYmZVLEKTBnGWJPfuTQB7TQAUAZV6rrf+b5Kldm3f5mGJ67QMYx3zn8K8fEy/fNf1sbx+EtRD5F3pyANxz/+r+VKCT3IY5lBT5CMZzWk1poCdis0u2X5uoGRjIwK5FJqVi5fCTx/IBuJ6D3reMrbmYihiHDhSpPAI/nWnNqBgeOPA3hP4h6Fc+GPHHhrTNe0q6AMtlf26zRtjOCFPfk89Rk4raMmB82a/wD8E+tC0a8Grfs8/F3xh8JrqSWQyWNjcSX2lGN9xkVbVpEKbiw5WQDA4UHka84jyu+/Z+/bI8Oa6+peI/hz8DvixBbb7iO5FiNF1JHIblJoFhCvna7bxJnaQGychxqxi9QGf258TPDGkyyat+zR+0f4QgtFNxcnwl42Gqwgjbjy47kknIDDaq4AOPmPIrmpTAqaZ8b/ABFNHZWaz/tm6dcovlRSX3hrTLpVCojCSbZZgyZGSVJyWDDPPKdOHQA1f4sz6vJNfLc/toXkxDKbey0Ky05WOUAAK2cYAywYem1uu45PZxApXPw08bfFrVJkuP2O/id4vgQeet78TviS1jA7EjYHs4g8coQ4O0nOFGTk5E89KGpVzvfhv+xl8YsRX+t+I/APweghnMv2L4X+GxHfSpjb82oXbytCwG4jYrg7yWzhVC+tw2SE3c+iPhv+zZ8IPhdqEWp+FPBcE+romW1rU2a+1GQgADN1OWcHkEYwAFIGAcVlKs5AeqxRvsDOD94/dAyR2J/CueScmBbCRRrnbgL2xWiprqBGrh2BUEEcke/pUQbuBIiKrMVzktzXVZcoA28Mu3bgn5s1lsA3OWXAz2xQBYT7vXPWu6l8CJZDdlsKFTcTniuXGq/L8wRXc7VLGMZUcjvXBZlD0AeLdj7wHWmqbvcpSKDpJNdZtbZHUSBJ2dypChSPlGOTWiVtwvcm2oU3L8jFtvHXjsM1lK6d4hys8T8dfs/6NffEuH4o/Di5k8GePGtJo21u0sEltbwEAeVew7lE4PUHhhjO+t4V3sw5Txj4q6zpPg3U5/FX7TPgPWPBmsQ4gtfiN8O5riS3uYD/AA3LRqJofmUfu5UlQcYeupqNVaC5WdD4S8U/G3WdFi1/4N/FHwT8d/CM8Gbqz1F10vW1gPPlJcRB4ZGYHkTRx8cdaSp20HdI5K9074RJrB1jTrv4v/s96xZTm4u7WO0ePSnl4UOyqJrN1xwGUr8vJANPljbUOY7PQviR+0np14IPCPij4TfGfQLUKJ7mHWToWsYYEr5iDzLcHH8Wfm64XmpdKEtkHMdrZftGeNra6OneI/2V/ilbDyi0t3p8dlqFsG64R4pwXXHRgvPpUPD22E3cqal+0v4Y8SWkmn6D4a+INlPcRPA8V54Gv5Fjf0cABW/uk5IxyM0vYMR80+Oo/if4d1n+1vDPg/xjcapqWqJPretappsdrE1gJoWkkk3XCys3k28MawKqKAXJcmurl0sylI63xj8XvFN74J0v4f8A7Nfw+8OaNbaZaCPTNf1LUUv201kUpm0sLEXUiyFHIWRmAXe4I70lBXuDaZm+BfhJD8INFudYt7jQvCV3qcIuda8eeNp44Ll7sRssz22nkmVi5JffJKmGLfIcYpvQktaZ4+8KazeJb/AH4T+KPjZ4ms5SbTxBrFjFp/h2zlOP30RcKgO48mNN7ZOZOFznJu9wSuejeHP2XPGfxR8Qaf47/a/8SJ4juI3a5sPBmmFv+Ee0k7eI3DfNcyKOMvxnpuxzhWxcYqyHyn0fBotjbaNbaPYaZHpthawC1is7eNYl8rPCAKcKvqB1FcVXEOotDVRsasVvFbiCRIh+7Ty0VOw44z+FYuS5S29BxgUxPafc8zKLyT8oPP40krkXLiRrDgKn3iB+mKpRsyXIt244bPc17GCVkzObuYHxEyfC0gGM/brDqcf8vkP612kHzP8AEHTL/X/E2rad4c1m3sbi/tjpyXjzFo7fW4XW/wBKaVBgmP5btWHORIOCDQBmT6T8LPiDcnV5pYPh9450sL/aCWmoLY3mmXAAJVhujWSDdyrgbJEIP8RFAGX4M/aI0uz1N/C/jzWrDUdNNy1jY+NbBYxot9Iv37aedcQxyg7SSo25BDKhXNAGt8Q/hvZ+Driy8TWVleXHhixllGoWUKLJNpELAM8tvGwYvbgljLBuG1AzIQCykA4D4paXo/w68JyDwn8QpZBcWgv9KsZLWE2kZk3GNoZTIJUMwgeUpEZCzRO5TI3KAcr8SviP411XwXo8cN9HZO+hNo2oWNpqoi+w6hFbSSSgRp8kwlj8uRWKOj2zYby1GWAMD4Y+O7rR9PsNF8QX9vcfb7eGTSvs6tiVDBCTGpI3fI+5eV5jTncMLQB4p8a4R4F8V79EvIH8Mavay3tmrONllOyu00OOdqM2XjxgfvGUMoQtQBxfhf4gWmkTrLPby+SFk4aIF4Yw2NyE5yolPJBAJ4ypXgA29a18Wvw9vtWtpoZ3vdUgIIfa5iG8DaQCDl2JH3ldgyYGMEA+jvg38d/DnjL4DJ4M8SXEbapbTeWkYmCCO0KqMswBK5EmT0yMNwDQB80/ES01XwV4zXVtNsYStp88gjBntjExI8tm4VlAU4DHjdI+QBggGP8A2bdfErSTZ3sVto9tCpuJ5Lu6W2hto95KkSvj5RtHBIUEkncUXcAe43v7N3hrwn8HvDPihfDul3FzqRl1BNbni3yzJKf3flqQBhUWORQCD+8LJtLZIB4dfeJm0Tx9aavp091IYFWJ/LkKO4Z9rJ2ZUJIUqMYI9AQQDHk1mHw/8c7bUXswYMQxvFG7R70fdgfLkhmyBxkhiD1AyAWviFptpbeFtUGmXTymx8ZC7siIkUtHJB5q7eWwSiBguAoUgjhgXAPS9aGleOPgrB4htbIusUULuXnP7l98aNulbcU5Q8tubKhsllcMAeBXmjadNHLeRKEJJd4yFKxqSAOmQFUHzDwATkgFMNQAvgPx5r/wk8ZWPjTSY/OECsklgZSn2+2IXzYmbBwOAQ38DMrAZBFAH7ofAvVNM1rw/wCE9W0a5jnsL3TIri2eNCq+W8BZeCARwemBQB7TQAUANaON/vxq31Gah04Sd2kO7DYv90flR7OHZBdgEQcBQPwpqEVshCGKIkkxrk9eBzU+xpt35V9w7sdtX+6PypulB7pCuJsX+6Pyo9nDsgDYud20Z9cU+SK6ALgego5I9gGmGI7sxJ8ww3yjke9L2cOyAdtUdFH5Uezh2ANo9BT5Y9gEKIRgqD36UcsewClVPVR+VL2cOyAb5UWMeWuPTFHsofyr7gFEaDkIo/CjkiugBsT+4v5UckewClVIwVB/Cm4Re6AQRopJVFBPXAo5I9gFwB0Ap8qXQAwPQUuSL6AG1eu0flRyR7AGAOlUBFcLuArixib5beY0QyRbyhIOB6Vx8r7FBGxaIEL1NGvYBkoYctuwpyCOtTJu2wLcimSO4AeSE5jbzFPocVMU5dDQivLNJ2AeMtv/AItoJXocjjinUpyVrAmQ3ejW1zbzpeDz7a5yZobhRKhBx8u1gRtIHSqi5xA8D8afsIfAfxDqr+JvDejap4F1lt7NqHhLU5tMeZic5dYztb5sHkVuqkrGbMJvg9+2L4I0x4vAf7R2l+Lo1yEtPGGhJNIoH3V8+HDOccZINXGd3sI5bX9L/ajvx/Znxc/Yz+F3xFW7jaO6v9F1aGGUoP4M3KqysRnADYrojJAcNcX914P0fS/DWtf8E9/i9pszHy4rfw54wu57aMZOEV7e4ZVXA6HaBVSalsBLqGs2duxs5v2IP2iJZoIw01mvim/aGMPg5DpckPkHnByDkHBBFKwG9pPhD4seK3J8H/sGeEdBSNo7q31L4ia1He3OQOCy/vpicMcq7deuCKU3yoD1Oz+Bfxz8ULCPFPxv/wCEa0yKAWq6T4D0aPTo4xgq2y4lDS4wCu4Y68YrkVV81hm14N/Yh/Z88Ga8nik+DH8Q6588o1PxPeS6tOsh6t/pBZc8nnGRkkYqpVJCPY7HSoreON4EhYRfLamKPy1VCBkYXAA6cdOKwc32LiWo9ICak2pPd3DmSERGBiDFwc7tuOvvXHUUpPYsfdx3L2zFNyPkMSoycA8j8RxUcsuxQ+GAsQwjIUL91vWmoSfQTZOsZRNwB3ZJ55xW8Kb7EkyDdgkc5rT2bvsS9yWDo3sa78JdXuZs574jEr4VcjP/AB/afnnt9shz+nauwR4rFoemajrnjCHVbGK5t7u4szMmzBLxxqEk3DDBl2LtYHK7RjoKAMXxF4Ju54/tGqal4c1zTNOVmt5/FWgRX9xZQqCSxuvNQugwTkpu4+ZickgHzgdU+IHxZ0/xJ408Qa6b3wFY6EbfwrolzpCWNncXU92LGDVpbaPL+VGwneKORnIIVxtztoA908Cyav8ACDWLH4J+LNbuta0QH7P4W1y+lDzzmNQGsrlx8rSDYWTGNynZjiMEA87+K3h3Svh/4psoLOytV03WVkt9EW4kk8i2vGYyyWDBCJEVyDNDsLBXWRCjqyBQD5a8ValrPw60Ce11XQ5JE/s9bKOVFWVry1id5YjMFyrTQy7HDbQhBlTAJZiAc54o8c2dzodlo9lZfaJ9NtIpLYFizyxiOOMSIEIJ3IypIC4+bKFSUIABLqLXHjbwTeWkb4ins0v7E2sZeSG7QEKisSNsOQkTEj5t7EAbuQDzjwh8LfiV8RRNrPhf4e397p9jMHuhxFbQ+WSCktzMViTBBB3upAUKpwAoAPXf+FGfFTxLo8Gh/wBk6L/ZrKhn1Z9c0+5s4VdwgE01vPKFVgQqLyzEgIr5baAamo/su+Ivgx4Hk8dXWuNNJbMbW1jgtbaNZroqwVYRJK85JILAeWgOCGUUAebeJPHNzruoWdj4m8UXsjW1uFnttKNlcFcAloRO1sF8zKr8qNMGJVEJPUA6r4C/Drxf+0d4gm8P/Day0zwfoOgW6vqes3Vit7JJKSfLizIWZ5X7xoUQJvJPyqpAPsfxl8PPGsHwsvrH4reP4fGV754uYrmPR7XTre1t0VVjto4Isb8sCc5ZuVAA7gHwb400aPxX4/8AD2haWfOuIpGu5niBdQplyjO4I28hvunC89MkgA8w+LWs6XqvxU1O48LajCNOgeCytZIYlUeUqBd2Nv3Qd38OcMMgngAHqWqaPHaeGND1meWRLfxDrGkwo0hBKwHSmgkXywGAw7ngruwm7G3axALHwNuBcWniX4TaozPDLumiLHatszsEkcHJAKnYxwrEmNWIONrAHnGnGZGe3ZxHNDO6SRwFRuITafmPDEN/ECcfKCwXaAAcVq9zGIJ7ZLGKETxuhw/zM4Gc4Lc5JbI/hzjggGgD91f2Sto+E3w0VUCAeGrHgdv9DWgD6IoAKACgAoAKACgAoAKACgAoAKACgAoAKACgAoAKACgAoAKACgAoAKACgAoAKACgAoAKACgAoAKACgAoAKACgAoAKACgAoAKACgAoAKACgAoA5f4k5/4RKUgA4vbA85/5/IaAPCdd1e98JeL9Qugk9xZ60xkaLA8yOSE7QIsc5ePexzgZjAHLZABwHxg8W3vju30f4WeH76OyHjC8SLU7hJfnj0tf3l0F4+UtEjLjncs20c5wAdd4u8GWuoWv2a2t7ltFvNJPh3ULDTwwlitQC1rPbBAX3QtlQEUkiQMPmQAgHmnxN8ReKb34fzaK+i6L4yjmkiNjr+la7FaSrMhRop5bd0byZBnedrkDkgghSoB5d/wn0vxv8JXf/CV7bHWbWRrHU47eZJGsdTtmDRywuMg8lWVRtAU4bOMUAfNnjzxjf61qF0qabAmorq7z3EXyNJPctbgMnIJ+ybI3dI142qvyD/WEA56G/tU8Q2ulW88txZ280cljbeb5iNbrh9zgksDFCZQdysCVLZXmgD0PwlHajVptNeJjYTQjUII1nWYxMiZIlDMh2kIyjfgFQ7eWPLVWAO3+Eer/EWwtfFPw7+HXh2213S9VMF7Ppmp+IGtVtVluAksUULRyRlXmjIcgowMjKMYDMAdL478UfH+18OwCaCwt/DES+YdGstXNqsm3LlZPs2Z7lNpViZbnLfMCpBxQB8ufFz41fEXx1e30F3rtvHbgmyjsdNh+zpZwjavlQqDIYU+XkIAzKCScHFAHmFrb+JfFd9Z+H7EO97NGogiiiCb0Cn5cgbsDG3Yoww3DqACAfqN+zH4y+BHw5+FI8D+Bk1m1j0GKK41m/1TR5bE315MSHuB5oXzQShUdlVFUZxyAfMX7WH7Xup+M/EMuh+EJ1t9OsAs8jpdMxeRWMmwMFGMbkJIBG5RgADJAPNI727+Efws1XxBGsf/AAkHiONbJZywaQwjggNsBBwygjcM7s8bQCAeFW1uk91HZXNzHDJdFYi+QNxkfuchRhCOmBwuBj5gAe+fHnWr5fh74J0ae4jOpp5twXiySwhXapCgDZ0YYA/hcsc7sgHdeCvD+nWHjW9+JwvFi0+50hdRaZiDtMojlkbkhThnL9sZHIOCoB4T8RbZtC8d+INKuUiL2+ovEz7m+6XZugAOAQFHQEddvFAHG3C2t1cyT3JVXuIHeR/LXCDeN7nac5UgnI5OeNvAIB+6P7JBhPwn+G3kAhR4cshgurEf6IvUjg/X8eOgAPoqgAoAKACgAoAKACgAoAKACgAoAKACgAoAKACgAoAKACgAoAKACgAoAKACgAoAKACgAoAKACgAoAKACgAoAKACgAoAKACgAoAKACgAoAKACgDlPieQvg6ZiobF7p5wTj/l8hoA+Xvi5fX8Him+ttoYSqzW8rqzKil/3mSCNxL7XUEjGwhcnIoA8W0nxxpE3jrxJNb3Nuf7I0xdKAYvtg8yRZDEGPVygUYyCGlb5VfggGxYftLPolstqt6t5FvkjjSQMwcoQCAAASud21VIDhsxsVCuQD5c+O3xlv8A4l6jD4OhvbZrnUNsGoaqYxuLyyYIEhBJXlMsduVKjgE7wDI1i9s/AmqT6FpWmJZaP5aaRHbnASVbeJt083zZ8yeaR0Df3d3diaAOD8VajElve6tOFlN/siuGR02pIrKGkWPLHBQDOFP3Ad4AXABytz4rjv8Ay5bqO2JfEBlaGVlhRSdpYByBlVaNwTyoG0KeSAeieEfEcF5dalPdSyGSCV/3Yn2R27EufuvGSeQCCX3cgjGSwAPZ/h74kn8G/E7T/Eomkm02W+kt5M3KiNIpLYXsStg8nfYttAJI5BySRQBhfGv42xWEzaXY6xbfZrRhCkrqAHZN2GPP3JEaJCe2SeMUAfNEt1e+KNY8z+1vLtuc3s6uI2O0qOI0LscLsKqDkk54OSAfUHwj8P6B+z5pNv4x0S/mbxFqVqHjvroLBcxJImAsMbt+5G13BJOcgl32HbQB5p8Rv2jPGPjPUTCniG9eRp5CbkXJLouCNwYnLEqAME5UbcYAwwBg+APDS6tcP4hunlj0nT41mFxPF9zBLAKrhRvYscZB/hI29CAcd8XPGR8T+K1tVlH2TTMw2cW/ekSLwoBBxvxufJ45HGRmgBvwu8KTeJfEMUjSMkVvC17IZnjRfJVdzsqMNrkg/dHXacYxmgDQ8X6vL4l1ee/tZ99uzCGyaHEW2IBVIG470LYLHJ/5aqOc8AHs+h391dfs+arqKzh/L8P3WnxrD87GRTIkYZs8t91goycLwFwSwB4h8U7V4/G8qz/O9xaWN8ry5aMedZxM+7GBncHxjgYxz2AOVaSMs0qRosCzTFkBOGAOATk44CcHjkjPA4AP3c/ZIVF+Efw1EcjuP+Ecs+X+8P8ARRwaAPoigAoAKACgAoAKACgAoAKACgAoAKACgAoAKACgAoAKACgAoAKACgAoAKACgAoAKACgAoAKACgAoAKACgAoAKACgAoAKACgAoAKACgAoAKACgDkvimVHgu4LSFAL3T+QSOftkOBkevT8aAPnj4j/CLwF8TvFEEvim01a4u4TcWscFpr2oWSFy5+8ltcRqfmLYbBIXC52gCgD5ZutU/4J1WUMsmm3sgs7uR2uGjvfEvl3GQysZNtxtm3A7CSTkHaeBigAtE/4JzqVmcW/wB0qoM3iMYViPl5mIwAMFenT0GABU0n/gmYqk/YdHjUc7y+vgjAHVhKSQMA8nrg9eaAKN4v/BNATzXd7HDO/mh3llk8RSAvgEM5M+W6Ajdn8uKAK8Vz/wAEzEvbaa38PWkgB8xEW21wryScENLk9T2PGBQBftbj/gmmtzHFb+B9Omm8oJsj0PV5geg3YPO/5e3HJPU0Aaby/wDBOSyBb/hWywS+YGDroGvB+p4LcN3xjkY46GgCS58U/wDBPOKN45/Ak3k4QiKXwxrbKpCkKQrAquAzbcYxuOOtAGVqd7/wTV1OB7WTwF9jZ8ZdNA1uNlQkZVeoBKjbkcjqCDzQBfsvEf8AwTy0iIWth4J1CFUwwih0XxC4XPcLuIA5/n6mgC7aeKP2C9SZli+HN7dKu3MknhHXJlO0nAcFSMckYzjBx04oAp3Wtf8ABO+ENK3wptUChuF8G6wvX1AQDv8AovoBQBTbxF/wTtmge0h8CS29ufmMaeHtfjjweV+VSByR+HagCsdP/wCCad8DNN4DhVXcbZP7H8QR7vXgOMnPH4UAOHhf/gmjEftMHhW5Qtwv2eLxJhOSBgK4yeaAGXFv/wAE0bdo4D4QumI25U2viZsnBH/PTrgAdOnegCebxN/wTg0+1m0VfD1/BZ/L5tq9p4lEIyuOUMm0dSff8BQBK9x/wTd8QkG88E3GpS7lgikfTPEkjjH3I9+8nu2Fz0IAGOKAOu8Jfs2/sQ/FCDUrr4efCVbg6UYFu0nk1yxLGYSlVHnTofm8iUfKG6EEDuAfZPwY0jTfD2m6B4f0WyFnpumW7WdnbhmbyoURgq5b5jj1JP1oA9hoAKACgAoAKACgAoAKACgAoAKACgAoAKACgAoAKACgAoAKACgAoAKACgAoAKACgAoAKACgAoAKACgAoAKACgAoAKACgAoAKACgAoAKACgAoA5H4q5/4Qq4wu7/AE3T/l9f9Mh4oA8KXxRpEHxP17wjHqSLqsNtHrKW5kGWt5LiWMyqfRXVQV7eavNAHC6N+zdovhjRLnRfCPxY+KOhW5up72xgt9ehjttJMshk2Q24hETR72ztfeTk4Y/wgF34TeNfE817rHw2+J76fL4s8LwwXP22zjSNNa02bcIrsR/OqSKyNFMo+7KuP4hQBznxI+NniPwnq/ivTdB0nwzqcfh7R9PubeGa3lLzXk95FDKkrb0RFWO4RxuKoQufM4lEQBiTfGTx5ea/4j07QPCvgjU7VNFt5NB1EaVcSQ3es/ZIJ2s5fJnY+XLm6SJ8xgtCoVpC22gC7rnxU+Illew3Gg+HfDNzaXGmweJJtO/4R+6TVDpUmoJA0agXIH2kWrecVKkBgy7MKSQDs/h78SvGWtXXiTQNfk0i3uPDclvbrLpi3MUE87RMXAWR227HQxnazZ2h+EljJAKFt8WPi8iJJJpvhrUHn1u78PRLpt3eYS+iyscju7NthdkYlj0DRrnJLsAR2X7Rizw+ELjV9b0C0j1XWNS03XlluZ1bTYrdLwwS5kK/6z7Gu0MuSJ02g7kJAKul/HPx9dTRibw9YHT7tdUePU7We6khjTTbmaO6FzGEZlkaBYJIUUZleRlA+XgA3Lv4reO3+B1n8RdN0bT08RahFaSW+k3F7IIj9pukgjiJkMJDbJ43IYquR94oQ5AOes/2kfEM/iHSPD0MPh7Rbe88IW+u3D63rklv9i1FzcLJYSA7X3QNbSeYfLyqjLBeAwB0Hhv4+XHiHwlN4ovbef7S0t7bxaRYPcXdzFNbRNJJFcttVISUXIZsIQU2szGgBE+Mt4fhrb+Php9uZbn+zZRp063MB0u1vJESKa8d0D7EVnld0hGEQ4XA3EA5O1+O3xGu9Hn8S6R4c8Omxh0GbxI0sk0xUQwm4i+zidCAJ5JYrd0VkUiGclgGXaQB+p/tNeONHPjiKXQdIW10K3ifw/fm+ne21eYSW6zxHb92SMXKP5ZMT/7JXcUAOg034738uoa0fEukWFlpem2uoy2moQ3wmi1WSDUTaQRQSthfOYh1MLfvNxiK7kbJANT4W/FRviR4e0zW00DUNKmubG2k1LIH+j37M6z2aZG92ieJ8nZhQYxklsUAObVPFnxT1+ez03xfquj+E9Kc291Lp9y8d1fXKsR5azZ+QYbcdoOF29Xf92Adj4E8M+HvDM2o3+l63qGqzXlzH9q1HUr4XUyJEHCxGbqRGrtyxLKWOWIxQB2/wi1LTNZttE1nRpo5rC/gN1bSRnKvE8ZZWB9GBDD2NAHrlABQAUAFABQAUAFABQAUAFABQAUAFABQAUAFABQAUAFABQAUAFABQAUAFABQAUAFABQAUAFABQAUAFABQAUAFABQAUAFABQAUAFABQAUAFAHF/GEsPh/fMuci6sDwcdLyGgD8xf27PF3jH4Y/Hbwt8R/AWvT6PqbaNqFobyIKRsW44iKMChVhKeuc7QcZUEAHzv8G/iz8Q7b456B8SbvxPq2oanf+IreDVZZbtm+32t1MkEkLKpClcMCq4CowUoowCQD9Avipu0f4+fCbxRYXAj/ALTXW/C+op8w+0W01stzEp55w8Eh6dXJ64oAf8Q/EfxntLrxjY+ALTxFeyyafpK+GpYLWxe0t5y0gvnLSMHwVMaBSrkOCUwwyADJtfEn7Rf9r2V5LZatb+GotRtDeJqsNgdQFtGoE2z7MfLKStOznpJH9jAzumoA6zUrv4ga5r3h7U/Dms6xpnhvVbJJ9Sjl0+BLizZGWWMLFPGW8ydXaFlfPl7Qw2kHABxeneI/2gpdT0V7iK9Glk6GNYGoQWxvQ4S2XUYo4gu0xym5lcOuCos2C/6xRQBd07Vf2h5tT0cXf9tSaf59oddj+y28bwR/2ndvMYDsYS7rSK2R4jziVXQg7wwBct/F/wAcRZWtxrfhvUhjxRBeSJo9skxk8PXFrcTC0kVwpWaKVYIXdOeFIc5c0AUda8R/tAf2v4ui0y28UiW+vPs/hJodNsHtrSN1iIuLslcnY5bGxpSwD5AAVmANPTde+NbeFvHEeqwXUni21a5k8PmytIwNr2cLww22ABcRx3fnxBpAWkVATgcAAj0S/wDi/c6x4Tkv/E/i9LFGlg1uRdBsYLaUJ+9jKl4hMkbq4hLHy2IVsAkFyAbeveJPinYfEy8OnaZ4gvfCcnh9BYw2ulwTRPq7GY/NKyo6xKixMcTghiqoj7iUAOPX4j/FrSJfDtn8TNfTwhP4gsraIancaTC1nY3MttM08s122LZJ45/IiS32jzRztOSUAJbDUPjkmiazfrbyW15daBNfWtjp+m2RFvqkb2saAyqn72SULezEPlQj4LfKtAHT6j4r+LN/4i1q48I6JqKaa1zo/wDY9vrFhFBDODJei+EjoC0SukNkA7bvL80MFwGWgDnLvU/2mI9EtJdPdJLzUNHtrzMuiWciWmpsVieylKp80YZkuPOHAETIBuKkAHR6J4s+IOl/C/xT4t+ItuLLxBo0Wo6nFbJbBLdIorfz40iYANLGpJjEh+/sZuAwAAOQ+K2oXnw1/Yo8Rappd5LaXVtoyqt3vxKXvr1InfdnJbZcEKc5G1cHigD8yPDXi7xV4b0XV9K8N+Odb0qy8SWjwarbWF0Y4btXGdkiIwU4IYZ2htpYEjO0gH7mfs1wm38B+A4Crho9DtVYOgU5FqM8D+vOc0Ae8UAFABQAUAFABQAUAFABQAUAFABQAUAFABQAUAFABQAUAFABQAUAFABQAUAFABQAUAFABQAUAFABQAUAFABQAUAFABQAUAFABQAUAFABQAUAcV8Yxu+Ht+o6m5sAPr9shxQB+cn7afwK8dfHv40+HvCfhOKytre00e9vbnUrwBo4Va4iwMD5gx2ABBgnk5wDgA+dvBH7Kvxm8F/tC+FvDXiPwvc/2TZatZ6vL4ht4ZP7Mks4ZElLecRtEhKFBGwVw7ICB1oA+xvigbvWvjp8HvDloxeTTf7d8TXqiMuttHHbRwRSHacnLu6j/aXAPegDQ8T/AA9+MbeO9T8VeHfHjWOkzXoFtpck8zW9qPsLWqzKAhVmEk3mmILsJjibKnJoApat8Mvi3rF2w0TxVc6PALW6t4IP7Xu5y7SxWkMiSOyiRi7R3c6SjDRSSqV3qZEIBU8f/CXxhdv4mHgXVJ7OfUb/AEcabNJrt6Ghto7kS6guxiVBkAwFQ4OWX5eQwB1vhPSfFkfiu41vXp5obMaVaWVnZwanc3MEcqAea7xvGiF9w2kjLHacYDbaAOW8W/Bfx5c6NdW3hnxnqlndX3iC3NvO2q3IGn6IrySvFtJ2yy75pEJP3o4oFBXbyALq/wAOvjrqvie513RNZbTbebwy+jtbP4juGha7+yTxieP90JI5fPNpKsg2jCy8FugB6B4+8LfEPxB4Gs/CngnXl0TUntovtOqtJL+7ktoN8a5IDOs1wsSOSQRFv+UlgKAOIvvh18ddTtPFE0Pid9Nm1RNXMNvF4jvJImacxfY1iV4/9D8grN88Y+YEgrtyQAbHij4Y+O7vWPEl7o3izULO2u9b0+50I211OTplsblZ7tmhfKSgNGAkJ3/ugIsqDkgDrf4f/Eyx/wCEau5JS99p4EniFF1y7WDVle8Mggi3ZeLYHWQNklkTyGDKwZQB+k+BvGtnc+H9U1RtZujZ3eqXmowL4suR58CzzTabbPC7Kk4/ehHBXPyqjEqCoALvjTw3408Za34EutJvNR0bTrHU3v8AX1j1CaKVoDbSD7LsikQyESlSCWIUqGIdMhwDKn8LftCf2R4jc6z9sv76GJI1t9XhhSS6XUJHlmt3fb9kiNr5UOxWeQFmdd7J+9AJ4fDHx806VLu2kS9+xeIZdReG81iGR9T04TxwR2LMXRYP9GaeQv5bRFo48YclVAOr8OeFfF1/8N9V8KePrp73WNbt9Stbi4lu1mV45xKicgBVPluhK/MEJbB7AA5Pxl4U1D4w/sq674AsbdI9YvdI+xx2xOFjvraZJrdCT90MYosE8DzFB6HAB8Y+E/2Fvj7rvhebVz4LOjXtnvZLLWrlILq9lR9ypDGgK7WAKhpGRWbGGIzQB+qP7PiKnhDwUsYwi6LagDzPMx/ooz83f5s80Ae30AFABQAUAFABQAUAFABQAUAFABQAUAFABQAUAFABQAUAFABQAUAFABQAUAFABQAUAFABQAUAFABQAUAFABQAUAFABQAUAFABQAUAFABQAUAcZ8YAx+H98FJybqw6HB/4/IaAPNr+yT+1ZXbykbzgshf5SFCnJx9CeMjPXPFAHzbP8d/jJY3V7eap8CYdY0i7u54tGuLLxJbW0ilHaMR3kdy25G3gksOoxgdKANv4RaW+gXes/Ez4veMvCR8b+K2hS5jttWie10mziU+TaQOx2lQP3jsAdzkEs+3cwAzxX4M8I+IbvxDd3PxQ8JNd6vq2malBcXvlTy2cVncWkv2JWNwoMLm0PyhQVe4lP7wNkgHPaT8JtJ0DwrqHhzT/AIs+Ersa3q82r6jFdz+XbXMrXE7R27GKXzBAY5FjbA3b4EIwHdaAKmvfCLwlrYvbWP4ueFLfTdRexla3jmjBtZ41gW7kgkaUyIZBZWRXcz7Wjk3bhI1AFuw+Hng/S/hZqfwon+Lnhq6s7+/MwvpdRS1uoYJHilkAaOR905dXdZAQNzqcALQBPofw48HaPqsXiDUfip4Z1q+H2+See5mjVtSeVd9tNOisypJHdS3M37vgibYcBFyARfDj4TeGPAf9kRv8WvC2o2untLLqNvNqH/H8PMS7jR8ttQRXcaOkiICYZGVlySzgGn8PvCOj+EPEmm+MdY+LfhO6upNOu7LUrRNUBt0FzMtysdqHKjy1uTdOGdFfy51iwRGhABy9p8I/A1hZwRal8YvBttdpNAYotMvy1q6BZ4LwS+bLzJc29yytsVQjQQsN5U0AdJ4M8DwWHiL+25/F3w1Yt4ktdeSK31SYtYxRyXDSWVtncBb+ZcebGo2/PvDAKE2gHe/DLwl4T+Gsnie5t9e8M+XrOtPfWn2bVWcwWmxBHbP5rHBD72G04/etjoaAPNj8GNfbTL3S7P4geA9T+1eKpfEkcN7q9w0ULMbgG0X9zIDEY3g+cpv3qSd21GUA7DwDoOr+H/E+u6vr/jDw5qk1+sri8TWbqSa533TzAyRS4itxHE0UKLEGAVGIOXIoAyp/CfxDfUNS1jUPi74YhfUNVsNXVINWkzotxbtPGYrRHhCzW7RfZ0kjl27vKkzt38AFmyHxK8KWvhbwpoWpfC7WNHtrC5srm/utYmhMFxHButpyGSQrGZEO75mYtMcY27iAdR8MPGOtan4O8O33j+98I2Wp3OjK2oRW+poLkahuxxDsRER48uQG3IxC4YDfQAzVbK+8OeJbjWvh/wCJfDc0Gon/AE2xvb2HYj7t29SHXIVnOPmDhX24dVjVADtvAeqavrUGo2XiGXSbi5sLiBftOmOXtZ0mXcGjfdnO5ZAwbBz3b7xAPS/BKKmp6ftCgMrkDv8AcagD0igAoAKACgAoAKACgAoAKACgAoAKACgAoAKACgAoAKACgAoAKACgAoAKACgAoAKACgAoAKACgAoAKACgAoAKACgAoAKACgAoAKACgAoAKACgDJ8VeHofFOhz6HPdTWyTvC/mQ7d4McqyDG4EclADx0JoAwJ/hfpc8zSHUr5UZ9/lqyY6cgnbnrnoe9AGW3wJ8FmB4IobmGOQkskcoVS2d2cKo53c9cnqaAKp/Z58FHAM+pMA27DXTHn86ALY+BfhREaOO/1hfMBDn7ZncD+FACL8CfCaxmP7bquDgcXZB49yCaAI5P2fvBMpJkl1J92chrokZxjn1oAhX9njwRHkRyXyqf4VmI79ec0AWD8A/BRYPvvQVxjEi9iT6e9AAfgJ4L3CRftasAVz5g5GfpQA9/gT4PkJDzaoFIx8l4U/9BoAgf8AZ78EPkG61sAg8f2pKccY456UAR2/7O3ge2bcJ9Wk242B799oxyOPrg0AOf8AZ58EuGVp9SKkAf8AH3Jx/wCPUAV/+GbPh8XTd/aTLGVbBu3IJGff3oAZ/wAMyfDUrGPst2DGCA32qTPOPf8A2RQBLH+zb8PI9zIuphmOfmvpG2/TnpQBKv7Onw+By6X7cYJF04J/WgCFv2afhq0iP9lvTsIzuu3bcoOcdeOTQA+P9m74ZxR4TTrrcFwD9rcDPuARmgDQ8O/BDwj4XF2NHF1ai9kWabbKHaR1BCks4PABOAAAMmgDqNL8JWWl3MFzDdXLG33bVYpg5BHOFHrQBu0AFACFlXqwHbk1LlGO7CwZHqKOeL6jsw3KMZYc+9HPHuKwm9MZ3DH1o549x2YF0HJdR+NHPHuFmBkjBIMi5HvS9pDugsyNru0V0ja6iDSZCKXGWxycetHtId0FmONxbr96eMc45YdaXtYfzL7wsxsl5aRANLdQoCQAWcCmqkHs0FmMvdS07TbR7/Ub+2tbaMZeaaVUjUepYnAquZdxGOvxE+H7XUlivjnw8bmIhZIRqcG9CRkAruyMg5o5l3A1rLV9J1KJJ9O1S0uo5ASjwzq6sB1wQecZFLmXcCyZYw20yLkds80c0V1ATzYsZ8xcfWl7SHdAKHQ4w6nPTmnzx7jsxdy+oo5o9xAWUdWH50c8e4Cb0/vD86OePcBdy9cijmj3AMj1p8y7gJvQHBdc/Wlzx7gKGVhlSCOnFNNPVALTAKACgAoAKACgAoAKACgAoAKACgAoAKACgAoAKACgAoAKACgAoAKACgAoAKACgAoAKACgAoAKACgAoAKACgAoAKACgAoAKACgAoAKACgAoApzxq8rE7NoIJBGTnHWvJxfvVGjWOw0M+3IRs5PFYR91WKGtlgxQfvUyVyeN2Mf1oAXOIsZAxgZxxxUsCnPPshlBYqzEAIVGeeNoAz39amWiGtypP5ImkSOUpICJTFGRksG/ixg4zjjuM1klKRfMeE/Hj9qr4IfCAXmi+PfGdjNeLZ+a2hW6Pc3MpPy4kiQkCNtwCiTYpOPmwwZeinhpTJlI+e9T/a7/ad+IGh2viD4S/BDw74E8HXCTsPE3xF1dLK3uI9isJ41Z4VEWN3zfvUfKg4C11wwdNfEJzPPtP8AFn7T/wATLh4bD9oXx34oia4aS6tvhN4WjtdORlH7yMa3cNbxKylkztEgy3AbArflw1IzcnIvy/sk/FPx5pN5pnij4FavrF9CzyWt948+MUupFJ5Qu5zb28CZdSgZwHGRIy7m3KyR9bw8RKL6lzTf+Cevj6Rttl8B/gXAlrHEjS6prXiC7a5k6MDskTGMbsMvRwAcjNH1zDlcpNJ/wTy8T6lNHY698I/gRYyRq9wlpouueILK4nRMZIlleZAmXQH5CM7QcZqY4ykw5D0HV/2e/j94OBk8Ka/8Y9PVCbu3Tw18Uo9dRJySFM1vq1vbCRBtUsokG5SQTk1sq2HqbktWOWsPjT+2X8OvFX/CFWPxD8I+PtVhlkf+wPGuhTeHNXeMR7twMbfZjGfmWN/OdSfripdPDS2EeoeG/wDgo94J0XxSngb9oz4beJPg74gUs0n9q5vrJl5CSJcxRqZFbacSbNnBw5wawrYKq9Ymp9XeE/H3gzx3pEOv+CfF2ka/ps7OkV7pl5FdQMynDDfGxGQeCM5B4PPFRSpVNVMmRf1MalJYyS6O8CXMgAje6jJRckDJUEEgDJ25BPTIq2uUkraO2swQWdjrtxb3OoJbhru5srYwW7yA4+WN5HdASSVBZ+FPNRVA2Sd8YcHG4j8KpuyQEhcD5Mkk1c5e6BDlTnGMLkEHrzXO9gJbCGO3tEhjB2jJ575JOa9LC/wl8/zJZYroEFABQAUAFABQAUAFABQAUAFABQAUAFABQAUAFABQAUAFABQAUAFABQAUAFABQAUAFABQAUAFABQAUAFABQAUAFABQAUAFABQAUAFABQAUAVZc+eSCCO4x7V5OI0rN/1saJ6WGBtzOOcKeO361g/edxp3GySKMMDu8xgoGO/Xr+FaONlcZVkVzMJSrKQCpXf8qjP3vr7+gNc7b6A3Y4b4n/GT4bfB7Qz4l+Jvi2y8PaaD5fn3AYtIQoJSJFUySnn7kYZuRxW9Kk6i1J5j4G+K37Qvxj+P2mC6utej+B3wi11vItLi78y48V+KIWOwRWVnBulYNkKFRUT53PmSYJHfTw8IK7BSbNP4V/sz+LbfQJo/AXgHTPhLalYLg+J/ElvFrXjHWXLoXmCEvBp+5GJCYVkb5vl+aUTVxMKcbIfK2z2L4Z/spfD4Pp3xB+Ktt4j8beKY7iQ2lx4w1waibWFmjAxFHm1iZVGBt3lSzHeQFKeW8ZUqy5Yo2VKNrtnoC/Hn4BeD5E8NRePfBthcXzqYNOj1OzhSMspUncrKoB8vaSCWwRjKgbbdCq+gKy6GlJ+078A9GlfTr74ueEbO4M3lC1m1q0yWGdpO1mUFl2kDP8QzyDWMsLUb1Qqk9djC8T/tjfCfwt4mm8BeEtP8T/ELxJpwaK7sfBmknUXtnClmEkxKQq2Ec4DNjyiDgnFaQwF92Z+0PEfGX7bXxV1P4if8Ih8OrrwnoulhLeKC+1HSL2+1G5vpLqKI2R04PBNFcIjySuixyBooy0TEMme2OCpoq57f8Jf2z/gZ4zZfD/iD4haLoHjKC6urLVdIubhlSC7t9wl8uZ41R4W2F43JBZWA4I2LFTDqLViJM87+N/7WFza/GbxX+z7rfwo03xLaJpMGo6bpt3bmQ6/B9kNxcJHK2YQyKZFRdjBniI3ljit6VFWuQc54S8P/ALPvx90dLL9mD4mQ2NusNv8Ab/BniXQ5NS8PRb9pMBt7pQbeYldh+xzjOw4AwWHQpyprVlcx5h4i+C3iz9nL4gW+r+BvGD/APWNYu2trFrvVJdT8Ca7Ou3bGHBa4s3ZCHEd3EyZRgj8BaUJcz1E3c+ivhT+3JqNh4uh+EX7UvgiLwF4quTs07V7eQtoGstv+U28zk7N4KMmWZTvVWdGIU51qS3Qj6gjtL6C5hlsZFFtBC8a2pA2yOPuYbI2gYYH5TyV7DJ5aqaGa0d4zKN8RRjjMeD8pzjrjkZ796T1ihpXLQkLclcEdc9qTd1YfKNyDkKQGYdMc1DulqHKWbcAQqBnv/OvTwv8ACVv61M5KzJa6BBQAUAFABQAUAFABQAUAFABQAUAFABQAUAFABQAUAFABQAUAFABQAUAFABQAUAFABQAUAFABQAUAFABQAUAFABQAUAFABQAUAFABQAUAFAFeQAO5BGeP5d683ERvUZSKsckrxuHRsqxByDyOxA75rFrQpbiPJJ5hjRWH7vcG3YAPTGPxzmnL4bFHgv7U37U/g39l7wcmteI4LrU9V1Uyw6BpNsVE2ozxrnBb5tsQYoHk2naJFAVidpihT53ZkyPhHU7v42fEH4w6OPGOlWHjv483iJe2vhm6geTQPh5ph+YTXsSkqZy0sMgR9xVhAG8yQxhfRSVIm1z7J+Fv7OGhfDrV9Q8a6t4gvvG/xQnikiu/F+sMPPDEHfFax/PHYRrgqqRhtq/L0UrXn4nEtuyNowNX4jfGb4M/CP7FL8TPH2n6Pc6iJH0/T59zS3kUkRXcbWJGkKE8GUqw3IOhIWsY4eVWPMzRyUdD5H+OP7Unw/8AiZrFtY6x8QdSs/h5LcS6XcaDY2MltqHiUqElkadyRMLZVa3jVAY/NeWUblRGau3D4VRXmYSbbudZY+NvBHinwoPg14k+GfhTQvB39jPdW+iQ6bZ297aQyRNFJqNne3UsaSNHNIrNcfZYcHziS/ls7bKNSG4rnK6P8PvGn7PPwrgudJ13SvFPw506K8t7qbT9TsNQ0PX7S4kmlt1udPlQhb6SWW0gZkkkRoWI3AKDVe1voxNljTfit4H+HnhA+B/greWPhzSLZrnXzb+H9Zd5tQtPtDn7dJc21uk8UwjZF8uZLuARxRLKoUb1vlUtQRy/iH9oj4lavpkc9j4tGueC5bCex174gSeCW0+9VyixpZPqlsJxHJKCo3hUfHAwfnAaG38FPjpZ6d4Z1DwNp/g34bXfgLRvO+3+HdSutJSy1Kwi3vLdxBJJrgSRGFC8shuklKuQ6bFYpw5tyZGL8U7jVr7Q9B+L/wAEvAWh+HtO1aDTdK0W41y81XWL65QmDy9M0q0miwII3UlhbRMm2Hy0cLI0Za90gseI57MX3guf4ZeGNOl8E6f4ZsNcsBaWht7zQ0s77/TdesIYNs07mKWKVhIxzKJOHMJCKWoH6eXOj+F/iF4cn07XNC03U9G1S1SNre8gSaOeB0BCOjDGCpBwfUd+mF3EZ8u/G/8AY+tk8PXHhr4f+FrbxF8Pbl3m1HwHdXJjk09t283ehXTqzWk45Jt8iBwxAC73L3TnzuzEeL/Aj9qXxx+zHFbeDfijH4h8W/CWTUWsdK8X3Fvcf2j4dCu4S01OKRAyN5ZjKrvO1F/deYhRU0nTUkB+iFpe2+r2C6zod7bzW91FFNDdRsJY54DtcOpU7WDKWw4JHIOeMV5VSVpWLiaMM0vlCV3XvuyeMevuPfvwe9TzFFhipj2qw+ZcZ70pVuZWCxZtP+PdBnOMjP4162D/AIEfn+ZlPcmrqJCgAoAKACgAoAKACgAoAKACgAoAKACgAoAKACgAoAKACgAoAKACgAoAKACgAoAKACgAoAKACgAoAKACgAoAKACgAoAKACgAoAKACgAoAKAKs5xI4x1HYc15eJ/ispbETOgzz8uTknp/kVnF2dxnD/F/4neEvhH8Oda+Jvi29NrpGi2huLhlwZJWJCpEgI5d2YIo7lhRGm5zugPzCE3xd+MnxiXxssVnB8a/Htg954esr5nFl8O/DwBMd3KxBb7XIrL5IVSyCRpdivLEV9BtUxWuz7M+BXwV8KfBzwO/hPR7SW41e6gmk1fVZoJYby/uMEm5lmOHDM7OYg7BwhJXYVG3zcTW502jaMDb+JHxg8CfCDRpPEXjK6QzxF7bSrFI531LUZPKQxw2sKnMkhdBu8vCZG5mAIJ5qFJ1JXZo5cqsfGOgfHLwD8N/CVt8SrPSz8R/jz4mm3z/AG2zEstjdFJUNrBECk1taW6QyEhdrtuyGCSI0frcvRbGKVj2iPUdI+JE2meFP2nvhR4S+za9qs3h+C7gSSK6i1B1Ty7WcXLvLFPLFlre4truVJAi4YEoonla1QM57VNK+HOpeDdH8J/ET4c2UN75F1o2k+JtDs1s9WsLzTEv0a8EiOXaTztJlkLeZt8u5hRlUeYTpHczMDwz+zp4/wDjf8LtR0fXvjV4uu/i/wCBNZ1D7HZa/qkGoaNfy2bqba5Flcxf6ibfbkSOGxnJG1tlU5csrgVvAFjqWo6Ho918TbGxg0+9gi027n03w/Y+H9e8NagNSOmTTQ3NgVLmG8e1IjI2zW9wc7tjI9SfPsNHLaFrHxD8L+CdO+M8/wAe/FuoeLhevoS6RqL6gbOO+R7uLztqtINRRpbY/NakqjuN8bq3lENAtfA0/hHxx43vvFWjWreOvGskuvWfw406eKPTdMmmcxwrrN4gAYbPMmWyz5cmx1kVmdYyESJvCf2rxtPf6z4m8f2vjDxPFBDZal4lvY7dNH8JWWIzDHDbWy5F5ykUdtahGNxFNsdhHvoZJ1/j79nv4VeE/DEnxP8AEvxL8RvceJ4ZtA1i71/xB9gupZJ5FP2SSK32R2yPhALcjCLM3m7QGkhmO4HiXwy8UfFD4V6vBqngnxBqcniLQ9SvLy5s4tfOoaP4ltYXHnpDO0qqrxRK8RTDySSSqUBCqYblG6A/W34LfEmw+Lnwr8MfEuxtjbQ+I9OivvJ8zf5LsPnTOBnDZGcDI5wK5JvlGeZ/Hz4Br47OpeMPBmmaTd+JbvT307VtG1KR103xPYgnba3aqco4KZiukxJGyr1QlQ6Ne+jEeB/s4fFO4/Z01vQ/g/4tuLt/hj48u5Y/BGratIftug6oSiTeHNQUk+VJFICEYrtLM2GflY3icPzrmQ07H2xqLJdoNDutMkubS6iK3Bj2GLyypR0cM2cHcOinrzivPl+7NErkWl6xpulXFh4YtLKaC1isYXglCKsCRYkVYx82QVEXIAOAyc0nHmVweh2FtjyFwcjnn8a9fBq1GPz/ADMp7ktdJIUAFABQAUAFABQAUAFABQAUAFABQAUAFABQAUAFABQAUAFABQAUAFABQAUAFABQAUAFABQAUAFABQAUAFABQAUAFABQAUAFABQAUAFABQBTulYs5RgpxjcRnHIrz68LzbKWxSjmyGUlwzyNkNyQM9OOnRq5JX6DPzY/aQ+MVr8c/iPf6tHaNqPw6+EeqJpOk6a84MPjTxvIzJaWsRVtjxxYkZiS2IxNgKJSy+jQhyR5mI95+Bfwsn+DWkavr3j3xhYeI/in48tofEfiW+80fapfKO14LURHettCXjjQpHgs+0DlEXlxFR1PhWhrBHqOoXV34V8HXmqaxfXUh0+GfUZ5fJ4W2jWRxGwLYEiwK4GThpSGyAxUcFNXmoPqdC91cx8keAfHuqeOPGTePrU+H/COqa7psGuat4k1CNdQu/D/AIdSAXENpaqSI7VngIke4fYZJGuGEeLbj03Dkjyo5ZT5nc5b9pTxp8FvElz4g8efETw7/ZFq3g3UNB0a7mhCav4h1GS7imtjZQjDiCzeNYvtTFFZhLGMqSDVCEkrNg53NPVvEXiHS/8AhD/AHxMOoalqdtrWmeIdVfTIpZ9UuJNFt9PgH2dsgyzXesJdW8Qxhnndg0bbg+1ri5jK03xXrUXwh8TfE/4hWVho92t/4g8MeFzpe68in1C8vboNcQH7sqxjUtTiYImdlq5GS1Z/DKxJ1vwI+IOvTfHqbxa32LTtEtNb8R2d8ZLQQzW8d3fSsxnGdqtHa+G90hH8TsdxLVVSnzqw0rnn/if4va/qnxe1rwD8PLF9d8Q63qdnqHhvT4hLAl0t439p/aZ4nKFYrcyCfzMdbW0Z1KRTKappwWpXLYtxTWXw2uLPwl8Mtd0m/wDF2nrf6XeePZBLe6X4LIkknuNO0wTf668YNdTSTkrI0VtL5UcjL5QYuYzNf8cTfDbwFb694U8LXHiPxVf3LeHF8QzTPbrLdRLO94Jrlgq3otQZJhdRjEUsaF2VIIwQTdzn/hncz2Pgb4g2niLQtP8AD8Wh6jLAIka5FpKZLRY5rpxBIWuQLW2Lgh1837fDGjCK5cMbgfWF8njDVPCmptqR+DHge38DaTti0DxBAL2S0a9hkSGK/FvJBaacZ4mKKiLcFEmYK0gcbob5GI+JfiDeReFLka1o/iK2sbfxF4auvENzYX1qtzYweK9OmijkuLOKZ/3kjzpLEtyqyeZ5kqkyAzGtlL3Skrn6ifsueEbz4Ifs1eEvDPjecWN3o2mSXmqtNds6W7sWmm3NIq7Au5iUxhMFRkDNedVfPILHDeP/ANq/XYfivefBz4BfDT/hNvF1j4eHi7VYtQ1F9PhSw2QeXHbAxu0k8gmjwoVQpbJ3EsF2jhtL3JPPP2g/ht8NPix8L3+Lul3k0fw++IS2+p63PbyqU0TUWh8u11xYoxlpUkMUF1GGG9Fy2Gi41p1L+4xNXPSf2Pfid408VeD9Z+E/xaSKD4g/C+7/ALI1YGVXW/t3Alsb7aoBCSQsBv5V9u7OX2rwYyk1qjWM+U+gfsnmwQywwyxboiREoxgkZKDOAc/dJPHAxis4tcqRW+p0lk4ktY3AwCOPzr1sN/CX9dTGe5PW5IUAFABQAUAFABQAUAFABQAUAFABQAUAFABQAUAFABQAUAFABQAUAFABQAUAFABQAUAFABQAUAFABQAUAFABQAUAFABQAUAFABQAUAFABQBTuN29wQCvB6dB/jXm15fvGikfK37dX7RGt/Br4bWfhHwHG8nxC+JM8nh/w3FFuklhdwqS3CJGdxdTLGqYyPMeMlSoINU4Jyuxnmv7OXw10XwjY2HxEu9atbnwt8K7K+07Sby7niY6lrU14V1vV3DuiJ+9EtpA0km4IjMylWjNa1ZacqEVPGeg+JvBfxAuvjR8JP2nfDd/4s8VzrBqmleJpLOfSJ7HlobW3ktgbixjjZioO5i+5WZiysThHSPI0UnYur+0L4X+OPhbxlpnh/xToOm+JTY/2bf6fG8c99pwWQW1yqb3EV5FteaZZYSUKkllVsquX1a0ufsauXuni/hWzuZYPiJ8FrLUF1WLRVOgabPHLbxpq+iajoV3a6ZepMMFnM/lgn/VI98M8EBepa6mB5rouu/D3wv4i8T/ABP1ybR7rXbyyvEvzd21y7aRFJDHZR6fbhiGW7tyQ7YyPsjzZ5RK1StoB7LJe6Dcaxe6/wCL54tS0y41G0fV5rtnhE2nRXmqtO8aj/U5tzqVy6kLJGTCy4ZeGMi8D6B4Z1z4WWuvX0HnXega8niu3WxtLqZdKa4042d1bpblCyiC+dL1VCMEiuLaRR5bswylpIRm/aoR8T4/C+j6hfXjeIdSfSv7ENk2taT4jspk8iSVZI38+Py7KeSNpSwcxlmPmP5kkupcdjJ8MRfE29+Lvjiz0rVNK0q50a3HhG+8bXb+ZOmlRuZLho7okBrhyPI82OKHbCWlC7hvQKZp/DTXfD3jrVvDXwz8B+ILnS/Dem6zZaRDrum6jDb3lxJFcJ51lHkKZAJLqxdLxUZykLP/AKy4uMjMjldD8IRa7rul2mjX2vaQnwz0ux0rwHJFdSJc3UTO17daoIbdibidjdWpltrZ/MFpdrsV5EXcDOy8EWfjvxp8a/Dfi7wlF4R1VE8RWkniOOw1ObUfs6S3OlYlhl8x5ZZHh05pd88heONZzOsXmwQ0CPTPC1j4s+PfhvxFB8ObbStIv9PuX1LVtdvZ5pxPcX0jXSrDHsnjl2W5VTIUVtpt0VWWJd2VTcDxGH4MxeHPhZ4kh1zxBPrPibR/Dt5rGj3Mdo1tCt/BNHePuh3RPO25y+27t2B25JSRGiNSlaJcT7p+PFi3xl+AV5L8PL+W+mgGleJo9NaZrMa1aAxXBsphIAwiuYA8QV9mWIVyBuNcsFeQzzHwdo178Sv2tbD9qLw9pGteCfBeh+A207Wpdc0c6Y1xOXci1xOASsKqsjzKCgEaKCQW29U5WViDb+En7RPgv4keOvE3wr8MfDR1+EGoJJpOieI49MaLTdV1N2mfULbzNxjkjlWT91tUZIkyW3x1ElyJSW4jw9rrxf8As8/E2bxve38d7efBR4vDPiqR0Jl13wJqLpJYXWBl5JbJmEbPyCbfBZir+ZpKmqkQP0VhkWdLa62rIN2VcMNhVs7WDdDkYxgj73NeRN8raN0bGlxQRWarbwCFGeR9gGPmZyzH8SSfxr18I70U/X8zGfxFuukgKACgAoAKACgAoAKACgAoAKACgAoAKACgAoAKACgAoAKACgAoAKACgAoAKACgAoAKACgAoAKACgAoAKACgAoAKACgAoAKACgAoAKACgAoAzrrzJJZFx8quoUKSSTgH2x9c159fWo0Uj8oPib8WtQ+KH7VXj74wafYXep23wkhHhbwLbizN1a3uuz3X2O0MCgEPKZpLm6QLuZ1totpBVSOmnaERrc9I/bE8U/Cz4S/Cvwf+zl4h8P69D4Q1h2tfEmoacJILmzs4ZkeO5DvG/2gS3bmZg335FYfezWS1lzIs5v4cfAb4HXFjB47/Zu8HfCf4q+Hbe8ikvdE8VoW1KIShswwXErFXdjG6Rx3NugBCkF8sBpCpaTTRL3J38L+EJ/gL4U+Mej/ALN3gX4dW+vaz5t1eLDFLcaXpl1I9pa3TPJDujWWe4hLqn3IlXGd/wAmFOV5u7NPsnl3xq8O+FG1rWPGPxDs7PQ9TNxPpmv2sV39mk0u7vbhL6KFpIvut5gu7cu6sJbeRLmNZVSRYuhIyI/FmmaZ8WNR1BNR8YeJ9b8N6HaC41jUbm+sBNf2/wBm1QC6+1WcbPfbUtIJiJriQIyTwjI2tT9ryaCNnwH8K/iBqvww0/XtC+KWv2nxC07SHHh/SprK3YpqEFrYD7EoIRoZnjt7aDa5K5SVJAxmZmz9pdgY72/hD4h6b4FvPCut291LHoEF/wCLXu9UFpa6Myz6hFdXGoyxus1pNaSS2MdmhVi8MUcS7kBU27R3A+nfhb8KfAXw28M+J/id4nsrD4YeBr0m4vNd1CCSLxJ4it5Cstw9zcSSvNZ2sshwlrGxuHVk8x1cFWylU5nZAfP3xD8NeGPHvw4nu9F8O3uojV1s9P8ACmmWdumm2enJqAvru3mdIw+23tLRJXaQqZZJTOGYRxhV2jS5tQNT4J/DbxB4M0rwv418deNLzxDoXh3UfDms+GLTTNHuG1K5uJUhZZFi2vPNB9ii1GOBSolkUrIY4UWMKgDTZ9VufE1x8DdY0DR9TupoYNe1lsR3raDCttdaJJJC2wnzxFFpt382wAqGLiMCWk3bUuJ6L4b/AGDNVsfhnHqXxR+PPhW2XTIJrS6msoLn+yI9NR/MladlvbUNNJNClxLI4wJEfduIVll1UtENnZ6P8V/2XPgT8K7v4ZaP8Y7WYeIbhpk13SrtIrOWUJFCDBPbzBLZUjtY41Hmh12g7mwTWd3JkHn/AMPfih4D8Q6o2nyw+NvFulGbVLu4v7OCa+jTSDHNalrrUbzyZ1RskEs8tsrI6HIVGXWMdGVE+oP2N7jT9a+BPh7Ubq/tNW1fT4pfD2qanC6Ot9JZyfZ0dnGPNXZGhjLbjsZcHDCuOUOSVymY37THwd+PHxs1mDwl4V8UeGbXwBFYpJrGg3k13bTavcmUFYJ57ZfMS3EY3fIVZiNjAhy0e1D2Ud2Zskk8G/tZ+GPCVjpng22+BNvBo1u0GnWEWm6hBb2ZWF1iaCRpGAYFtmCqjDH5uSKhxg5XiI5r9ojwfqEmtfDf4v8AijSoLb+37D/hXfj3Sl1MLA9nqyiONUYKwkMN40bKQp6q3ABZeqk7AdH+xR4q1mX4e638CvFepte+KPg7q0vhO+laMobi0jB+wXBBYsEkhVQoJziM9tprz8dT5tUawPpvSIzFp8aM4c7nJIGBkuT/AFrtwKth4/P82Z1PiLtdZAUAFABQAUAFABQAUAFABQAUAFABQAUAFABQAUAFABQAUAFABQAUAFABQAUAFABQAUAFABQAUAFABQAUAFABQAUAFABQAUAFABQAUAFABQB5z8efiIvwm+FXi74jtEZT4f0ma+jjAJ8yRR8iYHZnKg+1cTjeuytlc+Af2R/Ao1H4e/CLwMsFu12sl38T9bu7iIzAszmw0iQIxyXaTdOhccC3LGN88LEz5Ijjrqe+eOG+I/8AwkWvfEvQG0r4j+Cb63/sO+8H2kCzzrBaTGOWe2dg6z3AYXCvaS+WpJABLqpeKcuaJXMjx/x3+zN4S8XaYPjx+xn4ltfBniJbyO2ujpN89naXVnNIhlS7tmjVrSWMfMV2RkBGDJu2EUp+yi3LUEubU+kfil4PsNT+Fvi7w4U/tG1HhO9tfNlIM94DA6hZNqKCQ6545+UNyABXlUJy9vc1cfdPh+98C+G/HPwSFl4P1LUpNP1a9tNC8LWdzHYTStb3F1qE0dsLq7glubctZ21tbwRrIgWdyDu3nHuJ6mPKUPAfxA+EHhEeLvBB8Z6dZaT8RNLXR77ULIx2b2GpsPscl3c2JZDHh2iZliXb5V1I6r+7lRJlC8riasW7Ob44eMPH+qeHfAg0Xw+uqSS+IvFF3qc9v/YOlW2UMMgu7GcjCSNerCSscrpIku7eqPHaSirgep/Bz4c3/hx7zxR48/sjxZqusX6DQdMi0g2NnrOpW8jNN4mu4WkZFZIA+ySVIBKItyrunSWTGcuZaD5TF+Nep6R8a9Sv/D+n/E7RYhY6HFp2m+JNftblfD2sa5PcRprF1aTywyW8UscUccMWDiM3DrFn5ilUY8qfMJqxymhNa6P8K5ZIdZSS38P2th4R0i6u76Oewurp9U1JFS2uYjFFdvb6Nq1wZJUwkbRqRuKsDvzdhE76vpWpeKbC18a+HYbSx1fw5pZsr25kuXFjKbXTM2t99idfskdzbWXnif8AdBdm1vLCy7JasC1O88DeC9H+Hugt42ufAHhi30W/v4ob/Tgi2ziZSkiGC4gZxA0fkxzQsZJEOd3msLpDHnJ30LSsevax+0h4TtL5l8XfD3RpzJYynTraR455/IRYmMYjbM3JRAUMUexo180KxQHknSk3oyjy/wCI3xJ8S+OkufEet6F4X+DPgLU/s+kp4q1/TWfWNYuHP7qC3sJBG5WN3PzSgW4YSSHcASvRTpOO5mz5Ri1axtfHeqaf8HPG+oeOPEHh3V7DWYJrvwstpLeNDaR27QSRiTAVpAsc8hxM0oSYsxEkidC1GnY+3f8AgnjZHwp4i+Mvgazubi20jS/EVhqFpY3Vm9m8BubIeYVhmijljhIhjWMuoJWEcsck8+JtYfMfQX7TH/CwdB+G03xD+GmtXNrqngmX/hILiwjWNotYsYI3a5spPNDBA8ZJDqC6si7eSaxjGEuhJ8leLfiV+1l8T9B8D+JPiT8T/A/wb8AeO3tpLKPQdSki1bUobjLpavfzLJBBN5Cs4fKIWkVCrt8o6I0ow1QLU2vhXo3gnxj8Cf2iPg/8JJdU8X+EtGvr6LQNQvb+SUaheS6fDNKy3DkM7JfRSOGQBGaTcNwbeKe4+Uk/Zo+J+oeLP2lfDXxPjjtra2+OvwztdT1SOIBYxrmk3DQ3KxA5IURuWC7iTvy2cKajEJKARlZ2PvqwQpaorHJ5P6mrwf8ABXz/ADYpu8rliukgKACgAoAKACgAoAKACgAoAKACgAoAKACgAoAKACgAoAKACgAoAKACgAoAKACgAoAKACgAoAKACgAoAKACgAoAKACgAoAKACgAoAKACgAoA+NP+Co3ie70n9m668K6Wrm/8ceINM8NRKhCyuGJuCIyfX7OEJORgsPvYrkX8dlP4UVP2avCWh+B/GvxImsr/wC0R+Ff7I+H1rLKoQQwaJp0bvOzsS2JZrx93y7VMAJPPGWJXM1EcNj5C0Xwd8CfEGp6j4q0v4Y/tBfFPTZbi5fXPEnhyGWHSTdPL5ktxZhWDNtyq7XydjN1IVzoo8sbCPaby0+Bfwy+G8Hx4/Z7/t/VPG3xVlt9B8Iy65qV/PNql1PcrDvkhnly7xeWW34bayR7cBhWM25PkkXE+0dG0f7Bb2VnczRXEkcKoJWYkMYgU3MwOHchSWkPOH5AzXlSfs6iOhbHwN4y06P9nQeOPg/qvw+tPHXw+v3g8R6XZxxRxSaVNd380EGmyTu/mlfNyIbtGaWJkLbWB+X16M+fUyqLlPOk1bX9f+IHjCx+M3irT7TS/D8Frp1vcHzL+Kw2Xdtd+Zpv2uM3GqX8ptpLb51J8rc7SyQoqnt5dLmF7np+keP/AAl4Z8Ox6/8AEDwjFoWi6ZqS6snhbULcyx3O+cltQ1qQx7rm/uGS4KbkMMezfGjYQjCUrOxS3Keualr83gBNf8XX8unx+PfKtbXT45ZE1LW4L7Vgsl5ddfsGlQm7SBFZgbswWyO6I6RCuQ0KHxxv/P1v4g+DvBnhL4eQ/DzwNoRiWy8VLd3dzqFrpt4NLlhtAJANPWOdWQNCVcs8cpJaRmVpWIkeJeG/C2q+LvihpXgK08BX/jb4cR6nfW3gi3vPEDRxukfmO66cLidEltvORY5XjUr5cch4kZjTJZ6v4p8TeJ/Anwmg8W+D/EWnweC7nxHc6Lcabb20Ed7cS6fbTC01mPUI7czSia40q98yaQkqWyuwco5BE9u/Zz/Z5uviP4Z1XU/iXqVheWWusLb7LYHdAkMMAsHsmRmaRVi+w28kE8chkV4JCJF+bdxVq6pNI1M39o39juy0Tw1rPiD4eJrLz2+mSC8uz4tv2u4r14YvMEgubhYxC+xpWmLuxcxqISmXW6ddSA8z8E/BPxdZTS6xcfBlPi3NZ6c7aJeQ+OLm7fQ2XUZYrOAC4tpI3mha3A+5EBGhDxgs6N0XMmav7LfgHw9B8J/ij4Xj8KaVr+raT44iNqNO02DXPLMcKRi6hhMkTSxxsXRckAF8OCwYiZSaaA930DxT4D8IePPDfxn0u1k8O25gj+HHjuC508WgguCAdLu7qMFin74rBvDEAXMaGQiEUqq5kB9foN+neRqf2e4aSIJcIsRMbZABwrFjtIJGD+Jripy1GfCvhDTP2X/hTrukt8Q/2nWOleCrvWYtN8A6/cWn2TRPMEsEtv5RjMsuxLlhGztmSMhgCAK65XmrIcT2H4YfHz4UQfErR/gH8J/h7dadolzDdzNqFnoU2l6VbXhiN3BbqGijWSWeAXExxyVj3fOCzLHs5blHzjoMEfwn8ceCDo9rmD4Z/H3VPCUDKm6FdJ8RQxlfu7VyrTocJ93YuQeAdZq8LGS3P0usmLWqMylScnB+pq8MuWkl/W4S3J63EFABQAUAFABQAUAFABQAUAFABQAUAFABQAUAFABQAUAFABQAUAFABQAUAFABQAUAFABQAUAFABQAUAFABQAUAFABQAUAFABQAUAFABQAUAfBn/BSi2fWPiF+z14bVne3vPHqTTwjlXeM2qoCMHPyyyHGOm/0zXN/y8Zq/gRa8LQ+NfGn7LXxK1v4eWYtdd+I9x4m1PSH8+KKQzX19cQrmYA+WywRwoHfaF2g+Z/FHyzkliFzbBFe4eRfAb9pHxF8HvBOh/AmX9lz4gy+NvBcC6XaWWkxrNaXt67s0s32gZjjSRZHcuquD5jtvbhxpKjGc782hB237Jv7PPinSvGV/wDGr4k+ILO48SjVdRVPDtveQanBogvZ2kngEokd47jzGTfKzE7JRuJbzMRiuWm+WJcD7Yt4tSt7iO3uLSKWMWxWScS8+bu4QR47jac5wTxtBrxaiblc36Hgv7Xn7M938Y/Cmo614Ent7PxddaVLoUqXssxstQsmZ3SGWNHCrLHNKZ4pWGElUbspkHvwuJUGosyl7x8Zan4fg+GXxU1DW9W+Cutaf8VtdtbPVRYnVob68iuXilWW8ia0LokNy0NwSj4aCdYpC8aSR49bn51oZWsbvh7w6lr4h8MW+r2aeL/GNvd2lho+lvembwr4XnE9lZQy3U8AUaje25u7RXhgmZYl3ZfJD0WQFjwB4O1f4i+DYJtW8y48UfEma50LT9a1G2Z7/wARxW73N3eXZYlRbRRGW1WE/Khl0yNiQjjJsO7DQ/HkfiDwvrvinxV/YrXOv+Hmh1+6l0uW6snlglgE2qJFJCrCJ2t4m1CxUeY0RW4t2cK9NbiOY+Gvwr+GHiaw134d+M9CGieINE0S9kvFivEU6d5FvZW4ltjJEssP2iSZUUF54Zi1w6SHODNXR6AY3hTT/EzDwTpHxJ+Jq655tzaxjw7Lpiraf2bIstrHBLdIOQI5LiNApYJbrfSxA5/eXID78/Y/vtHn+HF9YWVtqDXJvDJdXtzYLbx3u7KIwSMCOKVPLMc0SgNG8fzZVo3fzcWrq41uezLcQ31vuu2kjhkRiYJVKkoRu5HBHyqfkyCM4JBxXmxk1I6WlY+Tfjf8GfhBb3+lXFl4bZrF7q/t9TuyLdWk+SJEsI3mKyOSp2Iq+YiRh0KuoEDetRruRnJIwvhD8RdO+HXjzUIP+EK8Ta8l5Y7NO8P6Bosmozm2xFbqV3oiRQW8cawoS/ltHKHLOskRl01k7maPTpPhl4z1o65dXGn66vg74nWklleaLftA91pNxcII4b2WNLfzUaPAJDXDlMBiwIJBqUek/s3ePvEXjXwNcaR45s5LPxZ4N1GbwvrsbN8txdWyRj7XHnD+VPGY5lz/AM9DyygMcpQs7og8X8NeBPh9438X/tD+FY/h3oOofEIapftY3ut2JaO4s7y0iWPbOUMjRxSpIsgjzs3JgjepG0p+yin3HHc6ltI+MWlz/BD4far4Utdb1bwdr32nV9a023ltNKt9Li024tQyPNKzPKy3UYKDduKS/KF21Kqc+pZ89/FK5j8JftEfGS+lktCmjeIvhf44e1kkbH+j6hHDNKJMYUjz4w7YGRyOFIrohrHUye5+l1qoWBVCgYJ4GPU+law0iJktWIKACgAoAKACgAoAKACgAoAKACgAoAKACgAoAKACgAoAKACgAoAKACgAoAKACgAoAKACgAoAKACgAoAKACgAoAKACgAoAKACgAoAKACgAoA+EP8AgoDqJ0P47fs46wmmxXoTx2IXjl+YAuLQA7ec8KT04257gjmv+8ka/YRxPwY8deLfAn7Aus+OfCcVm3ifQtGuyY70faLdXj1OdGl2yYUbBJI21CoBRMJyFPLUipV1zbDXwHIfE74j/tQfDfwv4V+Evxc+O3gyCL4p6dFNf+JoY4NNvvDdkDvvoRBEqLOjRbEjmCgsd6IuQHrs9nT3iZnv37GPxE+FfjrRNW8DfBSPUYPDHg66/s3RZblozLqRieKafUJX4l/eveKPLZSm2MNwW2L5+Kg1K5pE+u2hkd1IzgY3YIBH4en45riUU3dlt3RU1O2f7JDGrSyFZVZnMYZwu4EkdAeMgd+cjJGCSp8klImOm5+d/wAUbfw78f8A4l/ELVJ7TVIodR1TSfAmm2tqz28V9bWepW1pcz3rR4l8v7TqjGJAwVms4iwBCA+3D4VYmbuzhfEnjyG+XxbqA8JJoHh/TVvfEGi6XpFjHG6+G7O8tNLke1aEgK6R/wBrZKlCgCOSoxttK5A7x7458K3usxeNrTxA3h+bxRFe+GtEm0xnWzOipctEltpVyJPJtSbb98STFILqJ0lQRXCPTcWgMTStB1j4aaN4T8I6X460PVr+2OmeI/AbuZ7CTxhpU0zSrYXNuEAQzGN4Xjd597bQy7FVqaWtwPSfhP8AEfSPDGneIfDd/q3gf4g+GNR05tF8CxaVKg1u2guJ1K6ZqEsifabWOBXVpXkZkQYCb3URiKkeZgeT/DFprLwPZ3HjC4uNJ1Gd7SSS4uNUcRaa975dzZXJnhDTWqyJJE1rNGpVDNqAA3iOJqkB96/s56TrXgK61rR/Emmppl1dTSSWWkh44pblYYYt0kUany5QDIsZPWLYieZJCtuU8/FK6KitT3KOTZPE1vHOytEZSfvLG/y43MW3DOWxgEcNkjjPkrc6d0fJPx11+e5+LdpZahG0mnaBaSRqZV2LJMzh7meU2+1vs0cZjaWHIWVgqXPlwMk49fCU1FamEpXPEYLP9oC48daz8Q/hf4l07w8+uXo8H2cFxZvaj7S8qyFY2RgzNFcW9wJlABMXmytB5wnROmc4w6CiUrH4P/tl/Fnxrd61p8mrHU/Bd1/ZkGpyeO7vTII7qKzLNGLcRtI26SWEM2WB8uSJpGGZEXtIpXZR9vfsz+BPjN4bsfEnjD4/6ro9z4v8W6glxPY6TFi1sLaKMpBEJAqmQ7Rgls4GwbiRzzutGb0M2eV+L7j9tzQ2+IvxD8M+OfBWh+DtD1jUrqytPG+myzXCaRBCkstwk9vvZYifPZInXcFQdAwVem8Jxsxx3GxfEL9rHQ/G/wAKrrx14s+Htz4W+IPiC0toz4etp2vDBLaTXLxt5yhTH8iJ56YbBBCoW2jPkS2K0PPP2vbSK08a/tA6tPaypBbeG/h1bvMwQK2/X3fCLjLAiFup6ow6bRW9PYzZ+i1m26DPllPncYOP7x54/OtofCSyeqAKACgAoAKACgAoAKACgAoAKACgAoAKACgAoAKACgAoAKACgAoAKACgAoAKACgAoAKACgAoAKACgAoAKACgAoAKACgAoAKACgAoAKACgAoA+Hv+Cn23QPBXw6+IUdoZP+EY+Jej31y4CqVgaCYMd7cAFo4Vy3y525GBzyf8vZGn2DJ8EeEJda+AX7QPwe0NVmlfxB4+0zS7KMQoGaZPtFkkW4qp3eehB4ByeQqgjnqyUKykxx+E89s/gZ+wl+yp8OIvE/xostI1vXrryp7bT7/zLjUZZVSJNkVr5nIZ43lZnVU/fkZVAqneNR1PhIOm/YA+OFt4y+JvxK0G1+GMXgvw3ruox6z4fsLLTZIokMKss5uGjBiWWRBbuHAWNyrqhITaIxFOyLjsfoBIiMikxhl28Jt529xXDy2iyitcwRbDH5IRWyihAP3i4OORwPxqKuyA/Of4qeCD8KPjZ4n0fVY9On03xFcaj4p04XkmzzrC6nspLhYsgKJ7DUtPs7pkDkyW0jumSpWvXh8CIkPudTufE+o+D/8AhFcaJeL4hvY/CmuO8E8ulXeo3s3naXcIm5pbdLs3NvLHKrRTQxLJDIjRP5zbtqSeWar458LQJc22i6DYaToqapoX9tQW8Jj86G60ye7uJRGA0itZ2wjjN0gB8mHDt+9k36J88bge4aP8OPEl/wDDXQPiZ4k1K78VWvjTwnaQ/wBnWNzBpdnp0DxpcWdh9lniktFWAvIqSzTRxyNhXRmdTXKq2rQHzx4r+Hnws0jWNQ8X63pWnX2haT4esXsY7yySG8txHfMs7vagArKskli0jSPNG9o9y0EhUIsXTH3tQNS78Kav488L+MPE3hn4VeI/Fy+MItL8IaJ4j1u9sBLO8++z3JGGiENishi8ry7fYTZpKXQZFEgPoD9mH4vE/Fy/8B+LfFHiK60PxF4e0qbw3fa3p01taa7rdtCEvrnTpJRvZZURW+8vm/vGwSTXJWjeJUT7ShYyCG5ljlDNHlkD/OgAYj5c8tgEHHOc815Sh7x0LY/Oz9qb4leMPBGoa34k8HwajrWt32tnSdOEM3mtBNBNNthWIgzuyDdMQjO8LNE6izEiCb3aVPliczHWX7SHx1+Bvwr+T9kfxR4d0jSIrWK+u7TTlt2xFCC91LIISqvcOZZHcqyR7UQqzSlqxlFTkOJ9Pfsv/Cv4qeG734i/EL4ieJdDu4/iTrEevWenaFPK9lYkB4zLDM5AkMtuLb94Mf6oZzWFeXKiz6J0/T47Cxjt4ZHIA2KzyFmIGfmZj94kKCSeScnNZUombPmfSfh7r/7T2tt8RPif4ustQ+EsEwufCfg/RpnjhvUV1aK71Vsq7y7owfsz4WJvvgMriuqo/ZxVhx3Or8F/sw/DHwV8YF+KGmXvie+uwLs6TpV9q5u9M8PNcYE0lhb43QCYBt3zso37VCqQBl7ZtWKsfOH7Q2ja341+LvxO8KRy2b2mv+LvhZ4XgDxBkhhEt3cybsHB2mTcec4JHpXZSd4kPc/ReAFYlDHJ5/nW8PhJZJVCCgAoAKACgAoAKACgAoAKACgAoAKACgAoAKACgAoAKACgAoAKACgAoAKACgAoAKACgAoAKACgAoAKACgAoAKACgAoAKACgAoAKACgAoAKAPmD9v7wJcfEb9mb4jeH7O2Sa6t7JNTtWaPeUltDHckDcMLmOKVcj+/jqxrzm2sTL5fkbx+E+e/2WPidrVx8RornUFa4tviX4c8O+MIGjupPLGr25hsNSKsEKyExMjyqwCqYwhcD94DFJONxLexi6b+xH8a08b+KPiRfzfDjxZ4p1zXl1jRPEWs+IdSS70oRzCSIvA1o0ckZSNoig3ZDJtZRHmtKdWKhZBJHsnwu1z9qjwN8QfCXh/4l+BvAXg/4bSltGk/sG/iuCL1gyWcbvcMsuSdigIHLYXdvJcjKX7xXuZXdz7GLxxhJJWVOArFiOM+5rnWjszVPQfO8KkjK5U/l1/wNZVVeVho+Xf20/DXgLVNO8B6rrlmZtTtvEX2eCTChIrF4XbUZ2kZh5Agt4mnSZTuSaGEDG4hu7Dc3NZkSPkrwj4w1N4fAGieEtAtNGv77x7H4f1bU7hbaGw0TWp/Kln8m3c4E6y6cbpreNREJJfJVgshjPZXlGKJO4T9hn4ga5rF74U1PxaZvCfhzXtN1DTNdnuYzLrekLYraTafdQwZLGBRJEkkqDejSq3yyfLySxcYxshxiz6m+K1r4ZvvClm2reHry6tLe3hvZLbSne0ukW3ljRVtLiOSL7O8TzsylJIyVTG4AVx0Z807m3KrHyd4g0LwR8U/Cd7pNiY/F2izWMi3E0Fpbz3mlsEwJZZ4JGtHkQYZrn7St0yDYXdSQfVWiMpHG/CLxP8U7jTPCvhj4hi10N/8AhIrHVls7SItqV2mk3aCAtbBRIqYNtbQwO5DAwtiOMP51SdyTrNK1ePxLqVt8INC+0aTF4e8QWC2FnMWu18N6ZaahZ3UF7JNJI0cTCC11mTzRKWaO5t42LKVVc3H3Hca0PuPRvG2heKdFjvtA1iGK31GS5sIpJJ2hkF2kk0cqRk5wUNtOFwpxsZgAE2nyI0pKd2ap6HzrofwHEWqf23o9tZ2k+laRqnhuMR8QXMtx51ubOHc8rRxwCEXEgCb3yMiWWe43d867joKyPJPiYfjb4f0e48D+KPF+o6R8MdX1i10PxprjaTClzp2m3EMSRQpKjZS2j86KNW8pHZfmbEWFram1KLfUl6H6JeHdIsfD+hWPh/RLOO00iwhis7K3jTCQW0cYRIlJOWwExk8kHvXnVG3LUpFT4la9qPhP4e+I9d8NaVcajq2laVeXWnWEETTSXVxHCxSNUXLHLYX5eea1pNXFY/L7wV8Ov2ZT8LPA+s/D39pL4m2Xiae3stV8Rjw3q7ltKg8wf2lczWsewWkMJd3aTexUZdUlHDd+kt0J6H0p+y74f8GeLvjdqfijwf8AtD+PPix4e8JaWPss2u6lLeWNjqd05jKxTMq+ZKsMD9Q2FuM4BwTjWjC1oom7NDRdWj8e/G/wRpM13LLF4j+IPiXxuqxvEyvYaJbpplk2Vf5o2lEcqHnIV88nNawVopCPtaMAIABgelbw2Ex1UIKACgAoAKACgAoAKACgAoAKACgAoAKACgAoAKACgAoAKACgAoAKACgAoAKACgAoAKACgAoAKACgAoAKACgAoAKACgAoAKACgAoAKACgAoA4Dx/oia7Le6dqdvZ3Wiz2Tpe20tuTLMxMYAEm8KsYjMwZCjFy42sNjKfMrO1Z/I6Ir3D8yfh+6/BDxDD8PfG91a3CfAzxhJp+rvdWxzdeENd2WxlVd7EwRStHM24thrhBgEMrdLhzQdzPmSke5eJdV+Ivwg/aK8fXXwq+GGpeNvE/jS3sfFFhDbXlvpkDxW1sLGW1uZ7hi1xEr3NtdskO0l5AdyCNxWUYq1hyknsYc37HX7cPxrg0zx18aP2i9P0HX9A1GPW9E0WztxNbWl5GVKNI9uUjDKR94CXJyAQGYmnWpxfJ1IUWz72h1Oay0uBtV8q4v7O3jW9+xqRH5m0b2RSxYL97AJJA6+tcVSL5tDRFTXl8Q2ugXtxojW1xqMeXSO78xbdsY+X92GdRgYyoY55walU3zXYzyH9qv4Xa/wDEDwrYXPgHQtJ1Dxh4UuhqejR6vFK9q6uVjnjEoKpDMVKsjHcQVztwS1ddOSUyWjzL9jH4bwXfwThk+IMOnazbnxfJdaFLHbM0GNNeOxsZ4wFRgF+w7i0qqxPzEruNRjKtmJRPqSbSZZtOFk15JbvGzMHj81N0YJYBmzu5KAsc/MQ3Z8V5tuZ6GqVjyf4n+EdQjls/EOkNNpdraWd9Hf8A+kKpErvazwXCNIkkCyQvZjBaJgC5C8Bq6oNQaG2fP3iHwbL4k0iz8XXOtlvFMQM+i3M+ml9Wi09JShknM0iNPC581TPbtZxgDzFYxb93pRkpKyMmjxj4kahq3hXxt4XuLi5kurMQ3urGxkgvbMXF9awRzSNHczK722+O1cvI7Sy4IIdlkgkh0UWtyCv4h8e3fwil1O18c6dbNF4kurbxJeaho1xcy209+NTmjk8xdzLDBjfaRgOVkgWaVGLkR03rsB6R8IPiVo02l6BDY6zpWpzrqzarKlvdRQNcWzw2t0s0rPIqQTzxNK8yzMoW5kl2MNzNFlKmm7mikkes6N+0DD4TstVm1L4keArHULTXby7urG88URak2GBjPlWlh5lx5KzYfMmG8yKYFUDIyxUoai5kziLyX4wftd2vj3wb4Ynu4vDnis20WoX0+mXNnpVhArWvlyWUl8I7m7eSG3nd4lt0j3THdIMI8tXjRjqD1PvOxtrXSre20+2lcR2kSxojyEkIoIG4nk8KeT6Hr38upNKVykeR/Gn9o3wj8BLjTn8V+E/G2rrrbNb2suhaUb+MTKMiHCuCrsDleMsuSMgFhtQpSnqgZ4Zqv7UHhb4c3ereJfBX7CfxetTrEL/2rq1t4BGlTSMWLM9w2wmQbn3AvkFg2Sxzju9nJaNkS2O7h+LPxSk/ZEX4sR+GNL8N+JvEQS38IaNHBj7BHe3S2ulpKd5DSeXJDIzARouQDGojZWyUGpakmf8AsdfB/RNO+Jfirx7pDyPofgaytvhR4Z8y2UedBppDX12G6jzb15uOmVkOWBUrvzoLn2Sv3RW8PhExaoQUAFABQAUAFABQAUAFABQAUAFABQAUAFABQAUAFABQAUAFABQAUAFABQAUAFABQAUAFABQAUAFABQAUAFABQAUAFABQAUAFABQAUAFABQBzutabJcSXclsimSXaPmzgkAcEgHaOOTj8DXlV9Kzf9bG0Ze7Y+Pv20fhtonhrW9J/aA1TwydS8Px6XceDPiHaxl3mvPDt9tjW5jY9JbWaTzA2Q7Bx867Bt3pVOb3SHHqZnwy8O3f7R/wTv8A4Q+IPEdz4Y+Lfwh1X+ztO8VaVcSW13FH5OLLUkMLrmK5snWNlDOrjDjH7so5+4I+rtFx4XOmfD65fxDrckWkGS81zUF3xyRxnZunn+VRK5ZyFQHABJCqFzytXfOWtj50034hfDT9nz4pXQ1P4E+OPCsHxF8VzaQPEkmsy3+hXpLt9nu282c/ZDK8hVUWJRtJwxUEVry+0joUfSfjHxzo3gvRb3xH4lvrPSdC0tVk1DUbu4aOOIM6gAYDHJLAHocuoXcdwXL2cgPnn4gftYy+O9L1DRf2YrbTfGc7aLczXeuDWlsLTSZ5hPHbIFKmSa4LRO2wKAqhZGZFO4dFGi17zAzvgN8etJ8KfCXwjYWngfXE+GWmeG2iXxjftCVubi2tPNngW2TZL/DOnnFAGkj24YsXKr0faBseieC/2sPBOv8Ah+/8QeNtM1zwAlhYR62IfFViLNn05xEFnjkWSWKdC8qrlWDDegKDq3K8JKIucvjx74T+Mvh3U9M8EeOb21Swt2gvTdaQiqqTxvEkk8N3GrlGBkdHAEbGKUEsBtpqk47jTucRrXwgg1Hw9oPhjQb7SNcuvDQubCS+JtZ7TTpFjaaKGeC488ozmUKJIYTOgkTjy9wraMuUGfOfjzRvstzpnhzxJpmv2l7PqMV7FqltdJHPaF2z5sdyxuppxKTMIVgdJXG+P7HgEDqhPmMjh9E8L3lteeKfDVrcTSpJ4e0oMkt5PL9jtIJJbLKzvbp5rt5cbR7LZv8ASU3eZA8IFaSAb4c8TaZfaVpl8fh54pT+wdDvb+41iNdNdZbCwM0cVtE+yNnS4FqZXkuCskiW0oIuDGjrIz7I/Yb+F1n8Pf2fNA1qfSxFrvjK2fxFqt9LdC4mmlu13qrTPlyoiEC7dx6En5t7Hhxdd9CoxPpNEjeQ4Ylx5YPzbtq8ccnkEDd36muJOpNamjVjzz44/F5fhF4BOti3+3eJNU8rSvD+nJuY6hrF0fJtbfkDarSsmW4+UOeSuD0YaKqO0iTIvRaa94N0zwJ8fLrRxr3iTTsyaTYXWy2u7m3jLXbWMi+XOQhZHLE5QhWTbtBrT3qL0AyPC+s+JvD/AImP7OHjXQ5vGc09hcTRa3fXtvcRzeHk2xeZqUTsJmuCzPDxAUuCC5fPnbCrKcknEmRwP7T3iy/k8daHpuhnz5fCkh0zw3p8U/lQ3XjS/iiWwV0HDR2VnJPdMwwUEiYDZKnqw8W17xB9N/B/4W6D8Hfh1oXw78NtM9polqsIlnO6Sd8lpJXIAyzuzsfrjgDFacupJ3K5wM9fpW6VkAtMAoAKACgAoAKACgAoAKACgAoAKACgAoAKACgAoAKACgAoAKACgAoAKACgAoAKACgAoAKACgAoAKACgAoAKACgAoAKACgAoAKACgAoAKACgClPGTNKdgfI4DDODj+VedXSdRmsdjD1vQNJ8TaLf6Dq2nxXGnapZzQXVrNGrJcQygrJG47qykgjuD2rNe67obeh+b3iKf4g/s9fGSy0mynkufFXwo02W+0xIrgr/wAJz4A8xma0YFiZb6xLTFEPJjiMgB8svJ32jOGu5mfdWl/Gr4a6x8Mrb41yeJrCLwi9nFfJqMoSSKGGTYRv8ssY3VjtdCSyMvzBTXn+ynew7nzv+0v+1t4Gu7K6/Zy+Cei/8LC+InisLa22mWti/wBj03zlVzNdOADviJaQqpDxsvz7NrZ66dPkQXYfEvw38Q9D/ZSsP2fPjRqFn4z8b+Pb638I6NqFhdzgTzlBJbXd2ZQX/cGESTEKVk2AsMu1Q2+a6C7K+n/sUfCrXJ7u71P4k/GDxN4kj0my0nX9QstWaxg1TZGGh/fNEqSlGVSqrM4jwqSEcLTliFDQLsg1v9i3wbqXh9vC83hD4p3Hh65eNY9M1Xx9bp9njLq7xIqiYsrPEjlWdmBGQVAwtRxMGF2Y3in4a6Vof/CRXHiXxj4n0i11GBbW9trn4raNdQlC8SR/u9RtyFbzLZQGkYSCSNgCTmtYzjJ6sRyfxH1fW7TUbzxB8bviNZatY6pps+gaqJYrO1nj04X9lNdaeZNKnvmNu3lmH95bxtCbvmZd+1lJQ6DuZL/E2XwVfahrXwy+DPhG0t/ETaVos154I02w8T2NjLZPcyy3sdnZziVrkrcRoqyrFtCBm3YzUOMXowucB4i8ZeI/jP4D8W6NceOtXl0fS7uy1y78Wz+FrXThp10TIZbQ6bAWmN1ujuZ/Nglc4LM6ZCyq4wUdhC+ENX8O/GDXPEXh3xcPGem+Foba0vbfRhDavdWF7cWMMy3NpPf2fmRqEs7x3uXIMqyQZIO+VtE+4HDfFf4V+HvAXijQLOzudU8Ym81qbXEig0WB5vEukXJsrqDH2dllaVkljRwAEbOQI8OS9GB98/BD9szwv4/8C2fnaFFpmoXSxWos9Jkkvo7bc7RmRrNY/tkEC4XcxiMQ3KBLtBYefiMO29ClJo940zx/4c8bQ+IPC/gTxbpV3rmjQxwTRtuljtrqWDfEZVBUyR5YAlWAyJE3I6kJhaVFa9TSL5tzxn41eDviN8R/2dvDVt4rvm0j4r2Wu2F/pOpaPpL3drBrkdyzWzSRx7jDauoCmWXAi3o8mSrIdKVSEXdBJdjxHxR8APEFt4NHx0+MP7QfinVvjHp+gjVNB0+ykgt5NOv3Mhgt7aygV5pRLNJHCV2qHLHI52p0qcamhmrrc+sPHGt6t4a0C08RaJ4J0e2+J/iuxt9KtRI0Ei2T4Msjz3Q2GWzsy807Abd2Aq4aVKyhCcp6bFTatoeX/smaJZ/EjxpP8YYdGlfwZ4ZivdF8G313EBNqt9NcMdY1tgc5luZUWMMCcqJACOUXrlNQVjM+xkOAFx2A46UoSb1JZKBgYroWwC0wCgAoAKACgAoAKACgAoAKACgAoAKACgAoAKACgAoAKACgAoAKACgAoAKACgAoAKACgAoAKACgAoAKACgAoAKACgAoAKACgAoAKACgAoAKAKtyMMzBWOcA49+9efXf7xo0i9CrPDKh80EFQMEdcMSO/pWdmlcbasfO37Tn7N2s/EyGPx74U8QeR4x8IGHU/CgnAWKO4hYtJbNITxFdK7JIMgfLFyFVg29KZB4X8DfGmh/DyHVNM1zwZDoHwt8bXM1h4y8MXqqsPgPX7pVjlt7iJxkaXdnIhdcRrvKnCkbdZ73iB7D+zh+zP4X/AGftP8VQ/DrSLC31PVtSW/stfvZGvZbzS55kdIGH+sQRqZIRl2DsomJO7anPOv0A5v8AaI+JXgr4f/tH6R4m+KXjnTPC2h6J4JuU0O6vYLh5G1C8vUW6azESEvJHb2qq2WGPOi+RgzZ0hZxAwtY/b6+G/wAO9N0iw1D4bfGG20iW0a0sdVu/Cen2MWoMiDy/LMkkManYrSgYRdpwEzhRKoc6uwJvBP8AwUG+HXxE1LS9S8H/AAW+MfiKXVAbeOCzs7R7aBxJh2kP2zYrjYdjsQCFcArh6iWEAn8X/tu/DrxNeRfDjxh+zV8cL28vZ4NumxaHav5k9vPHLuQxXwBEcqorngBso44ZamOEt1GcT8U/ir8APHHiG58DQ+F/iRpfjC/stRsl0mHwjHczxx6jEklxK8fmMuSwtpW3NtwY8J82a2jScNhGB4t1b9mDxp4gsvEsHjW+8JSa/wCILy+0u5n8P6no9yYDpsdsYfP8lllmTUbeK4bdwFXuF2tXLIDidU0HU7rw/BbeBfjL4O8eagumfYdIaSW0sp2u/KUOivb/ALyZYUW4UCWNY1jaPHLb00egG5efBy98AeIfHPxD8Nxa94q0+/sYNLVoDFcwsLbypBIq28atbtEBCIAlvInmDDkRyMFzlNJpAebaN4z8Aah8ddE8YXmjeMPF9poPh3SrGz03StMk0/U7eRrdHjLw2xhTyVZSvku6KyeX5czxg761QHtPwz8U+FfjprWrfC6+8Ez+B/FNxql7NpdzZWcumwLpyx3ctteiyO9V3SW1zBPHICHMsW9ZAAsZPmbAt/s4/tIxaXZSeMfEGn2cOn2+oT6Drk2k6jdW9taPHOyLObGVYdOCOsatvtj9oyyLsch6ivT9okhp2PufT5k1nQbK70q9ntIbhEn82S38qWRAUYkh0ypI+8Cn8RHvXmVqTp7m0Zrqch8U4PhF4I1Ky+OHjrw1p91r/hm3e00q+gtt+ouZgV+y2yrgyySk7FTsXbG3JFVQVWrpDYmTifN19o3j/wDaW+JWs/DKLVtUs7m4jhTx/qlpd4t/CujFt8fhqykTh76fahvJV+XGRmRQIx6mlKNuplqz7j8LeHtH8I6BpvhnQdOt7DS9Kt0tba3iXakMaqAqj6AAVlC05agba8VqlZ2RI+uiOwBTAKACgAoAKACgAoAKACgAoAKACgAoAKACgAoAKACgAoAKACgAoAKACgAoAKACgAoAKACgAoAKACgAoAKACgAoAKACgAoAKACgAoAKACgAoArzRiVmVj8vHTrmuSrTvJspCFSAoLNx1x3rNroMz72W2S5t7F7pY5bou8Sbclwq8/lkGo+EDxf44fs8r461dviH4FutP0fxtb2Elg73toZ9O1/TXRlfSdTtwyme2fdjP3o/lKhiMHSNaOzEfN/wM+Oviz4V6tqPgTxcuqXfh7wjex28ui3tvFJr3gm3YMEabawOpaaEkUJdwrlFO+QKgINSoqaugPoD9qT4PTftA/Cy01L4ca7ptn438P3UPiDwbr8TowgvIWDrsl5GyQAD+IbgCc7axg3TnyyA+cfgb+0HpVh4103wb+0Z8W/iLo2q3MZgaDxAbGXw1rAIkjDicWcbWwaRZo3gmb5ZA0ZbKkHrnrblAsfFP4d6loemwfE3Sv2ftFtdP0S4g1Rrj4aXd7FJqcyWzrDeRS2Eim38tZZUIa1uMK7gSlXYiVzX1A5r4cafNoGu+HPE2nfDvxtFp6T3GrzaprOl66NchvbyF1kZL5dJWG4i2OyrHLGw/eufMHmHNAdrqGrfE+HXE8SfDz4b/EDw/wCMdRtrlLnVZo7XWtOCzmAs5bVRZZ3NBBgxMqnyIkOAiIACr4q1P4j/AAZ8ZH4geFPhZb31tf8AhW40/U9B8W6/YW96LiWV7i51CJ7W5mM3nM0XmxxwqzLFEqtwqgQHy18Itam+NHxP1jSvEWgeDPH2s6xr8dwlvpOm3Mjm3uZ4TLFHdy2/mQWttbRzQrHNNGqp5SFiiFXqQHX6f+zp8QPgbNfeK/in8WdL+HmkHTbXy9F0C4vprkFJLdGu0itr1I4Z90QdiJpVG1ysTqgxmlF6sD1bRPDnw2+EXgi01m48Iw3Qsdc1DSJ7zUHlFxercWZg1CZXlQkz3Mlg8q4dmKybB5isrCJOU3ZDPEr7Xrn4AeIbP4neN9JfxXpcf9nm71GC4uoJ9flmiuru2S6nYLK8Iu9skssqOP8AR/syozW7AaoRr/Di1+I3hDwdql7B4WkeTUL25u5bS21vUL3TtVN48bJLa/ZC1vLHLFJJGUlYCWSONA3nRPG73GfbHwY0FPgr4Vm8S+KPDsng+ztIGtbfQYL1LlpbgMwRYI4o4o/NmeUokEUJ3NtKs7sSeSpD2rsB4n4p8VfGr45fG1/A3g230e28a6e8lzdXETG8034fWRVoo5pgm1b3WnWaYL8+2DLhFG6WRdaVP2CEfa/wm+Gfhf4O+E4/BXhOO7Nukkl3cT3MnnXd5dTMWmuZ5MfPJI+SzY6g4wABWbnztjOw0yeS9iEssE0IWSSPy5SpPysQGOPXG4exGcdKdL4hGj90dc4rZbkjh0rojsAtMAoAKACgAoAKACgAoAKACgAoAKACgAoAKACgAoAKACgAoAKACgAoAKACgAoAKACgAoAKACgAoAKACgAoAKACgAoAKACgAoAKACgAoAKACgCJ/vHHfqfSuepJ81ikMYIXB2knpkdAayW4wMcbLmRVbIpuKe4GbNEz3U/nwssaMpV9wIkwAwJxyADkYPX6VzSppSugPH/2gP2Y/BXx1tLHWJLm88MeM9AVm0LxXosrQX9g3TZkffiIJzGexbBXJrohU5FdAfPHhvxf8ZP2W9en0L4nR6NpGkXs7eX4ijttnhPXLo/8vEvlIZtFvJdvzgJJaySO5CA4aSpKnW16iO/8VeEvgl8ebRrCTRh4U8beIbdr4abqsSwLqmI3U/6rfb3yGNQTNA0jKI4JAcxJgiqkUB8+eN/2bPG/wNsriTwb478U+F/tOdQutC0jxDcado14fJBli81QIrZS/nBnyqRPtJjW2ffb6Kp0YGIPEfxT8Fax4UsfEOt+JvEvh+W6uILmXUtNtPE8kDFStqGNzaJdLF5qMQ0LsA25PJWZXtqqyArz/HL4VOPEmv8Ai340+Mr7TrmKK2WLRfD6WCwWssZ8qNJbyymeOebBeOV5YhK0TbmhMShU/IZLo9z4S8WeCrfWPAHwo1bXvBcw8x/EPxf1y8uLK6QuVle0tLeb7MXj8iVwXSMqVKq4cohWwjEuvijokUh8IaNE+o29mSJdO+EmmLpGizgTqLhXMV1Fc3MgZYJEXzQzKVP+jeYwL3AppqVhrGtDxL8etat7m90WJ9bsH1N7t9LjDf2dCNzEbLySFZJZ9sIETGVGYlSyRpRT3A818J+CL/4vR+HV+IXiO3XSrWbVdZj8P3t1eS3+pQyrG0MscCKpMJRYiPMngO2YMrxRnKVFKOwHvvwR+B/jv4seENDs10HRNK8Nrfw6xq+k+ItP+3W0EMcc6wQpNcJO8sSRsUOLlXRt4MNtI5uDEnYD0PxLa+CfhH8Kbnxjpnw78L/FzXdEv3hstd4tdI0uJisMdu13eXcrzhMuSsckyAwln8t1DOoKUroqKuQeHB+0X+0t4nXXPhl4j1XRtMmgWO++I2s26i2VZUZbi38Oae0W1IyCyfam/esFVjKucPL5aerKsj6/+B/wL8CfAbwXF4G8DQTYZvP1HULlzJealdHBe4nlbJdmO44A2gHCha55VpT3FyndT2VzLqiXlzdRCwt7diY/nRzN/eY7tjJtJ4IODg5yBTUUhM0rWFFhjW0YxRhgxUAHcPTvx9PSrpfEIukZ4PNb7MgcOlbR2AWqAKACgAoAKACgAoAKACgAoAKACgAoAKACgAoAKACgAoAKACgAoAKACgAoAKACgAoAKACgAoAKACgAoAKACgAoAKACgAoAKACgAoAKACgAoAhJYyOMYHHI69K5ams2ikI3ljBIwc4rNtR3GIiKi7UUKOeBVKSewEN5awXUMkVzbrNG64ZGAIYehBpSVwKFjY6nBJM15Nbzwq4NqscGx4IsLlGO4hzkOdwC8EDBxmsuVt26ARa1pGleIdIuNG1G0gv9N1CCa0u7O5gWSG4glUq8csbDDIykhlIwRkEc0NSi/dA+VfiH+xnq/h/w7d6N+z34rsbTQvtf29vAviyH+0NCjn3l/Ns5Bi40+Yklg8TEhnJXZnfWvtmtGI4S5+Kfxu+E3hQaF8XPA+v2WmC2lsddTxVpl14u0C9s1CpM6atZlrm1jlQyErew3JIZVOQjE1yxlqBc0r4gfDD41W5j+H3g7wz4hljgijiPg3XbbzbC38lA8N5pt79keWFfJt0DKnzeVAVWGSFdlK4GZ4yk+E+lXM9743u77w3eXN95S3fi7wpqNteRWc8264ja4NsLeUrOpuFKu3nBS+Y5/wDSqqz6gcNqvwy/Zbv7zU9aX4v/AAfudT1XT0bUboeJxZTXTblF1bs4k3yPMfMKzGN1KNsngnY+eTUCo3wU/ZstdHXw5F+0ZoMWlPdPqUuiaTfS6hCt25AR1s1MyXalHije2xzIryxSxqWiAB0/g39m/wAG6xq0njLWNS+KXxJ1otf/ANpPaeHrjQtPvPtEUkLNG96LaKPdCyxshadQgKfxIylm9gubl54u+FfwQulXWvFXwq+HMNhrM16LXVrhvFOvx3JGz7RbWNusX2GV8MHmzMZdys0j7QXn3g3KmuW/xG+N95qGrfDP4YeLvF+nziOGLXPjRfi38OxyxOX+12uhbIxM4STCyeUEBQ8M28NEqsE+W+o7M9P8F/saWfi7XtM8b/tUePbj4r+INADPZ6fLHFB4f0lWIJigsk4YAqFLScMsSggYxXNPFcj5YFRR9WPDL58cKxICuJFYEDawJyAOuSpIJz07VzyqTnKz3KL8MTZE0qlGH8OcjHr061tCLE2TMFkUqwDKy9COPxFdDTSJZJEqgcDAGMD0/wAKdJNMkfW7JHDpWsNgFqgCgAoAKACgAoAKACgAoAKACgAoAKACgAoAKACgAoAKACgAoAKACgAoAKACgAoAKACgAoAKACgAoAKACgAoAKACgAoAKACgAoAKACgAoAKAG7OWOetYuleXNcdxDHnGe1ROhzvcLjfKbnDd/SksO11C4JHIAQ5X2wKv2L7hcVoyRgHH4UexfcLmZq+gvqi25i1W7sZrW5juVltmAL7eqOrAq6MCQQR3ypVgrA9i+4XLdrYNbx7ZJvNfGGcqAzH1OOPToO1Q8Pd3uFyp/wAI7b+bPLvLfacGVXJZXIGMlWJA46gAZJJOafsHbcLnlfj/APY8/Z9+JOybxN8M9EN7EG8m/soTZXcDMSS0c0BRhyS2DkZPTBxSVCa+0Fzh9S/Yev7NYU+G/wC1F8Y/CMVvIzxWq+IHvrVFyvlp5c+SyIAVwzMWB+YtznVQfVhcxLX9jf8AaEW2FrefthXUwHyid/AukS3IXKnHnSRGTqikjdyVBPOc1yBc3o/2SfjPfWsWn+I/21/iO9mkJUxaPYWGlv5pOdwkii3BR0C/rjilyBcyF/4Jw/DrUbm5uvHHxf8Aiz4va6Xymj1TxTIsfl5yykQqhbdyCCcYJwAcGhxlayYXPQ/BX7GP7Pnw6kjn8EfDHw9pdxFNDKLj7M1xMfLYkZlmZ5MkMwJ3c55z0OKo1F9opSSPVl8LL5DRy3ju8hZpJSql2crt3dMAgBcYHG0e+c3g2589x85NBoclqiRwTghWBJfJO3BGB6cYAHTjpWf1Fupz3DnLcWmRRFSpyUyFJ5IBAH8gK0+p+/zXFzlkxnBAbntxWqw9upNxpgDrsfBGMHiqdFvqFx6xhRgU402guLt96rkEKOKtKysAtMAoAKACgAoAKACgAoAKACgAoAKACgAoAKACgAoAKACgAoAKACgAoAKACgAoAKACgAoAKACgAoAKACgAoAKACgAoAKACgAoAKACgAoAKACgAoAKACgAoAKACgAoAKACgAoAKACgAoAKACgAoAKACgAoAKACgAoAKACgAoAKACgAoAKACgAoAKACgAoAKACgAoAKACgAoAKACgAoAKACgAoAKACgAoAKACgAoAKACgAoAKACgAoAKACgAoAKACgAoAKACgAoA/9k=">
            <a:extLst>
              <a:ext uri="{FF2B5EF4-FFF2-40B4-BE49-F238E27FC236}">
                <a16:creationId xmlns:a16="http://schemas.microsoft.com/office/drawing/2014/main" id="{9BA92EF3-E504-412F-84F1-BBA2DACAE2B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-2133600"/>
            <a:ext cx="47625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endParaRPr lang="sl-SI" altLang="sl-SI"/>
          </a:p>
        </p:txBody>
      </p:sp>
      <p:sp>
        <p:nvSpPr>
          <p:cNvPr id="11270" name="AutoShape 6" descr="data:image/jpeg;base64,/9j/4AAQSkZJRgABAQAAAQABAAD/2wBDAAMCAgICAgMCAgIDAwMDBAYEBAQEBAgGBgUGCQgKCgkICQkKDA8MCgsOCwkJDRENDg8QEBEQCgwSExIQEw8QEBD/2wBDAQMDAwQDBAgEBAgQCwkLEBAQEBAQEBAQEBAQEBAQEBAQEBAQEBAQEBAQEBAQEBAQEBAQEBAQEBAQEBAQEBAQEBD/wAARCALeAiADARE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9U6ACgAoAKACgAoAKACgAoAKACgAoAKACgAoAKACgAoAKACgAoAKACgAoAKACgAoAKACgAoAKACgAoAKACgAoAKACgAoAKACgAoAKACgAoAKACgAoAKACgAoAKACgAoAKACgAoAKACgAoAKACgAoAKACgAoAKACgAoAKACgAoAKACgAoAKACgAoAKACgAoAKACgAoAKACgAoAKACgAoAKACgAoAKACgAoAKAK9/e2+nWkt9eTxwQQKZJZZGCpGgGWZieAAASSaAPPovjz4H1Rni8Iyan4pYIzRvoWlz3sEhHYXKL5AJPHzSKPUigCTU/jA+m2UVx/wrXx5c3U0UUgsLbQ2kmQvGH2s+7yAVJ2sPN4YEDI5oAy1+JXxtv7mM6V+z5Lb2rE7jq/iqyt51HbMcAnXJGDjfn1xQBLH4++OczsP+FEWcAjxnzvF0H7zLgfLshbsSfm29MUAWo/iT8S4iV1D4B+I2YKxzYavpMycdM+ZcxNzz0U9KAI4fjnbQ3lzZ+JPht4/wDDzW5wsl3oD3cMo9UlsTOmPqwPsKALbfGTSLiB7nR/DXi/UVSURFYPDl2jdQC375EBAznIPIB27iMAAa/xw8IW6MLmz8UiSJDJMi+FdSYwgdnCwEg+1AGz4A+JXhP4l6X/AG14N1q31OySU28zxBkeCdRloZonAeKReMo4DDPIHGQDrKACgAoAKACgAoAZK22MtkjHcCoqNxi2hojaVlCtk4IyeK4pV6i6jsMWeVgGHIP0rP6zV7hYDNImNzEgn2o+sVe/5BZEUl3MS8cedwYLnAwM9+ampiqkVo/yElcqHU7wMqhsu275CAOnOc+nKj86xeNrKLfN+RrGCe5U/trUTavP5wHI2ER5DDqD0yxK46DrwBWccfXl9r8EX7OJnat4r12xt5ZtK0y41ab5tkCtFEEYR5VZHbGwMQOcEjdkgLWixOIk9JfggcIrocV4y+P+l/CXwmPGPxp8U6B4S09AVJknNxJLMzExwxqih5HMfzlVTcArn7oLDWFXFS6/gieWB8861/wVn/Z60lL6Owu/GGpzW+fKzoccKy5fggswwNpOCwGdgHUk10RjiX9r8F/kZtK5xjf8FdrbWLO7bwf8Kr64vLO3lmS2vNWt99zL8gijRYI3ZgdzEkAEFQCRWyhWWspfghFbUP8Ago3+1rJaBbb9miPSb2OQCS3vNL1a4n8uWMvC/krAhC4ZBv3EMVOAAwIrnl3EbOh/8FHv2jJNOTWbz9lw+I9F09U/tjVPC99Lc+SfL3ORCYi0YU/e8wgLyC2QSDmk+oHcaN/wVU+Amo6muiazbeKNEvNryOH02O6C7VLMjCCR3QqAd2VJAVsgds5uqtmPQ+hfhb+018EPjN5cfw0+K3h3X7mSJpfsMN2kd8qqcFmtJNs6ryOSmPes3UrLdhZHqCyl1DK/3hxx1pe2q9wsIJWLkBicDpgU41qnVhZCCaZSishO4ZJ9KqdeStZhYbcXDQoXJbGQPlXJH6VTrSte4WJI3kYfM3PXp2rOFecnuFhxZwD82PSqnWnHqFgididrnn+dOlXc5pNg0S12EhQAUAFAFe5eZVYxSKmAeWjL4464BzQB4JqH7RXi74c+I7vwr8V/B4MixyXen3+jtuivoNw2bUfkMAwVlySNpboRQB3Xw6+Nfh74i28FvAW0zVpYVm+w3eFdgRksh5DrjsMt3IA5oA9CSVmjR9x+fC/dwM+o/wAmgDzq4+PHg3S/EEmg+JGvNFYXLW0FxeRhLedx/CJPuqe+HKn0yKAPRLe5S5tUuo5leORQyuvRgehHsfyoAmjLFAWBB98Z/SgB1ABQAUAFABQAUAFABQAUAFABQAUAFABQAUAFABQAxpUVtrHnGelAHCeNfifovhnVrXwpp9vfa54n1KIz2ej6ZEJJ/KBIM8rZCQRZGPNkZVJ4G48UAec6/p+gardQWfx3huvE+tau39oQeD9MeS80uztY2/diZMJDONwz5tyFWSUN5agJtUA9b8G+N/DviWK9trG8njv9OkCX+n3kDwXlozLlfMhf5wrAEq3KuBlSw5oA6jcNu7PGM5oAY1xCql2kAUAkk9AB6+lAHjHxO/a5+BPw08QWvhDU/Hllf+I7x/Lh0jTJ45rhWB+YzMWEUCgckzOgA55oA52+/aI8Va54X07xLp/hC+8B6TqRlkXVfEVqt3PHaoAftEVjBKC6sGAVmkU4ZWWOUHbQA6Hx5+0H4Tcazp2neGvi/wCD764Dwalo9z/ZmqWlvjlpLfbJFdYPAMTRk5B20AW9a/ams/B3hbWPF/jf4XeNNG0rQLX7bqE8sdsqwx8kDEkqSM5C/cVd/qAeKANzw3+1R8GPFujaZq/hLxTLrqanbRXSW2l2Nxe3NvE65UXEcSFoW6/K+CccBqAOV8SfDTwl8YL7WfiJ8C/idd+BPiBs+w6jqmkQiN7iSIsIodV0+dQZCmWCs6pKAx2sFwCAUfAvxz8beA/Gz/Cj9of+yY75ZoU0nxBY3REGoQzK2ySeNkUR/PFLGXUbVYIGCK6MwB9JwXUXkB3djxkkgnP+PXt34FAFgHIyKAFoAKACgBkrBUyT3A/Ws6vwMaK0jZwpXGSVxmvOlqUNYKcoyhV45J4+lZBuQyFY2Jlk4UsVI4wuBwfxzQFipdShYGMgOx+HXJwm4D8etc1aTeiLijBl1qzXUrnRYXNzqNtbreNbZIKROzIpDY4DFGx1OSeg25zhCU1axq9EfJv7UP7dPgf4V3Vt4W8LXtl4w8T6jayzWtnp7CaCG6lKCISTAhFi2eaDgPK3A2R53jto4TqzPmPnL/hI/wBuP4+6Tdxan4i0r4I+Ary781Lm436LGWkkJeO1ODdXDkyMdo2bzjLDJNdrpQpWsTKVx2k/s0/sxfC2GXxD8Rdb8T/E7xPHHPObtruLw9orPv8Akzc3ciSyMTJHvKGZwQ2EOKuLTE5HTWz+HCtxrXw4/ZW8I2FnbwTRC703wrf+L72B3zEJi1/9gsnUhV2ASyjDJnAOKEnfRi3PRNP+IXi+w03TtL07QP2hPDAuGkgjj8M+CPDFhAJQ+yULAs8kgVHxlMsykrk5YCteWXLuKwlz8V9J8O6hLpvxN/aN/aV+H1zBLFC1x4n8O2EdmAVUozSwW8sI3ckEsp4OQO+VhnrHgzwl4j8f6Jban8F/24tb17yHdjeXNppesIqtzsxHFFIvzBfvcFVYcEgiJzcegrGT47+Hn7R/iLSVg8f+E/gx8brSB3H2PUdLn0LUb6INIY1t7k+dFFKdm4qfkHIJOQSRqx6gfOXxX+A37MWtXJv/AB14P+IX7O3iyBEmivNSsjqOiPKCclLqB3GwMMbmeElnXaDtIGicZbMDuPBvxH/a/wD2SdEsNW8UajafHv4VyeXEuqaDdvPdadAxCiQTlGPyq6nZKTu4/eL8zBuCYH2R8Fv2hvhh8ddCOueAvEkUrrJ5FzYXjrFe205G7ZJFk44wQyllbJKkgc4Sg0B6SjyMsJaUDDDdtPVgDuH51zzchku4MT+8BCkgjHI4FOU1a1wJYsDbgY4p0X3AYQyuSS7BvmH91farqagPRCsyfO3GRjHHSnQp8tRMTLNeiSFABQAUAM8qPf5mxQ56sByfxoA8Q/aT+A+rfGGz0660HxI+nX2jGQ29q4HkXDMAfvAb4nJAG4EAjAORxQB8Wt4k8W/CzxJYaP42sIdOl0xhZfZrx2jeIM7bXR4wAI8oWyuWAbOQMAAH2f8AD745afc2FqZdZbWNJuZVs7fUHXZeQyqvzLcxf3Qc/vx8p9DQBzHjOXwp8QC1sPGui2xuNenuUD3ahhbGNIxKYyN0n3Hx8wBBBx6AHUeEvDGvfA/QdQv7rxXY3ujpMhtoLm4IWW2IH3C+AkmScYLqR15oA9p0m/h1TTLXUbc5juIlkX2BHSgC3QAUAFABQAUAFABQAUAFABQAUAFABQAUAFABQBXvr2DT7aS7upEjiiQySO7hVVR1JJ6ADkk8DvigDx1PH3xA+Lt3Kvwvji0Hweq4Hi65jSd9RBOQdNgJAZCpz9olwmT8iSj5qANvw7B8LvhNf23hNNctINc1stdTz6lcK19qchfZ5ssjfeYswVV4A4VFAAUAGP4l+AnhPxb8Xbr4jeKtL0jXNOutBXSrzTdTtHnMcsUgeGSHJ8tQFe4D/Izncm1gNwIB4z8LvFnh/V/i74I0n4e+JtX1LS1nu7i3tNaiuI9V0jTGtLlZLO4LndNaPOIJIDMC0UqNGWyAiAH014/+JWj/AA+0BL68glury5ZbbT7CHLS3UxYLgbQxCgsCzYO1cnBOAQD5e8UWPxH+Nq+drXxBvbWxW+SRdO0BdVgsjEknMUyrZCeZSVBdpiEGFKqq7xIAdT8GP2bvhdql7F4ptNHkvdNsG8iS4v4zdHXbmKRmW58+ZVkeBWJ4VEjkdQVLxom4A9j+MfhybWfAuoxWemRai1pDJI9g6blv7UqVubT5jyZITKgPQMyMc7cEA8H+G39r6fPpmlfB/wARy6vqiakbG5hnj82KDToVZUm1S5T5J2khNvKhws5ZyqkIGCAHQ+Lfhn8UIr159dsD4/nnbz5NWt9PsXazRmb9xa2d/c/Z4RGoGH2SM24by7AmgDA8RQfELw74J1bxz8IdQsfiRDpDRHWvBfinw1Y2N+sUakyQQPaQ2/lS7MMomikDbQEI3EkA5P4h/ETQfDnw/wDCv7Tnwkvn0j7Ne+XqOj3M0MttEEs3nudO8xNzDz0iVIgjGHzXt5VVdzMwB9DfGb4U2fxw8C2d3pMlpY6/bImpaHeXaEqjMqt5E4AJaB+A6YZeAdpKigD54+BH7QWr/BjUbP4PfFqPUtHsLCCFDZapIZr3RAT5ZVJwCt3ZI+1PNBOwPuDPGMxAH3BbX4uljaFBIjgMJEbKkEAgj1HP6j3wAW6ACgAoAZJ9w8Z6VjiHamxorOxBI3H72DgdK83mKGufkYrj5eFLDv6monIqJQlvF85bYxCQcebkY2A5556jjt071HMUcL8Rvip4M+Hfh3UPGvjHxXpmieH7PPm3dw6fvmwf3UYPLSNswFUMzHAA4rOnCUpgfnd8avjF8Uf2xobqLwbC/wALPhBo4lfVPG2vXNxZx3axtjyfMQhJmJK4t03SMVTLcBR6tOCprmFI3fgT8IdL8OQW978APCun+F9Al0qU6r8WfGdo66peRgM/2rTbC4l2W0A4PnbVQrtJDMgFVKfNoZmJo3xM+LHg7wX4u+KfwS8K6B4+0jw7dXV9H4y8da5/aXiG60uGRYPNii3KyWf2iC4KBCqMquACwZicncD0nUfFHhT4R+FIfjB4qj8P+MPF/iIecnxG8QX1tLpwDMfJj08AvKIguSLa2idgIiZBuwRnKLegGN4gl+K/xE8Mz+K/iK2u3ng3V1nhsbTW2vNKs9bvnsoUtobPTLc/aHDvYiWJXktRLcXB8sZlFKHvOxog1GbRpodM8d33xG0ZbZ0WWG90z4f2p0u7e6ihlMaXGqfaGWQCAFgv+rFswfaXjDbfC7DRDpfxm8KWOq+GNG+GP7Q3h7ULe+mETaRdaIYIriUXLqkU1vHcBI90+NqxxRFxKrbDEc1YHMeM/BULR2nxdlSLR1h+y6hD4u+GjRw6nbCW2klje/trFEzleSWtxhIJP3gyQ1JXRMj2f4L/ALZvxh0v4S6J4x+Lnwd1/wAbaBcfa7hPGPhOzR5Dp0E0qfbL2wXDW5YQSMWO2Nl5yPmA461BSIPqbw34r8HfFTwtoviPwzLFrfhvX7Rp0u5XDQFMruikRmDF2ywCsGA8ps443csYum7DPGZv2TvBvg3xXB4h+AfirXPhNrR8sRCC8Fx4f12Rlkzby2MrlZmaNHzsKso+cfOu9eyFVrcR8/fE/wCHmmTana3fxl8HQfAj4q2srLpHj3wzE9n4a1yfe7RRyXSZFnNIWbBkw4AIJdcId1NSA3/hT+2/8UPgd4+X4RftsrEXk8lbLxXBHH5aRSFVSabyQsbWzb+LmMdiJBvVlQlG6A+/rHVNL1PSo9YsLyG5spwtzBPbOJEljIBDqy5DKVIYEEgg5HFedUotO4zS+0RIpluJFjUNgFzgfr71UdgHhj8oYZwCQR0qgHRyAzAIwYMT+GAf61tRleohMs13khQAUAFABQAxoo3zuQHdjPvjsfWgDhfir8IvBPxb0pdH8VaUk00Lb7S8TH2iyf8Avox/h5wyHhhwQRxQB8JeNPhZ8VP2XdRkupZrXVPDYCNa6pbiR1yrjyIZ0VdySM4Zc7gr468bSAdJotv4D+LGgx3eleNtI0rxDJOSulX80tsEcqzGDaY9khDMxVwBlSpZV5NAH1j8F18NS+G7CWO/fU9figjgv7m9eOS53qo3bQpKmMdBsONoFAG/4/8Aip4O+GGmw6l4s1xLKK5fbBGRueQeqjqPqeBQB8k+NP8Ago+/9uavpXw60TTr2306JWFzcrJId5bGAqYEmenDDB5PFAFbwr+3J8bpbsLrfg3Sr6IyF/ItbOUTLAe7tvCgqcjgcgd6APpT4M/tJ+DvjB5unWU0VnrFupZ7IzB5GCnDFeBnkHjHHSgD16J98YfIOe4GKAH0AFABQAUAFABQAUAFABQAUAFAGVr3iHSvC+jXniDxBqVvYabp0L3F3dXMixxwxICWZmPAAANAHllrp/iL47FL7xhaXGk+AWVZbLQ5VeK711dxImv0Kgw25wNttyXHzSEA+UAD0fXNW0LwlpF5r+tahZ6bpmnRefczT4SKFFycljwMdM++BgmgDxf4hp4S8cTXmuaJo3jTR9XuNLfSGvp/B16bS7gy8kUV3bPGsrIksjuhXy3VnfYwJoAz/hl8Y/iBpek6pP8AEfwjq8eh+Hihu9TktrhHt4Du2zxmaKJrm3ChmcmNJ4CNskb8SUAez+Ltd0bwZYnWbixje7vLiGytYoVXz7q4lkWNIlyR1zyTwFVmbCqcAHifjW4g1D7Xqvja2sTf38y2N9PcRNFpmnWkbHFilxLbTCZWlXdI5VFkMaFgi+WtAEngTwSvxH117kyyPoNtbNp+oasLtLmTUyrHzLKzuBFG62gG1ZWQIrMPLTGJCQCbxn8X/iF8PPjxN4Q07RIrjwfH4cGtlnKxxW9vDJBBKFAQEeWZRKX3sPLDAqoHmIAdZrfxS1bx7a2Xhb4UXo03WtYvbiwvb2/thK2iwwJG9zL5QbbJKFliWMZMe+dGJZVKsAZOkahYiO7+Gvw31fTpfLFzcpf/AG1oDqlzbzm21SC7niBeO5WYq7SohwWGUIBDAFXxHo+v+FtOu/E3j/So/sVrE3mX9p4y1O4vbM7XCurGCKBUGSW3eVGpJLtgBiAfPfiv9oE2XiHQPELMdTmjvdSg8Q6rC2Y5PDemXEF9bapLIqhBPGJBarGThpLp48klQQDxbT/A+u+P7/wL+y94ogbSbfXddv8AXrbRtYe+0u4ez+yPHZzG3e2WLbbRwhzClxN5hXYrxAM4AP1i0TT4bHTYNNgZ/ItI0hjO87iFAHJGOcjB+n4UAeUftN/ArTvjH4GngsLOBPFekRNdeHr9gA8VwrLIYmcgny5WijDA55RGA3IpoA8K/Zm/aZ0fw/LqHgjXwdO0Xw80drfWUrSSTeELshFlgnU/NHYGbfsclkhJRS5THlgH2taXP2jDq6sjoHQqQcg9DkdR9PegCzQAUAMmyYmAIBIwM1hiVek0NFUkoCcgnoceteZyMoguJEGWkUtkBeenWonTe407HjX7Qnx58HfAzwtF4w8Z6xNaWEzGC1srW2DXt/c4BjhgUuAXGHJzgcqScKQxTw8qjsh8yPzru/FGqftC6wn7T/7U0tzpngCzuDpvg7wRox+0XOs3b5MdpaoCrA7kBlujjfgoNq/d9ONFRVuxR7/4M+H2qa/bQ/Fn9rOfRtF8OaEhPhzwJN+60nwnaxjZE1xAyiOeXAX5STtHA3s+1OWrVfN7KO7E1oWPEmnfGH9qbUL5L/Tz8KvhlbW06y3esWv2rU/FVo8yPGj2jGF7S1YRbmV3DYfZkljsUGqOktWTys+SNU+GvjzRPi5N4F1/4j6HbeDdYb+zjquh2UccU2h3E91DNDAjtm3Ml1ZTxGMhl8+R5AxV9z9vtItaCasdz4x+Cvwd+Gn7QPg22+Dun2vi3T9Ek1HWb3SLJnv7uwubQxxBZjMcCBpZYSJHEihoidmwsCtZbCPXdN+I2rftM6jew6GdV0Tw7/ZE97ruv+KLC0u5Lay82YRwWFhBK8c85WCdQ027a0PmrGCwFZQg6MnKRojhtVn8OT+LtGuYvAOqeL/iDJbx6pPp9vez6zfBsyxyCK/MfltHsvN4f5I4prMJtHnAx6O9R3Q3oZPxN0/46nwrrkXivTfh/D5ulXwks5rG5vmsJGurtQ1zcNGbW0u1kFxHHslILRxxY2bc1cnmRx2t2Wq/DvxGPG2m+DvF3wt1+ZJdRhOpXjXnh+OeQ3WyyZ0AEWY5gI3CLtLOhVDliXfQTdzqvhP+0/8ACm2+FUGkXlpLoXi74a6hqsl5af2mxstf0K41Ce7msoLuJkU3MaykwFuGMA25EzIIcZMkTw3YeD9c+L3xGh8fvez/AAp8KW9vdpM99MtlLrDx2/LQKIxcXk0Me8HIVPKkfJ3Bw1FJa7gem+BJfij44+LeheCP2WfidrfhzwloEEmpanc+IyNVsrRLg+bZx2kMoJ3G2mYrEJNqwug87rUyimgPti68JaB8SvB+teDviBoVlruh6iDb3C3CBg77MyybHA8grLnaFZiuFOVNc1Kp7/KB8f8AxW/Z08OfC/w7L8J/iZPqfiP4N6nAx8P+JLiD7VqPw/vM5jMzxlXew3hWLAhIwoRwVPmr2KabsB478B/jJ8Wv2BPiVb/CD4uataav8MNcuons78zGSNbeZf3eoWcnJMHyJ5keCE3HO0lWaqkVUVkB+q3h7XtA8UaRZ6z4d1O01TSr2FZ7a5t5BJFLGfusrchunr2/CuJwcNGM113BcMfmIAVs1NwEtbYwXTy7mJlOWyxxwMDAzxwBWmHTVRCZfr0iQoAKACgAoAKAGmNCSSgy3Xjr9aAKWpaPperWdxpmradbXlldoUnguIxJHKCMYZWyCMeo7D0oA+OPjl+yTqvhW8bx18DoJ/KtFEk+i2hxdrtHH2cuf3qdWMZIOSdrHhQAed+Avj19hjtPD3iCZra/hu1+zXyl7e5sJiWEskjfefZtCGJxtBJBBIzQB4R+1N8bPHXxy+IdhYREWkdrp4hKRZCPEXZS24qCNzAghd47/KeAAbnwx/Zg8cy2ul6Hr6jTvDWvwG5P2DzdQJkjJ3vCYisYdCACsknPOV7UAfQV5+x94k8FeGNP8RQ61qXi69huyzWq24sLq2sfvACAu4lkQnJQEDbjAoA8Y8eeP9H8BXln48Tw9Jo2v2cjwafdwXBs0lnD/wCtlR8sy4U5GAh3YAyM0Afpp8NPFUnjj4f+HvGEsIifWdPhvGUKQuXUHKgkkKc5GecEZ5oA6agAoAKACgAoAKACgAoAKACgCG4vLW0jea6uI4Y41Lu8jBVVRySSegHrQB4D4RE37SfiS1+IerQPN8MtFleTwrYy+Yn/AAkF0jY/tS4Q4UwqVIt42AVg7Ssp/dhAD3tRHH81wcBsABsY/AetAGX4n0TRvFGkXuga9p9pqGl30DQXVpdKHhnjYFWRlOcrjOeP8QAfNvjH4VavLC/j7wZrNv8AELQrU7ha3pi1C6itAy77Qsp238KHdIm51uEOQssw/csAd98JtG+EXihrmfSPh1ouk6lZpb3NxHbwK8EyOzNBcRsB86sYX2l1V1KMrorAUAYPxk8WXOteNRpVhqi2lh4SvLaGSSQbla+kgeeRgEcSssUJgWbAGLe6ujyV4AMS68MXWt+ItM8P6BcXug6x4gmvLbUYpp5pb7T7SABZ9TsL4ZaWCVJLZYxKWAaeAhIyksVAHT/E3w34/wDBcVlP8OdS1TTPC2nafa6bbadoaW5WxKyS+ZI0DQyecro0SKV2+WyK2VUySIAZ3hPwb/bniPSfjr4i+MUGtWfhpJpJLi4sY7fybEW1yJYJPkjIz56zMzqCPJUAbcmgDp/hhL4fj1VNc+y2+gRz20Vhofh+OJY2t7afzLrzWUxq0dxOsZkaIN8q28QI3g5AOD8P6r8JPBHgLW7X4v3CDR7nxLqniHTvEC2N35V1Dqd69zFPFcxKWt50MvkOoaNlePhQpRmAMG1s/il8dNc1fwZ4N+ItsfC+i2Nz4a1rxgWS4utVsb+G1ubcW4jCJ9pS2mkVpmG0NIjoCxbIB1Gh/s6/sY/Be/ju7Xw1odjqWk5nRL7Vrq9dTlXOyCWVxneqOFVOGClQDhqAL/j0/Db9p3S3sPDOoXmkeLvCVzba/oWsXekyQ3Gnz28qTROVmUFI2wBJC4Vyj8r0NAHp3wI+KFl8YfhboHxHtYoIP7Ztd80cUpkRJ43aKVUYj5kEkcgVv4lAPegDuZ1leZWjK7QrAjbnJxxz2wc0AfMP7Tvwg1DQb27/AGgPh1punQ36Wsdt4ztXjCHVdMibIlyVK+ZAf3h3DEkSNGx2EqwAnwM+Is/hE6H4Ya+W88E6zeTaTp0010ss+g6krMYrFyHdvssoVlt/MJkRl8pmfMbEA+n7A5hKkMCrEYbk9Bjnvxg/jg8g0AWaAI5ziJmIyBg/rWVf+Gxo4jxd4+0vw9q+ieF5xcvqviS6kt7GO1tXuAGjjLySTFBiONPlyxIGWRerCvPKOb+Mvj2y+GHwx8SeNfEviW1sIND0p5ppZMJH55xt2YdHJlc7FTzBligGDjMuDk9APyP1Hx3fftZfEXXv2if2g72+tPhf4G+z29vpNrLKDPvci30q3KsH8642uZZQQwG85HyA+hSiqaEfc37PXwA1Gz1//hf/AMcvCtnaePrxTaeHvDVthbDwjpf2doo7O3hQBFZISQ+PuDONpZgeHF4nn92maLYraPodj+0z8SNT8X6kY7r4afDG8bSfD+mxPI0es63bRQtPfyqpKXMUD4jiDKyEh8gZcVlBOEfe3GeXeNPjl43+N3ja18EfD7VCmhRfbNQ1jU7rXINPj0sJEQVvnLDyFDSSF1aNZSom2jcpaLoo0rrmkBteKP2adF1PURf+NPG3i2+8QW1hpUVrFo2gWU2jWsNsZJrJLWO8MyzWssiy7SZiGlci4wZRneTWyJkeZ2aj9mK/1e1+G2peF9d0X4h2sWsJfazpt1o0zrb3UcEm+CJcSQSrqJCIDFHG8D/LHJERVx1IOu+MngS8/Zw03WPHfwX+Pd43iLXnuNR8a6bZ20cmbiOS7b7bbQLGxt4/tMMtuTgqEkCtIFYkp++7Gi2KureOfC/7OX7Ovh9fh38QvDes+MPGWp2svie5ingnvNakvF86WRRDmYLbyNHkxK4zvRlDMhUemgPYb4f+Hnxyn8B63o2reNW+H2m+OtestS06HxdEga5u4LqJ7aPT9IKyXT/6pCIZctJ8gZHILMrmZzd78OpfAPiXQbLTviv4q8b6b4+0K61fUrS88PXBhvg00sdzAts8D/ZyJ4LO32DbIGu0XZtODSArfGzxb4D8Q+AZPh1Y/Eu4+JvjW10eS+1Z9lxYaJocKRNLHFa6bbLFHdzmSeJEDRzmEhfMCRwlVYyr4V+Ehvdd1ZP2d9Ml8W3Nrb2U9v4m0hLK40rU7cxmTyb9dQc2Ed5EohDpGONg4DM+ZYjb+EnxR+I37F/x8nvfj94T1Tw/4S+ItxA96dkmoeRd+RhrmO4EkyzPvyJtkxdVfcqKuxKVrgfot8XPh5b/ABn8GTeB4vGesaJpl7JJFqs2iyQGe6t9rK0HmyK4jG8qWKjfhSvAc1y0o/vRnx18PPjt4P8AgJ8QNR+AGnSeLPid8NPDVpcQeIvEWEvI9ALyrFLE0EAYm2VmZX4UqPPKKyIQOlxtJsRQ+N/wF+HNv4Ig0Wx8QDUPgpdXcTaZqj3n9pT/AA/u5/lE6u8jM+lXK+Xu8xyIsCQAAlhrEDM/Yg+JXiD9mn4xT/sj/FnXH/sPWR53hLULi5K2f2iUFljt5WYI0VyPniKE5lOxSXdhU1Kd9QP0wjCNCoiXd5fQEFSD+IGK4J6MZPE++crkHZ7cjit6H8RCZZr0CQoAKACgAoAKACgBCoOcjrQAzyYz1X+Ld1PXGP5UAfOv7Rf7J+ifE9bnxP4FS30Lxh5aotwjNFDehRkRy7V+U8ABunQH2APzw+IHwg8V2fiGPw34m0Caw1+zukEjNM4bJ+6VO1BKATuGGI55oA+mP2TPDvxY+JHwa8bQaf8AFDWrHxN4f8RfYdB1a4hibbNbwJvR4/mG0g7CMnI2kYINAHrPwI+Fnx0iitfE/wAS/E1ppGJrp9Q097NvtUw+7vaUNnJH8YbG3A24AoA+VPG3wtg8Ya5dz/ETVLdNPuLmXT7KeVnMl05YNHGspJWMopUKXUxjksMkYAP01+Hfh218JeBdB8NWcJii07T4YAhfcQQoz83fnPPegDoqACgAoAKACgAoAKACgAoAKAPHPjIL74heLtJ+BFqzwaTrFjJq/ii5RiHOmRSKi2cePuvcSsFLHpFHOBlmBUA9S0zSLbSLa1sNPtbe1s7OJILe3gTy44olGERVHChVwoAAwB2BwABniS51G10e6m0m1+1XqwSNbwF9iySBSVUv/CCcAnB4oA+efD3xfvvFFvrXgHxnFJ4iMls9pr1nZaTLp2t6QJV2P5mnlpHntSGzHdQPIMMuRJgyEA9M+D2jeDdO8PT3vg3xU+vJq9359ze3DoXeVIY4BGYkRViZYreJCgRSNpLDOSQDuLbRtP0kXE1lY2sH2mQzztBCsXmPgDe+MbiAoGTyABzQB8z6kYp4tS1o6ALldXutUvZXt7g+bBKt6UW5O1QQ0SLZFhv3GGWTAOwKwB1nwt0qPxf/AMJnpOo6trFpdQ2sHhK11ASi31SxiS1SeRYJVAIMcl2qiRMgmKNyzHBoAh+HXjbV/h54ni8EeObqCHRdRvE0fTpvnWPT9YWIyPaNI5P7u5i8u4gLEtulkiJz5eQCt8W/COjfb5/hz4X0GW20C/tD4l8Wx2Jd/OsYrmFUso4skJFOGu2dI1AYQyAAs5oA63xz4VvfEV9F4s8IXLahaarb2VwstleRRtFNauZ7S+t3chJVIkMciM5V43HoyuAeJ/bfiR4x8SeM/BemfAHR7D4gaJcRXs2sSeIEg0mCa7hY2+pNa4dZZI1LIZAjMxjlwyklVAO48NfCC2/Z8+Fvh/4LfDbW44LjUri4n1O+c+TI6rAqT3ILFzDEgWJfvFtuxA25/MUA8o+KPhz4b6L4LEmsfGG++E3gC/uFxqtvrk8GseKWyJCbO3jmWC1hfIO4Qs7qxY+WGLuAQ/s/fss+C9b/AGfX8RfAzxLrHhjxfdvqUWmeLotQd5NXtvOcR/bMKsdxGwwCwV1RwWiYgAEA9g+AsMfwP0Ww+HVlaXlp4Js7r+ylt7yQy3fh/VZpS7QTvtHmWszTK8M/XMoDHaw2gH0jbtviDbs56HGMjt+lACXUUc9rNBNCs0ckbI8bKGV1IwQQc5B9KAPhK2+GOhfB/wCKOqfBbXo57bwR4stxZ6bOsxV4rPzg1lLDMTuEtjdvtD53QK8DksZcqAfUXwV8fatrOn3/AII8bwXUXjPwlKlnq7yQFIr9CD5GoQN91op413/KfkcSRn5lOQD08HIB9aAI7rPkMB3x+HNZ1vgY0cjeeH9MuvF9p4rubG1nuNPs5LKxlMeZYPOkVpgGzjDeVATwD8nXqD5jbvZFH5X/ALYfxi8Q/tcfHAfs9/DvURdeB/DmqrLqF8qssSTwK8V1fSzKp22sEfm7ZMYZnyNwYCu2jGyuyW9T3H4G+CLT45+KLPxvZ+D7DSvg94OiOk/DrRdQ0sGLVr0RsLjW5kVl3HIUKzoQwYAFSCx58XWcVaO5cY3PeP2gPHcPw3+E/jXxy93GNU0izRNKidRGj6jdBYLdQCd333HOScBjkgGvOwNOUm5M3skjxH9oHUfEfwY+CXw+/Zz+Dst4njzxXa2+iaTPp8kcMousiW6mlYE7c+dI7NkACXexGQzdtODnPmn0MzlfENnpvwitLH4L+CkFrY+F7ue5u9RW72vqmoJGRJfai6ldm9/MAQhlGE2zPIPsU/dzx2QEUfg3xFpfwsuU8ca5pfhXwUsMoXUfFMErztbC3eTy7LRIZAoGwtt+0XHKysFt4kIhGckr3iK1z0nxJo3wjhg1bRz8GpvGujQWEWnal4nvHWxiFohuvMInACRReYibliCAtNnB6Mk5LYXKeGfDa9+Lng+PTvH/AMMPEuheF9AktptI134la9bLdWj6JBdypayYnk3NqEYWSNraPKuUjLSD5tukXZ3E21oei/Cz4K2dmLbRfhNp8XhC403Tpr9/GfiSK1/4SzU7cH94ul6XJtXToWcYFxMMgOoCnBNJ6u7FzNkXh3xvc/D3x34c8X6H4aay1izhmPifTNRt5/Euq38E0iSWuzUI45Lu2UwXZcqIAokiaMxop3GrCJPic1/reieLNHvvgP8AEbVPCNxd3OseGtYTw69rq/h3Up0aaR7dld2ks2mALKRHIrMAEnXmMegHjfw6/Zq/aa8d65ot54q8UaL478P6eIL/AFt7C7trm9lDoqPpF8JZ7afYQgjdHYjapZN3C0rge0eINU/Zk+HtnbeGviF8H5vBmqvZ3EFpNdwJps8EkKKG+zyQ+cFR9wMbRySq4LLIQ5VZcryuB8/fGLx8fDPwk1D4T/FzQtV8TW93cMNCv7g/YbvS7gTBLdwzGVGj8mOVG2nG5XiCtGI3rdJWuB9O/tC+Df207n4eeE/DXwj8RWOk+GbrQdMsdcisrdYtQTUZZkjnZGiXKRKsqv8Au/L+SOXOCV3YwcIvm6ge/wDw4/Zj+GPwo+Eeo/BfwdZG1s9f0yey1G+mYSXV9JNEUkuJGI+dgHYgABRwAFU4GE60pS90Z85W37Qvh+x+N+lfsYfDDwLp/jXwdp+lWnhzxBDc2BdJMCRJ7qS9jZwEi/0eMo1v8zvIA6bVJ7IX5bsR5b8cP2YoLzXtV/ZltbyOfxF4e0xvEnwi1G5uSlxNpquXutHuH8o+a8X7xoMnOAvzKN4FqfMrMD7B/Yb/AGgh8dPgvYpq+oSHxh4UdNG8RwTKFl89MrHMVIGBKqZ74ZHXJZWrjrU1fQZ9Jxg+cCvPzfNntx2p0Iy502JlmvQJCgAoAKACgAoAKACgAoAieNHYllzkYPoR7jvQB4F+2p4Z0XUfgN4o1+e1eHU9Csxd6fe21sHnhKuudrAZVeTu7AcjmgD87vgt8dPFvgq61m0sW1+/0Q6kNQns9KthI0c/Gy4MrFmIIBKcc5bOTzQB+ongvxd4P+MnhDSvEuj6+LizYo/l2cyxRmaIBnBAJJCkFe33SOKAPLfC/hfwl8RPibAsVzpC+EbS5u9V0myW2CXFzcpPJDOjsw3SRNJiQoDhsDIxQB9PQtviVsEZGemP07fSgB9ABQAUAFABQAUAFABQAUANZiuMDOaAPHfhbdy+Lvi98V/GM6qbfTdUsPCOmzLlS0FnZJcTjoM4u7+6QnnmPHRcUAewyF1jYxgFgOATgE+lAGbfatZW89vb3d5bRTTkiBHcK0j4P3QT8x2nOBzjNAHzn+0/4B8Ta5458F+OrTWLzTtFstE1/wAM6hfWaSGfTJtSgiSK6kMPziIeS0ZdT+6Z1kzwWABz/wAM9N8X/wDCwm0fRLm9tJJb2w1LStYutYs79zpMZzfWzS27GW9tmIjige9C3AMsh3fuRkA+rNWkul0q5eyAa5jjd4kVNxZwrbRjPzHOPlyMkYzQB8ceE9R1RfC3gK+sruO+ez0+GIWN7cRpFcB0ZGgn3BFXzbaeEFy5Jc2bYb7sgB33g/4T+E/H2i+HL3UvEdrZa1fLL4uFn9ltpr+1hvrya6j2tIhMSqs8cDMEyfIjXdgEEA6rxF8FtJ0Sy1LUtT8Y6hd6LdXVjd3Ng+mQT3lwLO5+0wW0UqqshO/Kr1cBiQQ3z0AU/B9r4l1GK1/aBZrm71XUxdxanooGTDpBlPlWcapkG5tmi3Ny2+WS5QMQ0W0At+OP+ET07QIdf8IzS6JbXUhaLVrG9mijstR3brcT2jFUZJZSYXDgEs4VsFtygFT4H6d4q17wlcftC38+n3njL4leG9Iu0sRHLbafYIlsXt7cAs7kBp5WZ8/NngDigDn/AIl6ZqfhqzvJtI+HGu+MtUuoYrS7EMDm48S3kaggTtu2WunRySK8iBlWQhkSNkyJADzyT4UeGrDSrHx/qut6/wCPPisL8XOtXUej3SXk1meH0/TYZYvLs0hZoZIxhQxh2yEK5wAe4/sr6Je+HfhtdeE9T8NDQJ7HXtRkGmoAq2kF1KbyCEBSVGyK6iRlVmUMrKCwGSAdj4x+Gll4l1G4+1yp/ZfiDTJdI1+12EPdRY/cypIpBjljLOA3pIejKlAFf4M+J9fvvC7eF/F2oC+8TeE7n+xNXunRUe8kRQYrwqpwouIykuBwGdgOnAB6Oy702seo5xQB8/ftlfDSy8XfDqy8XyWVzdXXgm9OqhrZA9xBaNG8V1LEmCJWijcTiFgyyG2VCp3YIBxll4u1m0svhx8W9D16yu4dOuYdA8WoJywufDt5JJDa3jq43AxXgjYOudyecwJRjgA+soGLIDgAbRgZyR7GgBt4UFu3mMApIBycdSBisq3wMaPnz9sb47zfs/8AwK13x5pTsuuSlLDR28tW23koASXa+VKoCWOQR8mCDXDCPNIo/Pr4OfD3U/h98LPCnwj8A29zL8Svjtbw3/iK5htlnTSPBzgSPluiM6HDYK/NIUJ3iMjunaERpXP0Z8FWj23gvQ7IaDBoJNrbLJpNpEkgtYlX5bdAhIyINmdhIUkkcsDXhV580rG8Yni/7ZGo6tcy/D/wlp00kkvif4m6FbXI8lFheK3WWdo5ZiQiSeYEYdAwhYLnnPRgpWTG9Dm/E51fWP8AgoPc2IsZkt/DfgQavZmWOOA3lw4khW5jeRwJTiV4DJ0/chGX9yr10wd4sye5kaXeSeJtcv8Axzrk93qNnpMln4i/sa+tTA+s6tdyzfYbWUyxJK4t4oXlihmRYzPPGAFVFVXytIDkvEHijxR8R/Hfi258LfEXwT4J1nRorfWbSLxokUY163mfdPLFNI+ILER2tva7osO0UJc+WJMHWnCyA8j8F+E/D/iyw0f4p+PI/iL4Y0iw1OXT/EmrXGv3VxrPi7WTD5Q0Wzt/NZ3JZ7oSS7QqxvIrEYetLAfU0fhv/hJU1zX5bvwjL8RvhfpLXXgn4ZiaBNG8J/KDbC4Y7Ip74Dy3Ys6rC7RqSquHabWZmzH+LfxEtn8c+GL3TtLE/wAVdUsoH8TaPbrFELG0iDR2urkzyRtZXYW5dFspH3OlwI5ozsj3K9hGF4P8K65r8t5oei3fhm4SS+uI5fCeqXt3osywmOERzXmlTRB9QuWxua5mS5MkrAo2wBUrmTAW91+/+CZ0efT9UutVJ1WO2uX8GeOJ3trS6Qsq2RgllNjJvfzQ0AhJXCZQYRin5DOG8c/EzwZpWvweM4fF+qeGNbx9mi1S7s75b21a5kby4LxbrzJLy0U/fhlUqixjyo42+VlcVjo4L39qX47fD+LXD8Pr3VvDbzyrZalqmmXVhfywvsMclt5Vy1w7ruKiaTYmxT+8zkKrJAcF4W/Z40PX/M0L4jae17qGvQ3OmadqN74m01EtZnQ/ZIrHdfyzs8UyxxqC85kRiNoEhNNSu+UD9B/2ZfGdz8Xf2a/CWv3d00GoT6XFaXrxy5aK7tz5Um5sn5w8Rzk55w3WuTEwcHZDOQ/bp/aC8X/s8fBt9T8C6BPqXiDW5n0iyvhtMenSvExEzgjLMAp2DozJhs42tGFp3k2wZ5J+yTqt18Fvhd/wjXw9/Zf+LfiPx5rKRah4l13W9DXRk1K8kDF83uoMrOibiFQIR95usjMfSlZLcRs6jZ/F/wCPPwy8U3nxQ+EUvgf4rfDfU5fFHgO9UwyNuilkntUS4VjFPxEbaRWZlcMJGQZVhhGS5tAPJ/gp8Sbb4IftFeH/AIjaRokFt4E/aXtrG+hgtrUSTW18zyLJEuDuUQXNx85IO+O5jIH7liNZxurgfp3bskrmRJQ43diCAcYqKUrysDLNdZIUAFABQAUAFABQA0k5oAjMjBiCTgnAwM4NAFLUtXsNJtpb7VdTtbG3hTfJJcypEqAHlmLHAWgD5e+Pn7SfwK+JHwy8c/DTwz8YdGg1e60yaAzPI8VuhDZIeTGArKuM85DDnBoA/MfQvEP/ABNPOlsdOt7WdYyl4YyfIhjkIH2eXBYLvII2FchznvQB9D/ALwH8UfiB4zks/hDqt3pcPlwjWdYzJawpEWYSTKin52aJgAo/iz0HQA+jfihr/hX4X+L7XwmbO6/svw7osOjWuofbSk8EmPPaWNupmJ+9uOckigD3Pw38W7/RLyXSfGku+1WZZLe9+zmOUWzoHSSZBkMCGGXQ8HO4daAPW7O7iu7SK7guoZ4ZFDrLGwZGB6EMOD9aALCZ2jJJ+uP6UAOoAKACgAoAKACgAoArX0sUMRkmZQqqzctgcDNAHmn7OVnbyfCXS/EceXk8WXF94lnkdNryfb7mW4UkH0SVF55wooA9QlOyFm/ujNAHiXxW8N/Dz4g+L38L2nxD0rSvG39lfZIrRvs91NHC0onjlFu5DqyyQrIGjZG+RW3DaGABz9v4r/aP+FUEFt490TSPF2m2srCTXbJZlQWoYbpZY0WS4gKAZI8u4Vuplj6UAdr8KfiN4E8VajH/AMI1pmhQtrsL6lBqWjXNvd2WqKjBZGW5hH7yRC8YZZArgtxuALUAeqzqqqCiAMWAGB6+p7CgD4dnTTvBPjH4geF/EFpq+uyoV0vw/ZQFjIss8Vx9lto1yf3bQGUndlNscJwNkYAB1niHWLjxFr51v4J6d4ofxHocFpYQTxWkc9qsRt4pEQsHzEkkTQsySgxvtjbCsodADv7rxxr3iHUvDh1Dw83/AAkfhaS+uNTtoTKbaC/Om3Hloh2n52jk37HPyxzpliSoYAl8O+O49Olg1DTCul6zrxF5e+Dddm+wO9wcfaJbFnBRmLIz7EJjkZi+9csxAPIPHlt4b/ac+Mvhr4d+DNatbPwrJa2Xiz4jWDwrJJeNbX8Q0+1lQEIsskkUqSMSxaFUI3KIzQB9owW9nbQpaWsEMUUQCJFGoVVA6AAcD6UAR3kTFUSCIdewGAeAD07Zz+FAHGWvgrxFpqXUek+ONZWKZcQJfQRXj2pMm87ZHXey4yoV2cLu4yFFAHEal4g1/wCGviEeFbDxHb+KPEPirUluZDe2qw/YIZRDawNL5OBsH2edlAUGQxuo2kFqAOl074r/AA88M6nP4U8f/GzwPJrzXLiKzm1G0sp0HC+V5DTFywOcngktjAGBQBw/jf4p/DGT4meENT+F3jXw9r/jHW9WtNAvNO0XULe5lvdKJZ53uVjckx2yO8yO33CWVf8AXFXAPoVAQoBJP1oAivUWWHymjDhyAVK7h+VAHwz4YspdJ1X48/s8m1WGOxGt3Gmw3E5cRaVLp9rc2UVtlPljjkm4j3bVIlxuPAAPsn4aeKE8b/Drwt4zj2Y17RbHU8J90efAkmBnn+OgDa1WRItPnkdtoVc59Of51hiVek/66jW5+YPxm1vTv2sv27dA+D9vrYvPAnw7gWTXNOludtteXMIlmu5CQMBVBigYEHhHxwxJyorliM90/ZI1Ky+MniH4kftEfZtSubTxFcw+GvDN1qEBWRtFsgiJIjMQdsk2+VhsDbgFJJTjmxdTlVi6au7n0RYWSvFZxmbEtvGkUc2V+YgHczAcH5lX24Hqa8X2r5tDsbSR4F+2z4R/tX4MX3xC0mO2XVfh34h0zxtFFOP3Fx9mkdJIX4LAFLiVuf4lGTtFelhJ3Zz1NjnvjPpTS/FfQPiLHbyW8Pir4faz4ejk+2SeRJcRg6jaxtJEvmsrb7oDytpHlZ+fcI69DlMo7HBxeJri8+BvxF1DS7Joliv9JuZne43zWscfhyC5tChWKKMlJo1AISNMljiPoHyFnjf7UHh7RPFWl3Xgqz0Ow1jxT4K8H6bolvJKqJdD7U6XFrCse1RFJDZRh5CjMJJbyTaqqAtaU1ZEyPYfB1rpfiTXfCnji31O70PwHrPh6Pw78JvENvaor+DdV2tDcW17CQ8a3Vw2f9IJYfuyqMHdWBIg29F8R/E5tYNz9l8PaV8S9KtdRsta1+zifWH07TTIRFcy2cYgie+CxkF5WQGKNWxKZAghTYHEeFH8RfC15INN+HMvxLtVe4vNRXXPDlzDdaresx/eSu97OjMzgAE24CgkqPlCM5U+ZXA7fxb+1vpltp8PgqPUdX+D17o+lKl9pl54dGu6ZexOFURWwVra7Z4uzRqi4DDacAjKFK4zwjxZ8dNF8XXGhaZ4MvtJ8T6pq2nzW0V7qXhy60/Q9Pi8w5k3TyzXEjmZkTJWONmb7wIxWvL7NFRPpL4Yfs9fCX9nT4Wf8L+/aT1uHX/Eem2z3ct3q6tLZ6cDMxWKwsdimJjuUbQGYudwIHy1yq85WQyLx/8A8FGZfDEmn3UPwhtrrRL3U3hhvLrxD9jW9sGiBF1GZIAVMZfEsZRghK5kGc1v7C4r2OP8ZfGL4S/FzwtpvjzwfrusfD3X9Wmj1D7FdaJNcX1xcNJEsMkMq5imV5WjGFZd6yKmY2O2mqFncLnoP/BND4tSfEnRvilYQaXcafpej+K5LvTbGcJ9ot47xTI6yBVUZaSN3xj5WZgCQOFViQfVnjfwm/iyCxie6hitY5o7q8WSJi0scX75IiysvyGVIt45DKpU9a5YxaYzzT4pftlfs7/CvRJtX8V/EnTjJBcS2LaXaAz6g91E21o/IHzIQeCSADuBDADJ1VDnA+evAP7R/wC0r8UP2itC8QaJ8APFHh/4MQag0Ooi90wR39xFNAUS6nMzYSOOQRyskWMRq4y5bFbRpRgrCPD/ANofwldeF9N+KHwws5dXi8VfCjxKfiB4MvpUhCJoWpz24uo0RAfljuEjcbcHIU4XDA7XsgP0l/Zv+KkXxr+FHhf4nwWD2aeINOS7aDzPNWCXLJJEJP4wjxuN3yk4yVU5A54N+2SB7Hq9dxIUAFABQAUAFABQBj+JPEOneFtIv/EWtXaW2m6ZC09zKRnYiqSSR+X50Afnj8WP+Ch1p48Y6ZoNrrvhnQ2+5cmIobmTYCN8q/dX0CMGxjNAHyz8SG13xGo8XHx1rniDQLsIl9atrU8kUZB+YN8xxHx/GCR0oA3fAnwssteKeNvCFjJqmmuy6Rc2Rdp0AuCqRbcDc3zqRtX+EBiVB3EA+tfAH7F2g+D7/V5Pi5bHTtHukjSwtNLuGmkaaUASAhAQiq2cDJAAHJ+8QD6r+H/hbwz8LLP/AIV34P0K78qBBdtc3BTfIrtjeWUAYU+mMY9c0AfNX7avwkXwbpFp8WLHX5prSK8kXX7S5wYpUnbaLsIvJdMKpPK7TkqWyaAPKPhr+0RfeHb1/CPiHS59Q0eW4glmsJL2RJrEvGAXs5/7oTa4w21gcMM5FAH0z8NfiXLp9sl94b1uzv8ARZi4SC/v7WCWeNeT+5Ljy5QMEFDscMDtDHAAPdPBPxD0LxzpxvtFvlLW7CO5typ8yCQcMjDGSBkHcOMY96AOriJMalmDHHJHQmgB9ABQAUAFABQAUAeS/tUajqFp8D9f0fR737JqPilrXwpZ3ABLQy6ncR2QkXBB3ILguMHOV4oA9K0HSrbRNFsdFsEWO10+2S0gReixxgKo/AAUAXJ9giYupYDnA6nHTHvQB8teBJ7L4j/tGfEuz8b6vmw0HWbD/hGtEinjhgkns4I/PvZhHhp7hJgoAlbKRCHC7SuADs/GvxW1W7l1C28GXxt9PtLyLRo9QsrZL271PU2Vj9jsYnKwbk48yaRzGm2QEKFZlAHfs7+J7fWNX8W6BrXhaz0bxhoV7ANYdNOgtZ7xZlZopJxA7oZvlkVtsjq21JFIDgUAe4y8AHj7w7UAeAfFvwbY6X8dvhj8TDbBbV9Vng1iYyFY4THpWoGGQpj5yWKqT1zFDjgHIBY1P4e+Hvij4pudYQX2g6pe2wntde0K8W3uZLaSArF5joJFeRGKyKMhSojb5gJEoAp6bf6hZyR+NdB0uXUbdPFOuancxQzKk11HGTZtGqHmR/LVpgB1Nuq/LkUAeFftUeJNW8LQfDnSbbXp7zwzr2qX9rpni2BRdyJam2eSCzeAfPJdQyhHtnB5NrHvDPuNAHoPwm8LvrHwG8U/FmWxgsNQ8Q+J1+IMUbrHM0cdjJbyQWrMAF/1doY8r8qNLIV5ANAH0X8MPFE3jDwhp+tXkMsN4DPZ3ayoFP2i2mkgmwP7hkicqe6lT3oA6+gAoA+cPiRptz4l1/4o/D24hiu7230jQPGuhAyNE0n2aWTbaB0YPEi3GnbsgjH25zk84APPfi58Fv2bfCekfD/x3beCNATRdE1ePxVrmiyQCa+1WyktJIvtMgbdLcNbtNHMytncI5OpwrAH034N+GXwy8POniDwR4I8NaVJdxZW70/SreB5Y3APDogODx3KkdqAO1AwAPQUANkQuABj3zQB8reIPDk3hv8AbVTXTLENM8R6Tpo1GFVjQuXh1C0LOzEb1LrZJjk5KYFAHoX7GJdv2Wvhg7Xs90v/AAjNkFediXUBMBM/3VGFUdlUCgD07xvqJ0jwlqupgKTbWzyKGJAJHQZH3cn+Lt17VnWV4MaPxk+DWq30fwR+PX7U/iDUhN4o15pvCukWH2WRzFd6t5bXEyNjaGaGSOIBWLDZ8wAKZxuoopJs/RX4QWfhr9nHwB4I/Z+1/wAcaWPEFpoSw2ds9yftmoXY8yedoIVzIyo5fbtB4AByWGfGxblUleK0OilG25b+OXw7+J/jzwPYW3wb+I0fhnxJoeqW2qsLppVtNSELHZa3QhIPkOQp7hgCMGooSp03+8RVRcy0PQU8M6f4u8G614S1XTRBY30dzpVxCriQKZFMUjLkDq8j59QM45Iq8PNKba2M6i0Pgu4vPGvhjw18MvAVn4w1HSPFvwj8c2HgfxQb2zWeBLW6umbS78bgI2UwEosjfMAzg9Q7e5Fpq5lHY4bxBBffCa28f3HjbWLaPw14ssf7CTUW0QQ/8I34gsorpIdNv7S2D4jkguZ0ini8xGIhkWTCs4ehXMj2j4Z/BX4p/Ejwn/wkPiTxdofw61vxJp1i1rolhbzyahpNlBYw29utxMk0RFqwU3DI25UknYDD7lK5lF2JbueQfDjxLDL8MvjfpN7p2gal4K0zRJvGFhJ56XZGtC+kt7e9hWNw1lLcrHJIqxbNpwybQ2GJEnTaDo99pXw7m0G+8f21neeJ7VvFmr2OvT2F/qKCaOHF/rcuqSCysxJkHyvJmn2KFG/yyFmysBetE/Y/WzjsdW/aC8JJqMMZa9hHhuLVNIhuNgBezjitItOdyEJ81YGdt4QswKhpfNsBk/EHxN8D9F8CeMtb/Zt0nW/E3iLxJod/pes/EPWdMmsbW0tzCvnWlqJVt4oCRLDgwxRxxrKGLnAWiKkgOm/ZR0f4U6J8aJ/Gt9qd/Z6rZPe6Lai+0i6isItGtJHt7WW3vMCCJGVFLB3DsWwN28gzWbsUnY6/9sK+8N+HtAh8a/FrxM/iq5urnGj6Dofh2ymtjcPvjthNLLHcb5FSVVVndF3AyRgsFByoay0HzI+a/iHYfDzw9YS+Jfjxp3iP4h/Eux06Wx1nR9D1CaPTvD8DxPMkVxfKdqXGwSkwxeaAkUwKqcNXbqtDN3b0OS+GvhGX4g+BNd+KfgTT9P8ABtpNez2NnpOnvO9vbPCY5IJpAsgmNxFLdqIpkwwMShEnkIikLiSZ9dfsaeK7H4V/GO88MXGkXyaH8WrX7b4dv7ycSyWs+mK0M1gsjSSPNCYzFJB+8b5WHG5jiKtrFn3tYeSLYxInlom9U+TaEAJAHocY/lXGpxT1A+K/ip8PbP4W/t6+DvivZfB3UPGOmePtNksdRa00hb5dG1KKSIJeoWAS3fZ5e+TcGK+cc8kVopNr3RH1f4m8ZeB/B+nXeveMPEmkaNY2Sr9qmv7uC2jSMPsG8yMPkyRgfQAE/KeWUK/tG+gz4x+Ns3hv4qfEvwl8TPht4wi1rwn8YvB2s/DU+Tbyp5t0ouri0cltsw/fIy42nAgxjDAHvpXS95COx/4JPeNbHxB+zlL4VM6Sah4W1m6t5ggbaI7jFxHjcAF++wKqAAV6A5rRRXOmgZ9tVuSFABQAUAFABQAUAfO37XXiGG8sfD/wbudTtdPs/Ht55GrXVw4URaVEyNdgEjC7l2rng/McEUAeh+HfBfwabwho1jofhLwv/YGAmnQf2bE8DMBtDAMvLZB+Y8nk5oA8S+MP7GHgHxnJrs3wtstP8IeMdpuAtvvXTtRhcKvl3UCnaoO1wGQKwPzEnNAH536V4h+M3wk8dap8MYtevdB1Lw+t5d29jPCpQzIP3aiZRmWLG7y1YldxzjPNAHefDn9sD4saov2nSby58Q3iW/zaUNTmtNQicgbfkLhbjAHIB3ZzQB6j4M/b+8d6bKdSt/hzrGo29uWt5tPk2mQMWG4K0jGduSxw3yg8c4BoAv8Ax7/ag1n47eGH8FW3hhND0pLkSXwuo2Sbcg3FMsNw2qVOUxn3FAHzrr/hxr+xttQ0q9utP1+3CyWOqWYMbu4Hyh938DDkrjacnIoAk+FXxwl0rxTa6D4g05dP8TW7ER3CJmK/P90xheeT06Z6dqAPsr4ZfEy28Sw2er2UyabrWnaiYmijuxE80ckao4EjfIT5kch8uY/OchcH5qAPpPwJ8XrbWTHo+tSW8d5GiR/aUXyreV+hjIbmKbuYzlewY9aAPTI3YoN+C3fAx+OO1ADx9c0ALQAUAFABQB47+08GHhfwXL9kurhIviN4SZ0gJAAOr2wDORztDEHHcgCgD163/wBUOvU/zoAJ8+S2GK8dR1FAHyx8dPCmkfDbW73xho//AAheow+PL6O4l8E+ItMmvRq+tRxqn2qxS3WSQTPDCiyhYZFIjWQ4wxIBB4K1Xxfpt74f8UfGT4c69pmneG4JpNI0nwp4W26Ro8jhojOyLLJczSCF227YY1RXf5CeQAep/BXwj4Yh1DU/it4X8aQeJbbxoEljv7UKIrmFZ7maNiysyyOn2qSPcAh2xBSvyk0Aes3SSuiiKQId4JO3OV7j8qAOc8e+BtH+IPhq88LayZ0hugkiTQOUltpo3WSGaNv4XR41ZT6r6ZBAPmPXdb+KvwbuLDwrrNrDa6hreo2XhzT/ABFZWwa2u2uJwiSsmzaJVV5pjDIAAwlKHYXMoB2Pw00+/wBQ8HyeDLG9eHxd4S12713RJbuZiLy2a9uNu+TlnRklmtZm+ZlMm/B3JuAPMf2hPGOj3fjHw58LofA+o2fiDxL4r8La3YaTd2eyJbm21SN9Ru7eVSY5mWAQb/LJYqXdhtLGgC9afEnxlpAsf2MdR8HagdbisFhsr8GOG11XR4W2jYVztjkjVI5HAYxqbg43rGsgB674avtU8FaD5vg+0h1FtG1XU9O1+C9uFs4W1W4uPtU14gJYKjyzPsBYHbcoOAMEA9k0nXbHWhctYXMcwtLmS0m25zHKhIZGHYjj25oA0lbcM4I+tAHyr8VdUtfBfgj4mftAy6lOdYm8Kalpum6XdFsRW0F9Ku/YTk5eaAlNoAB25O84AOen8O+O9b+G3j/4x+K5tQ8MeEtbW3ksvCiW6R3w8M2scKeTNO3zWzzRJcSGKJlCG4cElmO0A+xbL/j3XqRzglcZHbjtxQBPQAmfmxQB84/FS6mtv2v/AId2lrP5I1Twdq8N3MyKy20UF9Y3KyncCvLwiHJwR5+VIYCgDr/2PhGv7LnwrEUm9f8AhE9NO71JgUn9aANb9pe5Sz/Z4+Jd1JN5SReFNUZpN5TaPsz5O4A4+uOKzq/Cxo/NH4O+GJbf4L/s1fD/AEqCaXVviB8RbrxRqU8ds+HtbCSEyAuMttzb2m11wP3R5x1557OxrE9A/az+K3jb9nb49a98Q9A+Dk/iXVdd8HaXo3hnxHLayT2WnTrLN56sVXl3R1G1HUsVA5Qspzwzp8r5wm2tit+ztb/tkfAT4nfDXVvjB4w/4STwv8XtUktLvSTey3U+m3MsH2hJGTaFjbCg4TIVVIOOMqpClPYnmkfo5pVtbwm7khtyrXF08kgz0IUDjnj7o/HmvMj7s2az2Vz5v/at+GHhWDf8YdT0G61LQodMGj+PtMt/Mc6joWWZbgxpIjGa0kxMjAl9glABwpHqUal/dMlsfJV3qHxo8Y/DGTxHqPjHw7deD9V1dU8EWfijwzHca94yTTCJ7ZLxklUJaRCCYtdFt4TO8ES7R0kmP4/v/id8S/D2neIPB84PgbxLbS6zr2l+CUm1LWJNY8vyQNYeXDTxxytHugRcRwMqLGUZJGl6MC5pPiO1tJ7zU9G1bRV8NaB4q0lPEFlcwray32maKYEgtlUxpEhW8vlaUOsahp7UL0eqnsB19vaeH9LlfU/FGgxeI/Eeo3suvyy3OnW0txdSyyrPJcpDJGGCjZHhnkniJRA0tvD5iVmtgMD4dtqFja2+jWGqW0un6Zo9zPdwwTweXuVrIosW9TIQ/wBrkjVowNxFm3G7hgU/ir4rbUPhN4lstXOtXej6N4NvLeTdfiNZdWu4rSUzsuzfv+16iqeWy4ENvAFKtnZaA6D9mTwtefErwroTppGhp4a1nTo0ni1aNr3UrLVYrYwPdWzebBut5kd3dIsOC0ZYuAxrCvJR0ZUVc4v4lfA25ntNVsLceEoddSRpLltI1Ke5m00ecr2+RAHS23lY4UMk7uEKlIy4CNVLljqVynYjxbp+jfD6T4bReLNKtvDssX9qWvhnxfoawXRMcavmDW7Xdb3mRIocz25co6h1+etW+bUhqzL37NngbxpZ+A9d/ZourbwrqIttc1DWtN1fSbuO5t71o9iXWnurAtC26SNBLLHMojyfJfCZG7aiI7yHxd4U8E+Ik1XSbmz8ReGNTh8VeHpms0iW31a2ia4nWWRndl8+1iCLEDuCAM5nZ/MjylK4H6QeCPEdj4q8L6Vr9g6Pa6tYQX8BVg6mOaNZFwQBxhhjviuSorDPkz/gpfofjpPB3hTxv4B+IV/4XOnaxBpmpyLqk1parDet5MVxKEYAiOTBJ67WOe1b0hFbw5/wTG+A6SLrPxX1fxh8QdauUaS7udU1uQQGUyFmljWEI4yM7dzt1PrTliXCXLYCr8TvhX8NvgZ4K8O6J8FbgRt4I+Jug61eWM96l0+h217JHDIjs5aWKB0eaVct955DkqMDWGJctLAUf+CfMFx4Q/ad/aW+G0VtbW2lWfiq4v7CKPG7a93cgc+gi8kFRwDjgGtY7oTPv+tRBQAUAFABQAUAFAHw1/wUA1B7nx94X0CG3nmY6FeygRyfKshmi2bl9wsg9/wFAHq/wD8Zaz4m+D2k6lqGoQWtzYXQiEM0QKQ28MShAuBxyeSeSc5oA9jf+zNL8SxGa4YX+p2aIVWPPntCSThv723cNo5I9cCgD88f22/CXhnw7+0/4V8V215HLJrqpDdWZibNn+5by2K9wW/hHAz0zQB8YS+D7efxVrnglhPpeuabeTS6VcBvmnw7MIRjnzPmO1h82MZNAHXfD298Rm4XSvEFl9vPlval79g1zG6/MysxHmlFXHPzcjk0AejmO31Yww2eqxq5LEo67kaIqCWVR0PGOueO3SgCG98RXVqFs75pLkvC6yulvloeHKZQjIBAUgKc46YHFAHknjlvG5u7LXNJ0M6Db6ReCa1uvOH2zzlGVdAzszIepRuOcEGgD1P4e/Gnw18WLmHTPF2pWvg34iPsMV3Kqw6VraqzlQ5JC2c5LSDdkxuVxtDEmgD3vwZ8aLrR7+fw58Si2hxxk28kkOmG6i3rj/R3eUqJFJOVGTjIw1AH1P4E+K2taXPDpkIn8UaNJGZRPayRTXNjGW4DbWKFFBVdpdnUlckigDWsv2qfhZqPiO68LaDq15q8umoJr65tbMmG1hyq+a7sVDrlwSUBAVW9OQD07SPEmm+Ibb7Xo2r2t3CZDE0luwkCsOcE4+ViCOD+FAGzGSUBbOSM89RQA6gAoA8a/bDttRf9m3xzqujyNHfeH7BfEVvIhwyvp80d7lT2OLc0Aep2Un22KPUrW6le3uYY5YozjABBPHQ/xDv2oAvXBCwOzMFUDLEnAx3ye1AHy18c9b1nTPipr2q2l62n3ljoPhrR9LuyFc6bFq2tS22oahFxhZVjWBQTwCikgqSCAaPx3+FHh/wF8H9a+IngTxfr/gzxJ4J0i51HT9Y/ti4u2uJo03i3u455HS7WVkVMOGbMg2EE4IBY/Z9sZNG+JfjKUWEmljxToXh3xfq+mrM7Q2XiG9S7W8jjjYsY9ywQuU3cHDdGBoA7zxf4s+IXhrxvbQaTb2es2GqW4+x6QZ44ruWaBJZJxAzYUsyshzKwjHlBcxlwzAHXeBvG/h/x3pL6jo87h7eZre7tLiJobmzmABaGeJsMjjI4I5GCMgg0Aec/tDWOliHw5rfiXUGh8NWeqT2erRKMMsd5byW6XKMPuNDJIrbyPlUs5PHIBzej6D4uY6ra2uo3F5daNrL2upJYyxWd5b6gYopTeWBkUxtHPHKk0lrLuRnZ8HGVYA8l0P4meJ/iL+1r4S8IaLfL4iPhFrubWtVgsDbpa2ZgBt5LlAWEF4EkmtmUiMOLkhlR4sAA918T6fqmm/tI6N42uNMlu7NfA99Bb/vAWW6gmMki7RwGZZYxuHU5A6UAcz4QTW/Hnwq1K/ghn1C58aTQb9QhctDJczXCm5aGJuBb2qBIEkP31tgTu4ZgDsvihq8vw38aeF9e8I2MIvPFutQ6Rq9ooJF3C7xK9ztDAebDGDh8E4wG+UCgDvJ/HmgQ6BdeKodTafTLCa6t7mdFLLE9tcPBcBgBkeW8cin0CsTnaSADyL4heHtH82/8PeNIPtPgvVodShknExdI7TUpYZGmIVtyiC7ijJk4VEuY2yoRyoBofFL4b6/4pv8AwJ4s8RteeIdM8KrP/bvh6xkaOLV5JERVuPK3IkxiYPIIX+9u4BYBSAet+CvGXh3xz4etvEfhvU0u7O6zgmN4pI3Bw8ckUgWSKRTlWjdVdSCGAIIoA36AEwM5oA+X/jubqP8Aad8JyW7vibwTe2LoYg8bfaNX06JWfPUK7IcHjnPUCgD0b9k9oT+zz4HjtII4bW30xba2SMsVEMbukeC3JGxVwTzQBg/t2a7feHP2R/iZqum6kbC4GkrAJlJDbZp4omRSCCGdXKA54LA1M1eI46s+UPh14fXWPHf7Iji5kli0HwHrevC0RlkKv5duEzknCtlYxhzjysZGDXFUuotGq0Pt7wv458G+LLjWbDw14jttTu/Dl9PpGp20LgS29yjDKODj5sYGT3z0KsB506TerK33KniT4MfD74ia74U8ZeLdMOoan4NupbrQ5Vnkijt5W2hm2IVVj+7XqMdRyCQZpOa0HZHoggxMZQ7lSOV3EY6f4Vr7NXuJu+jPPfjwupxfA74gN4aSeTUU8L6ubKK3QtI0/wBklKLHH/y0beRgY56c9K3or30Q1ZH5k2vjTx54k+GnhfTPE11ofhZPE3h3TPAdvfTTie+Xw6kYZ4bKzMW1pJxbrLKzNISs9mkSl5FVvSaVrkHf+G7P4z+BIvF3ivwRc69o0HjAQ2mq4vPCsTf2tFGVXZLJexLbSuksW4taiQE8x7jmso2k9QOT8NfD/R/DPx3l8SaNaaPe2PgyEWem6PEt5qa6trWHnbfDBF9ovZIEJmluJ1hVZZoyQseFGjSasM9L8a+IPipYeHIdX+JmtXPhdhfHVrxzY6dp91OPM/ceVbC4u3hnQMB9suBA6qkf71doYZWs7IpRujy34G6NfeMvBU3iqDx+nhnwUlxePFFc2cl5dvJcOYla51FXWQ3UouLlRFbCSZVlLOqkx4UnZD5UZnxP1zwPE9j8MdJmtIpfFNpmC6l0OeztYbSNrgW7WP2uK3+6pneCOOMRG7nE81yW+Zbg+ZXZk3Zn2d+yCugWnwn/AOER0/RZli0ARRm3fTRskR02mWPzVDMpZH8yJy0sUmYy23bu4MdbRo2htc9ql8L+GfFOoWHiu60N2vtOgaWy+1tJmyeQDJWAnyxKULI8gBOC8TNt3LXPTryfuso+VPiZpGjWvxCutGtNIKeGp7ySS+a73Nf39whwFEbMGZS084iRnTe8s7pCUD3UXq02nFWMpbnnXwpl8UfDrXvCtz4Tuo/EHjLTdW1zVNa+263HaWjw3dqu6/vihPlaes8ssiMF826EInQMsyVbWhJ7hP8A8ID8dr4+K/DusaBP410+GKHUdJGo3Vlb3tpcDy7mCEzxQl45M3akAlJJTGZmYxRiLmtNPQZ2/wCyPLqXw2fxZ+zlrN1DJb/D+4t59BuZ2C3NxpF5EZ4vPTcfmhdjAW4z5fQDBLrwSimC1Oq/a08E+DPiP8FNZ8O/EXxc3hPQRLBcXWsieOEWiRyBt7GUgAcbe5+fABJxWNOTvYqyPjz4bfGD47+JPBFp+zx+xJaap418P+HYJNPuPiV4wtzaWkKhSUgtoiFO2INGse5WcfL8gQAjscIv3mS9Db0v9mD4gfstfBn4oa940+J0fizXPHV54Wnm1OW4nWaO8t75vOYzNuklcvMm1m5O3oNuTLlrsI739kTwqbT9tr9o/wAS3DedMb+2tPMRfLVPMBlCFV+VjsEfzcng8gswOsZK6QM+4q2JCgAoAKACgAoAjlZgGCvgngexOAKAPzc/ay8Xal4h/aR12ytrPNtoNrZack0bqD9oBEhX16Sc5oA9D+B97BdfCfxFYWWsx27wanJp2oRSysZXidoWVl2/dxIZRkAcIKAPoT4heJP+EG1rwNHc6H50M2oTCS/nG9IJ3jI8veuArEMQHKtwPWgD4S/bo119R+PPhfUoNSgD25gW0mhwYv3glRhuYZkIKEkjuTQB8w/HKHWbbx9Z+IdJVGd4Yb+2WMhJzdRnbJsb724gDjOO/WgDoprJfGnh0eLtKjL61OC2p6bC/wC8umi6uj/wyDG1lPBIPBoAn0HxN4dsbJJrjUdZ0+GZFlK31uSkUrH5olkGVJz1QAYPA6UAalz4o0PUY1jOt20KNIy7Fu/mQhMIyj5QDz/e74PpQBlzahdxQS3Fp4os7OJxH5jXsAjAccO++FyTuwSee/Y0AeTePdd0/VrkwQ6xoFzbhzbmz0S2ffMdwO6R35mGwH75YDJxigCXSfjB4/8AANqnh6S/XVtNCKotdQBnjijByIkk++nGDgMOSRQB9AfAj496r4q1bxDb2GoRwaT4d8Oal4iOl6iWNvfX5EMOyRYnSUqA+0DdjG04yoIAOzSyi8OjWvjYuuT6003hO80BIjCI1sftMUMUM8MKk5t403KuckbSx60AfUPwm+JGn/D7W9N0O8vpdQkXSodO1YRyBYDLaWllHNcsT/rAsjyDfySFfAIAwAfX8L+ZEj4HzAHigB9ABQBl+J9FsvEvh7U/Dmp2y3NlqtlcWNxC2MSRyxlGU57EMRQBwn7NGs3er/AbwVNqV4t3f2elppl7Kjbt1zaM1tNz3xJC4/A0AemuCyEDrigDzn4kfC+78WXFr4i0KTTo9asbS5sDBqduJ7DU7KbaZLO6QDIRmjjYOuWRgeGUsjAHmkXw48cxXNvbQ/CeEf2dIZLaXxH8RdQ1bSrKSPcYJ4rNgxmZSdwDrEV2gCRMKVAOx8Q/s+2PiPwYNI1HV/O1z+2E8Ry6vLEytPqCjYzlEcGNDAWhQIwaFQjIweNSADkfD1tL8Pvi3oFz8Q/B19ZXWp6dc6ToXiGHxfqGtWImlaF5LSeK5SMWksi20TROEZXEbIWDAK4B2vghbm2+N3xLm1mWSCS9i0lNKtnRQk2nwQMWuUYHBJubieNlOGXy0J4daAL/AIysIfGvjnRPB8y213pOmW11qmuQbyZF8yJre0iwCCBJ5t04br/o3HJFAHzvp2qeOfEHxD8ZaPB4Wurux8B6gPD9n4iS8lbULq7sYLS7to762T5Z43+0usd0CJVAl37FZywB2/7ENvq/i3w34x+OniLRbWy1n4g662+aEL/pNtYxraRTjaqja7xzOARnay5J60Ae8eK/B48T20Qh1O80y9tJhcWd9bSYlgkAYHg8OjKxVkbggnGCAQAfOfhq01P+zrv4b6lBdaZ4i8J+GrDwRZNJmESyXU7xyXUJUYZJorSGTcuCFUqdrBlUA9A8Oa7pviGXXPjhrV/Je6Po91d2/he2hYmNYIgIZJkXgSXFxKrojsThCqpt3SbwCv8ADCfULH4iv4KSCzfyNN1TV9fa1ZZYo9Qv9SW5W3DHLfu990vQByGJ2sMEAr+E9Js/Ftpqng+z1CCxt9L1fWLXw6qq0ii3gm8m6tpYGHlyWwaQRCPIBUYGwoGoA0fh18Sb7TdNs9J8YwI3li1smuokVBbGRnjjEwLHMJkQxRzYBZuGVB8zAHJ6tcX/AMIP2t9LeF/L8NfF21e0u7ZGkECazaxPItyQW2LI8SrExADSZi3ZKAsAfTakYoAGYLyc80AfHH7U2tXLftJeCIrGf7KfDuiSa1NIrlTOscstwIX5C+UPsBkO4MN0SfL3AB9GfAXwsfBPwS8A+EmjCSaR4a0y0lAGMyJbIHP1LBifc0AeU/8ABRqLVZv2LfiZHo0s8dwbSxLmHG7yBqFsZxjIyDEJARnkEjnpUydlcqO589/DqSLQ9e/ZO1W41G5ax1n4ea1odo6A+Y155MEmx2Cjr/yzHBQxMfmzxx1amhobnxS+C/7Ffw0utX+IutfGfUvh/wCML7W7rV9Q1PQfGDJfx38srzSRpaFXUojMwCGLcFIBJJycqV6mgm7Fb9h39qz9oP4teNZvCWseBb3xN8OoDONO8eSaOdKnlEZO1p03vBKX+VMRbWBBY5JIradGMVdC5j7z5ZEMudyqC/fnHPYfyFcb3LRWu1eO13W8IaY5CjG5Rn15HHTjI+o6046MTPy81Xw34Z+GvxD+IHhm1udS1DVtP8ZPo3hSFo45bbRdIa1hvnhjjBRwSzwxBUYSNDAY1eFRLOnp05c0TM0bv4lw+I9Olvl8b+IviF418OW7eXp+hWukWmnXUwkBgileyhmMEKK+6R2uG6EmWMAFYfusDjPgvoGq6P4M1Lw/aX1vqWs3eqtqt7NI6R6frYaS3YPb/vopbq3t41L/AGZGKzTTRPLhYwkicwOt8a+C9Y8L+CtVmXUh4k8X/EO9fw14c0K5ggguVnvZIYkmkkRI5LfbKs8jqoAAMEaNthLlXTNFsUvHfh3wl8JPA2m+D7KbUfFGseEoxYXOu2tnDBBbSRCdCtrA1tIqK0qXKGVTDNPIhP2jKlKGmxo8q0O28R+N/jw/iPXtf1iyju/D8dnp2szaY0c6xJc/ZUSysln3LFBNayxLGCbiQiUjDurx2lyxMZbn6E/stW2nzfDLVZbGWwuTq2oyqY7K6LrAp3SIGJVZOEk+XOD5fl7QACzeTi5XkjeOx7X4MtoLTwraaWscdrLaWws2WOSR0geNfLKq8mHcBgQGb73XjNcdT3FdFHzR+11oTaTb+Htciaxsr+6uL2xs7gW8ZVDIVcqsLiSSSQqr8iRYgVZ5IpQFUejgKrmlcxlufIfh7wrp91rIsrLXItStvFdobW/S0ur29GsyJsnvWW4gfzM/a52gjZF3R+SoY3UXmGX0aj5WSavgH9kv4k/GT40yRar4+0H4eai+l2PjSytrLR5ri4TTTfXMUWz7WVmV4pYIvvHDJMrHBBV3zK1wP0B+AXwCtvg/qXiPUtY17VvGHiLX54r3VfFOrsgub50QxpH5acJGkeAoJJwfQKF46tXn0LiaP7UHxB8OfCb4Pa3438SeEYPEtjapBE2kz7BHevJKESIlkfALOCcKx4GATWVJe8Uzwy7+EHgfwl8LdP8Ai9ceIpf2XvFWowR3NzHpWtCbTEmIMnlXFlNthuWKjc6IqyZXG9lQ56+Z3sZvc888SJ+0F4l+E3iiT4u/FPSPHOi6n4t8Fx+Ddc04W9tZXsT6gwkZRDDn5iYQynkMjAYC7n0UVIR6L+xF4q1DV/2nf2mNHuroXAt/Fzz+YIAFCiWeFYhICdxRYUGDg8ZwM4FqlyyTB7H25WpIUAFABQAUAFAFacOGeaOMuyIcLnG4jBA/OgD8ZdU8d2WqfGjx3ca94hkhe+8STxQRS6dKzR3Au/LwXUYbKqQPQKO+TQB6p4c+KGo/Dmx1jSPh4j2x1m7eafW7m0UXcoOwgeU4Kqm4btxXOOhwaAPUvhL8RviV8Qtd0nSPGeqp4gXwx4j0+9sbd0B1B1O8PcCYHbLbg4QqBuBbJzgUAed/8FLLLS/B3xB8FagmnSSOby2uYnkDP5iqXSQIS2FyW6KBjbkYycgHhPx4sVnsNC16xszLcaferCk74VmhnBJbC9+V56jFAGBpuo6p4NtbbxXb2X2qw1CPbqtvGBFIvk4SW7AA53MCNgxnGe9AHo58NfbLT/hIvCl/arFdoGWDJWC5wgYM6kkI5HCuMfNkHpigDl7jw34E8Qsiz+F7ODVRCLmaC4tQj7dxDjcuA0oOD70Ac1L8I/CwnOpzWEvkSB4sJcEEEJjOwd94Jb0BXGM0AZ+s6FY+DtAt4JtAa/1jVv3GnQWSF5IAqlCZiuMSEZLL0UHdjGKAPLb7TL9NMl1O81KGytGcpawhxsmaMkTEP/GFYFTjklTigD0/9m+6u/h3fW3xaurqOS1RZ7PU9PnCqkmmyIFlZQw3Fy3IHQADuKAO98HfFa7E1xp0Fs7aY11JZ6Lfy2rC1uoFEm2I7AzFtmFPy7TjoRQB9QeDfEXhDxJb6doMPhSyuL5pVtoYIdak3yS7CqeXvh4kQlSScDapDZCtkA+rfBvxnFher4N8dajZvewFYf7Yso3WzuJjjKAyc8FseYeG+90zQB6/FN5sYkV0IYggqcjBHY96AJRQBHOWCblAJXkDPX2/HpQB4f8As7zXWh698WvhldlGg8LeOLq704Rx7UjsdTtodSVP95Zru5B+nuKAPdKAFoA82+LHgLxn4z1fwve+EvH0nh6PRr83F9B5DyLdowAUjY6/OmH2h90TbzvVsLQBs6l8T/Buja1p3hfUtcgh1DU3EEC7JGjEhbYqPKq+XE7N8qK7KXb5VBPFAFD4yeAoviV8MPEHg1Lt7S91C0Y6dexDEllfJ+8tbhDkEPHMqODuHK9RmgDzjwh461fxB8J/AH7R+s6WLq8svC01zrdlaIomkEsMbzeTvKICstvkxkrwWAyQoIB02h6/pfwm+FepfE34hXpjv5NNn8V+IgzI04YJ5zQRjPzLChW3QeiRjO4ksAfJnxZ8C+Ktf8D6o2s3viDQ/EXxWvdAvNZto9YaNtIs766WBbRI4dkbFLWzmR3ZSzeYFJKxooAPoT/gn+62H7NuleB5rdoL/wAD6rq3hm+jOcebbXswDrnOQ6MjcEjLHFAH0ceh6/hQB418avhwl5quhfFLTr3U7e88NSmK/is9p+02EsMsDOU2MWlt1uZZoiASCXGDu4APmLwb4F1rxN+zvrfwZvPHsNve28V94T0yfzvs9o99Zam19plwQnyr9sgkQl0bBUBR8wwAD0fw547074K/s9295LYTaVrOp+HbXWNW1Bg0rLqF4kss2Ac5MKQTyKg4XaoAwTQBu+EI9U8BeCrmxsfDD6NeeH/CMOoLDJcNcC0vdbu5nuBNIxLSi2+zozStt3ZkY9flAMXwN4jbXfCniXx+dJgfw9qmvnwZbWa2UlzeDRrCGaKV3C4bzhd/apyWX7iEAFihoA57VZfGnxC8WfBfSNb1BtQ1fwlrOlPcarbokb3Tfab8zyyglFVZItIT5VTkzyAAEDaAfbCqAOOlAEd1IYo94XJzjrQB8BeP9a0T4w/HTxbq1vqeTdJB4C0GFGBe4kkZ7Yvxyq/6Tqs5BIzFbRyDIYYAPv8At4Y7e3it4kCpEioqgYAAGAKAOB/aG8Lt43+BHxA8HxsFk1nw3qFlGxAO15IHVW544JB/CoqO0bjR+c3wT+Ia6j+zj8CvifdXEly/wi+J3/CL3zz3ATZaXqqsZDkDKpHdW4yxH+rOTwCMXG+oz6O0n9gD4a6h8efHXx1+KOl6Z4tl17WXudF0u9gM1naxGMKWuIpFCysGVtoOUAwADkYynU5Y8qLiewePPjt8M/gdb2lr45u5fD0c81pZaVbAIEmaeRoY44AWCgRhNzkfJGhUs3OBz0KblK7Ger20Uy7vOuNzkttXBUKmeBjkcDuQD9KuSsyCSUSbRgkberMMk/lWcldAfA37aPhzwiPjVbanqmmaafL8Gz63caVdfPBrGqRzrp+nedDErSTeWNQu8ou4uismx1G09dC6iI+f/iV4p8V+Ofhv4n8PXWqwapYT6ezXEt7d65a+HPD9naoFjaO0ubO1gW5do1jhS3hkcyMPlA3CtFHnYHqXwY8deJPhb8KvDWmQ3/hvwf4mms7Cy1abW7ybUNSxtP2WOHTtMR5WCnGEuJR5Jkf92gOTlKjd3A8813WPijrX7RngzUvCdndNexaZqmq3HiiezM1hGRa7Lq6tYUOZpLeIuqqQjySPGkgBXdVqnyq4HVal8JYH0JtV1OC4j0c36TwXnibXtlx4iu2Xy1vClxKYZwyNKnmtNbxNvkEXnxE+anO2g1ueVaVqOi+JPjPqUlj4Zj1HS9B8O6X4djMmmWl3BHDFnLQxzsrzrJHtUgxCScykiHcY4TX2dDQ/Rz9n9/7R+Ha6rPqV3ALyeVpLgeUZrhVcHzDMjyGfO1iZHYv87Bij5UeRinZjR3qXbaJFqR1O6vJmkjfzWPl/uWkfEas6AHgSLhsEKuS7A5J5eS5R8i/Hnxld+P8AX9RGg6Xpt7e2ltf6Rp0dlpM5uxDB5U813PLeJbJ9njkmtwYWZ4GmuIMM5jYD2qEeWmjGW54R8HvjLrWieDLrw/8ACL4U6pqniaW/sNMMel6TaX7f2RZyQYklitmaL7RJEzu0s+8Cd8KMq8i7S8yT2f8AZR8SfFL42ftbTa948fxVZD4Y6Dd/a01/Tbaxvg+pMiwWe2JEaS2CwPOm9cq2c9RSryUKNgPv0XOyM3F0XVBKwxkgBTwNw9K8qL0uXE8i/ay+G/i74t/CDVPC/gCeIeI7Oe11rR1laIRPeWkyyxI3mgqoJTA3DbnGSBXVSqKO5Vj408M/s8ftB/tgfFvT/iX+2f4J/wCEf8EeDbZrQ6F+9t5NRmiT5xHGrErG0oMjygjcoCRlgd69saia0M2d/wDDGz8Ot8JPhb4KtNF1K18Pa/8AETVfEmkaFfRMLy10TS5ZrqLCSsGAWRIWwSxHnLxk5Fegjsv+CZGkatqHw18VfF3XbtJb/wCIviq71m5RcbEmwRMVG0FSZ3nyMADHy5Ugmo7gz7SrUkKACgAoAKACgCM8tnupx+GKAPy3/wCCgP7Ll/4G8Yy/HrTLnSptC1TxDayzWqr5c1vcPEiAtn5GVpI9+cZBYjucgH09+yN8Mfh54s+G934l1zw/ZapfancTW8puYF3JHsUbBtwAuAMEdsUAY37Tn7LmieHvCmpfE34Qznw7e+F9MmuRYwNIitsAJeKRTvR8dt2w/wAQNAH5d/Fn4n+IvFWjeENE8Q65Pq1vo0097aX9zMZ7hzcuC0TA5/1ZQYHTnjigD3p9Nt/FXw3lsbi3mt5L2D7RFcqApt3dQSCp6qrnaCtAHCfDkQaXJcWMtw8jy7JDC7uWE0DmK4TJPIWQDGequM5xQB1GmaRrnha6ln0C9SRPNa7uLG6RTDk/8skAHTdlsHjcSaANDVbr+24Yb2KX7Jf2wklfdFu8tiBuVgOCCQQMdBjvQBS1jUgNEvtUXy0jmijk3QkgKrvhyO+VG0nuc4OcDAB5j46+ImteFvDNwHZlv2M8Fvdw4JdDlXkZx82So2b87jjaSRxQB1eo+ENEn+Cb22o+Hrf7VoVg0WkTopMaySIGmlKHhZA+9Tx1BxigDxz/AISv7X4b0ex07Sp7yV2KK96NkbtnaIgB8zBgwegD9UP2Ff2VvAOjfDXwf8XfETXeu67f6THPFaX6KbXTneMo6xxgbW4yMsCR2NAF348/sdTWs178Qv2fLj+zNURHebQI5PKjupGVvONux+7M8bONh+X52IwWNAHh+gfFq709W8MeL/CGo22oW4FsbCZTvXJIWErngjDBjjaOR0PIB9Z/ss+O/F3ivT7+w1QWc+i2EMc1hLDIWlUu7YhdiMMQOCR0xigD6EhLGJS5G7HODkZ70AKyK+Nwzg5FAHk3h+Gz0z9pXxtpdpF5X9seFNB1WcKSPMmS41C3Zz6nyo4F+ir6CgD1ugDL8Sa9p3hnSLjXNXvY7Sys0M08z9FQDnjBJPYAckkDvQB4r4n+LR1bUW0HWdXvvDEN1btIml2Nm914jurLcBJdtbxBzZwYBVXZDIdxIMT4QgHmGhaf8RPGOgeHry18Q2ulaXPeoNf8J2tgp0fSNKwJpLh9TlTzLi9QeVPFch1DOytswXYgH0z4B1jXtY8FabqOuxM1/NDyTD5ZuIwzLFOyE/u2kjWOUx8lC+3k0AfN+u/CXxL8D9Q1HRtEtda8S/C/xLdLqLaeGur3+wL/AO2i4fFlADPJbscARQyxxHG2RMEu4B0uteF/FHx1s5/D1xZSromty2v/AAkXiDUtKuNLL6fb3CSrpdjYTEzDzQriSZ3RRkMokyEjAKn7QFl9o+JWoSSTzQtDZaLewOFOxzbRa5c7FIOQ2IJTkY5Kg5oA2v2a9X1Dwx40+I3wkurd4LTT/Eep32i75Q++B3hmkRSRlQn2yHAJPEnH3TQB9HgkjkYoARkRxtdQR70AeK/H3wN4T1PVPDWsaxfT+H4724bRL3WLRolzHOu2C3uVljkhlieYqiiVG2ySIUKseQDyH4q6bpGtfCbVfBU+mzRy6doDabHbJGZriK70+3uba7hQYUPKLS4aaIBR5sZLqu2gDuPBHxIh+J/gbSPjrpfh6+1W11PQxofjHRYU33MexTIG8glQxiaaQ4UbpIbkkBtqKQDze38Y/DL4T2Fn4k8D63ql94UsvFh1lPt0ZCR3stu9pc2zzS7VMjpL5qsxaTzw/mEeazUAaHxz8HwxeBNL+Kvw+vmmksNU+26GhjNq8GoQ3E0tjbOX+7i5nvLXYygH7SqOCFBAB9V+E/E0Hi/wlo3i6w3JbavYQX8aEjhJYwyqTjr8w59qAPKP2pfi7cfD7wjb+GNB1lLPxH4mSWK1umZVaztUCi5u8sCisokREZxsWSVGYFVYUAcH+zz8MNKg+IcF7dWqibwdpizyq2cWl/fRbYYzkA+bHYgyNuGQ2oyEcMuAD6wQbUUDsAOuf1oAoeIIY7nR7q1miMkU6iKRQCcoxAbgdsE1hiJctNv+txo/FnwjoVhZaX+0X+zjZ3HkStBca7olr5hVLe90W7ldgGPG4WjoxbCbhGoIJG43TalC4z7Vg+IP7Tvxs1/4N+Ofgh4uhs/h/wCLNJa88TW09hazNp99AFEsU8rIJGQysFxEyF1D7cAg1yLlV+YuJD8Q/wBkr9njwba6x8Yf2ptZ8WfEnVNTi2ajql4sgttNBU+ZJBaWSAW0IG05cyBCFO4EnK9pfSBR9D/s++MPAHjD4UaNL8M/iFqPjPR9PiGmw6vqTh724aHap+0YijG8Dbuby+QQc5qJprVmbPTWleK1ZriRYzErF5NvygDnJHp61EZKTsgPzy+Ig0X4k/tFa98QfiX4Ht9etPBuqnwroVhMZ54be2hjMtzILO3Z5r3UJjvEUC4RY1aWTAUE9kVZWQjyH9qy98A+K9W8KfCzwX4If4X+F9b1ZL+51zWtNns2t7K0tWlmaKzlKzKqYkbEYCsy7d5LbY6pxlG7YHoHifwbpuiS6Uni+/0drw20c1t4emmv7zU4onBczXVhb3sVnY/e3JEbSZIwD5hkcfMptgebXfxI8PfEvxp8TrXUtXu9IT/hHNM8J7rqLyIm0ZLuL7bdw5G6GI24YFd2XDlgYw6QpK5uoGhoGpD40/ETxF8QLO4TxBfrrF/p/hrUbVAtoLBJ5Zre1mV1VZXSGGOVIkBSJIYpZWRRIJ6cU0NaEtpq2i+JPGFnfabqEesWemxxW9x4ktbKWXTp9UsLG3hnlm2BWNlFDje8skIb7XKwddkWRLSxXMfWn7Oviu8tdaHgu80V5LS6jiura/ggkcPkuVeV4IltHjZYgFmRIGJCAxsHzXmYqlK6KUj0f4weKdD8LaFqGp6hFob39qiFftd0sEK+biNVndo5PKildBGzlCFDEA5yVKNBvcq58SaFBqfj1PiFpcyW9x4rlhsdP02ee4htraSG5N9ttSgEEJWO8gUhlil8wlRtyiSL6MYuMbMyluaHxHivfhn8PZvC/wAMPDnijw/B8M7VzZqn2KaDV0sw11calJC8Rd0kNuzyss8JXzAgXc6qS99CT3H/AIJ0+HrS4+Gdz8cNd1OHUfF3xCmKX7x27xJYw2ZMcdmqFV+aMly7YOWOM4UY48bO0eVDSufVd5fRT6bFLE6zrPIqbidvJOPlOD8wPI91x1rgVRRgkzSMWjwvS/2yvhdd/tD+KP2fdZvbPR9T0eG0+w31/fLBFqNw6q0lugYZSVDIBtJJbHAzXVGhUnHmiJux9AWzWxtkcTQlWAKuuNj55DA55yc4IxnNbwhOOjIbufAH7aHxKe28f/FLxhaXtzHbfDLwNZ+FrJrZkSRNV12aQzskshKpi2gjRiF3Avg54ruhsI+xP2bPhbbfB34O+EPh9C7tPpmnLLfMyBGe+mzLcNhTtC+bLJhOQo2jJ2g04/EJs9WrYQUAFABQAUAFACYGc96APlf/AIKMPpNx8Ajol6ts93e63YyWkU+fnEMgkkKgA5wob060AU/2DdftrHwfceBDfJPcCSS9hAQgxInlqyOfX5xj2AoA2P22PjDoXhr9lXx5rOmat/pl/FL4eskzh2vJXEbRYHopLe4HPWgD8cvEcFhZeALTUoY0S4S9+zwnYPmCxAA+ox39xQB9J/C2e6k8H6TPPm7U28KwtJk73Cr8iuxO0ZLE54OPXmgDyrTtct7j4keK7HQGiuf7Buzc2fn3W1JOAlzhl+8pyWxjIIweRmgD2EaVLZr5NzqCPFMyNFeNlPtETHIQgHh8nKt0K7c0AbV60bNFbCzezuDwXH39qMcZ7DPJ44OaAON1ry7azvJlkhPkIQ0W0bHRyUYEdiR0x1agD5z8Uy6pf6odPsNOMdrZJ9htUkm+ZozlcNuzubJOfRs4oA+kn8Rwa38Ko9Uj8qKCWSZLlH4YyK2CXPRQQSNx45z15oA8FiNtr3hPwlbWd3A9zNrRtgCNs0ABAQBhzs2tjeDk9c9KAP2t/Y8geH9mfwHbzhvOj0tEk3HJ3B23cnkjOcGgD2YQxjkoCQMAnrj0zQB5H8Yf2bPAfxjvLPVr6S60PXLJ8x6tpLJHdNFwDHIGUrIuFAG4HA6YoAteE/glY+A/GSeJ/BniPVtPspk2anpEj/aLS9KxhVlVf+WD5GSqYUkk7aAPUoCTCmeoGOTk/j70ASUAePeOr6x8G/HzwX4kv4pEtvF2n3Xg95sDyxdj/TLRXPVdyxXig8AsVHJIoA9dSeJ8bWJzwODz/nFAFDxFotr4h0qfRtQt1ntLtGiniY8OhBBU9DyCeQcg47ZoAxfB/gXwp4Dt7m10LSvssuoSi4vrmWZ5rm7cDG+aZyzyEAgAljtHAIAxQBzfiXT/AIeeDUga8sLi486Ro7HRbUy3JuZWJfEdqp2HBO4krtjU7mKrkqAcX4l8a+LNY106ToaXNtruiX9pFeS2t7/xKdLubp8W9tOuFN/IwaN5okwY45ch1YxswB7J4C8SR+LvC9pr6232aWffHcwby/k3ETGOWPcQMhXRhnHOM0AdA2dp24zjjNAHzf8AtAwahF4ykv7CSYyvpmk28VoMlXafUJtPdiMZ4TVXORjoOcZoA5Xw9riab8Q38XNfSLNrdt4W8dCOYhC9ncWS6Re5DEfKgFvI3HBCEnmgD60W4hiAidzlV5OD7+n0PFADjcwgsCxyvUBSfT/GgCjrdlpusWM+lapbRXVndQvDcW8ybo542BDIwPBBHBB6g478gHn2rfAbw9qFlJHo2va/pNzK0bC8t78XDq0YxEyi5WVQ0YA2MACOmcZFAHiHjT4W+JPgT4kuvjD4d1b+zbW3s3h1CXTJp/JufLyYpbix2/Z1HliSNgp2hzB5YhA2sAd5471jwhq+m3fiyW3n/s7xD8N9T1nVILaRALmCBbaSFg2MmVRNJsYHAB56igDx3xTY638Ov2cfhX+zZqMq3fj/AFmzF/MiIfs1jdpmSJ55PuJFFeS2/LsPMW3kAzg4APsrwn4Xs/BnhPR/Clh/x56Lp0OnwnAT5Io1QHA4H3M8etAHxLrvifSvjF4s8U/FNL7Sv7E0u7KQ6nctviTS9NlMaStCrCRoGu2lkSJCGumdoyQseaAPrX4FeGL3w/4HOqa7Zvb+IPFV9P4j1tZFw63lzhvKb/rjEIbceiwKO1AHolAFbUf+POQZIzgZH1FYYpXpNf1uNH5Z/tjeE9Y/Zn/bD8KftTaPoFjP4d167iluXgJ85LqBALwusm1Q0tuzFCh+YxtkAr82dGVo2GfT/wCylH4e+GXjrx3+z1o9vIui2t03jPwdcIUa2m0XUWQqkLKeBFNuQZA+VkIJ3cRWg3qion0H4p8S+G/Bfh3UNf8AGGr2em6XZRGe8vL2TZBGnOdxPUDnjn72K5adKVyz87f2VPjJovgj42eO/EnwQ+G3iaf4A+LNXgtre6lskt4rTW5XdUazgAyYGG4FcKYo9pcJtEb9laF4q5m9z77+NfxYsfg18IfE/wAVdS02e9i8Pae14LSJ8NNISqxoWHAXeybmG7A3EBsYPNTjZgfD+l+DfAHgr4d69rH7UPxD1X/hKdTtNQ1rxX4a8K2kiQWkOpXEV5dWt5LGuSziC3DxtNGWSAogcE7+6Ij451D4seGPiH4lg+H/AMFvAXhzwcw1Jb6LxJciOJoray/fC5lZ49+2OKGSRgS7tyAHJCnQD3LTvB/hLwlq2oeFrrUPFr6t4s1ebW9Rkm01rjV7mU/Mq3rWMSrZvIZJHS2eeTbuYzCDoc5gZniDwj4b1H4lxw6za6Lp2h6r4EOlWs8Do5j0t9Ugs7zUGV2PEUU10EldtnmWkkqeYgS5mFogOx+IfhPxFrb3XgrTtI1fQfh/YJJpC6VolxpsZvzBdy+TazteXUJ+yxxxsTFEZC87zPKAWBIM4XTviboem/FjXPAUWg61p1l/oWlXuuafJqtrJBqMcHl20b28AWS1dDsijkWG48qQOFW5iIJLAek6R8Q4NF0/TYtMtIBaXd6PtGnapE0upLeSxbkv1gtn327sru811ZpNOWJ86EZ+XOdP2jVwvY46bxrd6n4suPEOq3VzLaWGvX1zbz3+oyTXUa2zJ9v+yy2wb541gkvBGJozN+93K8gUvUYWHzEVl4k8Y+HviPP4m1u7uRfpam1RI1lvIlsEJuLbULO1eJ5HaKVY5t6A4imcYUOkjkovoTufR2gapo3xw+FfjDTtctNFv/Esx+0XaaJrMKvqF9DtuIjJcKjW2JFWF4XmZZVCRq6o8O5MYxkpq4y/+wVJqUHiP4vWmmSXF3YWt1o0Ed1JNm2n1WOydL0q0JeFmDrGJJI2csdpYthWqMWo3Kie3fGD4teGf2dvhPD4q1XTL++s9Fjs4dN03TyZLi6lx8kMY5bHlhzubgKh3EgZPD7L2jSianyB8VNV/ZB/ax8B283gPwXoDfFLx/rVpaT267LXXdLlleNbm6kTcvnLFEJWJO6NiQ3JJI9WlFwWplI9M8MfsS+LfgL408H3ngD4/wDi6z+Fmg3Z1fxJot7qJWJ0t4mfywgwHimYFZI2woUknccYlu7IPJ9Yvb740/Eb4cfBTSdLu7mHxt4gk+J/jy0MYctYzzhdPt7lJGLRrHaW6l1ZQv7yHGGcFtorQD9PraMDDY5BI/CnDcks1sAUAFABQAUAFABQB8bf8FIrjVtP8KeCNT0a7uoLiPXZ4XWFwBJC1nJvLA9ehoA5z9hu5a5+IniCN52jtJrV73T1MWzzSzRB89zxxzxxmgDyb/gqh8L7/wAM3+ieMdNubw+G/GOoNFd2izP5drqioSkypnAMke/PoY+MZoA+Kdc0k3Pwo+2re2dxcxXoeC4En7ww/db9zxk8EZH1oA9l8N6rovhz4VX3iKxiupLXTbBZnEhZJHkjUhIzg9MuGH4d6APnjwnrQ8K3um+OEhaSSxhd9ShZijXUxcgjdnEgIO5sg8k5zQB9ceCba3uLJdOmkjngu1N9ahWWQm2c8opxgmNiQR2VR35oA1NYsPsWCsVxfwWoKR3UU3IwuQrqeWj9GHOMc0Aeb+ONRl/s+Y2kHnTzwvG1um1HWQRhlb5vvJ8wweoI4OaAPGD4L8QWVxpf265tSbYx3NyXYuQw+c4LZOSQxJ7kmgD0zwhqU1z8Nf7PmSG6hn8yObbg5YsCqsP4lyynByKAPKtKks7jQ/DVvDIsEtnrc8dxLMoQiNZI3QqR2UvgDpgAdBigD9wf2PnEv7N3gaUTCYPYZ8z++PNfBoA9noATy064/Xp/hQAGNGxuUHGMZ7UAOoAKAOQ+JvgeL4heDtV8LNfGxnukWWzvUUO9ndRlZLe4UHHzRyojjBHK9eTQBl/CLx1e+N9DMPiXTBpXirQbg6br+nCTesF6i8tG2ctFImJY2xzHIueQQAD0OgCnfxyPFL5Cq0mwgBmIUnHAPpn1x0oA8C0Xw98cGt7nVbLS7HRPEC2EUuo6nq6w3s+rX4Ku9naLG7La2KqsioTht7FvK4LyAGVN431HUPinLafDL4O/2zqWu+H9K8TW+sal4kEOmQedvhFzJaEkrLGsQQywRvK4CoWQckA9p0SbRfhb4Ss7HxV4pskKtI9zqN9crbJPcuzSSsokb5RksVXccAY6DNAHQaf4g0zWrKG/0q7tL+yuwPJuLa4WWKRTkZDLwRuBHH+OADyL4lW8mpeMfHIl3l9D8B2N/py9hcNeXkxfoMlZLG2P3u3QZ5APOvGGj6P4y8LfCrxtdo8EWk3+o/DbXwj+WJbC88zTJ1wp5P2y2tJIx2A3cHigDqrfxn8bNS8GaRctMNOvDFJpsn2bTvtNxc3VvJ5El1K3zCCKR1O0JBOUEgaQbQyqAYsniL4t6JfvZ3PxQ1OESXscDNqGn2Mzk3Cb0jXy4IkV0O7YQzxTgMEKOBGABmheLPj34at4NVbxtF41sWKvCdRs7TbqalSwEF3ZRwIgaNd6NslYkOhUMEWUA9d8AfHvwF42S106O6m0jWJv3a6Vqy+RcvIoBZY85Sf5WVg0TOGVlYHawNAHUa94i8M+H7JZvEusabptrOxiV9QnjhjlOCSg8wgHKg5XsPpQB8leKNL06+sYfhv8Mf2hvhSuhy2uoaJpc+o60r6lZ2N6Ns2nqiNsvIVABjXMbqIYgHwpJAH/ALQ/w5s/Geg6Z4o8VfA3X9e8W6ZZ2eny6nomoSzaKkSOzxXwt0k3XaxSSGQRGBpfLd0+f5QQD1/4h/F/S4P2WdS8bfD/AMQprsdxoy6XpmrZLefeSstmrsoBYOszkOpAKujA9CQAeY/sz/BHbqUfhVtItrHwl8NXsNLkdJfNbXdWs7cMQeTi3trq4uptrFj9plbBHlZYA+woohEpUY5JPAxQBJQBHcKGiIYZHH86yrawY0fPf7aHwD/4Xx8FNS8OaTp1jc+IrM/a9GkubZJWjuAR9wsRsLAFcg9zkMOK5IaMZ8Rfsz+PPFPj34VWMGhwtJ8WfgE51jw9ax3SKdY0HeY7/RgUzujAV1T7xQG3AYZyetO+jGnY9n1j9kXTP2kPjda/GDxf4p1u6+GHibQtP8RjQF1Fmt5tTZRHJbsRJkRKsUDnA5LyKCoFZVJOnrFD5mfaFh4R8O6T4di8L6NoNrpOipbG1Sxs0FskUO0quwIBg7T25B9656teUlqOyZ4/+2V8PPFPjD9l3xX4R8AX9zb6nYWsd7bRBhI19HZssxgYuDlmWMYP3iyj5uTRQak9ROJ8ieOfGetfFpfF+reIb2HXPD+qCPUItJltrmK2sre9UDTbZjaXdizXM1rIpl824nkZpPLSFQCT22S2JPk+D4H3fh/4teF/Edzb/wBjRan4tj05tLOiNILW5aRmjtIrRpZHmdY1jLQTuDmaISZjkDSDYz6w8danBf2trDofg7w946uxfu9tpus+KNRfTTdK6/aYUs4GSK7ji/fNcX9y7oWzI5AeOKpeu4itN4X17xjL4g8V65FomualqAg0zQda1K1Flpk9j5NoL61tcbP+JJb2japunG1WSYOHMu1gr20A7M6fqXh+68N2HgXU9Sa38Uavc+Gb/Q9Xs4p7q8soY57qX7VvtXmu91msERUTRtbyCLJLb0VXGeT+ENMtfEXjfxMtppUV54c0ZdE0z+1o4JQ+rXOj2kVnJcxu3yPGs6BwCN7qiZeP5Slra7L5TrNd/Z7+ImsroPxH8B+IPFMeseEmOnalFazLcWMcdyqSTyW1ns/fRSAKjwRSYbzA4AKgS5qvFOwciZ5hpfwc1S20+LwH4g1mPT2t9XfUv7Ru7DV7GTUJt4aV5bMSYC+TviIaO3kkDSZLN+9N+1TIcEh/7NH7Olx+1F8WPE0k3ivxB4f8MeFJFh1e60mSe1+3IQyWkdt9ped4nO24aU79qK6qqgEUVa3s4XQoq7sfc+hfsGfsqaTBdWen/CmVI47gmR08QamXuwxUuJnE/wC/XO7cjZUD5ccnPlPH1G9kauCR7V4W+H/gv4Y6HF4a+H/hew0XSrJpJobKwiCRRPI5MhVB0LM2T2wBxxWGIqymroajY+TPFf7WPxNufFfi9v2eP2cYfiNp/gCZ9M1TVPtzRtHqDApJBawoheaNGj5CEl+VXAwT24ehGMFOXUJSsVfhfqP7Nn/BQvS9V0nxr8NH8EfEjwm32e9TT5Ta6ppZ8xk8yC5VF835wQVkRgrdVPBrrcmtImV7lK4+EniD4XeBY/2Przx/qnijVfG95da94u8TyPKH03wjaFcxsWc4lmSJYFT51/fSjlQWLUb6sR1P/BPjw2njvxV8Q/2ptRhlsh4q1FvD/hnTSFCWmi2YiRNrhsyZ8qKMAj5PszDJ3sKvYGfcigZGKcNyR9bAFABQAUAFABQAUAfI/wDwUb0O71T4XaHeQjcmna19oxuAbJtpUwD1A+YE+249hQB0X7GugW918MNB8R3FqiapaC4tpC/M8cJC+WG7HOAw9iB0oA5r/gp3p+m3f7KOtPcwObuHVNPOnTR9be4M+N7Mei7WI/GgD8g9YkmvNCtG062eC30iD7Mq3D7pZAr7ZpFHTG9uPUYPUmgD2H4daF/bXwut9NYvcJqazvdRI+0Mqxnaqr0yWwT3yDQB4vpGmaadElm+yyebpkUkV0wAZSSPLcc9JCy/KBx96gD6D+D2uazc6DY6dcuG1XQRCkMojGDDLlsDaAGBVgMnJ45oA9MhsY9Rs50cSq7yKqiMFSAc7kyeVU4/hxigDzrxFof9t31tbzP9ohs3iPyfLKCnICk/MUBJDZJyQe2KAOI+IqTvqlvbrLIspSZ0t4IFcFBDIA8rHkYbOAMDGKAM3wHa6pL4M05rEy3jXEkkEpEYiIyiNuUAgNhxn8MdOKAOV0G3EVlBp961vKukeIzZbrgFCu8oCpX7zEkDnJoA/a79iSeR/wBmbwjHKoX7LHcwKoIIVUnkAHHt+PrQB7wPegBaACgAoAKAGlQTnv60AeWePPB2s2HiRPit8OrIHxPZottqdkJvIi17T0LHyJC3yCZNzNBI/wB0kqW2O2ADsvAPjbRviF4atfFGg3Ty2t0pBjliMU1tKrFZYJozzHKjhkZDyrKR2yQDoGjR87h1/wA/1oAw/Gt3daJ4Q1zWdKtmmvbTTria3RVLEyKjMoAHJ+bsKAPFvCep6X8LfBHin4kTWl7fWGjWmn+HtKtrYK8l3b2aFIvJwxDvPc3c2G4B3DI4xQBIugeOtd167Twk/hSPxPpJji8Q+JPEGkzanHDczQrN9hsYFuIGVEjeAs28KQyZVn3FACXwtJ4g8Ja/JPqcWiWes2Wr21j4lGixtaaZq8N2v+jXcdu7u0NwrvGGAZ8jeCWzGUAL/wAWtf8ACvg3x7Dqni7xPpvh2z17wpqWjyaheS7ELpLE8SrubazgSTkLyTzQB5d4/wDGWg+Gfg/4ztbeS+08XWsQ6/4Za78O38QuLiJbK6kaSJ4lMJlvlnHzlcmQYxnNAFbxv8B/Hd74svPGXgaLxDKLvUUfTp9G19I7T+zpZTMJQrXMe35pG3JEuGU7mEh2igDJi/Zy8eaxfTz6j8L5p2e2ZI7vWtTtLx0EjB3jhaSaVlXJmwJEAHm4JYoxuQDWtvgL8XNJk1PVPDvhvSNF1K/Se3kuLHVI4jcIyEgMCgkUPJsLgu7BSQCTuZwDbvvhX8XJLS88I3XgHTtY0qd7Z5bq5vrSFbsCVvOaaIiSPcVYSgrEiiYM4XLMpAMm6/Y91/ULux1S807wG13plz9rsjeG8uFsZ0EYi8pHPlKufP3IEGVkiUMDCkrAHUz/AAK+LLaO+lanrXh/XbCUhZNLnv7wW88Jk3yJIJBLl2RYmDrsCzRFwNkrRUAc5b/CDxj4NvvsHhnwN4m0xTcHF5o2pRQi9y2AjRwXCW8Q2bsloUVZGZ1XD+SoByviX9mXxDd67a+CtK1o2N54r1Ua7qdk180629rbkxyapKsflRLd7ZY0TYjF58SMWSPYgB9j+BfCvh/wT4csPDHhfTo7HTbCARwwISduSSxYt8zOzZZmb5mYsWySaAOioAKAGSorxlXUEHsayrfAxopygAbIwwPYZwK5IFH58ftf/CWf9l3xvo/7YfwZhhtxB4kE+v6Q+2OyD3SPC0yjgJHPu8uUA53yRyAErxqpa2EbPwZ+LH/CovFWk6poeq/2n8F/jTcyXnhi4XzZW8KeIJctcabMuxdsclw77QzIFYOW2nJaqi5kB9zvJ5KIjyqGYY+UEA444AzjkivKrStoaoxldtXtJLbULTCLO9u8UsRbzVV2U4XpsdCMeu45qqM7aiaPzUuLHw/8Bv7e8Kv4QF5rHw4tb3Q/C0lwpurZHvfMv01xolVXdzp9pNGHQfK1g0YOJFK+lCbkZnB+JvD3jbW9fs/inYavGL74T+JrW20jU7/UGjsorUGC5iv7iFMxx2kzyRRlbdI0hVmZweSdpDOi8I2Gq+HNBjsWMuoeGNYl1SWWawso4LZI7i0jv7eKVFlcOoSXVv43V5raMqWaKJhIjtbTTY5rjRPEHiDwzJea5ok32FZNFs7Zr6wmtdXmR4o0jYtHBa6fDY3EEMS5YSecvz73EMDP03wjouvfF638R+O9fvtO1DSL251ez0x9Skghto5pfKe6sVQB0keZUmMoXzC4ZZxGWgVonLkVxrc6P4zeEfEfwQ8OXvx18LQ3niO1vblH1C2gsxuvJvNZt06xlf8AR5t7xvIqxuJC8m6USbnyVb2isabH2R4fn8N+CfBMUUWjtYWzhbuKzgt2kWCYkPtWOPO1gWLMAxbKucE5J4GpKRSPiX9qf4weAZ9c1PQ7XTdVvNQ8W2LWkNlpeltpl7eSlW8vZ5kIllSWVFUzOgALAR+aVLL20YNkSPqb9kr4R6j8HPhjZWvjKztE8V6/OdZ1Y2cHlRWkk0YWO3xgZ8qONIAcEjY3OGyc8XO3ujpR1ueyWj2kKXQgihLmR0lWPaAu0ndkbsZZsA85y2TXmxXNobTR5dB8bNZ+IHxJ1LwZ8L/Cdhr2k+ErhbXxD4im1UW9va3jx5W2tQqSG4mQZMiny1XKKWJNd8qHLS5mZnzT441z4yfsRfEnxL4z8PeA9Q+IXwj+IWut4jubXS3K32i6pLKn2mNnRGDo7scAgqwG3KkEnopP21NR7ETOl+EFxrnxP+Nurfto2vw2vfhT4U03w7c6XqVnqEEceqeLmx5nmOjMscaqyRhXY/MyYLHnZqn7PRmZxHx71nxP8UPiA3wy+HNnBD8TPivplnF43Dagk0Xhrw4kKuNP+0oi/Lslknn2o27d5aO3mRK2sXzagfefw0+HGhfC3wNoPgTRIt9poFiljDI4G5tuNzcj7ztljjjgDsKBHWm4ZLqCIRu/msVJUAhMKTk+3AH1IqobiLtbAFABQAUAFABQAUAeGfth6Na6j8GNT1C6RNmlXFvdylzwIC6pJ+JViPxOKAPJv+CfHjKRvC994F1O+V7uzkLwHB3ukbYAZu5w69eyUAeo/tv+DY/Hf7LXxE0TeUmt9JfULc4z+9tz5oOO/wB08UAfiLZ21jqXg43dtHdPcixuZo4+qRoLiJ9uev3AOpoA+lPA3h9dM8L6FpsawrqCJBdXE6MeG2bkUKDheH59e+aAPFNP0O+8N/FHxT4Uv7V/sl7p89wtvtRllZiHQ5AzuDMSCORk0AS+EU8Q6bbL4t0fU723vNKvzDe2UmNksKZOFUdNq8+/0oA9/wDDfjix8V2wvNN3oLhFEbXEnJx/GAOAScnp3oAnniW7FvcFAJ7fcqoIiJCASPv9MHGcH1oA8n13+ztR1K5uDHJFd3L3SnfH9+OK2Y4wvIGcjnr9KAOY+F0gi8FmJXj8ia/cqjpl4B5athT1HJJ49aAMfTrF9R8QGDT7eO9c+KLKWOKddkrnlm+boq/IePvHqOtAH7HfsIXi3v7MXh5hGI5TdakkiL0WQXcu4D8c0AfRIz3oAWgAoAKAGSeZx5e3Oec0AKg2rj60AJKivGyFQQRgjFAHj3jzRNa+GXiC6+LngnSpLuwujF/wlui25IkvYV4OowICA13EmA4PMsEYUEtHGtAHp/h7xBoviHR7LW9F1OG9sNRgS7tbiNwyywuAyurDgjBHPuKANQEMAR0IzQByHxW+HmmfE/4d618P9QuLiyt9WtjClzaYEtrIPmimj7bo5FRwOhKgHg0AeIaJ478X+D9Uv7bx7qieDvFGo+RHq8d3oVxf6VqlzFCIhf6dNCwx5yJCrQuwKmIDYDlnAOn8MaLrniPxNp39lQ6mdITVY9b8R6/rNr9lm1m6ii8uC2tbYoCkUZWJi5CLhFC+azSMoB2/xnsPD154WgbX/DtprTxX8Safa3d8bKF7qVXgCyT9FR0lkjKkMHEhTa24KQCp4C8SeFPjr8MbHW7/AMKY0vVPPil0zVY45Y1NtO0LAAFkkTzI9ySKMOm1gcMKAPMfGXiPxD8RtWfw34T8KX9zoWntd2ek2en+Krrw299LZHy7ycz2w3LCjGOK3QE+ZIZWfykRXIAnwp8c+O9F8TeH/DV/N4pu9N1DVZdB1DS/GFtE2taFKtjc3MEi3dvuivraQWbDzWZnO6PLkhkUA+lLaWOXftKEq3O3sccg+/WgCbCtzgH8KAGGaIHluhA6e+KAPPfjb8bPAPwO8Ip4u8cX5jt57lLS1ghAae7nZGZYolJALFUY8sFAUknigD5zsfi1+0T8ZbueXw1qtx4JjEZ+z6PoNlb6rqCI0YaOa7nu7c2kTuzMAhkRQqAgyqysAD274AfBK9+GEWqeJvF2rXWueMvFZgl1jUri8muigijCpbRPKSwiUh3wAql5WwiLtRQD2SgAoAKAGyHEbHGcCsq3wMaKjshw4ZwCcnB46dDXEUYfi/w5ovi7w/deFfEeg2uraVq0b2l5Zzxh45IWHIYHtkAZHIznjGQ07Afm98Qvg3F+x/rXiH4a+OLXWvEH7NfxHmhSW5FzuuPDd+7YimVgpZJYyMhwGEqiMEF1Kv0RkmI+kfgx8bNc+GmsaN8G/jf4s07WLPVrMXPgDx6h/wBH8U2CpvRJGUmNbpYzFjB/ejaQWYgvhiMPfVGi2PoGR77U5YH01mW280O7hl/ejb8ud6MRhieAVI2joOK89twTiM8f+Pn7POn/ABXsIPEOj3SeG/GPhzypLHWQ0iQ3ManebS9RH3NCWAYEEvHIAykqZEk6KE7aMLHx34z1v4nfBzV5fDmt/DPQXtfBWlw/a5Ybqe1uHEi3c0FpbXQdpJ7Vord1gypZJGkgcNCoRfQUuZESIrm88PaJ4it/HN1r9peaT53iDQ9a1rTjDaNJo9tdxtaaybSKMQxMbhp7Z2hRVlDF40DoZFZJz1tcto2kw3k1zJrWqrq1lbaW09s8ccNm+qW/2C3urlpopS9rDFcRN++EiLd/Z/MH2d1jUZ6ge36R+zP8ZtL0aHxOlmJLlrCWytNOEgtr63t57xbh2mdZCLm9aZVdpTKFYodjQkqWxqTvKw1ue/8Agr4ka/4U8B2Oo/E7R7jSdOtrR3vtT1WxkikdQkYEsscUKIHkdnZk2QHK4CdWbjqwvLQ0Pnz4q/GS48a+K5fBHw7+LvhyG9vII2tdMhELmwRHRp7+fypjmaNJHKW7KSZHEpUfZ8104ely6smWxg/BzwVrHiz9p7wfYMttb2XhiLV9TeSSNp544BbmC3LSsu2SQzXe/wDfhpCYWmODcHOlfSOhFN+8fa4t5fDeovdrr0sUd1bLKmjS/wCkT+Xbq/mtEhLSM22SMEIGyEjAw2d3lzpyqHQ5WZ5B4K/aVh+Inxv0n4XxI/hm1l0661SXQ/ENnPZa1qina0E0KMPljX962xiJW2bsbRit6WF5FzdhOV0eW6/+xP8AF/w/8SNaX9mL9pjU/BWi+I7uTXNf0gO0sdjLIwxImxm5fD7MhDtXAYhDXdSrqSs0YnoH7N/xi8W+FvB/jmb4+fFPw14m8NeA9RSytfH1pGtvb6i3l7pLZWVVSeVJdkeUBd3YrmR8GlOCTugOX+LPx18Vy61YeI9Ti1WPXPEemvpvw2+FziI3OqTu/wDyG9TgIO1Q23yYpTtUROwwxcDXRR1Eer/sj/svX/wY0y98cfES/Gt/EXxZun1m9MzTLDv+ZoVmf55GaT55Jf4mwFxGiCovfYD6Z4AyR0GaBip5RdXGNxyBVw+ITJq6CQoAKACgAoAKACgDxT9seSOH9mzx7LJcrCBYKdz9AwkQ8Z656Y6UAfHX7IPxU07w78Tbd9S1Oxt9M1uWVpbqc7HWcFwIwoG0ZBY8egoA++filbR6v8JfF0MkaPHdeH7wcHIIMEh/rQB+DfwuY33hqbQWuZoLOeA299JHahnXz41UPvP3ELAKemMcYoA774OfES4stZf4Z68HF9FMyRXIT/WtFkGPJ+YnpjJPGMcUAY3xht5vDHxF0HxIyTJLqUYScsWUIY3UOuM4zyCfoaAOns1TTviNqOmiKY6f4mtDqtooh4BzglnzyOMbepAoAffaVqPhvVINdggMOjXKC1uYbRd0lnKW+WZVORtbjKdRntQB2lrqE5gaPUrmY2ShTEkTH96OQWb0wRjHt60AcXHFqd5rVhqMsLFNSFxZhG2xxxr5TfvGcYfJHGM4oA5T4caVr0fh5kN5HElxetLHJHCJCQFCNxj5fu/1oAp2kOpaZ8TrbSEXy5dVvbS6iyNweRFcbjnKg7SeQOPwoA/X/wDYahWP9mvw+FtxAxu9SdgDn5vtcuTmgD6DUADA9T/OgBaACgAoAKACgAoAiuIPPVVJ4BzjjqOQeQehxQB5ZqHw68QeBtcfxB8KGtfsmo3MlxrXhi5k8qwu5ZCWe4gYI5tp2clmP+rkJbcNzbwAacnxefRJ0tPFvw18YaRGAf8AS7fTv7TtQAQAd1kZXQHP8aJgDJAHNAFyw+N/wh1Tatl8TPC7ykhTC2rQJMjYzteNmDo2D91gD7UAbVv4n8NarMBp/iPTrnAHyxXKPz1A+U8NyDjr06UAaPmCL59p5+dvlJOB14HPcY68UAPvILfU7WSxubeCaGdNskU6B0dT1DKeo+tADLfTVtYo7e2EcUMQVI0RMBVHQADAAHIAHA4oA8z1f4Jzpbafp2j6pZ3Gi6XIrW+lX9v5ZsVUAD7Dd2/lzWrAF+WMud2MgZoA5nU9B8KwWdtaeL9I8UeBtSN5JNaeIbG+e5JuHVY97Xn7wcokaAXKKpCKqqRhQAbH7Ovj3xb4zg8Ux6zrdl4l0XR9afTdD8QW2nmzbUoYxh2ddxikKtgebCFjkHKqMEAA9V1XxHomgafNquuaraafZWyGSa5u7hIoolHUs7EBR9aAPnDxX+1hqfi8y+Gf2avh9f8AjPUpJPs6azdW0sejRLtRvPVxhrmIq3BUrG7ADzMEGgDP8A/sp+OPEnizTviV8cPGt1qviK0DTedK6yy2zOrgxWCL+406HD4YKJ5nwCZkwAAD6X0PwppfhrTI9K0S1SCCNmkI3szSyMdzvJIxLu7tyzMSxJJJJNAG0OAATntQAtABQAUARzLuidc4yMZ9KyrO1NjRV2FQsJzt2jJPt3/H+lcHMihzjed2NuOQR2pN32A5vxn4I8MePtE1Dwv408P2WtaLqMZF3aXsYkSQYxwv8LL2cEMDyCCAauMrAfBnxN+B+r/s2afe+BfEfhi6+Jv7NevytPe2Yh83UfCd23S7iKKZGQZyXUZwWzycP0wqxloyk0kekfCT406h8BtG0vTfiD4nk8afB7V1h/4RL4lW8wmSwtyhC2mrYAdGjK4FxjBQx79rBkTGth+bWIXR9b28kd5bre6fewzNNFmJxIWjZeD8pBPBOOeScVx8sobjuj5u+NXwI1LXtb1n4n/CS5t11/WdPiGtaXNqEltBrCwwS20NxBdAZtLxIJHSK4KsgKqHXA3VvQrx2kSz4llsPEPiHxi+m6/d3/gHWrv7RpraHfzpGmY2GoR3KCPcBYzAzrLsXYjzARssc5Ve6PvbElGH4a6n4qh12/8AiTpmrRzeJtRvrJrGa5mElgjXtzJEjIoAmZbmV51cCRX3FgA0ckbiUYvUdj1Dwd+0F8V/2bdSD6d4Vi8a/CyVVuLLTI9Ud77TIHChp9PlnDMbJSowjFljO2NpAGjd8akFJ3Q7WPsv4XfHj4XfF+KGXwx4tljvGtYbttL1G1On3sUVxCJUAilIZlKDcHjLqSCQ2BmuGVOqpaormR8qftC/Dbxhougar4dttAT7KYLCK3lWaGObS5EuWEVzbsrRqYy0l0rbQkqtcbo43Wa5jj6qVRR0ZMnc6L/gn/pmja545+LfjMaW+lavNPb6Xc2sl/DcphC7TTQyLGpeGSXcykcc7OAoNXiE3G5MFZi+Jvh9o37Lf7WPg34rWSsfCPxRsrrwf4jn1a+muJLO+kHmwk3MrOVSUKoAZiP3MmSOCIVp07LcqT10Jf2tPhn8H/HPhyfSX8R6T4a+Kvha6gk8HXNuWS8jdFSaFEigUztFM6TyKUWUpywYY2iafPF2ktBXLujeAfFF/qEvxk/aVEdz4x8TeEIvBz/DfwpbJvnhuDI6/agWP71pGaXJKRQ7W3OdorZxitICIdc1qztPG3h3wD8PvCPhXxv8ULGGP+wdCsfJfwn8OLRSjtcSuApe5+6fNCq7uR5YTIRtZtJK4H0b8CvgAPhvNrfjzxd4iuPF/wAQ/E0jf2r4guk2OIAfktLZM4gtlPzCNTyxy2Sq4znNSVkB7PFGsUSRYxtOAAOg7Y9qmGi1GOLAnyg7bjyDjiqAeiESbsjBGMelXD4hMlroJCgAoAKACgAoAKAPnn9vO2lu/wBlrx5bQbBJNawIC7YABnj+b6jnjvQB+VXhPxtBo/imz0yRJruK5nb7HLExCQ3fBD4HoSCwPG09OaAP1u+DXi+++KHwKudP1a+il1u2tLrRNRaP7plEZCuP9lkIIPvQB+OfgHRE8Oa1rkEPmT2B8q3dJLciHzIpSrRu2fmGVNAGD8S7WfSfiSuu6PM1ubpy/wBsjOxRkKCyKSSCoATPfbnvQBo/FLxTJ4k8F6Xqd+G+3aVdtutrlvnuYnTZ5yMecs2RjPHUUAdtBrK6t4W0DX3hiH9lCO4uV5LxbT5ZQf3gpGT+VAHpcF1JqFg8enxWMoaeSSaSOJkR3xjeAejYHXsc4xQBl6i15Bpk1nb2ZSGFYvKSMAymQ8ncWycHJPvnJoA5+zmsNQ1q1tvsl3cQW7tM9vuACOqY6j7wznigDC8My29nBf2lwk+mpsubneFeNPLVwR8gO4kp5gGP7lAGJd/bbf4l6LPEiFJkmtoHckqiYJXav3i+G4+vNAH66/sSRWcP7NXhe2tEcRRtexgPndkXEgOe+c5oA97HT8TQAtABQAUAFABQAUAFADHiWTO7PIwcUAMFpCAFUEAHOAaAKl34e0PUGdtQ0iyujIMOZrdH3DGOcjnjigDntR+Dfwn1d45dT+G3hm5kibekkmlQFlYdGB2cEetAHOX/AOzV8L5XkudJXxToU7BiraN4t1SxRWKhciKKcR8BRwUI74zQA608GfGDw4U/4Rz4txa/bJwkHijSIpJSoH3Tc2nknP8AtNGx9cnmgCWL4k/EjRLr7F42+D2pNGD/AMhPw3eQ6lakepicxXQP+ysL4x1PWgC1J8dPh5bReZqesXOnZ3BVvdLurdmYdQFeMHOPagDgNV/alsdUhubb4T/CXx58Q74XQs0Sz0h9PsX+U7pGvLwRwmLgruQv83QYywALFvZftO+NNCFppumeEPg9ZTROqiCYa5qcGVIBChEtI2DEHIM44PGTmgCloH7GXw4ub+DxJ8X9f8V/FTW7aZ5kl8XatJcWkTEnHl2SbbcL3ClCAcHAIGAD3jS9B0jRLeOz0ewgsraIYjgt4ljiQc8BVAA5JPH9BQBdjhjiJKDG7k85oAU7sjbjHegBqgpwSTk+lAElABQAUANkGUIzisa6vTY0V2KqoLHPbnvXn8pQ1wwKuMYTPA70WsBFL8oMwX94EwT2wOcY/GmBUms4nMkcwiZJFaMJtwHXspB+U8ccjpkd6mMrMD5G+LP7L/i/4bazJ8S/2T9M0yKG6eUeLPh5fzuNE8Swtu3KsDt5MM5VsLtCqS+cD5g3TCunoxHlHhb4saN4Q8WQ+H/hJ4nvvgF4yu79pL/4W/Ea1ZdB1UhTzZ3MqFrQOdwXyZURyECp0VtHCMwPoE/tV6l4K06Kz+Onwr1LwmjzCyfxBauNU8ME7/LcyX0QzAA4aMiZEw+Q2B81YywyjsBd8b/BX4QftGw6T458H+N9P1jVNGmuI7XXNPvI9Tiktp2PmWkpikAMe3BiIZWidY2BYb1dJyhsB594l/Zw8eaRqUU2kLb+I7Molyl5eSpb312U8oxw3trGI4rh02lNyGHdbxIpaORftFWql9zToYmsfDLU/BNit3d+D7m2aS3vbm5vdQkN/Z6PKiRZlsTNGYZy6Syu0smWTZcyLC6tcZqM7uwM80PhDSrXxtrOp6jd6KmrtZNfTalLJ+/sdkMcq3G6OZZVt7cTxyiaORWgWRJDPLbfONfdkZlvwl8X/iT/AGJaeDfiU118RG8+Oe2kOnoutW1pGUEjo6qkF+VlEalpArq5jJJkliVs50ldNAcc0uhfDvxi/ijwX8SNH+G/i2yQap/ZPiyF9KN08srfaYWW9iVJbaUmdfLFwxbETrLvQtWklzRsB6X8aP2h/g7+0v4Mk+BPjGW9tp9ZktL2yPgpofEs+r+Q6yfZrMwOWt7jc6EiaNSIzJlTlWGFKm4yA1PFXiC1+DHhPSrfxZ8RZvhwlnp5t4PGHjmS11bx/f2ruWktrC0QHyYwz+UGfeUQqSBt3DaUdQOy+HngbxT8X9Hv9C8HeHta+GXgnXgJPEHibWLtZfGfiSIxqfmWQObZZQwPmSfMqFljREKms5yS2A+h/g38Afhf8DfCv/CKfDbwtbaXazHzbmTzJJ57qU8s0s0pLv3wCcDsAOK55ScnqM9GtYBbRmEOTnLZJJ5PPU81cQLHHGe1bIBrFlG7AIJGB6UMCRWG4A9aKUrzSEx9dZIUAFABQAUAFABQB80/8FB0u5v2aNfs7N8SXN/pcQznB3XaAjjnkDH40Afj94nOq2OmQzy28dk1w0+xbQOpiaSMfIzE5DfIOQQcEDOKAP2B/Yg+HKeHfgFoXii4vry51jxZpsdzeNdK6qpwVRdueMKFGcZIFAH52ftJfBrxf+zx8XZtF1/U4tY8O6uW1eK7WLy1t0mnkVhsxgrHIUUscnkk0AeD/Ey5Gowi7e4hkt9Pm2R3afMWUnKtheMEEGgC34gh1HxF8M9JgjjtNUllmkuEuEQiSOOHduUj7x6A8cUAdn8D9YguvC8Om3s0Za7ie3+ySRZlkaQfMVPboOn165NAHp/hK782W/0+Y3vnxSKiJEquqRoAGaXoUPGOvOM9TQBY8aTL/Z91qOEgicCFj5xfeg6AY5zjjPX3oA8v8cz32laNBrPh3zLe6sY42ksQQpeJnbeVZuRldp5OfSgCxotzB418O6brg/eTXzQWKpJcP9oDxyHfyv3R8zLg8Ec96AKt7pF9cfEHwrdwXLrJGJZ2RgoeG2TYruHI+U7m2gnJPIGMbqAP1p/YusJLL9nbwuZDMUumu7uLzkKP5ctxK67h2O1l9fqetAHuinKg+vNAC0AFABQAUAFABQAUAFABQAUAFABQAhVWGGUEH1FACbE/uL27enSgBSqk5KjIGM47UAG0ZzgUAJ5aZ3bFz64oAQRqG3DjjGKAH0AFABQAUAFABQAUAMl/1bH2rOr8DGisc4xuIBGTg15rnZ2KBMkKwPJ5IPNE5WYBKvmAgjqDjFKT5UBHtLovm8qTuJJ4B5P/ANaosmVbQqTxRCJllVjEQdxA+UIRlifriiMLsGrHLfEH4X+APihoU+g+PfC+n63YzxGBI7y2RvJ8zGWic/NGfugFTkEAjkZrVVHTehJ80+JP2Y/2lPhN9nuv2W/jpd6hoe7L+EvGd093aLH0xDdFHkEYjCqIiB0YqwPB6vbJ/EI8n1jwB4e+Hctp8T/jh+zxL8LfFEN5KIdS+EmsFpmjcKvmtZoSjRDLKwVyw8xcxlWYppGcQJNJ+N/hVdLkm+H/APwUTurX5Xggg+IfhJJ/LcKd6F2jgZWyeThsDs2QKl04ydylJno1n8eviaGaPT/2oP2btcSGARpJdNeWbq+5/L4imbh1QluflKYAbhi/YRa3DmC5+MHiPV/7H1P4w/Gv9lxHsb0XdoLeW/1AWsqEhZIma4hLOSq5yB99hnHUVFLqSeQ+OfGf7MV3pl1Fqv7U2g6StsgguNJ8H6WZbSeR5FVbi3ikW5Yuib4VBb/VMUbZEdg1UUlqB1tvqXwt8aeH4rzQPgp+0Z8T7bU4LtFR7Z9M02c3WBJDPiWIeUcbGYxyfKvG5QuOf2iTA9I+Hnwa+Mep6JMul+HfCH7PmkXcBtl0rwjYw3mv3UZUbBeak6iOJ0I3ARpKcOd2GUZh1VF3WpVrnrXw7/Zd+GPgHWx4sOm3HiDxSLMWn/CQa9eS6lqLRfMZF86YkIpZ5FAjVQEbGMVjUxM5aWHynrVit5HcSR3ASSAKpWUOdztgghk2gL2OcnJJ4FZxmyTUjVmG5jgkdu1a35gFMZfPOMdPetowQEm31rRxsAEcVm2Ai8SAdfelT0qpCZLXcSFABQAUAFABQAUAeDfts6RJq/7PevLE7J9jvLC9crwcRXMTHk+woA/JrxtbanBpmq2+s+VIsKajdSow3tGXErRuCmMELGuB05oA+sf2df2w9Q0Twjp2ieMlur7SrWwuodPmt7/yZfJtdn2dCoBBkluCYgTxtYZ5FAHpH7UUp+KPxZ8N+EbzT7LT8aAkV8LzZL9mmvWBEEpwR95duBznkYzQB8EftK/AbWvAzz6haWMml2JmVL2xijaRLRwxCyLg7vLbAX5umPWgCj+z5p2qalovn3kEbwWfnQ7/ALskDTH51XPUlQcA54wevNAEXwojvvC/jXxB4cubcpPY3AdDKFYxqTldvodpGcd896APWLyR4NXXX7G1821uHW3uUH3TLnKn+RNAGlql7azWb2Op3lqVMhaKdowVBPLBsdMNkD2AoA8i8aafrt/baosd3c3cL2UwbZZrtbA/dkk8kDBGPvHHpigDkPgvql3pOoWukXV1d2Rv5I7m2fJEEsqn54mJyEYDaQDz0FAH0Jp3gS58Z+OPCfhN9bgsLm91mKze7kOxUtZUYMCcYMhEbADoSYx04oA/X3QNGsNA0TT9C0yBIbTTraO1gjT7qRooVVHsAAKAL4AAAHQUALQAUAFABQAUAFABQAUAFABQAUAFABQAUAFABQAUAFABQAUAFABQAUAFABQAhAYEHoaTSkrMBphjIwV9utZfV6bd7DuIIIh0U9MdTQ8PTe6C4LBEoAVMAdOaHQpvdBcPIiIxsGKX1al2/MfMxGtbdwQ8SsGGCDzxTWHprVL8w5mR/wBnWgdpBGQzgA4dgOAQOM4HU0PD03rYV2OFlagqRCPkGF5PAx0odCm90F2MfTbJ0EbQDaDkDJHPP+NCoU1sguYmp/DX4e61Ztp2seCdEvrV5BM0FzYxyxtICCHKsCC3A568CrUIoLmPL8AvgfPJNNP8IfB8j3AAmZ9FtyZAAQN2U54JHPqfWqtYLmc/7MH7N8lmdPf4DeAGtiixmE+HbTYUUghcbMYBA4osFzoNH+EHwq8PyCbQvhx4a0+QAgPbaZDGwHXGVX1pOKe4XOgtdF02yDrbQMody+DK7BSeygn5R6KMAc4HNZPDUnq1+LC7JvsNpnPkLnr+uaf1entYfM0L9htT1iBGMYJJAGAMfoKX1al2DmY8W8KnITn60fVqS6CuO2L6VSowXQLihVHQVShFBcMCnyphcMD0qfZR7BcNq53Y5oVKCfMlqFxa0EFABQAUAFABQAUAeWftNQJdfArxxDOyrCNImZi44YgZCj8QOaAPx/8AHRntE8RWGnCYTCxku5ZZCq75GQJFGnYjBfIbPSgDH+EGleMdH1rR7jTdTs47KS4hlla4BFs9vG6y75m/hHB4XAJFAH6ffsm+HNC+K2iaz8XfFtxDq2p+J9Va6urFo0EdpJE+bZ0wAwAjUYJPOc89aAKP7ZfwTg8Q2134ytbS1WxubP7NqqJOyTscfJNjoyLxkDknJoA/OL4PpJ8O/HuvfD7UYpZN0UeoWeRmORBwHXPJIU9+aAL/AI9sIdE+MuheJbRWhTxGssUgiORK69CwbKrkAHgCgDvPtE1uk0NtCjLPEr7GlUpHIT94Y6nFAGBqlt9r1dFtU8yGJvJugrHYshQMCAOS3OcHigDnviRcXum6Xb6lFEJVuYhbtHvZT9pVmEBPOfUn6Y6cUAR+CPCNlqfgVNO1m1RslzNsbAklJLif5cENnHTHHHSgC/4R+JmpWfiS18NeK4Z4df0y8ttV0+/imH2a5+zyrcDch4UiGBxwOTQB+3djcreWVvdqcieJZAfXIz/WgCegAoAKACgAoAKACgAoAKACgAoAKACgAoAKACgAoAKACgAoAKACgAoAKACgAoAKACgAoAKACgAoAKACgAoAKACgAoAKACgAoAKACgAoAKACgAoAKACgAoAKACgAoAKACgDzP9ouxl1P4K+NNOgnjge80qW2Ekp+UbhgYzxnJoA/Hz4kQyadaeILyS0EsV+sEtrb5Z3JSJQwPPCbQOT3yepNAHpX7Pvw20n4ta34Q8FeIZbi30jWA8dy6yeURILYhIDs+Ugu4IAAyAM5OcgH2H+xlfWXhSD4l2mv6lp8EWjXNpc3t9IfIigQRypsdSAsZQREZUkfMOOlAHN/E79vabxCNT034Q/Cm08VaFDcyaauu6rfGG0llUYYxRKhcjIIDA84B4zQB+fHxu1vx1oPjTRfHmqaLaafeLLI0d3Z3pkgaBhmSFhKucqDwSPagDq/Ht1put/D3w54r8NXcVxDBqMLJcysQWSRdshUngYxg5GM8jAxQB2Y0e1vfD1pFf6YUt7WLzZZrMkzwJt3bioPz7dyH0OeaAHaV4dlsIhLLPAZrswtdvv+fzdu3JUdGwo6dKAPP/jJPBb6TaTvcNDIJEhKgbx5cjKjOVOWLdTkcjPGKANT4crJH4Yt5XdJSU8pWAIcbRxMwH8JUAYNAHS+Df2eNU+OnxT0Xw74fjWRPNtrvUrjDL9gso5UaRncdpF3oqn5ju44xQB+x1nFDb2kEFupWKKNURSMEADABoAmoAKACgAoAKACgAoAKACgAoAKACgAoAKACgAoAKACgAoAKACgAoAKACgAoAKACgAoAKACgAoAKACgAoAKACgAoAKACgAoAKACgAoAKACgAoAKACgAoAKACgAoAKACgAoA80/aE8M+I/GXwm8R+GPCdt9p1e/t1jtIS4RWYumMueFxtJoA/IPxde6rYarr1lP4ekuE8Ow6pHfO1xtkZbdikoXBC7C3yAkZ/d5HU0Ac/oXijxlfR6Rp3gD+2NHtjFFKl6D9le4uVUbXRwMEKWzxjO3ByKAGeOvi98dvjXbW/g7xhrc6WGj3EdvLpmm2yWdvcMc5uJ40VTM5+8WbPLHGBxQB794B0Gw0vwpY2ttHMGtypDSyKWeRl5dQOg7fh60AY/xf062uPDUMupWFvexRXSRRQBgyuxBDbs/MEUAM3PJznigDw74dvZ658N/F3ge+nhvDCtzPCkUh5hyWJVc8fcAGOgIxigDvvg34vju/DkWmyzXX26OHDyFiWcAnAD9hgLlT6Y6CgDtr+NIS2p6f5DZUzzTuCoWUDguOwHQkdTQBwPxRuFk8O2OoxwxXV3cLsgYYXbL8mcMeSoB3DHrQBofALw1e61Fofhy1uw763NBYLevu8qN3kCqzjqQPmLKvqp70AfrV8Ifg/wCFvg74Ui8PaHB580zi4v76VAJbyfGNz+wGAqdFAGBnmgD0KMBY1AJIA6k5NAD6ACgAoAKACgAoAKACgAoAKACgAoAKACgAoAKACgAoAKACgAoAKACgAoAKACgAoAKACgAoAKACgAoAKACgAoAKACgAoAKACgAoAKACgAoAKACgAoAKACgAoAKACgAoAKAK8sYaUEIrDPz7unQY470AfiD+0xFdWnxG8UeF9NhP2r7bfvdyojskVkt1NKxdVIDMA3CEHcHBOeKAPDbPxB4z8OabbXOneI5/sUr+TZ7XLRxPGzbY5EbO3I5wDnBA7UAaU3ijXtT1228a3+om11O4njs5kjtzHG+7ncq5yo5/yMUAfVPhnxFpkV7Y2cDpc3AtdksMRXKbRnzeOgIwD7570Ac78b9ci/sK1k0kOvlv9ouQ0W2UJhvl9MHqPUYzQB4Z8IdU0qyvNI8QecgR5prK9gWNfOWOc7kkIxgqvAweMGgDW03VJ/h38SBoc1t9n0+W9ZIpSzGEbxvV359GHHSgD3vzry6tgItzR3alFKQh0YH7zNkH92Tn6dqAPN/izHBJ4ajmMqJDptxt2NGRHIVUYZcEMEyMZXHTFAGv+yj8SF0DxT4U8I3mmXCvN4osLmxvhF9oijd5k3I4HMYAdsEk5VVJ7YAP2st4kSBUHIx13bs/j3+p59aAJVUKNqjAFAC0AFABQAUAFABQAUAFABQAUAFABQAUAFABQAUAFABQAUAFABQAUAFABQAUAFABQAUAFABQAUAFABQAUAFABQAUAFABQAUAFABQAUAFABQAUAFABQAUAFABQAUAFABQAUANaNGOSO+evf8AyKAPzd/4KCfAmbwl8YfDvxt8HRQQ2viQyWWqW8n+rfUQq+W5A7vGu05yPk4oA+F9I8I3114b13w9av8AaI9I1cyOpTzFS42tlj0ADYDcZ6/WgCh4q8N/bNZ/suC50ya4nSALNbsfndcA8ngKqgISRnKnBoA9ae9tvBk1tp+kRaZbvFboWQxuGiycmTzfvOhJyQSRz0oA5z4h65q+pPfeKLq5lNktnN5kMBEiMyqqq3OCoJJIHIx2oA848E6ctx4dvNNkght3tPMkTUBvO+NQCyFkwANw69QeAcUAdZ45hbxHZeF/FSTO66nmF1lBwJQuMfJgYO3IJ5wRQB2vwx8b+IrfTLPwz4l8yzkWWVUdpk8u4t1Zh5YbgqB09TigA+Lmlf23oskNhqVjDapGbm6WaMllgAzHubkpGZMruQjplgQaAPo7/gnB8E9F8aa3L8Qr9A8Pg6SBBC6DyrrUpod5bgYaOJHwrADc3PTAoA/TmI5jVueRkZ60APoAKACgAoAKACgAoAKACgAoAKACgAoAKACgAoAKACgAoAKACgAoAKACgAoAKACgAoAKACgAoAKACgAoAKACgAoAKACgAoAKACgAoAKACgAoAKACgAoAKACgAoAKACgAoAKACgD5C/4KOw3Mnw68LNDDN5I8Qo00qDhWEL+UrHoAzlRnqKAPz+W50rwXNr2v6vbwf2XO7TTCWb5HDBiCigYEjAqMD+/nrQB514B0O91Hx/N9tzM6pLczoMOtucDcjEjkxlkXB685zQB2vxTm1GwfUFsJWjubHy4w6zkwQRMoYQ4IIJZieDkUAeUa1dvrEeneGHumuiLpbnUmlYllcZcxqBgbUUY4Az3zQB02mayvhixzDYSSS/bjB9ji+eLU4XyfO3NkIoVlBQY5BxQA/wCHbS6honiDwnKLqHUNOkk1HT4Yl3KWBX93tJ564GOze1AHdvoGi+KlstS1LREhVIZPJg+zbXQsflLEHax6nkHrzzQBcHgeyvbC+sNNub6O38kECcK8QY4VW3H+H5gh9No7BsgH6N/sHeB7zwX8En1S/sYrRPEN/NqNrbxpt2WaqIojg84KoGAOevqTQB9MIcqDgj69aAHUAFABQAUAFABQAUAFABQAUAFABQAUAFABQAUAFABQAUAFABQAUAFABQAUAFABQAUAFABQAUAFABQAUAFABQAUAFABQAUAFABQAUAFABQAUAFABQAUAFABQAUAFABQAUAFABQByfxM8B6H8TfBer+CPEEKS2epwtDl8/upSP3brjkFWwcigD8jPiL4E1TStfn+GOrbHuPCWpm6voWjPl3JjKtCrgfdDqAw24oAwPgzb3FyNd1maNYb+TUJPMhSLfJvJDZ2N8xUkDuQRjigDd8X6TH4pmGgW1+32ewQ3mtrEm1lJizGoGBmQtge3agDyDQdLm8O6Imt6hBBfz65cw6cQzYnRBkui8cnAUM3XIIzQButot+PD7afZiDVLOK1leOAyrDcrKWA2LhQGIwfm6gcZoA5uHwN4nh12y1zw/Df208d7LLFItsZ2CFDwzlgWAZXGc9++AaAPcbX4f8Axe8L+EdB+Jl18P8AUoNM8QwLdx3Gnob6EgkjawjRnhOc8FTz3IwaAPbP2d/2X/GnxP8AENhqfjjRb/SvA8Jkmu47+GSG71HcBi3QOFdY9y9SAcFscNyAfo/p1lZ2lhb2dnaR21vBGI44Y12rGo6IAPTGPwoAtAADAz1z1oAWgAoAKACgAoAKACgAoAKACgAoAKACgAoAKACgAoAKACgAoAKACgAoAKACgAoAKACgAoAKACgAoAKACgAoAKACgAoAKACgAoAKACgAoAKACgAoAKACgAoAKACgAoAKACgAoAKAGMiM3zDORigD82v2yr1NK/aN8RlYLeCS40TTs+W22W6G2RckdyuSM9cAelAHoHwL+BGieNvh9qeu+JNEgS1sdP2ae5VkvRNGu5ZPNBBGCOxwRjOeaAOQ1X9l2w0b4Kaj8R9S8T62+q6hdtL5dyYkSQZcAvKAG24HXPHQUAfF0BWxk0HSr2O8kNsl1NHciYPBG5c87l4Xg8Ehs9Sck0AerN4fh0/T21eW9lSK0AMUZhV5F3DDcYJOckgj1B60AaGt+B7vT7VpNObzrQaekipc53/6lpCpx3Axg9eQM0Afqj8INLbSfhX4S06WcytDo9pl+QT+6Uj8gQMe1AHXGKMjbsGOuO2fWgB9ABQAUAFABQAUAFABQAUAFABQAUAFABQAUAFABQAUAFABQAUAFABQAUAFABQAUAFABQAUAFABQAUAFABQAUAFABQAUAFABQAUAFABQAUAFABQAUAFABQAUAFABQAUAFABQAUAFABQAmBnNAH5nft8zxWP7TtncyNDG82i2VrE7BMgO0wOcjpkjrzn7pP3QAfY3wQ0xYfgC2l2Ezqfsl2qybvNCnDAAbuT9GGR0ODxQBxHxh1LS734O+G/hm+LrVNUlsra3gWL/XSHAZWXpg/PnjtQB8y/t1fs++BvgPJ8PPHXgixl0izeWfSNRSOZ5FmlZF8s7WYhfmDHCgZzQBwGneINK1HULbS9MBYWsW6SWSLA8zcWYLt56Hv3oA77wjpl38QfEnh/wFpUhM+t6klvOSdxgtFYzOxP+6hX1wwFAH6cWkMNvaw29soWGJFSMDoFAwP0oAmoAKACgAoAKACgAoAKACgAoAKACgAoAKACgAoAKACgAoAKACgAoAKACgAoAKACgAoAKACgAoAKACgAoAKACgAoAKACgAoAKACgAoAKACgAoAKACgAoAKACgAoAKACgBpJzQAoPrQAZFACE+lABk0AKD60ALQB+bn7d9hNcftW+Hd83k2h8PJPJlS4Zo3fDAD7rAlPmHPGOnFAH3F8ILXS7T4ZeGbSyvUmhutOQhtmPNdl3ScjHOWI/4DQB5X8GfBXjHxP4+1Lxr4+nhfTvDWq3en+HYBEAZGUkGdzj7nG1Tn7wNAHDf8FNbGzuPgn4dv5Z44ZLTxdYSBZWQEswOScsOmOlAHyv4RnttMWTVmu7aaI/vRch0KSyuMbSqjoDkcNjjt0oA+pP2IfCNnq3inX/AIhQ2sf2XR1Gm2xR1ZftMgDTurAnPy7Vxk42noc0AfZ8ShI1RSSFGATQA+gAoAKACgAoAKACgAoAKACgAoAKACgAoAKACgAoAKACgAoAKACgAoAKACgAoAKACgAoAKACgAoAKACgAoAKACgAoAKACgAoAKACgAoAKACgAoAKACgAoAKACgAoAKAMnWfEWh6CvmazrthYK3yr9puY4gWOMY3EZPU4oA4q6/aD+EMThYfG9tcYLbja2010AFJB5iVgp44z25oAYn7RHwYlWHyfiFp0slwxjjjTc7b/AEZVUsD9RQA60/aH+Dt2snk+PNPBglEMqSpLHIj7wuNroD1YdueD0OaAL9l8bPhbqEzw2/j7SEKN/wAt5xEH9lL7QT9M0AacfxG8CsQkvjLRUkYnaDfRrnHOMsRnjHb/ABoAD8SvBAlSBfFOnbpIzOhEm9TGDgnKnAOc96APz9/4KNOt58cfhF4v8N6+zW+qaff2O+1cbXEcsbbslSGHVcYboRxQB0mgftP/ABM0ODRNIXRdH1EWdyltp1u2nTW0sauoXdxtDffzgrk4yODQB91eEdAg8N+HLDRQpLww75mwSDIxLueR03sxA96APmT/AIKXW9rL+zet3O8MX2fxLprRyyYMal5Nu4984P50AfD3g/TLNdDTV7Se1V7CJZJHmsZMyxpITIFZCDgnPJ4HTeOgAP1I/Z38B2ngL4PaFpYWFbi+g/tK8kii2K89x87HHbhgOMjjjPWgD1BQFUAEYA4xQAuR60ALQA0k5oAUdKAFoAaSc0AKOlAC0AFABQAUAFABQAUAFABQAUAFABQAUAFABQAUAFABQAUAFABQAUAFABQAUAFABQAUAFABQAUAFABQAUAFABQAUAFABQAUAFABQAUAFABQAUAFAHzN+3FO9t4J0S5WdlaDViyqkXmuT5DevCr65zQB8Ma34okhaL7Tqkem3MtufL6EBEOwDawxk4X5gAcNnOeaAMiDVTDJHP8A2wWgnjRUe1tnZ7iQkktuLZQ7cDjHTNAGjZeNvEMEdtCNcSC0Rg+y4bEhO4ODIVQtnKjHzHgDPcUANXWZtXsxfs9xFuvXklkeQkRoqlFY+ayhlLAHHXB9KAL2g+L7YzJY6jqMGqwxXQndbZzEFDKAWRF3AcdQrnnOcHIAB6PqY8I6x4Pu/wDhHPFd7FdxBnjjmM0crcYjiZmwBluASxG3BNAHh/jzUNd8RfGTwXa6fZ3saeHNDKXVxp2Ga3uZWDSx7lJzkqEyD1dcYzQB694UXT7H4gaTrer3t5qeiaKk179nt3awnlvVwsDRsEIbDBsnPJ65oA+3PBfiDwfrN1CtxrWtaZPK0F1FHdeJpJPNmYYaIr5h6YyQVA5/GgDzX/gpFcWY/ZovrW7ZJJ7zWtNS2haEys0qy7woCnJIHPI6Y60AfIs2k+IfDfgu2S7sdY0u21BGhtZrzSXHnSkAlYuFViVBG4kgdOooA/Q34b+I/FvjDwho/iLwl4x8J6ppc1lGkSpYS74p1Ta8TlJ2UkOrBiQuCDjjFAHoNlc+KFt4/wC1LLT2nGwS/Z7gooOMtjcD6jvQBVutU8b25njg8M6ddbYiYnGpmMtJgYDKYjtXr82T9KAIF8Y+IbOaSDVvAt/+7UM0thcQ3MaHGSDlkk/HZz1oALH4kaJd3f2K9hvtImkH7v8AtK2aFH+jEYP50AaMvjXwxahzL4k05ig4RbhCxP4GgCZfENpNZvf20zzQxKrnyYy+4E46hSDj2oAhsvFmm6leCxszeGVy20yWM0a/KcH5imByD1oAtWevWF5ezafBO7XEH30MTKFP1IFAGopDAEEH6UALQAUAFABQAUAFABQAUAFABQAUAFABQAUAFABQAUAFABQAUAFABQAUAFABQAUAFABQAUAFABQAUAFABQAUAFABQAUAFABQAUAFABQAUAFABQB41+0r8LtT+KXhzTtO0mB7iayvDOY9wxhkKg4bg4znBoA+Z/Ef7F+rWmmJd614Rv8AxJqDZWbUYtajSaEYwqi3MRUjpjaRwB07AHH337G9vaaP9rtNH8Wx3n+t+03ui3TIkgypytv5khAHHzRqDjI4waAOdi/Zg8W30sOl+DLA3E11bKrTy6Xe2tkNjN5pb7TBFtIULyZl5GQMGgDxjxF8A/j34biaWLWfBtwZJdjOfENs7kKAUYLu+U4VTz06ZIoA4vXP2ff2wJjZeJT8N9f123liP2a50i3hvYpQCVJDQkg4IIPy9Qc5OTQBTli/bD+D8MnibXPBHinw3pkceyW71Xw2rWhVuMPJJDsJB5AOcUAdb8EtI1DWLqbX9f8AEupy6tfbtslrOLcvGrBsMjug5PKlMgDbjGAAAdx4m8SHT9cOk6Xrws5rUOdUk1CdViZDKHto40LFlIAkRiSu4ncMgqaAF0D9qXTvC96mkeJNR8PXEv7yWJbVZIIjI6qGVxtGSygHI4ySR1JIB6D8Yv2gLD4mJ4O8Q/DrRbXTYvDV1DeJBDbxyh9V2rkyKF2sCmQNwI5zjPNAEXj79oLU/jX4sg8RaitnbW0NutnZWgdmFpswLhiOADucgc9MUAdR8Fda+IOgajav8HIFv7XVkKf8I/IipDqUESn7RJNGNxB24VGIBJPXFAH1D4D8Z+FPEVmdU8TfAjXfCQ0rEV213aL9ms3OAcjeGIDDDFYyABuLDJoA9V1eygXTX1LRrTUtRt7mEobXS7tYUdHOfNiZioLdNpU9MYPegCjP/wAJWl0t54f8F/aJY7cJFPqutZaE7QCfLUOu7jnDjccknJNAGDbSfEV76CPxXptnJcPKBDc6boCPFCWOBuc3Mh49cfhQB28/iPT9CAt7/TtTuZYvkkuItLdhIe5G1cflQBZ0zxdo2qgrbw6hG44HnafMjfqnFAFvUdVsNItPtmoXZhhcqi+YWyWJx0Iz+dAGjGIyu9FXDDggdRQBKoAUAAAe1AC0AFABQAUAFABQAUAFABQAUAFABQAUAFABQAUAFABQAUAFABQAUAFABQAUAFABQAUAFABQAUAFABQAUAFABQAUAFABQAUAFABQAUAFABQAUAY3iKy1m+gEGka4dLcn/WiBJWPBHAYEdSOo7UAZA8J66DMk3xG1orJFsAa3slCnOcgCHrn1oAxvN17wffTx6nrHjHxJbvAZFl+w2Qhhb/YMcaEtns2RQBt2bX17oV3ay6lqD3TRGUS3tlC7xhkDACOMbGwCBtwSTmgDza58URpaRafHbfEG7PJaHTtBtYCSOCRmMbQcZAJzg0AO0TVvD1/a6jrl0vxN8N6folu015PqlzLZwoFGeIw5Dk/7IA5oA+W7nxRbf8FGfifqvgTT9UvtO+GPgewF1DZTMi3WuakrbTJMFcN5aqV25OCRyKAOX8O/Cz4naH4m0rwLf6Lfafql01vbCK5t4biFofMG5MIwcDy8k7GwDH060AfTv7LPwg8E+IvhPcax458FeGtbuNX1/VbqFp7NLv7PGkpgEReRdygGE4Xt6k5JAPQ9d/ZK/Zl8S2BstU+BnhJoZGZx5OlxwMrN1IMYUrnPagDw7xP/AMEw/ghJqyXPw88T+JvAdhNIhubHS7vdFvUcPH528I5B/iDKcnjpQBmt/wAExvC9rp5tdC+Luv2YVpTCZrSOfyzJtLybNwDudikgjbnJAANAGNZ/sZ/tPfCDULTUPg58YdOv30uIiAyD7FJKuMGOS2KSRvkdfnUZ54oA0n0v9rq1iFhq/wAKdNt765c3Da54cMdlcS3HQrJJFcMGyPlbKrkDDZoA9v8A2XvDHxm8OaFry/F21sbOS8vUn0uwhMYe3i2gOXELNGhLbiNh5BBOGyKAPeVRduDkg8cnNAAEjXGBjHoT6d/WgBhKRkqoP3c4UcgetAAHXbhpCQRuz7UAK8UEybZY1dSQwDDIyOhoAa0qJNHE0gVpC21Sc7uMmgCWM5RTkHjtQA6gAoAKACgAoAKACgAoAKACgAoAKACgAoAKACgAoAKACgAoAKACgAoAKACgAoAKACgAoAKACgAoAKACgAoAKACgAoAKACgAoAKACgAoAKACgBCoYgnPHv8A59KAECIBtCjA6CgCK5srS8ge2u7dJopBh0cbg31BoAzW0ew06wuLDRraDT0KHy/JQIEkYMobjoc4ORzQBxPwo8AeJ/C+m3E/jLWL2/1iSZvmbUJZoJF8tMERsxUEvvJ46k9sCgD0G9s7W/iltLy0iuYJgYpIZF3LJGRyGU8EUAfDnxB/YL8W+D/ivP8AFD9nLxedA026fzLnQ7KT7LJHOUZH8pj8sisDuMblRuYkEcGgDofBuh/tr3UKeHG8HeFPD2sXsfl6n8SrxYp71olBRYxZRu5aYDjeZGXjnHQAHvfgf4N3Hw/8A6T4E8M/EPWbKPSoPKaaGG0ka4uGZnllYSRN96R3OM8Zx2oA6GTwt4oazjiHxL1qKRcB5Ra2RdsddoMOOaANG00XUbXUPtsni/VLmF4lQwSrbBFIAzIGWMN1HIzjPagDdiGY13EMeu4HOff/APVQBG20ytGbZmGM8kbWPXp3P1oAzp9Q1OGy+1WmhvJI8vlmFphGw5wGLHPH9MUAQm88TyQGaDS9PWVkYCOS8Y/vASACypgrjBPoeKAIGg8erew3aazolvYiL99aSWUjssnfEvmLkZzj5Rxgc9SAaN1aarfaUbeDXjaXbnIu4IEOB6BXDL/OgCn/AMI3NLqFlfXuu6jM9kOEcpGskn99hGBkf7PT2oAeNMs9La+1Kzt57m4uFdnjS4cmSQDJVA7bQD7dKAK2oav4mOmiXSdAYTy2sUkcckq7o5c/PE30TnNAGpa/bJrr7TdLGkRhhaAdWDEtv59xt+lAGnGMIo9vSgB1ABQAUAFABQAUAFABQAUAFABQAUAFABQAUAFABQAUAFABQAUAFABQAUAFABQAUAFABQAUAFABQAUAFABQAUAFABQAUAFABQAUAFABQAUAFABQAUAFACFVOcqDng+9ADRFEG3iNQcYzigB20elADWhickvGGLAqcjt6fSgBDDEeDGpxwMjoPb0oAcEVRgDoMdaAAqp6jp3zzQAbVxjFAC7QKAE2r3GfrQAbF68/gaAEaKNgQyA5GDn0oAXy0AwFAx6UAKVBGCMj3oAQxxk5KDJGM4oAQxocfL0GAR1H40AKI4wchAD16d6AEEaKAFXAHQDigBwGBigBaACgAoAKACgAoAKACgAoAKACgAoAKACgAoAKACgAoAKACgAoAKACgAoAKACgAoAKACgAoAKACgAoAKACgAoAKACgAoAKACgAoAKACgAoAKAGtIifeOO1Zyqwi7NjsI00a4Bbr04qHiaS6/mFhRIhGQTjp0NVGtCfwsLCGVB1ah1oR3YWFEiHof0ojWhLZhYC6ggE9TjpVuajuFgLqOp6+1Q60F1CxH9stuP3y8nA+tCrQfULFe61vSbKPzbzUIYFzjMjbecE4574B49j6Gq9pELHnOs/tVfsz+Hb660zXfj98P7G9sWaO4tp/ENqk0Tr1UoX3bh6YzTUk9gscs/7en7IcVy1rN8cdEiZYYpy8kNysW2T7oEhj2F8clAdyjlgBzQ5paMWxPYft1fsh6jJbxQ/H/wnC10A0f2q5a2GCWGWMqqEGVPLY7eoyKSewHovhb4xfCnxyQPBXxG8O+ICyCQDS9RiuiULEBsRk8ZDc/7LHoDSc4rULnT/wBp2G4J9qTLDIHqO+Pp39Kx+t0eblvr6MaVwbUrJWZDKdyqGI2NwD07dfbrV/WKfcfKyUXMDYIkBycUfWKfcOVkVzqdhZxtLdXKxIhwSwI5PTHrU/WqS6/mHKyYTRMNwbsGxg5A+nWtPbQfUVh3mJxz16cUnWguoWDevTNNVYS2YWFLAcE03UjHcLACCMiqTUldCEZ1X7xxUzqRp/EwEE0ZGQ3H0NZPFUl1/MdhDPEBkt+hpfW6Pf8ABj5WL50eSN3T2NP61S7/AJhysY13bqm9pMLjOcHpS+t0e/5hySK0OuaTcoZLW9SZQ23dEC4z9R9aHjKC3l+Y/ZyJzf2mM+bnDbeFJ5qfr1D+b8GHs5dhfttrkr5o3AZIwcgeuKf12h/N+DFyMRL+0kxsmzkZAwc4prGUXon+D/yDlZQ1Txd4Y0O0lv8AW9ds9PtYFDST3cohjUH1ZsDt0rRVoPZisebXf7YX7LFjIsVz+0D4EDuxQBdbgfkDJB2scfjVqSYWMm6/bo/ZGs57WCb48+GSbwSNHJHJJJEoQZbzJFQpHwON5Xd2zmndBY6Twh+1L+zl49uBaeEPjZ4P1K5YEiCPVYllwOp2MQ36UnOK3Cx6Nbavpt5EJrO8jnjbo8R3qfoR1qPbQ7hYn+0w4zuJ+imk69NbsLCi4hYZWQH6VP1ql3/MLCLcwuu5XJH0NL65R/m/BhZi+fFjdu4xnoar6zS7j5WL50eM7v0pSxVGKu3+YcrENxEoyWOPZSalY2g/tfgw5GBniHJbtnoaf1uj3/Bhyscrq4ypzWtOrCr8DE01uV9S1G10myk1C9Mohixu8qF5W5IAwqAseSOg469K0EY6ePfDcn3G1M4/6hF3/wDGqAJB448OngTX2eeDptyDwM/88/SgBw8aeHj/AMt7vpnmwuBx/wB8UAPHi/QT/wAvNwPrZzD/ANkoAX/hLNB/5+5P/AaX/wCJoAkHibRWwBdt8xAGYXGf0oAB4l0Vul23/fl/8KAHjxDo7DIvR6cow/pQAHxBo4YL9tUk46KxH5gUAIviPRnAK3vUZGY2H8xQAp8QaMMf6emScYAOc+mMUAJ/wkOjcf6aOf8AYb1x6UAIfEeijrejjvsbH16dPegAPiTRQu43vAyf9W/br2oAT/hJtD6fbh1x/q2/woAUeJNEIBF+pBOPuN/hQAHxLogODfKP+AN+fTp70AIPE2hkZF8P+/b5/LFADh4i0Y4xejn/AGG/woAG8Q6Opw15j/tm3+FAD7fXdKu7lbS3ut8r52jy2AOASeSMdjQBfoAKAIJRlzn8PavOrfxWUiNHV0VhyRkfU1vCEGtRj/MOdigZ/qKxdqeiAhlT7QxjbBi/iHqays5PUB0BCgJt2gEqBnPSin7sgCe4ZAfLC7+wfgY9Tj8fyrta5lcR5L4//aa+GvgrW5vB+nXF74t8XwJvHh3w+gubvBAPznIjjADoSXYYVgxwvNYuGoz5K8ZftSfHD4ra3c+G/APjOw8G26LN/wASrwZo3/CWa/jaoQXN0pWytt48xwFcMvlMN7da2UIoQ/w5+yZ8VPHoHiHxB4Jlvbu6vbe7XWPix4zu9YnaEwtDIBpWmCCGOQRk7UkuGwdoLk8hupGAHXf8Ma+GPAmqF9Y+LXw+8J6nr906aXFo/gPR9NWbCZMUS3sk8su1mH3XDYOD2aspYtLZAdnL+xL4On08Z+M3xOurFofNtbaPUdOFpHwdjxxR2QjULHgIqgR7dqbSOaz+tX1aHymdf/sX6wt69x4b+P8AqdssUckEKa54T0TVY495DLuRoItyjcVxwc5IK5xR9dS0sHKeX+J/2D9Xgkg13SvAPw58RX0MAhS98K3V/wCCdXaUqVaRGSW5tiWBOcooIYrtHysN1i4bNC5TidXuf2rf2ZQ978P/AIq69JpthMYv+EZ+J1vb3tuwhijKxRatA3lZczEgM1o7AJ97GQnGlX2KirM9S+H3/BSTwbdeKIvAn7QPw01n4V69OpMVzey/atMfAxG3mhUdY3Zm2sFZOF/eHPOM8E3sytj7E0TxHpmp21hd6ZdRajp1/bJcWepWs8ctvMpYqGRl4bK7DkfKcjGa5Z0Z0XZjNO7kYW872UEVw0BYCPfhWbIyjHB55Jxx26dam6W4i9YX73MaefZtA7DaRwRweMEE9Vwce9bqWhBfU5PPGOma0pe/KzAcc4461dRKGwDDIyYBAJPT61FPEKKtJATRNvQNjHWu6nJTipIljJwSV5wMHP6VzYvp8wRXdgqgFQQe+cV5s9ig3KYNyjIxkY5yKXLpctFaW+jW3kl2SERgk4UjOPQ96ylOxS3MjVEbVLESW91e2yKRIogxuJ6kEEHcD0x9ajmKLVhb21vaRwwWEdtER5ixRJsHPPIA4Of50mnPYTdjmPHfxS8AfCnRBrHxB8Y6ZodmjMRLeXCx+ewBO2Nc7pG4+6oLdDirjh5SFzHjVt+1N41+JN/PYfAb4GeLddYAY1bxDA+iaRCOhy8g8yQg8bVHPPSvTp4ZJLmM3M8x8Tz634p8TXPhz40ftiX1xemKOS48HfCXSXM0MYJDfaJYknnCDlSx2mulUqUVdi5r6Gjovw0+D8wgm0L9kj4geKYfLD2+qeMrtkS5ZQQJJI76c7e+SYQRwcdKzm4rYR13h/wP4ztxLcaH+x38LPDEsRQ2s19q9vLGycL0gtiQSpbBz3FEJAaNx4a/aFldNOu/gZ8CJ7CVhDNaia4UyRs3RS8JUnZ14PPPtV84HO2Pwyv7q/mbxr+wl8OntYmd/tGmapZTPNGv3NiSQqS59Cyj6VClfcDjdZi+DGgM15Yz/GL9mu7hkJbUGtbhdHlkkUbRMczWpwzDA+QVr7lgOz8EePv2rfAfhyDW7XVfCf7R3hNsyLrHh66js9VVRksiohMU5HIVRhsjBrN04yA9Y+Df7Wvwi+M2qy+EtO1G60DxlbF0uPDOvW5sdUiKgE/uXwXHzdVz0NY1aNnoM9i+SRy6E4QlSQ3U5/KuWVIBTJ5b/vSTvPykdh6VnzWNESPIcgBce7d6zqyvEZBO18Yd1rJEHEn8QyCvcVlECRSVRY5CPMZTnA9a6oNW1Au2+QCD2Ar0cFb3reRnMp+ISRo85HqmeAeN4z1ruMz5x+J/jTxB4d1yPTdEuhEpsjcuERh+93lcl1RvlwMdP50Acvc+M9UuMpB8U9QtTITtJZXAweRh5AfUew9OlAFRPHPiSXLWnxG1ho9qooNlvUkAfMGjY4+6eOfvUAbGleJPHF9ZJcal4j1jagJP2dZlkfJ4wjQqcevJoAmstT8b3N0z2ni/VE25DJcQ3JXb1zv8rqPpzQAN4n8dw3Ekx8WGO2wAIvLbcoPRyzpg5544IxQBfj1nx/LAskfjaJkkbhtqAqBjf95RuOWyTj+E4HagCxN421WziS3k8VBrnciZM0AV931QZxwQOhzzjmgDBj+LV5e75bH4gWF3FHKIJJEbS2Xcd2CH2BSflbjI+63900AdZb33j+SNZZ/Gb2l1Jam5gtJdLtgsvQAuwUmMZZASsb/eXGc4oAYfG/iK3kgtb68neSFWeeOOK2dXjG1QwBXI+d0AAVRhs/UA5PxZ8cNU8KxRN/ah1Kae7S0it7eytgZHOMKjN5YZ8lF2D5iXQAFmUEA8q8Yftwatpen2KaNp1xb3F95hkk1XT0iFuRgeT5ZmVZJNxBI3gYdMZJIABnS/t0a9oUen3fim3tbiCWIfao9JihgvEw3eC5jkR/4dzLccZ4UgZoA9Q/4aLmk0ax13S9XutRsdRtRPa+Rb2rTBM4PmRpECmDtBLEYZse5AKHhf9oH4p+NfEU+leGNAQ6ZZws97qF3LG7Wz72REKQwSozMySADzP+Wb5+7igDrm8QfFuVJ0m13T44GIzttmjcAj+F1tgwOemDQBp2viP4g2tsn2nWrN3UbWNyl0+4nuxYDp7DFAHRWmu+LnsXmudT0WKSJTKwSCXJUHqPnGPrjP1oAfpvjHXfKnOq6lpt09suWRMgocvgZZtxJCjBwp496AO88EXb3t5Y3TxqDKsjfIQyrgMuMj6Z6nqKAPQqACgCB+XYDqK8+t/EZSG+WTh8/MAQPapUetxkZR5cSJIy7SQVAHOaXLzMBGb7LFkRkKPxya2k+WNhHD/Fn4ufD/AOD3hSXxr8Q/EsWj6bbTRoD8zvO7sFEaRIC8rHdnYisSOeaUKSk7gfnx8Xf2svid8ThfweL7PxH4K8Ka7bLH4X8EaCCnibxAHlWMG7dVZrG3ckA8K0hcLF5wViOlLl0QHoPwT/Ys+J3jXQ9Vi+M7af8ADLwV4ivJb2X4eeCYobQzoZZSi6jdoGaZcEEQ73UKFBVCvlpjKVtgPrPwh4U+En7OPw9/snw7p2j+FvDWiQefeTELEoVVOZ5nPMjHYcscsTnOKzcnIZ8xfEz9p341fFfQtFs/glEnw9tvGF3b2/hzU9bhiutU1WB5QJL/AOzfMtrYpGHk82Tc7YjCJl1qo01e7EeSeDPDnhr4kfEzRm8YXd94oudTtbjUX8ReKEtNQvRokEjwx38k9+s1tY2c1ybk21tax7nBLPIqkA7LlirWA8s8LaNNqXiu81r4BeJ5PBXiO7+LUegaVqej6vM2j2lpJavLP+48qFZbctGzIBAIvLyjKEKbr5YN2sVHXQ+k/jZ8YP2oPgP4J0LxhY/GTwr4/t7jUbbTokuPD8NvBqcN4jMjiaKcg7REclQBtbOCBk8kVCdRwsXL3UcXrH7XH7QNl4g0jSNe8W+ELua40hZtf+22FmdBtLx4Xa2ja7sbyeVC8weOOWRUGRD8oDF12nQhMjmNf4TftNfHf4m+B7jxRZTeGfEXiC4iYr4Yg0+WwFzlmE1nFcGd7ae48seb5Esat87FVYs2c50LRtFhzHR6L8LPgB+0J4LWb9mvxhaaRpGrqby68F3pgu9MsrhiZZPtGjTsRbS+ZGIybQx7Rl0fYqllFzh8TuFzyrT/AAX8df2S/EM3/CsdVbwuJ55NRXwVfX5vfC3ipfJRZDp9xkNBcv5UoW3uVjlZREFeTaqjTmjV3E5NI+yvgN+1b4K+OkmseGxoWqeEvHujFhqPhTWZfLvIeT88R+XzI84BYBXUn51HBPn4nDSWsSqcubc9wfSLSe5TVDbOLmSJYZWklbPlZY7AAcYyRkD7xwTnArOMujCK5i7o2pw6jbpPEgWMgodrBtjA42kqSpI6cE8jrziumDUXdMJKxqEqBnIretaKuQAXOc9O1VTpwauxj1GFAzXVBJKyJZFcuE2k85yMVx42VuX5/oVBXIXZQOcenPevOqOyuXylS6c28LyRKpfA2IzYzjsKmdW0EUkUGs4YTPeW0BeeUmQAscH0GCcCuVXm9SrFHWL6w0DSn1K+1BI7WxAkubi4kWNIV6lnYkBcAkfiO2SD2cnKyHofM/i39qvxx8Ytcf4dfsfaRaa3cWsoOreM9ShI0PTo1OZI1cj9/JgdsD+derhsI0ryMpnn/h3wn8P9D+IovvCun63+0h8aIsxT63qk4i0PRmzkjzmVobdVbosYeTO7p1rs5oU1qRY9vtvgz8QvFuj3V/8AtD/GW6v7KRDc3Og6EP7K0iCLhjE84bzp0C4BZmVcA5HIxhKvzuyDlOV1b9pz4T/ArSYvDXwn+FE9/odtZic6tpkCWejKSQi7rgBjLlwQzgFflbLZFCoOerZGzOS/4ak+Nuv3UsHiFvDvhG21aYWWizeHvI1t5Tu2yXLSyzxqwTr5SRO7AADHWtFhorqWZ134o+M6axdada/Ha48YXqSNFZ6Wk/8AwjUt445dIUjgkja4WPL+S0wZgpOBkCqdJLYRzPhvx/481S31Gz0r4veLtN1Cz1EwXiDVpbnUtPl4Cxyw3kMaFgzrmLbtYMgEqsygnIhnU2Xx8+MnhHSb2/h+Jf8AbV7pJkkj03XNLY22pxq48+F7uGGM27RAsVf5sqDvjRhtpOkmB6xo/wC2F4Ys9Dnf4neDtW8LTabpMt/crZ+Vqml3sKv5Ye1uojiRGcgAsqEEgNjI3ZuhbW4Hhs3iKx8Q+PNO8d+Bmg+FN/q+tnSYpPD+i/a7sSiJJpEvo4547WQIJi88joVi3Km53VyNacO4jfsdat/itaanH+0F8FrfxbbaW9u1n468KwlNTtopbZJ7eUwIfPhfY4bEDum7OAByXU0dkMk8D+P/ANoH4PwyeLfBHi6T9oP4SJh5leTHifRUyN0ZQ8yui8lXAJ2noaXs4yEfWvwu+K/gv4u+GbXxV4B1qHULCTIdGISaBwcNHNGfmikUggqw7ZBNedWoOGqLTudZh4Qyyzb1LZXdzgfUV50pu9jWw6ZysQXf8pZfmXtVQYrEjFiNm7JJyD7VbuwsWbF9ysuc7cc/nXqZZ9r5fqZ1FaxX8Q5/sifGOqDkZH319x/OvUMj41+Ktq+pfErV7ddSggMC2SRRP5RYJ9miYhQ+WK7skgKRk+9AGFPIIdtpJe6jOySPJ5cAZAhUAgsVtPUeoyODmgCCN7uISXCtIrFdwNxcN0wequicUAT6d4o1RbR7KC98uKN2x+9t+Cf9+4Hc8EUAUI9VuDNMf7Ys5hOPKn3DT5m/Am5YZz6g0ASHULDT7KWW7voLWPcWeQf2acJhTwkTFiRhyoAyQpOD0oA+e/G3xx1u+vxN4dmh8N6Jl/s1xfLbwapfkScPtEbG2icZZV8vzCmxi/zCgD0T4CaprHjfU9MbXvFt7eaWqrc6lFBqSXK3TttVIEOzzIznDEKxZlG3DbiFAPsi9+HWhCzFvo9lHpE6h9rwIflfHCgqQ4Q4yyoQZCBk4HIB5R4x8G+OfB9/p02heMGuZbHM9vLrs1vBpyO5xkQpErsTyQsTsw688kgHnPi3XbmK8ubm58V2t7cv5VnC4vlit4y7q7NJuMcgkfygEVlUAbdqhE3EA8c+J2va6dUtNEk0eW+CGSVdOmm81ftckkTuync8sWSExuI2fNkjk0Ac54n+JV/fw3l7JrENpDLCu5SsJbH2fGxl+cJJ5iK5bAZQmCMEkAHJ+MNG8Tx2U3jvV58aNql+bK3uGuNtxe2sw2PIiKpXaViDK2CC2flYEEgHUeF9L1mPwjJbatrD6BoOlJue3Lm5ur1mYt5aRI2TJIxJA29VLBeTkA76w+Id7Jpmk+A/hp4EgbXTGGurW3MjC3kC4kknYuY4doUghtxGFQZZfLoA9i8NaXqWj2rDxB4lM92pZrufNrFEA7FhGiEs21VIQHG47MnlsAA6mzvdLdkgXxOrK3G7ZuYH1AFuAQAPpz3oA6Ow1Ha7bJZblXKs64mGAOcD92q5oAvXmrXYhkS8sVERUMwMEkmTjg7gynPrQB6v8ML+PUU0e8ijCrNHKwAULjhx03Njp/ePGKAPUqACgCBxiRmGc8cDvXn1v4jKQhZ9ynAAI5z1oWwxsuVgZ1Aynzf4/pSjuB5t8a/jX4S+Dfw81Hxv4m1OOKC3b7NZwkAy390wOyCIfxO2GxwRj5jwDWzXMB8LXlr8aPj58RV1u/sLZ/iTPY+ZpGjSuZdK+HOlzcx3tyuG+0ao6gMEbayyMr7QgSINe6I+s/2dP2RPh98FtKi1/WLNPE3j++Jn1jxRqRe4up5yzE7Hk5RF3FRgAkdeamU2xnt5gNu88kUSlSg2qGwHOCNuT65H459TWLlqB8R/tjf8JR8cbb4hfDzw9rUVl4O8DabZ6feXAkZUuvEt7OjxxTNGeYraEx5DEBZboM4bZ8u8IiPKbPx3qPiv42eJfiPo17qmjW2mDQbS30i9kFtHplhb2cUN3p727piMb7q8t3crtt7g277hHlxs1ZAef+G/GujXOi69b+KNBs9O1zwjqsGnvPqulSXkllpGnWy29ukujALE0okbfFvKgtd3j/KINxkCzpni648KeMPEuqz6Hqdo/hj4j+EvGNzb6+0UmonSLq3bT5JrlECpbzSfaLd/KCIIfMRVUbQSXsyobn2B+2L8IbfX/wBmPxVp+k3d8v8Awi2mR6tootpYbc2t1YAy+ZGUiUIfL37gOoRQpUgg8NKX74upseIQ/C28+MXg3WvhB8QNGin+IXhfSp9e8Da1dwNctZz2zwvJYPNOHa7tc3ELItwHcQXOxy7xeY3bz6mR4/4Y8SWVjaafrdosvh+28J32g6pqNrbXEsdqlol9C95qOnBt0kDwSzTQ3NifMh3ElDmMotRmrgdz8QPhv4c8B/HXxPcar4un8OaXc+MTqek+IrOzEUXh7Ub50j8k3YKiDy5ZhcyxTExzQxjywuXBmoubVAfWPwb8W6b+058I7uLxpo2lXV3ZSXHhzxPp89sTCbqEjDj5shJo5VmjKj5RN8pJWvNryeHmawjzaHzh8a/2dtY+G1/N4ltrzVtZ8J6NF5+h+I4JpJ/Efw/bLGO4EindqWnggq8blnVGYpyp39WHxEaujCcfZq57N+zD+2Dq3ivxOnwY+PVrZaT8QLewF7pGpWjltM8VWLqGjvLQjhmdR91CQSrbQp3Ik1cLy+8iKWp9NeF9T0rV2j1TT3KtNEsZBn80BAWYdGKAtuzlc5HfC8cEm4MuodcSsgIBOBwRiuypPmijMkzgAD0roknZWAkX7orppfAiWVr2RkMajHOSSR2GK48dvH5/oXAzNRvo7Xy1e5RWdtuSV5OOgBOSenSuCr8JoZtjaz7jq1yFN9LtimZXk8rC9CqMePw59a45y0sUiLxV4m0XwX4e1DxP4l1KDTdG0uD7RdXlw+EjRTyxIz09Op7V0YenzMTdkfCnxM8Zal+1xo174l8XeItV+H/7OunXYNuIoXTWPG8oYgRxwg+YYiduxQpJO0kBlO316dGNNXZnzHtPg34J3HjnwvpXgnVNDm8AfCywjUW3gvS7lor29jAVh/aVxH8ynBLGCN2yWw7nlRjVx8afulJcx7tpuieDfAPhmLSdGsNI8P6Bp0bNFbwIltBboCS5IBCgKOSfXPNcc3LEbD5UfKHjP9oPwn8ahfw209/q3g8Tyx6Rp9lZuY/EF5C4HnzHAzZoys+XKwMAgkJLBK7aWHcIpsTOE8QeCTCPC/xrs9H0Hwf4dv8AUJrCS3sdFtXhu9LijZ7jVJtp3SDf5hiVApVF3qo35roVRL3THqdH8LfCvh3w74Q13WPDnhG01O8n0+41rWPDDXKXNje29vP5d0HtpiYkutyTxLNDgEbN4DM1HOMy/iv8M5PBmv6BqvgC9+2eD/G2lQvp8uqXDtJG67ZobNGO6ScpA8ksJ4ngSB/KkYKIy07jM7xt4ruNQSDxF4g8Nz6nBcW1p4b1O9l8iNr20uFlW2u3W4KpNMrC6s7qMtgmJX3RlU2gjHhi8AeKZY/DY1qfXdXlkEf2bxLpOqWEJ2j93AmsRrvRvm2r5szoNyjJHNAyt4j8Np4ha9urLWp4/Cvhexv/AO3LeN0N9q2pXEBtI9JWWEBWuZ2CpOqDczQNISDLTSuxE/h1PB3xA8PWfhb4kanFYaxY6hcW+saRDfJZS/bobdbee5tFkKG9s7qOGEy2zZfzVJKMrncS90DQ8HeO/iJ+zp4p1fVfB7T+Ko9Tuor6+06a4WOPWreQiIi3O1BbXNpIvlCMogaL5duIgayk76jPctNj+H37SlzD8W/gVrut/Dn4n6Vb2slx51g8DTQTLuWDULU/u7q3OWHmrnBHyNkAVk6nKI4+LQ/FMHxf1/x58MtFg8DfHLTLZT4h8I3Zxofji0jUf6TZyDA3sAMSYDI+BIOrV1QSrRsUj6U+Dfxm8PfGrwmNY0eKTTtTs5jY67od9lbvSrpeHglTg5zkqw4Ycg14mMwvspcxsjvIcIpka7eWEsvkqUwAOOM9+c9a5YATm4nzulAQjeFXg7jn5fpn+lEnZgaGmKyQ7HTawA3YORmvVyp35/l+plV6EXiME6Nc4XccKQMZzhhXrmR8bfFK1tf+Fma1eX8Uk8YS0jURyyqCpt485AmRc7g/YcFfwAONu7jSnHnISxSJI2LvCCUJIODJdHoG7+lAFCe6sZoxB9nt0gZXLNHDpjEAqo2lSfmJOctn1/vUANtZ7VVZLaR9sZ+ZGtdOGAwHyn5mI7YoAuQWmr3lytoljaIszRGPbYWsrFjuGcC1YYxgfKcknntQB8+aje+IfFnj6yi1e9vLBbO3guP7Ot4Y40txLKwKPbxIiT/uzAB5gKmY7cAK+8A6KbwN40Dz6V4E02eXUUR7y/tNNXm0ZwGQXV40UryTH5i7OUU7d2D0AB6T8DtNWTxfB4u1XSNAjvYja211LZxMkx2uJFkd+BIpMA2sY1Ksr/Nt3MQD6A8fa/8AEq61d5PhzpMWvRXVskMdn/acNhPaysFzv3t5iYMedwVw285B42gHk15ouo+GLW91/wAYywarrqLHDqF3Mj6zaW05UvJGZr6aCBxEGAIPmAkZ2QgqtAHy18Q/iedX8X2ulyx2dlqGi33mXEEQe3s7lCxMkZtCz7MrucxKFiPlrIhTZlgClqUOi67daLpmk6LbyahqV1Pp0GhxhZot6iNY4kYkkKrrMjgny/LSOQqCJcAHqXjnwh8N/BnhbQfhzBLa3YtpZ/E3ijVJ7krJcxoixIkS8eQkjvPEkahUWETOwOWagDz7VT8T/jP4gPiHwv4fhl0iGXZYHU7yHTbBOVBmjZ/vHaBGiiNkQICnIXYAdbqH7Mfxx0bwtb+I/HfijwbpFnErpavaav5shZyQ6QGaNW85xgEw5cjK5IYrQBh+AtPsPCsYsvhpruqpqqSo6LeX1ygml25QywZmjViM7RNlTkZHXIB9OfD3xTe/EPwZ/wAJLbW2r2bW1zJYXi21w+1JlAI2qjjghsYJABBAxgCgDVNn4puLhlRrjaxCxvvLP17o8Tg+/JoA2YrDW2RkmujJKjnK/wBkxFVI6AlLTkZ56UAQ3eqatCDbybXuFGP9CklAGFxyhjiAP0/OgD274K3DXekaDcSu5kZZ8+YzFv4/VmP5tmgD2GgAoApzgyTvGMghfkbPAYg/4VwWviJX8vyK6DwqNIHySfvD6URX7zUDO8U+ItD8K+H9R8ReI9UtNN0vTLd7u7u7mRY4oIkG5nZiQFAx1JFVON3oM/Mjx146+IX7SnxS8I6l4aMt1q+vi8uvAGhG3WO18MaIJPKk16/3gebPIFQwxkbUCtk7iEfTnUI6iPYviLrOtf8ABO7wH4Oi+F3w4TxtZ+I9cZPFWq31xIdS1DUp0JWRpFDNvdvMCAq2MBQCSSZUlV0QHovw6/bx/Z68fw6TPN48s/CmvX8Be80HXd1ncQONqtH50irC5BJ2lX+dQxGCpAzlRkmBr+PP2uPhFo2g+IdT8I+II/GGo2CW8NrpmjB7lrzUJ51jtbSOdFMPmSSFTt3+YiFnKYQ4n2LGQfBLwBoEPw78U/Dfxzdaf4k8Wa9JLq/xCsoPmjW91NCfs7FMx5WJEjG1shYo2ONyszq1HHYC5B+zj4L0HRtTTTBJf3+paZcWV3c6kkd2Wa4TZczAOmCZN8zyLt2SvI7PtLl6lVHJCPz+sLHWx8TvEOnafotvqWtaV4R0yTVxdzvGl1bxarFFBbFbhCzSAeXGwlKhY/3TOyxtK/XHWIHV/En4fz3evaz8P/CWu6p4ps/Evw7mtY9RadPIvNcgMuq2rgu3mzyzTabfyvOw2M8/XBRXulDmQr2Z9KfE/wAR+NfG37GdrceE7rS31L4i6To2nvfyyssKf2j5FnNKwC5XGeAByCcAbeeCFLkrM0TutTwjRIbnwVL8N/2htM8Va9q2m+A7+78JfEnw3qKQyahoMBi+w3ryzQBTcR2/lQsXbdIwWF3K/Nt6iDqvijpXhv4PfEWW/wBV0AeIPhn46t702l3ZLEunQ2kyXU01nO6MCsYl1C8liZFMkgu/kDPbqkk3A43XvFHj+zsEt/D8Gp6pc2kV7pE88luPtD2ERlis4tWfzjbamiRxn/SVjuSu1yy/vBWkQOP/AGCvj74k0n42X0R8JSweHPiLqFn4fVrS4+1R22s2ttmN0SZw8ULW+7APyqAoQER7VyxNFVFzNFQlaR+lGuzRQ6fqEeqauILPT4GuEuZNqxxDCjdLvByQvm8kFTubdtIFeZFqm7I6JvmV2fFX7Tf7Ovhebwfp/wARvhtqkifDtCmtCTTDJIfBksz+YdY0vyiX8jzGSae3gHOHdVDgY76NZy0kZLTY9R/Yy/aM8b+LfFd98JPj3r9sPG2m2hbTZLVYm07xDYnZIt9b3EfEkhUq23Chkcsq5WQRqvSVuca1ep9kQTb5XBmXgblUdduK5qb53YUlYuKdwB9QK75K1jMlT7orop/CiWY3i7XNM8N6Pca3rN4LWytIXknmJ+4oxz+eB9SB3rkxv2fmVAxtMdpYYr2a6vZ2vD5ipdRhSjbcghMfJgdR7GvKlU5tDpiiTVL4eHtLGp6jrtvY2Gmg3F9c3W1IxAiszszE4QADJb05qFFyfKiHufDfxX+JNv8AtJ6pY+Nr3UtV0r9nbwldg3TQgxz+ONY8xfItLaDBkeMuAg4G/e3XAK+tQpqjHmZO+h9A/Bj4c6h4lurb4rfE7wvHpOvm2MOg6ApVrXwrp5AEdvGg+T7Rtx5soHDAquFHPFisVd2iyorl3PRfGHjzw/8ADjTYb/xBK7rdzi1soreJpp7y7kc7LWCFMs8rH0+pwBWVKj7bUc32Pi/4ufEjxr8c/FC6R40uLzwv4Q0i9htrPwpoMsNzqGt6ijfMt3OyPEsUcoWMoivukJRdzK+PWoYdRRzybO88LX/7LXgu11HUvi34w0nS7/w/AtpqOhar4yW+it1PKQtYx7MvgbghiznOBxRVTTBbHA/E34/a98TvEN3/AMIR4G8RXPg+Kx0zTfD9hZ+Vbz6mly4M0tqA26DfbSlfnIZV8s7QDyU49QNrRLyfwn4z03Trc6XDctI2n64dOfzY7ZHvhdXyPMAFIaa4KFivIspWyMtTkMm8TM11+zP8DFv/ABKumst1pt6ojdXvJbOzgmlE8Q2lsiPyiQACyttz81Y6geUeGtV1rxP4SsLrVYLNEutQ1DVLO2tbUpLab78xG1Me4M95HPDJcLGOGleGPpJhtYpgT+GtWbxVpvibQrXV7HSI9EkhGveMfDmkSWSLePNiWyW1kdobi8mjVFiSOJHSQnenY6AX7zWpH07W7kX9p4d8OaXpbzQ30V8ksXhCynmV2luiTvm1u7RjmMljukGNoHzAjJ8ZaLp+q+FU1TVfCss+m2+nNp9poVmq3N5pOnXp2S6nKXGZ7xpXs5pXJGIpwqlfvUAW7fV/DI1yHTpPiD4tvr+WSOSCwu9Ws3ks54poUkjt7ZUjvp7ho4UjQyKQvmyOxOSxBmn+ztrHizw5408C3GqolnqE/iGbQrKWyu0uEv8ATrrVLx5Ldk5DwqqTyK8fA+xoy/Jk0mkB90/Fb4SaR8UdKtIb681DSNZ0mY3Wi63p0nl3mmXRBCyxt/EPmwyPlXGQRiuCnWcZAfN/iKHxxaeJb74l+DrG0t/jP8PUVPGGhWoaOHxpoeBi5SH+JmwWicZ2Sboz1Wu1zjWjysE7HvHw7+Kfgj45fD2D4ieFNbSTw7qdrmcSyGO4sbqMqGjlH8LKThh7AjgivFxFF05XRtGR38EkojjtZSkk6R7mdRhSvZh6DHrXM/eNU0bOlly0oYfwoQ3r1r1coVnP5fqYV+gniBQ2kXCsAR8vX/eH5GvZMD5O+IJtU8b61d3scBmFvaiPfuLFhbp8xJkXup+7j9aAOWvr93mlktFmjjRQD5b3eHIcf3Lps9D0HegBgu7lyJLj7YxIYMqPqDfNj5zw7cEr+tAFWYwNaRJMmu2wJDObVrlmHzKTgPA3AB7YoA8y+LHxAHg3Sr6S1k1NXsjGFlvYCzSPJay3Cqu9FVN3kiPewIBfpnFAHhc3xMk1Dx3qd9JpGnRyxXWjSQpp8E8gmWO5jDyfvGeRXbe+RJw6vuXbzkA+yvgL4W8HeFfD9tqOq6TN4q8S3Vj/AG9rV1cRCVTPeTKYbW3EhCRkloo93fyuSBGqgA6zRvAV1/aGqXmr6PpUcusXUNw1ood3kEUUxjRrgCP98sjIoIQRos20p87uQDk/HXxxs9BF7pXhHwzrk2sWds5l0jUb77NsZX8oQquwTyqzFdrBim10ORkgAHi2vfFWfUdBjktPiRPcX8pZlm0E3VtY6dEwLnyyrCBgVwwLKJHMjK5ywUAHnX7O3wWsf2jPiRcacbQ6f4c08+f4nuhvhlngklYw2iFQCBKDtGc+XEiknzFXAB0Wr+IPDugfFfX1+GfhLw1YaVbzra6NeJDIZ/JCmDy42D4zKFMsjNvyk8JLAZagCa1+Fmt+OfEV7qniXxNapc6hLFcedd2D3kEISPbGscG+K1+TdlVeaXBLF49zPQB61p3wfaBIbSD4x/Gea7nt/OS30O5sNNtGhQDO+RbQW8cQzggz7gC3ynkUAM0n4GvocF/rXi3xrqfjbz4Ps9heX89vJNaxSEhUZ5mUu672TbsCHfnZg/KAfPHxCvLXwRcQazqd47vZzRNai5jaEIzTtuW5iJJULJGQVQoRtYqqt5hoAyvDHjXWvBPiTwl41h1i4sdL09z9ojjKLLqMbO7SQyCM+cC6kkmTg7QQWUgKAfb1/e6LFPbxyarZW6S7nyZZHBAI+YB2OBlh2oALHUtKu8IPEGlFIkAJl0eVmY9SR8x/lQBGb6w1GURQ+K4ggUq0YsUhU9eN8igDp3BHNAHvPwH2ro+mxR3DSost1huApwSPl2gLj/d4zmgD2egAoArsR5rgkdhx16VyRajXk3/WhSEd1VCN2COOexPSjRSbA/Oz9vX43aX4m8Z3fwh1DWzD8OfAItNV+IsKGVJdZmbZPaaLBIrjMkwx0xtJ3sxEZAuEbL3gPT/2ZofCnwut9B8XePIdPt/HfxvvidPtNPi82LT7NLZZbXT49v8AqoooFizwFLsmSBjOMkqjaQHuHxv8G6J8Q/htrngTU0m26taGPT7u3SSZ7K+Db7e6UKfvwzCOUEYx5Zz8oNYU+anO7GfHXwp+EPwk/bO+Gnj7Tvilq1lqPxlF2bfXtQOn7ZPC04d4YorNdwzbA28jcSEM7SltoKheypWt73QR6h8cz8K/2Ybf4MeHtL0hdH8KeFtT1W/S0srdDHLdQaHfGDf5hO+6luGQRbjukkbgliDSjJyVwPi3Rvjl+0Fc+NfiBpnwP+IOvaQJNXj1nWlTRbKRr3UprWNCI8sQjSJayMsCgnhgS23K1VpxkB9KfDj4gfHNdSOp+B/js/xCvLBHbxH4C8faFHpestKkkjhbWKECWGeSCCWWOKQEBMEiQABcpUrLQDnv2iLXTfA/xP8AC3xk1Pwt4hsPDnibQ77Steshpw/tRLW6LIRDncJhbyeRIkLfPH5jH94rFYdo/DYDyaa88N3ereAta0/4o+HH8X+CbxdWiuNb1FbAeJtGXUZZiS8xUWt+jPdQzW8jhGV/kBwpFUZOMvIl7n1B+ybDba34L8Z/AHxnZ289t4d1P+19CgF0SbrRb65e4tDvR2DGOeF1zFJtU7VILqxPJXk41OZbGqPM/jnJL8FP2kfHF9aQWljYeK7K31v/AExVltJL0qYbuWa0EqGWGaGO7hu2RSsSy29xhXiDjaPvLQh7lLTtYsPC4l8C+FPGS/D6a7uJLi38Oa9LL5OlvO8Y8nSpVSSC4il2ROI5La5hjJVo3UyBmbg1uBmazoWheKPDOmaPf6tp+pjUZoLiyfSdJs7Y6hdO8MyMUjhiSa2eyuJ7t2e1Ajjs2DFWc7dIwaQHm/w6efR9G0D9pm18Kz6PoHhnx3DdPfS2hkubqELYJdHZudJMQw3iB4kVQTJjawIWak9OUVnzXR9vftZ/tOfDj9m7wjdyeJ0e78S6xuGlaOjFZbuSPgSuARttgFwWbJfIA3Mpxxxwzk7s2bbR55+yB4u13wtpNr+y58YPElh/bHiPQT4v8Nalpl7lP7JvCWe2TeNuYJBMy8NE6llx8pzrWoulqhpM83/aI+EN78F/iD4a0bwVEYLi9uJda+GF7BLtfTtUtSJbjQ5Y8kyWdxuBhXKtDJIEU7WZaqE1VXIG2rPtz9mz4z2fx2+FGlfE60SCGe7JttQt/LMIsbyFwtzbsrO5Xa24LluVKHgGuWpB0pEvXY9b0zUIby2MkVykp8xkYgjKMCflYDoR0x14rWnU9orkNNbmjEweMMDkHv613U/hRLOP+I3h9PE76Lpl55xsI7z7ZOkbMgd4trxhmU527hypBDDr054sfJRir+ZdNE0VxFLK8rSM0aKZEZsfJn5TnHUnmvAp3c7m6ko7nyP+1r4puPjd8RrP9kTwn40h0bSZ7Nta+IOqL8y6fpMYRhAXJAjeQrypIG0rnqa9/D0YpKRm5Js0vhJ4Ib4heJNE8YpY2em/DzwfHHa/DTQoJXWNvLDJJq9wuPmLqAIdxJC/N1Y1niqyinEqK11PqW3tpbCAQ2gCyEfLk/7WWIHucGvLhFVJFyt0PjXXPiI/xT/aj1axtPEp0nT/AAhq6+DNLu7ZMS2cs0SPqNzE0o8oTtvZA/LJHG+AS4z7dGl7OJi9NzyG1sJ9S1HxC3he5Ms9reXtoPEC3ryXVnoguLtUuY2jJfa85MU0uCyJMHX77EdMZNGctTivhT+yjB4f8UWL6f4d1bxOdd8MW2r2sOpiGC50x7hTHei9jLAJG4Jw7SZETvhXfG2Jvm2BaHpnw08IaL8PdS16fwZrqWOm3VwsS6haW5E/huzNtLealcoRmNZHtERo2CZjF3FkMRguOi1AwvC/h/xZ8Udd0dZZIfD9vrGpsZYLW9M9qNEjsVFpHJMSHd3LSROwB2mWY4LS5GUncZ3fxe8b/Zb+x1XxFezarZ+H7afwl4ctraJZb+71a31G3FzLDGvUyJZ3kcY/djy0wecAzGIHklr4Qvtau7TwP430LxL8O/Dt28095PfQywSXMDSINsSKGjmu7mFPLCyENHKmQXGzbvGyA7q8vEubS2u7Fj4D8PeG7x3vb2+K3dvoHz/Ktv5ibr/Wrggl5Mnyh8u7GdyEclqGmjX7m18NeINJl8KeDPDl/HBpfh3VR5t03mbraXUNRbOHuyju8Kk4jaBY/wDloDTSu7IZl6D8TdL+Duj6RrVneWniKS1MyXltZ3ci35kkea1ltpoZIDbSRyLGo5dfLEcKlH8vJTVnZjSbHW3xIt9f1KaHU7C5j8PSXFrpkMZL6CIImQr/AKUkdzOTbfMVYWqqHGcsgAFNRBprc9F8F3upa74z8KfGW8UXt2/iPw5onhOHSlTStPcCaSOS2t7VmLeQti8rmR+WMiYVRmpn7m5J9s/GSD46zeGrqP4Hal4WsNUiXzUl1sSFXCgkxrtGFLYwZGzt98V58YxlIZw/hvxfpn7SXw+034qfD+2g0j4h+HELW0EsgDwTAkSWryLzJaTFWCuMow2uBkHHT7KUFzCZ5j4e8R6P8Gfi1afFbwd4fm0v4YfFC9Gn+NNMuIjCvhrxJuKrNIMbUDSgwuOASysOGBMtLER0GnY+u9TN7BZRX+nxRzyROodNwAeLPKgkV5NSKpNpm8Jqxt6KiFZblVZTNtJUnpjPA/Ou/KpKXPby/Uis72HeIMf2RPnOPkPAz/EK9gwPkj4pteL4s1S4tdKadRHah5Htrh12m2GRmKGVeuM5Oc54FAHK2uqTBZ1fw5fiJ0YEroittBIPJljUDoKAGQ674bEgnk+0r5cqzeXJptkN2c5485fXkZoA534l/Enwz4H8Gan4mGuX0H2ZYkjdLCAokjSoikAXe1j82doyTtIFAH55fEH4s+LPiJf3OqX/AIj1ZtPSRm02wuLnzGKhsiVzvGH4UqgV1VGPIUksAUfCus6xN9m0Z4Gso7N7W8O+ARllicPH5hIGVXJbjJbeN2UUGgD7S/Z1+N994S1jUdJ8Um81SC5jsri0mt5jLMIdPmiIUjgurJPGEbqHjZGzuJoA+uPD3jfwx8RtNWyttZjk+2wy3cGoLEgjV4k2yoI2y8UiLtl24Rtkq4bIbYAfAXxW8Wa5p/iPUJNG1qOCTTjJviF2LyG4O7zR5YkUuqPGrk/MxDReWM5jMYBH4R8EQ6j8HfiF8XfGmhLZ2en2t7pWh6fPI863Gryf6O8zQyHaqWxnWOIdHlbccmImgD1L4ban4l0j4Xw+GfAOkgeKPiFIdQuf7PtlWO3tlhFpZjajqGPkW7TfKwcs7AnPmNQBqaP8EPhJ4Q0tP+Fw+NL3+2DMjaj4b8NXCSXzO8m2GK7ngGYWZ2w0MAjQGRUVpQqYAO58K/Afwnf6mPG3h34dab4dm05X1K10+wvHW+lZU/dtcXUrvGgcvIuAhC74yxB+VAB+qeOvE1rqeh6V458S23h7UNNaF3ePU5Z7tZQHR3VhEVkQiWOJwuQzQFn2fKCAee/H/S/H2vy6bfeHvFGmMNdctpV9b2MI095LYmV8hZHcSLseTz2G59rRMI1dloA80+Ks2sePb2TxN4mt4NNvrq2WfUjDKJ4jPsVJSqhRlTsTlhtbcqsgYu7AFL9nPwzP8UfEerweP5bVNF8L2MF1F5ahJr4vcRPHF/CiorW7MxLE4Dom1XYqAfXW6W8vvNa/vEmnAc7by2ChnbfkEM3Htjp2GMUATKjtd4tdTadyGGF8QRg4AOcAjngjkUAVdRE8aGW61C+jt1U7ydfmk29RyUnXGMZ6UAe7fs3SO/hbSCzH/j5v1y9w0pYB3GdzMzEHbn5iT1oA91oAKAKNxYiWdphNKjHA+VzjGOmDx+lcco/vWUjzL9o/4yaf8BPgz4k+Jl86K+kWTJZxP/y1vJCI7eMDuC7DjpgHkVpKOoHwv8A/gnqvjn4ieGfhn41gPiqy8LXU3j34j3ts0PkT+J73zJ7SyuTI0bzmBHVmwJB5sjK2xSwBOV0B7l+3t8CvC/jOw8NfGq/17WtF1XwDfW4udQ0y58qePTppwk0iOT+7eEuswYDkArzxtzpxaYziLz4v/tmfBPx54Q+Dlvpfh74w+G/GJSHw14snWSCR4yo+e+eLeoMWRK8gDl413Ahshaly9RH1H8DfgvZfBzwdNYRG0utc17U59c8Q31srRx3V/O26QoCdxjUNtQHoqDoc5wrNOKUQPHPjH/wj3xs8S+MtT8TpNfeDPg/PJZ2WmvILePU/EP2fdJO7m5jLpbCSONVZog0rP823a1b25KaGfKPxy8NeKvDnwp034yaj8R7vw9Ya14kh0rVtQW1ubmXV7ZI5ZVLxXMcbSmKVCkaXUXyMAInEeGktAc58SfH/AI28OeGbjxpYWWsXjWq6Z9k8V6EBBb28gjt3k082UrJcR6dLeoVjjlSNcNviQIpjkLCF8YfFb4leJfD51zVfA9/rt3FH4d8R2YuLqORv3MsjS2VwrvukRPsMslvIN7KkjFt32o7gC/4o0X4X/FO01P4iv4YvPHGhx6pearqL2VlGdY0HTrk3haC4jEgk3Wlxes7qpbcbRXAaFwyUt7Ce5vfsj674S+Cfxn+Gkek39tCnivQJtB8Vvp0NydLZmvWOkagkzgRsLrcEwMlHDIwVyRWVenzI0R79+3v4I1mPwX4d+Kfh22tb3VfA+tSR3OnSDyra+sdQC2s6Txr87xK7ws6YdGjZ9wZCSueGkSz5s0fRp4/E9l8Ivh7deJdXtfEdrcHT7dNajXQIri1YwXc0Gn3Ecpgt0YO5lcPuPmReU0sbRJ0TkI7+9+Gmi6Fq+syaXcL4w8Z3pnTWvEvmvD4Y0qZp/tE0NxcTMZb+RLlDNHYwoVZ13vGNhUWpe6B1MM2leBf2JdQ0e71TUWl8V+GPFd1peli7aW4lj1G8LWryQ7V8yZpJI1YAAp57gA81zv3nzFx2Om+LXwo+F37PfgP4z/tBXcNtqniTxoJTYy3ivLc293eRCA2VvcYbMbSzMQyqqhcAnauUmnW5nYos/s7/ALJXwX+AH/CP/Eu3sNRsfGc+jJHPcXl+97bwlooxcsCsYVAmWXcxHAbbx0xnWnV0HzHR+G/F/wAPP2zvAvxA8IvrdrH/AGbqFzpCrZXqXL2qRyq1neq0ZP71XUSRumMESKpbAckf3D5mJvmVjzj9nPx83w7+M66QbK30y1+JRudB1zTo7pwuneO9O8xbguDu8tb23VJUYMd2RnlVB1qL2sboSXKfdmlvkAQSxeVIPMQbGDcN8xxnj7w4wOSa4buGiJk+Y3LVxLbpIr7gwyD6ivVwz5qSb/rUhmX4ghilktsljIVkRVEhXCnbubHqMAZ7ZPrXHmSuo/P9DWl1PN/jT8UdB+Dfw41nxz4mkl+w6TAgaNY2kM0ruqQxrtGXzKy5I527j2rhw9HmkEj5P8FfBw+Jr2HwB4yllm174llPHnxYuIHdJYrORv8AQdG3BsqjMACnUpGx4GK9WcvZw0IR9qeHbCxsLYWFrGtvDHsSGNB5aQwAEII1OMIFCjAGB09a8WpGdSd2b3sjcvmt7K3k1K5eOOOBS8h+8MLzk+g4BzW1KnyyI5j86PhLpVnrnirRPDN9p1vqOh/ErXdR8TanJaRE3M8bWJnlgY7t37xDHCFQZaKQ8/MTXr81kiZO5J47ufCs/wAW/Eeq/DpLnwt4qv7G42SaWxtWfSZY7OKF0ERKqQ0Tr5YUkNn5QcErnJPZPA1lDN8DdL0m78RteWWqWWqax4klvNVnvNX1TT4ZGhtomu92cSOsayMGIVWaNAA5II7geDaE7zfEXXbTxKZIPBvinXL/AEy+u7O98mLRra+0O1hkkniwAEZprQxMMgAHOMHGtroDHurrxX8PvCXh/QLeG/8A7e8AfZL67tLa1ictYhYo7loZOd0haxmZQeu1gOXGY5QNbwJN4G8RftEeFfHdrf3cvh+xutd1GGU2YjM6XtxdwRX0MjKGZjM9mrfNhZZcp1JotYQj6N4k0WFY7TxvYX/hyJZrKe40XV10PU7hxLNshubdEFxAU+R5ZRG0jNvIOG3kGdJ4JutUSS/0jU9O0e+0680W107T/sCFrPSLSbULizmeFZGK75hE03nsxkbYxLeoBwniKX4jXOtXuoaPqEypbaFo91f3d5arJFqt840wwwq7AruS+XzriXGFQSH+LFDly6oD6/8A2XNA8LXv7MvhO/tvBh0mLUIZ/t8DmOea+naeVJblnwfM8yTfIrHorjGK4KlaXMXA8T+PnwI8U2B8SafY+GLhtBGlyxprl3HBIyxbCvJjQcxjcy+YAwwCDWlOrJsKh4z8HfFCa58XfgzqPw/vZtb1PThpWl2Hhp/Nf+yoEtJBrNxdGaPy1d2Hmpcq/mOGXGAMHsm1y6mZ9Pap4Z/aF+LPxQ1X4DfE/XYtL+Flluv7nV9MLW9/4n0+V3aGyLxkFNmGjl2gErHzndk8seVPQZ1/xSm+FXwx8e+GfHV98SvDvgLQvBWkzW17ZafL5d5qsHEcFpIifM8EeSY+GKyOcbetbWlJWEV/HGjeCtWa28WTWtxL8O/jjptro2uCVGhe2u7mIfYL8xtyryYjifgHf5JJyK5cLL32hnWfs0eO9Y1rw5qfwv8AGk7nxf8ADC9/4R/V3ckrewBA9pe5I5E0JU5/vqwrPFUOa7Kie46HG0IuIDJuCMMEnJwc9aeUx5XNen6jq9B/iDH9kXGRkYXv/tCvYMT5A+Ll0LrxRrcMkotjpUNmqCKAl5FeHeWLGCccbsfdBHTAoA82Ok6dcafK8djG7rFlWukUgEkjn/QocdV7jkHtQBfs4dWsbljaw6ValSpeSOaIbTjn/l7Q5/DFAHyf+23rmvXmoeHdCl1+KS0K/apbKDnMqq5ZmPmupITftGeCDjnggHkvw78IaVqWv6dDqEsgkmvLewsRsQiV3dVLYKMqnyxLJyfmKINuVYIAfQPhj4KeHfFel6j43ubay+ytcR2elaWCkpuC8rILicsGMnSZ3Vm6KehYGgD134ifArwd8MtKj8MeF7p9Li1tLY63bWNx5ElxeeWxijXZkKgIkZYdrKxJIVmAoA838ZeLrX4P6SkVl4yvdS1OWVb6e6NiYZGCxzJHbMqndM5LyeYUCYVW3Ll0UgHznqmmz6zrV34g8R+I5tC1ay0y1/suwnsfOe7Wci4jXzD5UNu4hlgZVO44ZcqDkAA9/wBStNRtP2d9M8GPeTz/AGi80u3mjjkjeUxxbLt5h8wyGuH64XI3HOVAABueDbGXRtO1K/8AH2v3Hh/SbSEPqcNlfGzwSECpd3g/eN8igG3gZWACqzLjyyAdv4X8C+F/HNjJY/D7wLYaCk+mLdrqmoxRw3EwUjyFgErM1u25t6yTuZEUnCISGAB23xK/aC0/4dCDT9Z8MazZ2dhpyxPJpsoUQOqNh4blvlkJEjbgpJYkfMh3IQCronhO4+LmueFdT0jxLLeajatc3F9Dq5l1LTpLZYVMMgiuZpGgcyyCFir/ADLI/wB4xbgAenW/wk1d1utR1FrGFo5p7mw03SiywRyTLskcNIgIJQYAHQmQkszHAB5J8RPBEkdvJ9p02VPMOJo5WdQdwPLdd3G44AJPIGCaAPCf2e9/hf8AaNv9MUrDaX/hy9t5S96LYrPFLBJ5iM2CfljCDKnCO46qcAH1fp10zPI8T2zkOVQ/2rBOOGGSGQY9ec+uOKAFg17WftUlvbW2isUlHDa20TkELxtEoz0xjjpQBoiRHgGoXNpafeAmaHXpHbnccL8xxwME+9AHsfwAcP4e0eY+UGnnv5SIp5JlDGebIEj/ADN07/hxigD2ugAoAjYZY1hb942NM+FP23PF2l+L/jL4Y+Fet31snhL4baVdfFDxWjxl/Oa2Vo7SBtjI4XfIisqtlhdxt0Q5upIqxd+D3w2+K2vfsh6LZfC/xbb+HfGHxLvT4l8R+Joj5dzbQ6hPJMblEbrI0XlqCjJwWdCDgnDZiPBPiN8G/jL8J/CmrSftbfHz416n4Uud9p/aXhfUlv8ATW3MNgvIp8yKJB8vIABCjcSQK1i0NK59sfsj+DfBmjfs+eC7XwTJ4tn0P7JNc6PN4rkP9oG3llZkYrGEVIyMNEFUYjKH7xLHzcS3KVkylE9V8ZeKtI8B+EtT8V67ctFY6JZS307B0jLRRgsQNxA5wB2+8OmaKMG0k2S9D5S+HngrxPf/ALM/hyfxRDo+lyeLLm8+I/jLX724W0hskvrp7yQN5qkxk2snltseB0CkrNEQHHbVlePKI6bxZpnwT+MHwe0j4bT3l3q3grUJo7Oz8S+H9Vi1MaNf2/lywSS3e+UxyiSVlHmPIDgKTlxumNSXVAcfY/sr+M9bfwrb6l8TJPFPgfR7xNb0W4udXk1GTUphcQtFfzSlVjeWS0eVIFixDEXVhvdvMrRzS1Ha55dr/wANrvRbKbwb4luNLXUbO/uNDR4tqN5T2PhpDDHuZ1wsc93ltpw0pYAB3FCkmVynCWPg7w3qt94s8b+JtOim0z4MeH0m1vTbS4MS6nr8qBH065lDecIortJ5HhEm0s+0bk5ek9bktWZyvg3w54hubyz8JS+IRHonizw/Jb6Df6Xo8Nja6K9/ql41rFKVLMpOp2USxDcw2M+z7hIuUuZDTsfXdn8YYvi/4VgtPHFzcWE3juwutGttGtkWHVNL8RJEYdUsXR2/1ESJLMxkQ+Wg3u+9oQuNOhydSTzf9n+w8WHQvidq2meFtK0jxnFf2fwv0aea1+321rPNf3N3eXUPmNsmjePUY7oj7pZBlSjAG5QuB5h4Ah8dftS/GO2Twt4/m1K3vLjVbWwvLgWs/wDYfheCV0MwhVR5d++5EE8TLIDefdCHzAbKwHr3gV/hF40+K2ovqHiKLR/DPgHx5ZaPCNS1R5NQ13VkjiisLP7KR/o2mxTbjFGAxkkj3F1KSVE1y02ik7H254o8G6J4r0ObwzrOm2V1ZTmLfbXVpHcxlYpVkjJicFSN6Ic4yDggjArhw694tanxRZfC/wCPP7XnjLxHpfx0+IWn6T8OvAfiG58N3vhvwTG1rJq13Cscu+WRmkkIaOeEOu7jB2IjDfXVKcaXwq5Liel6ZpH7M37Kr+HZvhz8PrHQrjx5qlp4Ut7mzvpLhZQzCQtO7ySZVGCgueQ0ijjdiuaalXXYqKszxX9rj4ceJtM8a+KJ9Jup7C/8VaNB4s0SaIpFNF4m0QSTiG3i3Kr+bCd5b95J5gmw20LHXRhJ8ycWE9T7l+DvxEtfiz8LfDPxN0u08m18R6db6gIRKT5UsgKzRhmVdwVtyhiAW2g4rlrPlnYhK56Xa4EChegyPpz0r0sNrSX9dSJaMyvEM0MclsryKrEO3JA+QFdxJ7DO3P1rjzFv3UvP9Dakrpnyl8Zb3R/iV8Y9E8PeNwkPgn4UafL8QfEIkcfv73a6WNvIhx8ir50wwcEooIqcL7urIbu7Hafs9+C9Rs/DknxK8SRSxeJ/iJqJ8Rax5w2mCNgq2loAQCqxWyogHJBLnqazr15ym4ovkS1PCvC3x2+HUHxC8UePL20+J/iL4qaDcX1n4g0HQLeWW20rSYZT5cDxsBCIRsVxJnzHZpOcHA6qME4e8S5dD6r07xDoHx3+CEXijwlLNNpHi/w9NNaxCQLJsnhYCMlT8siMShGThlYe9ZOCjIk+N/hxY65qXjHRNV8L6NfSXngnSft76TYRGK5u7K4s1t1kh4ASRP8ASIVPIMtkq/KGNdNuZAc/8V/hn4U8Y/GHwt8SPh7qnjSwjtrua5geLTorizvJg+6aK3uGUJFN5imU2rsAzmUDy2YU+RWsI2/D3xc0v4Y+FbTxB4utY/FHgS00o2Z1PQbIwadeeHNSunZCiDc8NxbzqVaFivR/n3LtZWsMpeJ7j4RaV4bttb8EftZ6brdnrs72GmaVZ+Fodc1acuhVbEWwfa4+c/fjVlLNtbB2jSLbdmBzd9dad4D/AOEg8R/tB+KLDxTPoUjXmmeG5ok06S2R9hjOtOjswOfL8uw3szMhYjOSd7IQ34ceIPHHxp17WvG1/wDDHxlqS6lZQ2+leJLTwvdLpptCsUrafBbIGMUMbh/LZSWbKyGQOitWcwJfEPgv4j6ebi91fS7jwrbQuttD4l8RaZPG0T+eGjkS1uHSG4k2NtRYrRpWkOC2TkZjK+v+ONBs9W1/wloSy2/iK206PT1s3imlks5Ege3tY7uZBhDALi5vJ+v76eJVHyNmrWA9a/ZA+EHwq8VarrXi3xrLP4o1DTI7WKO51meR4pbwwxtfXYidtiu1zL5JyODCVwOlYVJNLQD3/wAdePPij4P03VdO8F/CrSNH0XSLeaCy1XWdWhgs/L8olJILWJS7qm3Pl5QtggcnNYxpqo7salY+M1/aQ+Nvh3SrjVtZ/aT1uVLqNHvLz/hCbaXRbS72sJbWO4kh8twGZFRhIP8AVTZ3fLnphTjGVkDdz0r9jHxf4m1v48fEFNT/AOEZkSHw1o0si6bbS2a3sjsXF7bwSM3lRskkm9v4v3fyoCAM8ZHlj7oj6d+L3wc8N/Fzw2ND1w6slxY3MV/bXGl3LW19bMpBdY5FZdolQNGQDj5+xwRwYeo+bU0cFY+UfhTpngz44eOtV8SjwpL4X+Dvw3v0fXotSjEMeteILVCBdyq5YwQxKoLjzGDOFyOufWlJ+z93czZ7l4P+L/w1/a00zxx4F8KS3ken2lqLbTNVlhMcV7Ec4vbdHGHEVxEAGAwGQEY6Vx06Xs5cz3AwtE1qbTPj/wDDT4kXF1LCPiFol54D8RW5fEbaxprytEx42h98dwgweflHauiSU4Ni5rM+tdIXEJJfe2FDPjG4jPNZYGPK5/L9Rzd7DfERA0a5LY4CnnpncK9Ag+RPiHLYw+MvErXGp2cIkgsl2vDaTSlhEUwVnHyjKkjnBXlevIBwtvNptyjSw+IkDgbWFvaW8W7nOB5Myg9+vvQBSu7mMo226vZvnPztcsAAehIW+U4/WgD5s/bfhlvPDfg/UFQRy6ffXESuQd5jmU7s7pZSwUoOSfl3k8daAPmqTVNQsbHQ9QsLm7aW0u2mjljVSqSSncjhR2DnbzxkFMjpQB658Nv2nNL0CTTl1m3htpobdIJCgeRIpreVbizl+XCsrSZiZvvBXyQwA3AH1X44/aL+H2t6J4g8U6B9tubXxVZW1tc2cUMMxjlgt1BidZlITaFYrKMqFfJyGVFAPmq/V/iX4p8IeFIvBmmwy+IvF4sdV1LTtPEcVuNQv08vTZNqbMxwoSm/LoxOMFGLAFL9o+5OufHzxTounQWr2M/iyeRo44kdI7eG3kiIbegwwhXcCzYU4OQFUgA2tA8YfEPx7rttD8OfCep6vqt0zrFcxQgWdmxyN0BZdxwSR5wHyAqUUHaaAPWdJ/Z11tY7bwp8X9fs9f8AE2s6raXA0a3tobldASA7zJLcMoSDfs2/Z0jTzDKN4ZVwAD3PSfHHgP4YeHtW8GeL9O0lJbCSSBLPVpA8VxH5hMJU3CSL5hDlMSGMkxcbwEZQD5n1FNX8R+JtaEDwat4NuYIL6BpbGKMROJpSIDCcquJFaLAZwECKhWIqkYB9E/AL4keDPCWiram5s7XzMJJGjrGJBwqng4J5A9gc45AoA9D+IPxZ8RweH5NR8I/D7xFrFsr7PMt1S0iABwZJZ3YOsRDHDQCTeVUEqSRQB8a+MP23LjT/ABfcWHiH4a6THA94yS3dlNIksSbRHtiYqr+Yu8nOT85DADACAGh4AubvWItN+J2gm0uLmEyWk6PYpvurV0UFGmbGZCGBDA7dyLnIJKgHskGq6XBEJZktgJlVlYacNzgqDkFnBOc9f0B4AA+11bSYZVknjAZyelmhBUAcFS/4/SgDQ/tzSVWUi/mt5FJZcWxGBwSco4zjIxnsaAPpv4GQwxaF4f8AsqN5JW7KN84BBmmycMSeTk/MSeevQAA9loAKAK8srJIQELAAnjvxwKx+2CPy08bXVh8Y/iB8WprGSS+134o/Eiw+FunrBJ9mnt9D05VudRPmvgFG2xxkYwSI+WGaVV21NVsfpL4Zi8N6PaQ+F/D91Yr/AGNBFaLaQyKDbRogRFMY5QBFXjAHHGBWcFeNyCnr2gab430PX/CPicve6Vqts9rcW4BXEMiFCgZcHPDk/ewT14rgniHCTRUTR8HeHNK8J6BpPhbQ45UsNGtYrG2812kcRxxhVyzck4ABz6VnTl7SRbPGf23rDxDffBOe10Hw5q+twtrOlPq1lpUbyzz6el0kk8YiUjzQ6JsZT8uH5+Usa9KlCzIkfMXiz9vC38Wa3qWiaz8P9MufCm5pZ/DupaFNPfmytxHJ9ont7uJIblInBZooJEkjMMsimVY1ZtZwJPP/ANmTxT/bv7UnxJ8D+MfCtj8OvDfxe0OOzh0/TrEx20l6qTC2kjL48m42reuoKgeYr/IpAAupFW0A+vv2ZNb8V6Zd3/wp8dWmmWkenRT3mk2cNxJI0MPnFZYIkbL+VFJJJCg5Xyo49haNld/NxCcVdFR3MP8AbEe+bxt4Sisb68sZY9A1aS0ntZGSRJ3v9Lt2bOwldqTlgFUsWRc9qdGLkiz5at/jneeGLjWNV0nTNJmuPGXgtn1sz2/26G1kjjSUzSW6sWu5ne4nAXnPnGWQ7YGNdsY8ujIluYn/AAq+01b4T/Af4T+C9Hu9R+I+oapq3ifR57iNLRNB0K7uVc399CHcA7YonU7yR5RQFiozRJ6TpWsN8QrOXxFDrmim/wDGV5Ot1a2M00Wn3niDTn8rVbWXZEbgQX8EUF+LZY0ac2hiYkklrA5/WPjl4z8AePNW8TpaQ3+i6xY2niC31OUxwmDU9EiP7q7HmOHe4tpIraR1CqJ28pN5tnJT2AqeCPh141g8Wt4X8M69Y6d4j+GPiXUbL4f6hq2rXMVtqNtayeTLb7meSFppLeNImtG+zhkkaRZGWN0MAcF8c/D/AIc8X6nN8TH+GD/Df4jXNw9udLsrm8ub271ue5NuklxNPbrZ2653TL5Ek0xHlFQvzFW9Y2Gj9ZPhx4e1Pwv4P0PQNbvn1HUbHR7GyvrwTvN9puEiVJZfMf8AeOWKsxZ/mPBbnNebN+zdzWKujn/jT8UvDXwL8GXvjPWdO1fUVV2ktrHS7Wa7uLu42s3lqF4QZUsWYoi5JzkkGqMHUeonufAvwo+DOrftt6zN+0J8dviZLpkkV2D4S0Dw/fWbS6db+aJhPIwJdMcq2+NXON5OCAO5pRXKhrc+of2oE03RvhZZ/FK+kl1W1+HesaV4laOG5DteWKXMUd1EW+75c1q8ilcsjjPBXhvPwkrVXEUh/wCwRPfeG/DPjn4BandxM3wl8T3GjWCqWMx02ZRNbvJnHzHc/O1funAxg1tiYe9cmOx9aWbiS2jcBgCP4uvWuvDfwl/XUiW5zHxCuYILa3Em1nCSzKjDAdU2syl+igjA545zg4rnxseaUPn+hrR2Z8MeB11T4o/CC716DyrfxL+0V48EEM8+DLB4ft5XkeIn/loiWllMBgY/eccsM1OKhAz+0fRfxC8X/FTwLc+FfEHhLwGviHwZbahcS+J1tEDXljp6LsiktoNwaRlP7xlQEkIwUHK1y0oc7uzZ7HX3mk+DfjR8NtZl8Da/Fp1t4vtntLzWNLtYxdMhysqNvXIk2koQ43Ie1dF+TQyZ0fw+8I6T8OvBWieC/D2mWunadoVlHaR20CkRoEXB2nqfmySTySWNc85PmEfDnxl8L638J/jRq3h3R3Nvpmqac+paFfiJZTb2lzM5vdLnibb9ptPtMgk2rIkyC5zGHPy110ndAcxp+p/a7PU/EBvPEWgz2TXmk+I9uo+fHcRnTZbm31DcAhaaCe1jAlkRZGyqOCy86Acndaz4n8YWs80vhmzsfBOq+Hpje61rYbT9Pk1K6XT7y4mitlQzXwFzayuYUjVWaQ8gcm0gOh8JTv4Y05/EHw08L3cttePMiyOYNI1S/JkeFhAgBTSLMMjDktIV3uSpVhRa2oCadp/gi20WK7vfDNp4pkjylxbWt3cWfhu1QlWYBVVptRkZyu6S4MW7A2/L1XMB2GrN4YXwxbauvwLgu7GNEezbwomq6LcW0Q3CNklje5jJBWMqr7EHB3cCk3cRyPiHxx4r+IGmNN8Otc8Z6nrNjZzwLby6laXt3pU5WbbHFevZ+ajOY03FSoTeMSCkM4i00TWNIstJ0rSvFMpgOqTao9tpz7xcXUUeZpoizOJrjFxG3nyT7YRG7MDuVTb2A63w9feKPs9j4W0vSNNsLryEjt4rWWVbIpGXnLKzgPJGrBFThpm3yOV3MpOLSk7ARax408aeOdEtvDXxG8JeKP7buLqeyi0GRZUtZoYlwTcSlPMhsvKhEn+jRvK+2UnbkVShygOuNZ+JfxH8aa78FPGHjpfEHhuy0K01FIfBM1va6VZw7VY28MLvm4Zd+w/xLsEmO1DdncR0+jX/AI20bxP4d+LXhdteutY8KQyG/hvp5rqbU9PVNt7ZPMERXIiRbiMyKpV4CgL5QiZfvFZjPvXw9r+l+JfD9lrWm3aS2OrwpLbXP3lljkUMjg/nx6ivIq/upaGz2PlD9pL4UaRoGl+MJvGNzPL4T1wJaeDvB2kwrEt34ovCzNLKI8ed86xn97kYL5FethKt43Zi9z1f4F/DXxVp2uWXxP8AjFq/h5vGUmiR6Faad4fh+y6dp9ru8x4ogSDNIzgM3AVcELxyeSviLzsgPPP2gtHvvCeqeOb3T2lEHg++0b4vaSiK7KrQzGLVIh1++kTSbVwA0hP8Rropu6syWfY+i3dtqFnHf2b74bqKOeN8Y3Kw3A/ka1w8eWUvl+o5B4h/5BE/yluU4Ayfvjp/j2rqJPkrx/odje+NvEVwNQ0xZpY7CR0uL5FYMLfaGC+cjbdoA6cEUAcg9rLZRqbbULGP50K+Rq4JC5X+Fbwk8Fj2oAo3zazLzHr/AJsZDfuY9UYHg8cNcknj0NAHzP8Aty6De3vw20TU7i+mu/sOpvI63ClhFFJHsRw4Z8nzDg8/3SVwDkA+ME1m4e1uoLFGV71M3MYbYzEgg4BPKuG5DZJIDd6ALFpqV1LHDC139oikJcM4ZZoBuKh0GQwHzepB284FAGlY6reXEEFhpib9SkmFmJ44VeSUtvEQVmyVw+9W2naVYe1AH0/pPjeP4efH/TPBvhWe3vPBngyax12+gtgYrT+0LLSUDXiqQPm8y1D/ADckqoxlsEAx/B3gTXPGt/qWtPoKakdVuri9ml1TVLXS9NEzn5oZprh0M0SgBDbwsm9olYyDBRQD6Gi8K/HzR/AniK+vfHPhzw7oaG0Fve+EvElhpdrAjFln+1Ts09xcSMirsCXZYtuDBgV3gHoXgrxH8E/BtvYWNl5nh23uLYata22o2DQSl5FVH8yTa/lyu0ayI0uDKglPzqS9AHkvxq+M+tzi8Pgn4oeL7+10OyWbVNA18R/ZbzTnEbSray2+2CQGCWQMj+blHGVjC5oA9P8A2b/h7aan8Ao9Ov8AQBcC4V54LaJyrFiSQN5BO7jljwcYKgtyAedeEfiv4H+FvxGu7/VlktPKuFV4rgYlRNwC7FC7VY7iBwuQMDHzAAHaeOf2mtU+L/h+8tPhVpyWWgqwW+8Y61emwsICwy0cGU8y5lKnHlQq7ZYg4JOAD458X/Dyw0p9W8X2Vz4g11dHvl0zVrq+0hdJjF3MrlYkimm8wNnzGO9CVAIxzgAH1t8BbPRPiD+z0mu2VkG1LRbiKyu7ZUCpLC7qFADP8gw/LbgPmIIHJIBpQ6RDFIn2fTbu3kWPaoZrYMqhcY4GQRj6/XrQBfOjJBC09pFeyCGPcUMQOdpORuXrxz1yentQBiQ6vYT3pk1Gwnt1BLqJVmGQQMEZQjdx2J7cdaAPr/4CAN4X8KuLQQhrJ3A8wvtDGQ8FhuIJyfqTQB7RQAUAUb5mRZWUgMFO3d0zjA/U/WsJfGOO5+an7D2gDxn8T/hhqfiDEjaR4V8R+P7aWCAIJb3VNVS0Ind925VjgUxrhWLJu3ELtFWutS56PQpeFP2lNG+DHhT403PgvQob/wCPvib4latpthoVxA82oxxSXG22LLkmWKEK/wAqlhu2DIDZrJaEnqP7MHjv9rDw7+0Xq/wi/aK8XweLZb3wnb+JnjtIbaP+y5mmEXljyIox82SrAAjI3jABzzV402rpFwPuHTYfJRAcEtli3984+9xwM9eOOc96xopKWg5FlhHIvlPGGU9e9ehKSS0IPg/9tDxbB8Kf2gNA+KHjjwp4X1TRLLw7JYaBFrdy9nAbySdpbqTzQj5lWOGJFVVJIuTu+Qu1KDc9xHHePrX4H/GT4dXus/CTx1ongrxnodvJrVjpNxex3LJc6f5UsFxaXAZhMkULXcgWPzd39pys6gkCnyyT3A9S+Bvxg0nxl408AfEGXRobHWfip4YZdTSOzdXTVLLdFcqpkDFEUWl0QpJwtsgPzvzjWptxA4P9pPxlb/FX4kwaTaxSXyeFr6yi082UpZdZ069u/LuI5Y1OVZL7SJUYrjC7DgfMTpTjyxuO7Pnfx1c2Q1Dw1piaVbDwfa+KND1u9Ni7XF+NHjtZDPNJuV2aBLabazM2xThcMrLtqErvUDR+OmqeIPhpe+IvDngTxdD4k+J/j7TNQufH2p6Jpj6i2haPsDWOm2TJiK2geM7JCELYKEFNuG6JW6CO91yf4c6D4tbwb4YtdO8OfDHVoNC8OW2r2OoB5LPWLeUy6HrgmICfNbravPISGK3KqxbIDZXYGV8VFutRh1/whrnwxTU9ZtLuBr/QbqJhBHfoM/YFEMSSC2Znie0iQDzf7TlMckks0hty4EGpafoEGvQeAfEl7JN4q8c3011pXim3mtmn1XUriQf2ja6hpsYFvPEl68qQzmMp5sQjViqbGXmB7x+x78JvCur6jrGrfEe0vfEHxC+HeoQ6NFY6tZwxxaAfLE0U9pBbpHHIJzMZFuXHmlcj5drNJnUny6I0jbqfYlvczeVHbzXMlq0keyNHVBK0pBZ8Hbtbap4wOgbI9POqtyZdymPD66Zc6hfDUdQkF7cJdyxTSGaOI7REyxq4JSN1RNyL8qtuZdpZmp3nTWjJTueO/Fb9kT4M/E/TdQkv/CMOh64Y2Sz1/RmFjqVvKEKg+bFtE2AAdsocEFvrRSxbU7M0tdaHI/CP4I+I/Cv7P2tfsu+L9Wk1GMWGr6Pbanncl5Y3qOIpU6CBYTMVaM7mTaHVgrqDrGpFzvFGcqbPIP2FPE17fftPa1rurajfrd+NfhXo+tTxC4ZIJbm2lgtJXnTC75hI2FdhuAllGSGyeurFyjuZ2aP0i09Gjs40bORnqxJxk45PtWmGVqST/rUl7niv7Z3iP/hFvgD4s1QSNC7aVc2kM0bBHSacLDHtc8L80gyTwACe1RiVdxLgcN4F01G+M2maLY2cQsvh58Orey05AFZfMunVc8fKCiWKrkcNvJXIrlrP3TQj8YTfGHxb8d9S+Hfwz/aEsvCqWXh2ynutJXw29/cxs4kP2kzyIIInbKgLvJKrnbW1L4EZM2fgt+zDqvwy8f3/AMQdZ+O3jHxLrGrJnWrKd4ILC6k27Y5Wt4xhWABAI6kHNVLVCPoI/Z7S2xLOsAzy7EDH51z+zGfP37Z3h6TV/g3q/ijw9MG17w7E0dhcC5VIYBcslvO1wr5jmhEUjM8UilSEGMMFrak3AR8i2/w80n4YMNe8U/EbwVb63PPFp7a3es2p6pcSfZyiz2izM8IAKoAViLAHrlTW3tBl+3in8VaPovi3wtq2s+H7me32+IPiBqt5LHIsLn/SLZJJshjI0UbLHEjyAgBVhBov1AxI/GPh7Wd/hDwP4Lurrw7KlwbrXdflj0631gySuj3Vw25ZEikYsmJCJZgHXLKxAUnZAdHqfgn4t6ha/wBtXEN1psUtwpg1rXbbTLZroKcJa2kV8xktQwxiOKGEbVBYucNRCQGToOpfExtbn1PT/D2hi+0S3R7e5GuWFjd3Ua/66MfYpSsh2D93ulTd1PpVydwH6lrXjn4+T36/bZbSy0w2sd7c6wk13FDc3E4EUNrClwbeeRXzuLA7NmRzUgVfCOhad8QbTRYfBV1rb6TDd6PYPNH+4khke2DvcSEsJDDGXEqn+KWY71YMuJqVLIR+hmjeCvB2h6BH4P0DSHttJjtntEtI5ZEQRn5nIdTuDncxLBslj1OMjzJ13CVylufM3x0+Blno3iHT7jTNRWz0+F7e7tZ7y/uTqVo8LnMdreSFyrs4XCoTIVyPu7a68PiPaFnJfCy20O28c2nij4teO7vW7AWNza/ZbiH5Lm+u1WHzHSOJcubeG4O4/MQ+MgoVXqmTLc1/Eng/xL8GfGMOvXGk6lH4cguA8VzK8s9vcwyMp8o7fOlBI6oyBBz2FQSeufs761ptjpmofBCaONBoLnVfD8y8wX+jXd00sEkJwNvkyF7dk/hMakgZrhzCHMtBxNP9ouLTvD3hN/jfqNol7dfC+G/1jT7SRC9u9zJEsCzOgGcRqxYAc8tijBKysXLY+WvFnh39i2DwXY+NfEHxz8S/FH4kawq3Why2PiO4m1OTUpj5kYt7SI4s181l+VlUJ0OMGvRsuxkfRXjLw3rV34y+GUfiuSabUPFfhDWPBusK0uYfPlshMzSICQx3RSA49SajrYDuv2PvEmo+IPgD4Pj1aOY3mnaTFYzzSHPmvA8luTnPX9wCQemRWtJWbEz1jxH/AMga4/4AOn+2K2EfJ3xX1iG38T6hDJ57PHaWygxSKuSd7AYNxEc5Y87TxjDMOgB51qGvlIHl+yXRKtt81pt/G3qd18e+Rx2oA80+MvxquPhZ4Tj8Rp4c/tC8vLhbGyi2h4wAm5i7LOxXrx/M0AeP6P8AGr4q/G+CHSPEvwr0ez8NalcpplxqqWM01vaO7gJvxMCoDSp83IXOSCM0AfPnxo+Geg+ANSiu/C+q3V3Yz3k4jaeBIQm3IePO8lWV1kUjpwCCC22gDG8L2h17V9O0nV7RlF1cW9qsrEq7N5kaFW+7wd7AsTvwccnZQB7T8RfhL4c+H/7RFra+F5G/4RjUr6+/sWNomZ7Mw+Z/o7JgiTY3lMr87lkUtyWNAGRo1l/wkHjJJ/7Nvddvtdle6sdD02JpLi9IlA3ERKzJAht0cERljvYApjeoB9F+FvFnxI+Ftlp2g+IvgTd+C5bzUPKsJjplsLie02sCzSXiXVzncUAMZOxVwE7EA6j4RfCxdT+PknhL4ifGi8+IGvnRX1Ky+3SzSwWpWQb/ALMsuASrttG2NSAG4A+VQDsP2iviLrHwkSbXPBGtaLqVvIrx3lu8DT3dg63G4TQwkgSAPJhw4O0l1YMGG0A+PfH/AIr8S3vgRmuvDGp20Wp3n9mXus3AijEKpEyrbvFbkiJpFkuAQFREUBIwQnIB+jn7LUdu3wi0KKG4854rfbLIqKqs2T84P3sFQnUAn060AX/iX8FfA3jDVhr/AIm8D6XqkchVbmVbNPtSEDbuEyjeRgjrnGKAOcu/hb8OfhxDN8QPh7PBDc6Talymo60GVEC/dBuop/LIBx8gj5A6nkgHxx8RNb/4X7rF94i0fSDo6XF5LcXEq35mF/dIqI8iRJHFGuAEZ2wzEthWChkIB7T+wbHFoUWteCdZaS8t9cXbCsuSkyKDlPTkM3GOw9DQB3XxA8G2nhHxNHpr6RZXlvc7ZIJXhgRmEnGWJdCeQw47qx/ioAm0uDQLoyCPw3ZRiaMupSR8BQCcAR3BH44oAmtNIhS5VfJ/s9FJYLE90cjPQjc3ynAzQB9M/CyyfTYNEsJ5HlkityplYEF8I3JBwR7ZGcY9aAPVKACgDz3463V5Y/CLx5fWF5Ja3Fv4a1KWGeO58h4pFtpCrLIeEIIBDEjB5yOtYSi3LQqO58GfsCahpuhfES08S3/iZIdMs/hEjTRXAaNjbR6gjLIsSKyskS797F2KmZVVn3PsrZajnrsffGkeF/h42qSfEjRdH0S41PWoYpP7Zjhj864j27IT54BLDYVQNk5UIOQAK56j7CMnSPhN4O074n618YbaC5l13XNLg0mWZ7t3VLSNwwiRCxVBuUElepJ/HzqtToy4aM7vTkkjcMSNpjUbeSQTyxyfXNKi22OTuXmlCkl1IwOvWuqcneyIPjv/AIKM/Cm/8V/DXS/jPoNi17qvwk1FfEU2nvcKI7vTIyj3WFdHj3Kib8sh+VJVAY7QeihpuI474VfAS++JHh/wN8e4PBvgvRNVcXF5BpllBc/ZNXsL/T/IkhvECpFFO7pGHljiCiOMZLbwsdSqOOjA4rwLo1zaahDoHiXUdSFz8OvHSaxHuDSpc2zaeNSutSnj3CRJLg6dJcJBkiOW+jjfeMmnzJ/FsBvxaL4c8N+JtN8HaZ4X1Sc659lv3/tWZ7Odo7qQJcK8MIaYbLi2vHjzIEd9XuAocK7VpNx5QNm7+Cvj6bwFpfivxT8N7PWtZ1DTXnufDltd2unWuhRT2EsLGWO5DCU29tN9njhztUuTzjcOSE0pbjPF/BMOja14l1vwVotvDougXfh+800PPb21naJqVzukt932OL57V/7HljllJLkblwoCFupy5loIxNLh1ifS38Ial4Z1PU9H0KWNI7iKaO+vfC9rBOXgtry3wF1PT98ceZIXUC1MbBiQkdAFv4n+Itab4Y6zd614dm8Yap4ThSytdTs28+4h05V2vZ6vFuWZHhVpHiugSk1vdSoJArNuaVwOwb4La78X/hVq3x98SKbfwf4d0+TxH4T8K6JLEbzUbq1jmignvJolMcTIS6xWkAMcKkRghdxddQNvwH4t+IPwt0TxPdaB4d8K6f441TWrPUPFs+vak9joXhW1t7WCCx0ue7Ri91deUqSskQ+X7Q4cYUeZMoKW407HfeEP2pvjRcXeqXkerfCr4ix6Lam61LQ/DFxqFhrUUaMgne1t7qIrdpGNzDmMuFOGDMFM+wgw5j6V8L/FPw38UvhfcfErwNrFnLp01hNJFLcwM6280SbmS5gQiQNGwIeLhvlwCMg1lKEdmJNnyrrv7cPiLwT8EfhxLYadYeP/AIqfEjyhaaRaH7Gtv5wZgZFj3thSYYtu75sOSylTUrCRbuaxnbU9V/Z1+JHxD+IGna3oPxl8P2+i/EnwJrVjpevW1nLG1rOk3lXVtPGVYgboZVXbkgsgbK7iFXsVCWgnUbPkL9lLTNG+HP7RPw30m38Q61rVnqHgzxHp9za3cDpKY7a+dBFAiAfuj9kWUK2MOsnIJWuirNqNzO9z9YNP2/YodilV2DAPUe1aYZ3pJ/1uJ7nzj+31p8mrfBS30eO7uIhqWu6ZZypEE/exPeQ7lJYHH3RyBnn61niXZx+ZcDW+HNnqP/C4PivfBo7hrd9F06BRH5bLGlsJDvYcM375sY7YzzXJWkrFnJeO/E3xi+B3xy1nxTo/wY1fx54H8aWen/bLnQtr6hp95bxGFgYmI3xsgUj3ziuilrBGb3PRfg74T1+fxJ4o+MnjbSb/AErV/FPkWdnpF1c7jYaZAP3KOiMY1ld2d2Iz1Vc8VqkI8O+J/j/wb478e6lqnxQtbrVvCPh7xM/hHwjo1lePDHrGtRwb76W5QFcmEJKqhjtBVsKxIFVZAZWj+ObfStO1+68OeH9Sg8KxBLPxV4I1uGbV7O1s7pHW31Cx2gSi3aRGSaPBC/McJt+ZqKYHgngA/Eb4Yqtp8LNF+FDt4j13VPsV9NpcmqXOlwwvF5Nuk0kx81JWnGwDJRInOM5wmorcDW0LxLP4tv4rr4meKLzxZ4q0aS5ntrrUJFFnb3/Ft5ljCEFvDGkzomCrsQZHDYXNLYZ7F8A9O0uwgPxR+IbI9nAQumXM1rvjNwlucLboirFGYwpaSXBPmM0alViIrOUrqyAs/Gb4gQ+K9I8deKLnUI9I8H+CrcXep6p9nlhu5L2aEpb2duNzRq6Bt802xyRLEqqNoImMWgPn7xD4Z/4QTR/hz4VkvdMdLDRLDxN4h8W6zqVzJHLPdxSOAVjfdPEvkiONGQnG0luqHW4jW8NXmuraQeIfDN7Z67pXir7TrXh1NPchYPKklhlkmtwAZXgimUw26GPdM4dgSXJLgd3pWlf8IX4i0aK4SfSdN0TV7NdR1AW2BPFeHTjbDAAQxolqIg2P4ZemaJKNRaAfZvhHxj4Z8TLFJ4X1S3vLKW2Fxm0QtGgdFkSMsOFPlyK+DhjuFebVpRvZlJ2Z55+0D4mt7Cxt9DljiWVIpZby4nuIoIoomRwAwkIOGVWO9CCMDBBrajTS2K5j5C8W6p4es7zRr42j3miWF3ZvrMRluoI3tZ5nRCGVfPdCUDF41QFIyGaXGF7eVsmTuX9a+PHhrTdIi8G+AvhKz2muyx/ZhPNq2rW2ozMyL52nJkI4KOrKYzgjeSMAZlqwj3z4N+E/H134z8O+LNR8K694d0rwxpepWnn+Inhjnu57t4z9mgt41BW2jMYcNJ85LMK567UkUkezfH/wDdfE74K+OPAOjgpd65ot1awKCV8ycpujTORtywA5PesKE0p2Kk9DxG3+I/gPwVdaJ8OPhN8FtH8XfFqw0azivtK0mKFodAdIhHIt7qO0hAjqw5YyMR616PS5kblxY/ETw34Z+Fk3xGl0xvFQ+JYk1CXRFd7V0vp7lQnP3VEMyoc45X3rK956Adv+yNqrXXhHxfoEk9uzeHfGutackMGNsEP2lpYl4/2JQfxrrirCZ7D4mO3RZzkj5o+gz/y0WqEfCf7VHxLvvhhrmoy6U8sl9qFms1mHEssK+Tu3ACKRNzEKQiknftYL0YgArR6/e6xoun6hLq/l3VxCskqR6uxMcjglgGa7ycHufUZ5OKAPDf2tk166+DUU/l3WolfEtnPAwjeQIUtrljjFxKdzAsMhQvDjrgUAH7KduPEfwv1g+bpbo+o3kLQxLbrNHC9vEEZyWBVvvHBXcfXk4AOH+NXgW30zTLrwz42s55tL1kPd6XqQMDS6dqpUqFkmA+aGTdzuC/dUPkjzKAPmPw/pWvWOo+bp9ldyXdlL50EkFrhCY8ESeZgsdoBbHba2SuNwAPeX8TWus+JINd0qC3uLe91KPxFDcyOIY7eKa1vVuI7hxkRGOTZE7sx+aBWAwVBALvgPx6NHgv7/AEC/8Z6t/ascNjJF4Nj/ALKW6jRVCW8moSI10sWApAWELk5xn5iAes/s26bZ3Xxc13SfE+i2fh/VBoseox2cC3BuQW1CKDzpri6Yz3LxpI2x1KqmSwVTtJAK/wC0b4++B9j+0bF4PtvAfiGO8t9QttO1TVtGvPJubRooBDDb6ciplOGAG3cVEhOfnxQBlFZfjN4rtreS/fVrrR9Rt5vtdxcQy3E8iI8UT3UqnyZZTBxLIH4WO3jdy67QAdt+07p2ieCfhPc6RfQQ2d9rcumW1nGkWY4WhvZLhmj3gFkiR1ClwrOMMQPNjWgD379kO6ZfACWTyIJFjRmjhYsgznjnOPu84YrwnfmgD3DULa/k/wBI0y+8mVcKySJvikUdcgYIPPXP1zQB88/tBfCvxL46gYad8JvCjysvl3WpTXYjMUeDlsDbuOfLP3W647UAfLeo3jfDmTTdNuLqO6kt2W3tk81VOSwwiD+BVX5QpUcqOQRQB71ovge38KReH/GHhTXrC/kiw1xa6bfIZolO1wZlVmL43EtjGM5IHWgD2/4jxX/iXw7pfjjw6kn7uB454ZkMcihyrK5VtoBDoy5PI3nPegDyWy1XUbaaK2ubAXIjXbthkLAZB4JKOp6cnjOaANNIbO7LTSeDbh5FAP3M5BJ2gEWTZ6Zxk9KAPqX4cOrjSGFqbffbB/K8spsJiPXKr2wPur9KAPTKACgDyn9p6ykv/wBnn4sWkBQTTeBtdiQv90FtPnAJHPGT1x0BrHntUaKWx8qfsrv4Yvv2kvCWsafc/arfxD8DxMZLq5eZp5Tq487AdMLueOViilUxyFYY2VU94DtPAHwK+O3wA+Etzc6X8cdIli0htRv59G8Uw+doun2hmkmj2XMflzxrHCUZ8sYid4CqGJKUFJAdb+x9+1OP2lbHWvs/gLUNOXw9KtpPrUKZ0nUZS7A/ZpCFJJULLtKgqsi7sZGfPrUIp3GfR8UDxRAI5LANg/U5/T+lZcvLsAsoZkKKxyTu+U+n+f1rpp2tqB8k/wDBQb+0G8N/D6HxJcTwfC4+MtPHju8gjkdobAyoqLMI/mEDl3QnkiRoyvzBFPSrW0Eeha58ffA3gvSzHZ+XNo2jyQWaHSvL2ykqxjtrVGISaVYUMjRRkyKioQg3KK8+VCtN7jPKrf4gfCXxl4IHjzStF8d6Pq+qXepaHJa6Ja3E1/PMxIa8K26PMMRiTyp9pESO5VThRWkKVRaSYjJufES+EPh7H4m0vwxN4b1m7B0zxJqd3qk1/caQlhLNcMWkIaSMj+0ZSGkWFx5+W2naTr0sM801fxF4lez8PWaazbahZT6RFJ4SutRt7XU9cv4WdmnkfbBOkyhRhRudkRN0h+81T7LW4jzW5urTxN4xkGg+K7e08Ma3pFjpaeKYA++DWrW7e6TU7fy4YjLBbTXnlzzsghVZgATtUL0wXKrANOh6hdeJtD1HWfA2n+HPF9hqdx4f1DStN1N4J1mi+0zvPpUsb4j23Gnzi1XLxh55LUqYxtFAbmo2Oly6brt5Y6bNFrmiaLN4h0a/t1RYxcy2sl3Y31pmPa9pcmGdZLbBjt7uKZEO2dkpxdnqB9K/sdxQ+H/gl458W+EVe38Ga5rmt694O0yaKKN7PTi21VRSG2JvSUorDKpGNy85rCcveGcF4LttNvIP2WvD3iE6ff6J4uXUvF2prq8bzNqWstaxXCzzSEgNKGlnKhxtXYm1AI1xbdxGn+0X8U/B9j4la58OeFfECa58OPHGnCfxTp2iGK3glnMUd3aXE6kmFJobmNQ8qGOQhCCzKCqQHqPhTStL8B/tQ/FfwdBq8Ph7S/HvhnSfFcQt5Y4jHdNJLZXFxGjpsSRikW47fmYqxDNkjKtorlpDPCf7C/wa8JfHWb9oLQX1nTtQ3Sz2ujxXCRWVvdSxOkrpGVLg4eQhN21Sz9RxWbr8sA5TY8M/C+y+F3ifxR44vvFmp3+peM/ENjrWr393PbxWkdraJjZGhx5dvDGuwkszBUjOfkrnjXcmPlPiX9lWbU9R+NPwm8SalqNw91ZeF/EniIakdNEbXRaeZWtjEqGNImE7yFwAR5z4ZcBa7KrbjdktWZ+qvgSJIPCGlQR3E06R26okk0zSyMoyAWkblzjGWOd3XJzmt8L/AAV8/wAyJbnjf7aGqQ6J4D8LaxdXP2eCz8aaFJLL/wA80+3QhmPbABIP19sHPFbx+ZcOpo/C+z1K2+KPxVN/POYJ9V025tkkACj/AIl8QZlxnqyMp9x0riq7Fnrck8FpA11K6xIF3yMzbQqjqST2A5z2ANFKUrJIh7nhY/bP+F+pSoPB2leIfEtuL2SzkudOt4VjARc+cvnSI0sRbC+YgK5PXHNd8Iy3EfN+qaUl38UNJ0KPTNU8mfUb3xja21nHHdFNa1NpJWkUxqsNwI7RPmJPlIZ2BZ2KBqAn8d+BvH/gvxNaeNvC2s6ppy6XBNY/29p8touj2MVy5LLqVuqyybABGxKKVG4ZKAMwuOwHP6/fnSbLRta0DWZPFPiO+ky+r3VzCtoJlE0azR2UTOltbRJNO5DMjOyoBuJJXOYHBSeGtTtNS8aeCjrT6ZFajVU+1QxMrfbZJreE4RiNi7ZNQwoP/LAn+E5HsB9E3Xi7xH8ZP2PvBmt/Du3hXXtLsbe91nRVsF+0GKMS291JBCD/AKxWM0iqeXYbTgmsuoGJ4M0aw+KXgz4p+DfCdtc2+oeI9K0rUbGCSJjtvrcyRT20gkBCESeWDuAYCU7uEyLA5Hw1r3hr4r+HtC0i6v7jwL8Y/hvIulaVpHieBYLbXLG3nVrWyn3AIzMixfMg3K53BSpIqkriMf4jWfhTTPj/AKhpXgOyuH1WztNHRtB06T7Q+katcwNFNDbkjylu38q3BmkOyJA0u1mQAVygH9o65rFlepd38eoolsLURaVcqSZ7N7qWKKzlk/1vlRRtEoyC7MjELuUspR5Bnr3w0+LPjfwXpGo3OuxQaVf3sNrYW+gTMirbahErK0m6R41MGxQgU7TujRSVY5rB0+fUDy3xPd6X4u8a23h3S5NNsvGnjXWfsKX0lssUFpFPIvmT4jLnI2yYXzBucAZHfSEOUDq/EPjPSYtU1bQ5Y7byPCRtrTQ4ZpxFLaIksq+cNzbd8ixyovysXaabcUSPnZaoRgxePW8efGX4M6NZa/Le3fh74hRWmm6VFZRQRWmmJpsjzSOqyM4Oxo1AAVRhupwKzmB+hMK5MkjW+8TERsSMbuOh+nvXkuTvqanF/F++0zwp8N/Fet+KJr+XQbaxkl1FrOXybqO2BHmLG68n5Mn+92zV0ZJzsKWx88/DU/se+CfCAT4L/tML4LsNSkkv5fJ1y2aaeSX+KZLqNnLrnO1vunjmvV+yZmn4V8YXeueA7Jb/AOLFh8SV0v4u6Hbadr1vcxbp7WSe1McbogCxyoJWBUcNjdkbtq4RXvDPbf2d9B0/S5fiLrFleW9zLrnjS/u7kwxyJ5cqhIvLbeBllEYyQMc8E11xdyWekeLMf2FNuGR5sGR6/vkqxH5uftbaDfeMf2iC/wBkzp/hXw6j39xOm6EC4cOiMUQsdpickHdgPwOWIAOU/aD+I/in4X+Abex0IQz6nOn2ZZ4z5nlqNuX/AHsC/OxVwvJxgnHHAB86yfFm78QeC7eLytRkub1nh1RL+/e5S6ZXyJFbkxkFk2tGN6nJGdpyAdx4D8Qa1e+ENZvE8Natrlnewi40zUrG2lmkM6eYJLG4MA2od4GSzEfMGU84ABi+BvCfxg+KPxH0DwPpHhXU/DunazcLZTXN3pZkgt7dg0kzpFNG6O4iVm/v5BAbDlaAMb486r8NvDXjm98EfCS0uk8K+DbtLW+1BNSIkvSD5U0aTLlnaRjMhdgQSxKqV4oA4CPxXBoV/Z3XgaHW10/UGaeNdQW3luVCu+wCVwyZEgb5hEGJBwwXaAAepyfHH4yXGiR+H7fXvHax3QMEcN/4jZbSZndYox5dnFFJIA5QYLbcnDEjcAAZfgrXde+DXxE0L4qeMrOfVofJmi8VReQwlurS5BV1xhQgVOExgjy0A2rg0AfY3xI+APw/+Mmkp+0H8OdW+0eKtKtxq+l6xbMZIPEUcADRNcRjj7WgjCuowS3UYYYAOf8Ah14i0bQrDQ9ft/DX9nz+Mrey1gKUaKRYmgRJthZQWxdLIqPtO5CSdy5yAfOvxO8U+IvFvxU8Oav42EiWkmmW+sadbwzGSCyFwNzJEzsfNMIG2SRiXdg0pLM+QAfYn7NPiC106KO1GtRbXiZo4nlWFmXK7WwOCvLfdyvzLyTzQB9RNqtq1uJjIFDYyM5z+I4PPHHqKAPMPix8WNK8L6ddeRd2880cLs+3DJGuG25wRjJA6kcsPbIB8DE+OvH/AMQrPxlb6BfeKtO8OXkOoNaQRSXX2lFb5S8QBWSMBI94I+cADacnIB6v4m/bV0fxT4jsNDX9lXVbjUbOYMrDUl066E8auWSNggbpG5K5/hOF70Ae/wDgP9qn4fa1Yv4euvAPi+x1bymZtJfSjdLdBhj/AFkC7SG6MSoUL14xgA4Kfw1rYea4ks7gM5CkSTNjPtvjwCCv5UAato/iiyfyVHksTtLC4tWI6DJ/d5HrjmgD61+GyyKNHWaZJJFtyGYOWz8jdOAPyGKAPTqACgDL1ewh1O2vdNvYEntbyBoJYZF3LIjKQ6kdwVOPzrjcL1myuh+Vv7NHi6Cw8bfs6afNLcafLpWqeJvhzrsaBlM0tsBLZxvghgxN9KxAO3dgsDsWuiasgPafi94f+MP7Vn7RfjL9l/XtcfS/hP4Sl07WdV1DTImiuLqOW2glTT5CxKvl/OYEcDIY52BKzjeKA+nfAHjP4CeD9aHwG+HWseHrLVfDdtsfQbJkjkgjQoW+Xqz/ALxWbqfmBYjOawrxbVwPTra4LuhROh2t83QdR26+3vXNTnZ2aGRzpO98sysREsZVo8AK5dl+YnrlQh/769qqo7O6BGX4k0Pw/wCJtGvvDniTTINT07VIHhurO5RWiuUYYKsGwDnpk+g9qKdVPdlch8OftNfsxWHwF8CS/EP4CX19b266taxXPhyZjJbsbqWGCV4bjeksClEgV1LNEywxZUFSx66VZ7EPQ8X8eL4qsLO98HeIPA2pard6EkjOH1CO0url5J3YxRQPYXzWrBWUskV35TKVaKQliq6Pe7Ic7HNrrOq3WjaJoFpo1lf6LZS241e48R6LfaTBeysZn+z2oWK6eW337HZljjYqEQpjovZpalJ3Ltr4Z186zrEDxWTWWuxwXb+GNCs20tr+CdzK8V9fyqHs7NsxkR/Z457rIjS1iRlYUnfQrY3h4r8dXut3Xh7xHceFrrw1qMx1LUpdVgvFkhZbmJ5o4ILfZMLZWiiVLFH8suYlZ2uHkSNT90Rzj/HCfTNDm8O3louoeNL/AMeabeTanq2mPp0FhG2q3FzJPcPulW3unm86OSKMtHGk80avLtZibjLXj238LwXmlaJpejeKNP8AAqeJrDSdQ12S7isng0vU2sZ5LOJ0GfKiuZNUUocGMzMAxxIsZsCVz9TdK8L6J4d8OWfgzStMgTS9O05NPt7JdxjigiRIo4gD1RVULzg8ZGOcccH7WTHynxz8QtD074X+GLP4OfFPXNS8I2vhu9TWPhf8R9Ps5JobIxgstpeRx4CSQj9yQ2Emt1X7rAhuqFnuxNHnfiHWdP8AEnwm+J2seBfGVp8QdR8Xvp48R+NhpzafYxTRToNJ0awtDvaS4aRtpfcohV/NJZ9sZdkI+ltF0/VNX/avfQrzVZJ4LX4fWl1qSFFmEU01xsW3Zivyp+4eVMmQszMW2hQDhUXtIcxtzaH0ldQiOGO2aaRi4ALlchsdSe2Tj/PWuBXkmF7Hy3+3/wCNPEHgn9njxbe+E4EuLm9s5NLnjumUKlvcxiKaRULbjIIDIARyAJGxgZGmEipyKWqueT/su+DGsv2n9f8AC2kAQWfgX4eaZ4XnghfElteTm2uLny5ApR0jlgUsjEHEuVVvmU9tV8ysZfEz9C9HhS20yC2QkiJfLyWJOQSDyea3w65aaX9bmctz52/4KAWs0n7P+tajBbeY2kwjUt6Z8yPybiBtwx0UAEk842jjms8Ra8b+ZpTV7lv4YXE2p/GLXtcjt7a1tvGXg/QtfQK3mOZVMiMSfutgGMZHXqa460dNBt2Oq+K/w88a/FOa08KJ41t9G8C3kDR+ILK1tmF/qUWfnt0nziKF0yrlV3EMcHmlQIZxHxv8ORjVtG0eDxN8MbPSbCO3ttH8KeINGgkF7cHgx+c2WtsqEWMoowc5DAYr0nNpWEeQ+OLDxRoXiHWovHOinw+3ivSf9Fs7Cc3MdppttexSTWsDRMVTfAkEW1VVW2PkAYFQBj+FPin8WfAPh6bxRonimz199Tk58L+Ifs0Fu8rFEawhugiC2Ee11SNnKMFZlQq3mNcU3sB1Hgr4/fsfatfP4g1Hwuvhfxa1uYbjw42mSSzIyusrypZ2gdDI0pVRMyiSQKuPkFc1VzWwz5n8Zy+LvEnxfbSPD9vq3h0ahjxHpizzq7Xnl3CLLAWGS77bq8ldYzsUl1XhTWkdY6gRfDP4g+JvAusp4h8F6gkWqxLBqvibSkgluSLqRibqUByPOjlt5bZnh6hoZXj+YAscq3A988caRrtvf+HP2oPhI91ot/4gEdxNaW7yXEM9zADDPbyjO2WK6iUlXIDI8e/PzEUgKv7T+jeDf2pvgtB8dtF0NtF1LwVqy2vibTNUtVj1HyILhVkjZ1O6N4twkR1bBR2GSGIq4uwj5m0Lwz498PeLvHWk+DPE90urrqWn65b32oXcV5dajcwxskcT3Hn/ACxs1wVZmJBACgFxsNczGesfCDwbJYweDNJ8LWOuSaslrPqKNMkENpoz3Eghe71FnfD30gikG1ifLijxGrMd1Kb59GI67xrqvijxs2qXGoaimrXUcmo2ckCW6L/ZQhu7iHLSO8SFQLaQrIPOY/OwAHy0o+7oMxvjhr/hH4M6DbeEp9fvjH/amhapfTqn2ye5v9y3wVZMBpFRYlwQRnznyRxTvcDlfDVro3iTxlqWs+Nvg6vj/VrSxi8uGXU4baxjW7m1C7dPnlTzFdmjVVYYCqTuxtJqLVtQPVv2FPh7pWpePNd+NPg/4YReAvBviTSZbbTbSSfzZ724aSNnnh+Vnhtl2zBGDDIlwMgCuXEVOTYR90rc3Fiyxw2ErrJG0jurggSDquSfxBrga5tzU8o/aZ1WDw78FvFlz/Y2o6zJqUaWEWkaeWkn1EylYzHGFBOWRn5AwOvaqw9Be0uhS2PIdM+IfwD+FXgqy/4SH9kLxf4Z8O6XbQ2xudb8HWcwtolT77yvK0so5PzEF2I6ZYV6L5krGZb8GyeB/H03wl17wp4NtvCfh3xN44vvEdjozWC2UrS2dlNHFcPEgAJdreOYegZBzjNTBW1Yzuf2G9V0PxD4d8fa9pHlie48Y6lFqIjmmZXuUuJD5gRyUXdE8P3OuOeRW9LqyWfQHi/P9hS4OD59tj/v+lbCPjfUdY8M6H+0b8S9K8eaf9t0LxbpelWs8l5CTFBGllsaEqQE8mQSvk87G55VmZADxT9oXwb4Q8ca3beD/h1bxXdlYzwXNzeadfNfRWtugQyTtJuY5CRsAC4LAIoK4zQBvax+y/4b8YeDP7f8Zadc23/CPaLcNo+lRRyWrMpcfvbgiY8BVLLGCjDeS5AOwgHjvgX4Hw+FNCu/G/hrUNY0/UL3z47eyZi1uwi2qhkVsuflDlQro2AByuKAOJ+G/wAcfGnwv+M+k+KPFHiC+vNEt0n0y5jiQbIIZojGZ47dSSWjO1hyW/dMu5S/IBwHjD4Z3XgXWNZ+HtxaybbbV/Pjv5AI7J7RhujuftO4iaN43QK2ABGZGJz9wA9v/ZP+HuieNY9Y8ca/o+lCxLLZ6Pd6lfyWvkQ2zbFY7BuZm2bhGrBsvna+VYADNc0PQbH4v3uqzX0mtWkdrNNquoweYYrWOOVPKuAsrGZxFI5feQm3dkAAPIADf+J/hzTvAHhRtQ8Z2DeI/B2uhtR07X9Ffz10nUGOZ8Kpy1u5LPsyssTDOx/mJAPL/wBmz42a7+zX8ZNJ03W/HF/cfDfX5Hnvljl82xe3nDRx6lGh3BHSQDfgKco+7GMUAe7/ALUdkZRodla/Fhtf8Z291N4mvtctLlvOtrWUQR20cYRxjCxqyhiMgNgZ5oA8iaTWPiToKaV45XTVisoLu607V1tI45orm3V7oF0QgIrSCQ4Hyf6WxCIQ3mgHpHwF0nxPqQsmtbGe2jvooJIphLLGdu0/K4Vx1O7JYnG3OFAC0Ae2+P8AWNU+E+hWZ1i9NtBuIeRSPmI5zIwOETGec/w9VoA+X/DR8b/tFfFJvCltqFtp2gW7G8v72Jt0aRq6k4JYgnAA3fKdyfw4xQB9BeEPjr8C/wBnT4bar4jsLQw6PdatLY6FpNk8bX2rfZlVPtC5OSmfObf9weYAMEqrAHD+IvjP4Q/aK+JPhDx34O0mPR/Emg/arQadK6XmoajavD++SYRxgW8cUZmO+U/LlcZ3bSAd1qb+GTNMt9eaeVVyJFvLO2VS6g5IMqwg5wOfYDoKALkdzpFhHLJZ6xprup3sIb+2DMwGeiXQbOSfX60AR2c13eapAtiZriJTIrxb7m5KfOOpW7YKMDHKfj6gH198MJhPFosixFN1uwZQGUKQH7EZ7d+aAPUaACgCjclg84JwNmRjk4x+f5Vxylaqykflx8YvC138K/jl8RdL0LT0T+wNa0z4yeHlESmQgSGLU0USqWkSWK4bKKxw1ipKjAzpKQH0p4nv7q1/af8Ahtqvh3xcfC2h/EGKfXtWaBznX761sYoreyk3nYQ1sS2zb5hwGGGRCrA8s/br/wCEA8FfH/4M/EHwT4Uj1b4g6n4iSy1OGylWYX9h5e0RXEC7mMp8w+XJs5RJFLEKoVOPMrMD710FY4bKHypJGhCnb5rszEknu3JHXBHGMY4xXnyjyyGazqMAjrzTqO8BowLm2nfVHmuJ5GjhffBFEzrx5f8AEF4YZDHHPUVwxpTbujWJ5H+2Rot74p/Zi+I+nWMkVu7aFdSiYsilVj2SYO/plUye/AAyTXdSlqRKJ4ZpAtvGHib4YeJ7uSye88f+FtH1++tr/XIjElxLZw+bNFZTzjAcy7WNvGquzjcJMuD0VJuMTOMLs4Tx78N9R8GeIdQtJodX/sJZ5pbE2sNzBZ3MMsrAPd3tnZ2MUgwSds2pMCGwWIbJ3py5olONjc1fwjFpPgbS/F0WnNBYa9azzrBE8UOnxWwKuZd9r5MEMG0GQ+deKtwqYluLwhBWafv2Fc4fUbzUNA1mHWIzDfyXHk29xBl2v45Zbf8A0fzHiUyQiTzHS0ihjjIDytZQF2N4OqSuhGbrXw78PeM/DdzpnxB1K2u3t7qC/v8ATLfT4rJrd4WFusUdvA4ihdXWC0SP96IVE8SrLdzlFyA8q+NusaZ8LvBfhHQYZJLKLS/EttrU9zpcUb+c32oySmZWzGyI8LpCjZEphYNujtIZJKir3RUdz9hjdrLZR3ttdRRr5TMJFkMoKlflcHOZBjDf7QOeTjHn0/dkyircWNvf6YlpfurLDdQyM0SAhpBIu0HqAGICleu3jjPEc7b0JkfMn7RnhszfED4NfB0ancjRPFnj+fXp7Xz5ArwWVrJctE7xsTgS7HiQFUyFG3EYx0wjJok674ZXUVz+2l8WpoJYFkj8L+HE8ndKspUiU7mVuIyN4BTCdUO3JJp/8umaH0fcNEhjaVdwLFVGCfmAznv6VwUldMJbHxf+2Vbab43+Ivwm+E+qh203XfFkGsX0ULywpBpdniS8llaFdqRsJCpkd1KmRXDADNdWAh7zLXwkP7BeleIvHHhr4hfHqS9fSrv4h+ODqVuJVWRV02CTaYSq7UG5C0eQNwKKx3MgxpiHyysZxPuTTQwsYQ6qCFwQo+Uew9q6cO700RLc4r4x+CtN+IHhW+8I6pDJJb6zpt9psuzOfLljGRnscqvPtXPjJcrj8/0NKWzPl79nXxNrWh6R+z9rWrSwzLf6Xqnw51+eeZVe2vrLzZYE5YZYmzlQgZPK1m1zIJH1j4i8Z+FfBmn2+qeLNestItL28h0+Ka7lWKM3Mv8Aqo9zcZYnjdxUUVaRB8d614r1Cw1T4s/Hi68LaFb+FNW1uz0e317Xbi4kgv7GBEt1MNtEmRGJzJidWydzcMEFdshHPfEXTvFcV14X1K6+E3xS0+2iN5p2mSTai+qaPoUJt5I2uUtoF+0sGjDLE1wQqeapbGAtAzkPB+v+HvH2g6nYrNNdQeHJYLKCeYzMNQjuYkkj2xbo7icyXF0IotjRpNiEE7Ew1xnyAdV4+8MyeH/Ctxo2saZa6jdKzwXNvplha2t/YzALIPsV/B5Yku448M1sVlRsbSQTT5lIDC8PW3jTUvGvgzX/ABD4V8Q+Lw0Uz+G/Emg6aLuz1OGe1aGEbwGjscEpI8ZEflgSqxkySIA4vxD8P78/tWeIPhv4bsdRn1fVItO0KWG1QvaRyNpNquo7blgVicQMikkMyIzOo3uuE9gPQ/iD421GO1tPA/g+G4bR7DWLewtdUud9vu8mR5L2WEFx+7JDJANrMzFmLbAuYA2rWTxhq/ww8R/DuGys7rxT8SrazvBaiZ/tEOgQKhu7642AvGGB8iFiCznyicljVIDzm204XPxi1fU9a1GZJ/DemKdKsDbwi6vLgq/2YzylbdjGJvs+I2B3MqAtgMCwMqbV3+F3hKDUT4evrrStHutev7O+00vfSaZI72VvBeSKyqjrG/2pIpNixrJIyqv7tmIB3Gmyaj4XvdV0XXdHvrLw3psEVpfWy3RiKyQWMt7dRfbSS0ssYmuDM5P72Z9q7VUsADBuPG2m61f3Wv8Aj3TdLS0g0Z5Jf+EfvmAtEs9NmSWWOXy8EhMJvjJTMSIrMRI1AFXwbb6F4O17R9a1K4j0pPFcGjajf26A3UcMn9mM6glt0sktza3N6UfOPOtCMHgBqF2B1nwr+P8A4r/Z08P6d8KvCkPw68aeEdF8yPTfEqa8tk13AGimW3bzX2LdPbyvKg37JAPlUBWAmvh+ZCPtv4W/Fbwx8UtF+26Es0CxsYbqxvovKurWUZDxSxZzGwbPXgryMryOHktoann/AO0t8S38DJo3hDw38afAPw11/XBO9rqXimJXj8uBVDKm+RUjbEgwW49K2o+5K4pbHm+hfC/4h6Hp1t8QNX+Hvh/44+Jxai5j8QXnjBpI7vjIe2tnhMEC4xt2c9gxzXRKoZnReIfHPiH+3tN8Z+L9J0fR/EHgL4aap4tvNGa6bybC8mBiiQt0ACwSoSe5YDpUKXMM7n9hnwLN4D/Zr8I297axw6hrNqdbvtikbp7p2mOc85AdR+Fb0upLPYfGhYaA5TGftVp1/wCvmOtRHxX8WLfTP+FseJLu9iguZUtdNRUMMT7WWN3yS8iY5J4AwaAPMtXsdKgtHkt7OztkVGlb/iVwCNeMkFlmAX5ARuJOC3Q9KAOT+Kn7ZfgP4hfGKbwnb3s9v4F0a3mtf7SVnW31C/WVFM7BI3LQAK6xbhg4LbRkYAOh8MeK/CXjGzbTPDurQXcywtOEjv7qOST5MZVFhQFeCNwXjJ3HigDxHVPg3d+LviLbaZc2sU+qyw3F5dve3skdtp9mssQeaZ3x5aqZI3yflzuVVJIoA9S8ffs9fCzwz8HYdStvEC63BpKSySLbTXk2G2fcXzzsi3MNykRqTnHIICgHrf7Mfw80Xwz8FItKvtEto2SP7TO7kPM1xKN7O8aAyBd/A8yUsMAbIwTGoBzHgM/D6T48nwrqlpbSW/ivR59PhuZJXjgkuUmhdYougYs2MyOpZn+RSWUBQDiPiDpNp8JPGr6D4fkjTRZ1az1HQjMZdP1CbcjSW01vuAt51jk8zC7UZFeSLYUXIB8u+LdH8P3up2vgPSLC6aw0zVLqe3kmIaT7FOltJHHkEZZQvzDATchK8s6kA9w8N+D9Jg+D+q6xZqxfRo/t9wBbFjc2q+ZE5KhdrlUcfNhgQrE8spUA57w9badrb2+m6DDbXiTTLtu1nkkFvgjdzIwbe6p8srRsck/wjAAPs/8AZouNGubhYILOS3WJA6LJliqBGAHykjbgEDgY2jBySAAcP+14uoeI/Elr4fQFv3bqEVMzCVkYs4XOGOTnGCuEwQQ3IByXh34W6toaWfw98JXaxeIPFkSRSX626JDZWqttacsMSSEgERqeC24nYGyQCbxZ/wAI9+wdpq2ngfwhp3irxNcRbrnxH4kSVmSINkxBUbCDfyVjK9/vdKANfwZo8eqzp8UPEEC6f4g8V+HoFu7S30+5dI1knW4jVnLEu6oIwXAAGZACRigDp/8AhHrMxGON7xSpJHlDUY1xjgHlh+lADZLcRwyOftLBmY4kluW5HA4eBuM+hoALS9ht7tp5LayKI/zGZrfKqGyCxa3DAYx3oA+ufhM6y2GhShkPmWxkGzZtOUYnG0AYznpQB6rQAUAY99OYLqa4aLcsbID04GBkknoOQT6BT615daqlWcf62NEtD47/AG/fBd1oWqeCv2grKwtzp+gTS+HfFjKxW4fSb3MIcMI3ARFnugVxgtcITnZx1Qjzq5D0H/AHwn4C+Mn7POo/s+/HazW/vvhXfT6Tdzm7eOQ20Zd7K+tpgUdY5LdkZGYL8oGVwFY6LRjOM8IfDT9jv9lfUtQ8aeALWXx7460fTrm5so4dXi1BoLUIxFyzIywWsYCsvmuFZegDsyk6Nq2gH0X+x18RPiP8T/gZofj74p2GkWOreIZJ76xg09Cq/wBntIfs7Nkn5tp3HknBBPJNcVaCb0Ge3rNv/eqzYGQEIxk5xXDK6lYBZo7cSZkVQ21myRzgDk5/4FXTCyQ02ch458IweKvh14h8LQok6atpd7Z7bgmRJfNjdcHIJHzMp4BPAxXPSd2aM+NP2UvH+peIPAvwY+2WtpezWfhy70VoI7XznxZTSwCbEsiJH5NsqOzL5jvl0Ee7GOrEL3FYiL1O8+IfhXwXrHx3uLTXAn9mFbK41K+luLcXFtcyRBYtjramaKI4TLNewcyAIjVrR0iVuZvxzvhL4zj0OwtPN/4RLTobVZrtZfs1gI4QxuRGJZ555o9wlD/6KAqSq92Rkm4x5nzGbVjxfQ9XudU1vTp4NE09ljmu49Puv7REd21uY4lluGZFYRRtMX33Cbk5QRNqE214+mLuhFaHT7iDV7DwrpumWY0/Q555rRdWtpLXZ5CKJJIbVZGFrJ5JCIHDNYWiyys0lxOq1NgPLv2jNBkufgbrVodFurRdNma6inlMZDupgSQSqXPlXJjSEsibltrdbK2XMskxBa2wH0n4t+OPj2PwL8M4Bf2eoT6xo2jnU9SNv9oe71VrNJmkjMDFpiybt4hKXCKwmh8+NJbc4zoaXQ7s+q/hNqo8c/D7TvFDT29vNr9uk15HbXcU7STJiKT/AEpFjMrfJtDFY2XABVSpVeJQ5EylrueDftTXaeFf2nP2fPGl5q8w09vEOpaZM1zInk2889t5K7Q2wrkEZ2krkZIOAH3oybTuOxu3FxofhD9rfwbqer6w0Oo+OvCE3hK9uI/K8r+0bKZJoofl3COZkmkJQnoEwe5qC5qbuM+prvfFaYt1GSQArHjaecfkDXBSi1ITPyl+M3xR1Lx74x+LHxh0gSy6h4nK/Bb4b2trBH5l2kzMt3KhJ3OS0sihlxhrkY5TZXpU17OOgz9G/gN4CsfhN8J/DPw9tRAw8O6Ta6dLJC7Oj3Kgecy552tKzsM9A3QciuOrLmldgj1S0G23QBQvXgdOtd+H/hIyluYfi+FJ47OMyMpEwcbWKkYI5yOuMj5e+cVy492lD5/oaUup8k+K/CPiGxk+LPgDQrSw/tPwt4k074peEEniVFCNMJbpIx0UlkuU3nOTMM9a15ueFhSPpyGDwh8YfAdv/bui2eteHvEFnDc/Zb2BZYpYpEDgOrdSAetZ01yEnnv7QOifDXQPgl/wgU17ZeGrAzWNtoun26ovmzR3EbRQRxZzICwAIAPBOTVSfNK4GB460v4tfHXW/E3hzwj8S7XwF4R8O3UWk30sOnG8vNSuFRHuYy7OghiUSLH8h3N82SBWkJAfKEPibUPhr8Q59PtdW8G+KrOygt9W0+60AzWP9qTaffwvZxTxMrRxJsUQhoTIgCfMTtzWkncCLxL44uNL167sFskMM3iTWLrVdakeF7pNNa8WGzsrSeUfuUeWVpJHyowclhUganhT4geMJfEk9r4U+Gq2FzcWMN7pw8Gad/bcssvmlFlnlae0ttqkZWR4pA2SclQCajJR1AzdA8W/F74W+Kdc1O58Papb67ul1S00fWtk13qUhuIZzM99HmKQ3kavB+74ikihjVTwTlJqctAE8V2FifBmoeCPCV9e6RqGmXV74gshMAkt5pGq26pDcROGIZrQwokiggmNC2MDNPkA95+BWi3vizxv8Ub3UdPaV9Wt4NG8yOcRNaQWfyRW0bKd5QxSRTLjA+dgcniomuUqJ8q/GLwuumeNLrXf+Ey1rw1Pr2uabpd8ILTy0tyLmODaZpNsqIi5k2gYZscAfMbhPm0LPVPEfjKy8XeG/EXwptV0PwN4e1Vbrw1ZWFq8UmsahFbSSeSQW+ceY/zvLOyIiEhEcsWFGRzPjuDx9D8Qda0rxv4fuJfC83iuLw3Z+J7do5IrjUZ7NbZLi5tpCNpZJJHdxlSfMUD5s0nsItaHoHgnwJq3jDwZ4Lgv7uDxAbKTTY7qLbNIlla2T3diMKyrJdbrdtyg7VdwBgAlxA8m8JeN/EI0vTtRksovFFzbLFbeFo9Sv40vba3Z8S6ddqAGSFHWOeFzkLu2KxLmtRmzd3Gt6BY3Ftpd1Lrvh/wobgQy77SCGC8Gy2snZsIyxQ+dPbCXfMflVCm1nwAfSP7InjS8t/jLKdV07S9ItPEXh2HTbWKFZVuJ7uyQTSNKGG2Mq09zCIxyq26/wkVjXA6r4gfEbwfN8fb7wH4+/ZG1Xxdf3ds8uma5LplhcC7sIghZbaOdvn2tKSdrb8NkjFZJXQHl+n+AfhH8Rvir4a8DeB/2Xvix8KdQe6ku7jW7Qrpdm1uhzNFOiylZI3GE2gZw3FbXVrCJPjz4k1rxn8M/i/4r0VrZZviX4k034U+ELZU8xrqwtJvs9w6t1ZXmkuyDxhVzjuYUbIVrn334H0S18N+HLDQbK3MEGnWsFnFF/CiRoFAX24p4Z3cipK1h3jUldAYr1+12WP8AwJi6e9dRB8g/G+W3g8WXMuoSx+RNaxlVnlttitvkDNtmRmZumMHgADtQB5pK+jz745pYHtJMoxF3ANwYH5VKQZUYwflPTPoaAPIZP2cvhcNRku9N8RLaRl/NTTbm4lniYneGY7IQScNxtXPJwxBJIByn7QfiI+FNP8LeGtMs5tPubW/gvdNuo522tGj+SjwnhkRnSQDhTkvkYOSAen+ErzWPij4t+xXOq+GNC0OR44L4XOryG5unhkMqRFUTzB+/eSR9rxqHDKWyu1ADu/jtoejW3grwx4R1rxGlp4Ru9QnvLlLGL7BLex28Ml1NBp1qigIrR2zp5rBpHklUE8igB/w9+OFhDqbeFtU8U6Ho2nbvKuNC0ixiuY7NY2CtHcTStmeRSCJG2ONynBYYoAzvjppGneE4rPxV4J8M38kt/fww3MurRmGXVASkUUcYYCSKK2dxOGVVRHSMIvUkA5f9pe0vvil/wrjxT4DWxj8SeLtNht9btrx9qJNYNKRcSsQd7RtbXdsCQC6OoXdgYAOBv/gza+ENMlsX16W5uHUCZ42QsWjyFHllvm6KeFCnOMAAAAHb/CGzWDVJbC+sVuLS7LxurQGFLqN02So6EbM+W5DYJ+TksQVAAPPPjV8K/Ff7OHxAVtMF/P4T1i4D6FqivJKpVtv+iSSou1Zo8IADw6BTtGCCAbPgb47f8I3e2usQ6fCZUaE7pHITK4GHLL8oCqiZ+ZhvOAGzQB6z4g+P/hXWY4/ED6Rate20ZFxePbGMSqvzYizlwrcYXJYHHOSMAHY/A/xr4Mv/ABlfeJJr2GBnjUJJK+9zwgCAdAoBOCDzyc9cgHA/tn+LPB3jM2liHiu7WxheRRHvR0j3bmZsDgAKCCRjqSF6gAZ8C/EUniv4S6ZJqGn32ovpNxLocU8tn5zz20CRiE5FvIHKIVjJDc+XnHJoA9AOiaLNAfL0Cez5AO/TdhyeRjcsWPoMUAUhBYxRrJYa1PE4LmQPazgKvbpcYHI9aAJF1KWOOPGrQ3yqcyfaLnEZzwc77txySOCKAPrT4USxzW+hyweWI5LYkCPGwfI3C4JGM+nFAHrFABQBk6gm+aWPyBMsilZFcYBTZyPoTgfia8TFJLESl6fkjWPwmD408F6R8Sfh/rHgbxDGs+n69p8ljO5j3Eq6bRJjuQTuHvXXQraWRnJan5r/AAx+Jvi34HeN7PXfFMFzpM/wuEXgD4gadPvb7Z4fJKaZqXk5YOImkRVcEB4pIWDbXOOmSfQZ6z8c/h98Mf2Xf2QPip4k+Hw0vzfiXcyNbahZxJKLyK9kJt4UYA5iiiLmMLtj+Z2xlmYxCUnKwFWLw98bfip8BfB/xb+F2jap8PYPhXpEd38PdDuAst/q/kQeWzXO8ArbzQI6Igx5ituzsZDV2T3A+nP2Zvj/AOFv2jPhPp/jrw5qViNQYNa6tZRyZayvUx5iFWAcA8Mu4AlZAeetcdeHLK4z1+VhneCGLbEwRjAJ61zuXZgihIoZVt4o3Zj95h2Ld+RgnKjI7Ag9656TaZrLU+Vf2O9FutG8UfFXwe2sCceCvH+tL5cIHkC11ALcQxoOBHtGz5V2hG8xTw2a9GbTiiFuei3PgTV9Z+Osms33h9JrCKOKRLq+1EztCUhAWSzheSUW24gJJ5aW3mFcuZRiq50o6MfQ53xt8KfEHin4w2d14l0ea/0B7tJLaW7njuLa2Xb5hjNr5TxKxZGT7S0a3CCQbLsZZKFWUafmQ9zpPipoPgS3t7mTVI/+EeuNRUA6poVi0+uy+RC6ILfy45JZJkR32MitJEpBXaSrDOhWqN7AfFPi74gfA/QNYuPCPw08S6rrd/psS3OheGPBOnPfTG5ttzQR3N5FLNHJFAqtcmJJZBJcMZ7kSOPKHoiPIL7W7PXNO1DR5/7OSHxBoMMVgbnxPb3It1laSFZpRIGyIriaTfbhRdCWSW8nV38p0Um0roD0fwnp2k/DfwRoXhjS9Wk1e3RJA1lqTpNBJBNGQkEkmWtbi0ndS8HmSLFISz2d1HLvhNc+moH1R+xr8TBr2iXvhi7k1Wzl0i4ey+x63bCC5gnhWKN4mcYnd9oQqt5Glztfh5wjSLx1l1LidJ+274Tg8T/BG/8AE89pOj+ANXsPFo2MPMaO0mHnY2huGgeZlwM7gN2OazotFHm37U+s+HfFd78L/h7p/iy08NX3im3bxJ4G8US3BiW3120kjezW5bJWSKZJfLHmdGwAWY7a2oL3GmJtGn4//aU8W6h8KNc8I6Z4L1zT/iiNRtvDl5plrFPfPpV3eEq98+5cJZfM/kSlmUs6KoBDKs0qdmwPO/2Ufh3pnxM+My+N/DtjHN8OPgdbP4I8Hm4x/purcSX2rGLjEskkjuXADNvQ/MytturJRja4z9ArazXyUhleWR42UlwQDIBnBYDgjuRgfnXBqxbGzbAiFQcZ5zjp1r1MP/DRnLczddto5ZrWZlJePcEwe5KHH/jtcGZpvkt5/oaUup4T+0fPf/DjV/CPx9tIIJbDwvcHS/F6+UjyTaBeFY5TlgTtgnFvOQMZCtz2JhJX0YpG18FNZ0jw1q998G4JmOnW0f8AbvhO6+0CWLUdIuJDIyxFVACwOxjEfOE8vkg8dVWLexJ6R4h8DeDfEmq6V4g8R+GNN1LUtBkafS7m6gWWSzkcAM0eRlSQB0H0rNaKzEeJ/ErWdd8S6pffAr4S+FzNdarqM6+JfEi6eYdP0K3lj3ylpMj7ReMjBQFJOXy2MYoWgzwn9onwvqfgbWl8GeFfFGi/EWzNxFNpvw7ltpLjX9KGxUmFhcW7eZFCyBiYpWWPa7IeDitltcRzHgz9nD40fZtW8beIvhHaDSdedpY9Dk1hV162lOHeVoZNlqUdljLWu4LtXYBhmzPOm7DNv9knxpd/Dbxx4T8KaR9ovPDnxOiSS3t7iQ5tdkEpikgab96IlFlLBJbOXCYQo5Bqq8WopgeyftTeF/C/hbwJY+Inlh0TS7LWbOyvtQUYfTNOubhjcyIwYMvlySiYMchG2tgqmK5qM1fUD501vw5pHwgj8FfCEeNjq13c6XY6qZJJDeySyTSkWqW7opzbQWyXajYC0r3WP4jjsUkwPRf2LtE1tfiP4ju9NN/cadYjXrW1v74hp7mNNUZIjdb2aQTSeZzxwtmq5+Ygc+JmkrFROq/bI+Fl/wCIdMl1ddS8OwWnlKjnVNLjuPLuSAEljiNpKxwzKQQQwwQGHbnw07S1LPjT4JaxoNmmqfDy58UCbX7HV768OrappLvKYobaAQ3jx3BLGMXEhYKeCYwdhC4Pe9dTJnqHxL1q203w1L4Pl8R61ZRaPrAvJ/Fv2sJ/bOvW8qWyXEKOAxtLIrIGiijVXcbEU7QTL2Ecj4li8RW3gXxdbXMlousWOmJrumaqpktbzc0boIHBDPJPHCIUABLKtykRIZAqkWM6XQNb0TwN4DTxBouoi+8Gw3tppFzoOtWBPiDw5ehZDaWrXFsjtdWjCWfySxYqZFZM4K1rcCx4k8P+FYPAHh+08Wf8I/JrBisbrW/Dc99I6wNGZp7KO5htcE8NsmRAB9odZCuN9Q6iQHSfAXVtB0j+2fipoWvW+meF4by70HR7vUWmays7zUNRkSH7SzqDI0QfeTuARZooyVKE1M37TYR9HeIPE/wQ8a/2T8F/GHx70TUviBCbe503VLC5htdRh1ABhHdQ+UfLEhxzHnDLlSu04oUORXYFe/8AG/xk8E/D/X9a+Ijade6xpd4/h3w3JYI0P9sXdw0cFrdNEWCKztKSUA2rsdgeADlZt6DPOLDwxbeMf2h/AHwQ8JLaXel/ATRJdZ1nUwFaNPEV1E4hRkXAaRXLTsMH5mweQRWtRqMSon2X4SnkuIZ3kvBdGMrCZRjDlc5bA+UZOenFYYGXNKdvL9R1dkJ4648Osef+Pyx6Y/5+ovWvQMT5B+O+s3Vh4wEE17d6fb31sskM1vJeDzMPKzDMKuowOORn3oA8pXUtNF9b2eo+LLzT7G4mUXOpNdXix2duFd3mbzEUFtqMFBGC5j3DHBAOT0T4jfBD4q/FhNe+HPg3W9R8J+C4LaNzJYxRHU2cyBXVppA8juybt0rxudjEjtQBe+Oes6J8ZfiJ4S8V+KvD0umeG/ClndtYWFw6HUbm6LxbFkEDvFgyPCkKrIV3yEyFFQqQD1f4M3Pw60+xFta/EHwFFPDLsTTNPNtKlo+Qzbp5IWEkgJ2lol8vOdvG00AeS/H7wZH4u+K3hv4bzeKLJNU1O7bWLq9tJZGmtbGGJppcyuAOEUhYooY4wZWJ8yTbtAM67/ar1nwNrcfw5+A/w78JeEdMW7GnQ3R083F9d3CgiWT5mCkhw5Z5Sx3NjcwJagD0r4nSeDNAlsbLxx8Sb7xL45jgnvbiaRZL187F3iKC3iVjGhBCpDEkeTmSREDuQDV+Efwh8Z+M/Gdj4w8a6Pqui6Josdva6LYXfko7wRmGZri7GWkWSaUGQLGqk733lI2WOUAxfjJ4R/sW+ZbrVZzIiNC/mQNJIz7cjeUXDlwVBbBwT1Xk0AcX8OLy7g1BrUabHcI5XeeiOw+VgC2SrYAcOy+X97aSxVaAPsqw0DQvG/gVdE8W6Haatp15CgntLuHzEYEYz8/IwOhB3A96APzt/aB/ZrPw11tz4M1q7i0uWeVVtLyNpEt8ANsWUgSsvGdxDrjf8w4FAHhWqeIdd0eSKBtY06a6uyIoxaTykBimOUaPaQSyKVzxnHHJAB69F+zb48tdQuItQ+JMGmaiDtmi05y9uD90AOyg5AHTYR8uQRQBrX37LfiLXrqObXfi39qhOPMdZI45WQHJxIVPPo2w49KAPdfD3hm28KeE7DwfoEtlDYaTAVhiWW2kkYtIXZ5JGthvdmYszN1J69AADQbVtXtgokNrbpz+8aGwIO0MT9xh7dqAK934ivo4olm1fS1DFlUGGPls448sNgkdj+FAGjoet+Z+7m13StjBld2S4LL0yceV2HHAPXpQB9b/AAov4tUTStRgmSVJxPtdFKqdvmLgAhSMbccgZxkDBFAHrNABQBmXBA1Bt74yBsBPHTk/XmvDxsf3rf8AWx0R+EitJg0UY/eO0qZO/gjbgH8cmjDySM5HzN+2F8DIriyl/aE8K+F01XX/AAvp8trr2jxqMeKPDkg2X2nyDBPmeQC0T/MwZcBSdor06VS6JPFvgF4u+Fninww37I/ja+k8Q+C/F1l/bXw61fUW8t7q1EhL6fNIxcJdW0w2AgNuU9Bld81JSh7yA+2dT1a18NeCdU1jVH+xaboGnSyXBdGCiGCHLlW4LIqo+PlUnHPc1nSm5y1Gfnt+wVqnwG/Zz8B3vxO+Jeof2B438X2Vzqdnd6msyWE+l7gyQ2ko3LK2UDvjMqiTBBwAemrTU1YR9Tfsw/thaf8AtF+DpNWuvAmt6HqdrcJbXFrDbyXNrL5jbQ8VxsXjYyswZVKc5LKNx86dFUxnv6iNGiS3WOJPNd5PLYZZgeVPHucnrkr6nGFGHPqaHyH/AME7NT17xdb/ABj+Ll9DGtj4u8c3d7YXKs7LOiM6ny97bhGoKKu7GB8oACgV0VfdVhx3PsmbOIwrZYlhgAtn5enXGenXjn3pQhzEyPgX9oH/AIKOfDr4c6pb/D74I6baeN9fh1OS2N7fX7rpdncPLJtbzcq9wfMbJwyoqnhuldUcOt2QfH3xI1f4yeNPiSvjX4xeIW8a2WmW10fEOixaleafb+H0eIn7K0sUZS3EobEMgEsUgOGLANnrhTSEVZrrw94tng8d6XZQpfeN9cbTrZLuz03zbWxxKLOaNIWtvsN7ENrKQfIm2El1I8pwDu7z4ceKNPvrK+um0xm0zxBFPq4n/tlF8TXz28bRW9yZY5hpuofM67i+yY3MXysigySwO08OzWWp2vh6+0XUL2Lw7qhe1hnMMcDNYXEbJ5cpePyYbkSkxTQup067diUa3uPLYSM9r/Z60zXZvGWl+JdO0+CSCztp9Nv7m9DEQ7ERTFZMxNzhTDC8unXy7ojMGgm27ScK7sgR9ea54Vh1bwtJ4LvtRZrafT2sJZbiJH89WjaL50TYCWUu3ylMN2xgVwwl7xqtj4t+HU3gnxZ8AvgxD41hsL7SvC2sa/4Q8RxXoBij0y2hvBP9pznCeRDaynuCFYEEgj1E+qMmcX4kvvEniTXI/BfwkTXv+E2+JlpJY+FJ9Vu5ri88M+DHlVrm+umlJaJp9i7IyNyRiNvlc/MN8uoLc+7vgl8LfDPwb+HOg+BPBdsy2mh2Wxo2YBru4JJkuHboXkk3E9BkkcV5tWfMzQ9NsIWitdm8MQMb8YJ9SR2yc8VUFoTI0I/uD6V6VD+GjNmD4o1CwhubDTbi68u4ufMlgjBwX8vbuPpgb1zk/wAQrlx0ebl+ZrS6mN4tsdL17w54h8P6lpcupWt7ZyWdxaQxhneOVcMoB/i2/Nj6Vy0HysUtT5M+E1h4y0LQ1+Bdxc+V8TvglerqfhNrlhF/wkHhyYnbEd244aIvbtj7kiRE9K9Fu6uQfW3gXxlo3jvwppfjTRXdrXU4N6LONs0fJDRyL/C6sCrA9CCK5qmi0GeefFfxT4gvb7/hUXwpnltPFfidFuLzU4YlddC0/cqS38gOcyHBSJf4m5xhDTpr3byA7DwB8LvCXww0yPS/C+lohmGby8nbzLy9m/imnmYFpXYjksTx6DAGFSvfSIHGftAeNLvwF8OE061vodJ1PxLef2PbanMQ0em745JJrxmJGViijkfqOQucZqKPNJgfM1inh/wX8WPBGsRWFzB4J+F2jnR/Cy6jNuutRmnnghOqSNxG6g3chQAfMCWBwcD0XLnjygfWer6Z4Z+NXwqaG/0iS50/xLpiSxWs0KebC0ih97K25QysVbDZHyr24rja5JAfP3wD07TvFn7QI1L4Z6bb6h8PvA/h6z8Lr4pE6yJfXdtGSohJAzIhnZW2jaAW5yQo2jKwGF+y5pN94Z/aSk8EWmqWWlX2iaNql74o061SNrWfdNbpFBDg5TyWeMuxHLq/J3k0VZJrUqJ9XfGHVdD0L4eazfeKb+0tLIW7Rm6uwRGWYEfwMrcnoAw+tcKvfQo/PbxNoHwm1fT7WRvEmk3Ru7fNvBZzzvP5pQDYywTJcuMDOyR5OcA9K9SOyM2ePa9pXiX4PW0l3qVh4h8Y+HYbrTGv7bUr+O5u7KaSRzOqI0aPB5xlkhyVJzMT8zbWq47geo+F9UuvEdt4C1HUvglfaVdXt7pT3umi7uNR1S80KO5RoXNjBAot4/MiZlmc72CkAtnIU5xiI0tU+FHxr1a8MNt8GfiG1xNe2k9/punwQ2NkbiwFw1i0dy7qV2yzLKcFkCtsVfkyYjWjsB2M/wAEtW8L+HLD4o/G3W/C/wAGdC0/7VNcW+ir9t1e7urqBoJo4p2+SOdk4ARZHB3twSSKvGQH0t+zvB8C/i7+zlpWieDdL0/VPClykkN3pt+PtEiXAkLyLdiQlzNuw7EkEklgcYxzPmixj/GP7OHhTUr7SPD/AIL+GnhbQNKXVrW81LVbSziS4jhtZPORYdiBhI7KFLbsKuSATQqjegHI/Fj4kaV/b3iL4maynmeDPg4ZYtKWLkah4sdWiMaJn995JcxBOoklcj7nGsANj9kP4P618Ifhlc+JfF1wbrx948uX8ReIrqWM+ak8u5ktyCchY1IGOu5nPeufF1OXQqJ9B+DbMWFtNbKeDskVcAFFYH5TjrjnnvU5W7ub9P1HV6C+PSB4cbLbf9OsBn/t7ir1jE+Rv2hVuo/FWiy28g8ye0uUdHknQgmZ+cpx/wAtDjOKAPnLxzDq+q+G/EGnDRlvpb6xuLVbWS+O+dmiITYs7KA28jnOeuOQAQDj/gP8PvF3wK8GalrPj7QW0ae9ltoI9Nne1a4jWHezAw/almWZjNjaVJXb0BkKgA6bwp4P8f8AxR1DS/E3iLRBqng+CR5Y9O1ESIbpSi4c2eJ53iBAcB9qy+WmcHLEA9K8YfHDQdM1HT/hz4O1r4g22vahtt4NH03Ubm0EDEYiKJJb7YI9yg4PO37pIGKAPBLnw9rfwg1/w38crvxNbeIJZtbWHUnknNzcXcIkijuYyZTvmzDOjpJsjJGG2BWoAo/FdbPS/jz4MvNNsi8GpHT9a+yyqJGlW7t0lkTIHzZbzFweSkgHy5IYA6X4e+OviBF8R5/FmjSxazc+MJkng+yLHc3ZjIDJGEcl1XbGuFlKEbk4cnYwB+ifgPSodM8M6ZEbO3glNokZ8sgERj5o4d2BvWNW8tSRjC8UAeN/tOeHrC+tft19BatkJOskw2uCoG4Y5LHO04+h2t0oA+etF8rR/En22DUg9kzxSb4Tv8ydUHC7nZQThiFOeVwFyoNAH2N4F165k8DyvotpBNcWxlVYUQrukBXg7juLkfKWPJNAHxv+118Z7zU9Tj0K20dorso8TwiErcSYY9AT8+FEh5wAACcld1AHw1qsd9b6vaX13B9jnku45mR0kAd1kXG5D80aj5QCeQWPJJzQB9YaZ+1tcSa5LJ4j0K7vrCaUzC40XWboGIMSFxAxZD8vl5wQcHAX5hQB7z4Z1208UaZa6lpWu6zd2N+vnW1xHc3UolBYjqXU8MjA8cMpBwQRQBu3dtfpFIW1XXCTgkyW9yNoKnHJuOhyMHGKAMu/u7eQYm1TWRmQHcs1xu4J5/4+AeMGgCnqOpWywW1q3iLVTuDYSaeUnjt812M/Tn6igCvp9toc9zFJLAJWdhtfaxd+egC3O4/hk0AfZfwdEaWWgqsTL+4JG8EOP3bdQeRxgcknjrQB6/QAUAZWpqpeRCdvmqUJHXaVwSPxxXjYyX71r+tjaL90VJGcg5UnPKcDAB5/UiuWD5RNE0zLLbvHIoKSKVZSuSQeCMc5+ldtCpbcTiz81/2vPghL8Jdd1jXrmfWF+EvirVINVmudMDzS+BtcDO0epQRp+8SOR2cM8RUuCUJV0hrvi4y3E1Y9p0v4r+Ivin8PNQ/Zj+J+sr4W8feKtBuLLSfFFvbedovimyaFf9LsJjhZHe3Ys9uPnXc5AIBxm0ou6Eafwo/4J/8Awq8BeHNHsfiDf6t8Sbjw9mPSI9euC1jpCvIjyC0tATFEWZE3EhtwRQfl4JKo/iGfTselRKggs4xBFlWBj+7gENgKcgDgDAA7dq5KrdXYD53/AG2vi/qPwq+Cl3oPhPdceNfHUx8OeHrGDfJdXDy8SPDGnzkpHISGOAGZMnlM1hYci1HzHV/s8fD66+AXwF8K/D6/b7TeaLYCTUBZoCqXc7me78ssqARLNNKFBAIjVepwKmu+eWhcNWfFP7b/AO3n4i8bX2v/AAE/Zmhv9RNlaTw+INe093eSWGMZuIrVYyCUQA+ZMMkKHxhdzV10KLSuTN2PlP4SWWneEPhynj7SbvQrPUY7c2Gv2Wt+XPa3tpdEfZvNsLlEdleTYFubUyeXjcwUBmboM4u5veNYPB2hS2/htYLuw8XxpNpV54g0a6nsbvTbp1CoNVlRpLG7t5d7H7TbzDMTNkfKQVZjPSn+HU1pHYvqvgwvD4U0GTUdK0v+0LPxJZfZJeJptPZwzarpzRECSFJjPalhJFjIJXMBq61ZDQr+RtC022m0+70u3kZ5tev1sm050QRMjByL3R4nPmB4GSeyfho4zEFZtjSud54V0bUNbks7fWIFvL/T4Yobi9W6tLtS9wUSxvJ7lFP2y1u4Ssf25VktpyoS+hDKZkHFJXbHyn1Z8DfhZo+i+G0lmupriyuIo44NO1O0bzbPbMSIGEimR0WQN5aO0jQYxDIInUL51eopbDUTvfH/AIg0zwnoOo+LPEmp3dtoel6ULq6k8woiohRmeaUE/NhCvGFIZwSM1zUYObNErH5j+H7648dfD/QNZ1jwprGttqHjfXtT8M+Fo1VB4x1e7lUKNrMw/syGJMXEhLI7PNEG+RyPXtyrUxe5+gP7PP7O03w91LWvih8Qb211r4peNGE2vazbKRDFFuG2wtN+WjtkO3kbWfy4yxwqgclWqmrIFoe72tkn2hZiqqYMqQEx6d+/AH5Vy+zb94rmLyDtGQSTk46VtDVCbuWYhtQDPrXo0VaCIZk+JNOuNRithbXQtpIJhKshjDjj+HB9f6Vz4zoXTdrkMNnaxy3EkCJE7SBp2VQDI4UDk9Txjn2FcK0d0W1c8O/aY+H3i37Jpnxv+EmlQXvxD8ANLPa2cmVGraZIv+lWBI5+dcsn/TRRXZTqOWjM3oct8HPH/hi18z4peDZgPhn47uDLq9pJAY59B8SM6rJ5keMJE4+WTc3ySCM9HYjoUIP4hGl8MfELfDLx1N4L+L0traeNPGl/PLZeLIos2niWGIv5MAZiv2aaJNq+QcjIyrPljWVS1rQA+gZP7Vs9NIt1hvdVS1cxBiYYppgCEBYBigJxkgHAyccV58aShLXqM+QvHmiftFfGLxpb6f4s+EC+F7PQlNtps0V5DqGnCO5BS/u5psiSUGFfJjthCM+aWZhjFdanToq4jB+O/g7xx4Z1B4tK8NeR4X0QPZWuw7ra1sTGYQqxkEKFYQzY3ceVitKVSEncZZ+D/wAb5vAmrB76wkutI1GO3iu4SxFxFFAk7xvDGMhiIZLaHaSPmiPOehUp8zuB9b+EItAvbltc8Na3GbOS2UNptkYxBFLK3mmV41G4SndzubpnjOawneOwHEad+zj4b0H42ax8XtKaJ4/Escc+q6fOnyLfxACK6iZeckbg6t8vOcZ6c8pt7jTsdB8Zr/xBpPgTUNQ8NXWoRajCyiJLFAZHB4CktHIFXBOcrjjqM1cGo6oOZnxj4vt9YvLmxj1q/ubqe4V9+orezOqRxglne3t7IqG4A5lVP516UbNXEeR6/ofgTx1460bQvEEsGh+DdHu7K51fVI4ftv2S785AkUqCQ/ZoJESVTKhfBZN+F3GiWi0A/VnRItMWyEmkNG8MscbRTIwPmKqgKS/cDoMluMc81wVXIDl/Ffjnwz4IiEd5Bd6nq32VpbbRdNU3l7Kq5J8uDdnHzAbzgc4JAxWVKEpAfHvjv9rPQfBX7Tvhbx743uHl8JzWcuhXWj6ro9xa6t4WuJDHK188ThklTzF8oyxn5VYqCcHPo06WmojoLrQfGXhvx/4h8Z/DLwhb6V4/1vVYp/Dl3o1vNJ4X8U6TdFCpvgpxFNGm9pJRgjajLuB20TfQD2Pxj8SPHd3d2fwV8LXlndfEK9tUGv6tZQlbHw3Zv967csSQ5AYQxN8zEbmworOlFOfvbAzzH4deDvCnxo+KGmz+HVN18I/gu/2Xw/8AO7JqviBWInvpGP8ArvKO4+YSQzuzUq0/Z/COKufU/wBsWdH1qRlWH7sTqxAkQ7RnkcHg8nsBXlVasqr941UbHRaFCIkmIbOSBjHA69PXrXflitz/AC/Umr0KPj//AJFs/KT/AKfp/Gf+nyGvVMT5Q+PMUq6jbXKAs0FmyKIbkxTKHmfOcXESFTgHnP3eOhFAHz18R9b1vwv4ROp6FeXFjLbzyvcXJu/NaIIN4eNTMwWXAVVcjCMyuPuZIB4ve+OPivrmgLrPiHxKBZz3d1Mmn6fPLdPeabZyhJp7m4kcyGN5AIok+VpCJCxQLkgHRanqfiHXtBm1bVNe1rRbVbJ59Mt4pZrWxMaTR4V5UMUTs0UvnvLJK25mdVACKrAHE+EdC+J3w6s3+Imo+AdefQNS1O38Q6H4hvYZLm1uIYHulVJ5YiJUhmS6b5mMY/dow+8HUA6HTn+D2taofHEuv2mhPLdyXFxDdW1xeXEUZxzbYHlEkceYAkuEzkH7wB1vgP4VeLf2g/izY+Kj4Ru9N8P20UFppkuomNoBaQwOBczbv3rNuEIRIY1TBKBvLA3AH3LqHwb+GA+xXz+ErR7uyijtophPc2+9YxgGSOGRYpc8cOGGSQcjIIBWtvHM+i+IXt5LmN7FZo4jCoKrGpGBtBHABBAHTA7UAM+MVvaXmjabq1nDcXKvujUQrG+8Mo2nDEZ7Ywc898UAfKl/ptxoOvXSCGaSWCJXeEkNcFN4wm0MUbcGQBcgAEklcE0AfTvwm1wN4flt9EhjvrmCGNlJc/6WhQLuJwo5wSpIRTn7goA+Zf2w/wBo200+C58J2XhmWy1aSExXBlQb9rkDkMF3Llc5BDDBIPSgD4h8PW2n+K/EkVlr+u2en395ZzXFs91IRFNNgMiGQH5A4J2AjgxgDljQBh2d7f8Ah6/jjhvhJa3Wxj5G7y5EJwCpHDEZxnOCzMASRwAdgPiD4y+GOrWmpeFtcuFsbom5mtmaK6tZASu9Xh/1bKw27ig3jOQy5AoA928M/td+HodPjn8VeBGWIRDzr3SI4rlN/ALmOQo4BIHIZsAdTigD6C8H/Efwb4/0gav4I8R6dqlv5Q81IIp/Nhdiw2PHtBjYjBw2KAOvt7aa5WQR36jylAKm0uzjkcgjHHzenagCpq+i300EMf8AwkEcTAgux0i7kOM9wbaTjOO3PQ9aAPqD4JxLDo3huPIYrZKAyrtU4jYZC7VK9OhVSDnjGKAPYqACgDOvoPOmdAQ3mJgqehXHI/Hoa8jFRvVf9dDWOxCsUmyMBPLYnHGMqn/18CuZxKGahFPJaPFb6gbV9yqZQgcg5HY8c/1qIxlECkPDlldaTL4f15hrEM8Tw3K3cSMJ4mPIdcYYY4wf8c9lCcr6kyPgv9of4B6h8B7G9msNB1rxn8EtU1BNVk0vTZj/AG34Fvw4K3ulzjJWBNvEeAoCqrFVy47V7xB0P7O37aeteF49I8GfHW/h1/Q9Xvm0/QfiTpyBLK6yi+TDqMbYa1uPlAO4jJYdQGkpzh7oH1p8R/jF4H+Evge++InjvX7PTdHs0ZUd3OZ5skLFGMEyOzDAAHT5umcYQhd2GfDKfHv4Y3vxm/4aO/aT8daY2p6G82neAPh7orfbbrTYZQuLmcxMQbqUYGxsAEqCRtVV3cOTQR4d+0f+1H+0n+1BczeF/A/hq78DeBpdQn0T7HNcrb3F1dInzW19McCGaQL8lt8qsxK5c5zUaF9SouzueI6r4fu/DNr4g8BeH/DocTzW11pOs6fqbx/2RqkdqftNu88kSs7SRiVTau4KYyC/U6LTQUvePZtW0jQvG/gbwPpkFhrckI0v7ToWjvBDq6TW8XV9E1GSLzd0RUSS6dcqXMZmjV0fYRUlYSVjd8FeE9V8K6he+MdDtNM0dtZ+1WMc/geK5sxfKiQiKazt7iZ4JbpMMZ9PnETuNyopdN4QF/RdJ0aG6sZfD2g2Op2V3qDpOtgi2OoQ6t5IX7RoUkiiayv4/laTTLxWBKtHGz7gyEpRiB678LfhBrvjKQ6/4Zm+16XBqD2mqG1l+wtPettH9o2ts+Tpuox8re2Mo8icBHUEOQeeVZLQqO59I+BP2c/BvhLULfXLHSLG3uLO0ultbSASR2NncTRtHcCGMsWjtZt297ZndEcIw+cFzxVK0p+6irFj4nftB/DL4H+HlvfGOq276tF5UVvoWkjzdQu7ltqxxwWgO5twVVQkgYKnIDVNPDzk9QcrHxd8RvF/xU+MPjs+GfGHha5l1K806zGi/BfTrjzFhjg+eO98QXQCpHAm5n8hArSZjU7FQlu2MFRWocx9e/s6fs1R+AlPj34j6oviH4j6zbxQ3msQoqWmn2o5j0/TYwMQWsedmMZc7mIVWVFzlU5iD6CjslV8MSeS7ZPRj6enWsJK4Fvbg8dAhBB6ZrVR90CO0UxqYE2goecAgeuB61EFYC4mSoyQfpXo0vgRLIL0HYCASQDjGa5sZ9n5lwMyaCEiS7uJyyGPa4JKrgdSMc1xF3Ibab7Tp4u51CkShk3L/CG+UgfTHXmqhKzIe58ofHfwz4v/AGctZ1r44fDDwp/wkPg7xPGy/ELwjFCpWU7WH9o2yN0OGZZF4Vh8x5Oa7E+aNhGlpWueC/Enws0TSPEc0niz4Y+MYreTwvrnmATaNOpVra2nuPvQujjbHOxBVo9jEsRunlcdwO1m1T49+A1A0F9H+J2l2kBNva3NyNM1x23MoUuR5EpxtwT5bNkkjnNRJKbQGPdfth6F4c+zW3xe+GHj/wCHPmESXF5q2itdabbJnapkurZnRQcZyemDnGac8Gqi0YHul5aeHPGPh+WxM0F/pesWZCSQuHjmgYA7kccEHrnv1rklF0NgPlT49/st6pHbp4w+Ct7f22prCNNignuGMMc11eNI2oHG4mWKSZHU7TxGegya6qFdT91gc/8AsH6h8SLrXdYn8VeHpdE1TREXSPE1jMw8y6Dqs1heqM8nf9rUkjlZe23FXUS6AfXfjv4j+GvA2nSXmqahaC6EM09tZSXccUtz5as2E8xgMkDvxzzXOqPOB4jc/tdWksOlanqPg680HT2kntNds9XRhc6ecDyLpZYd8MtqxZSZUYjb5jc+U4reOGAr2ej/ALPvxM8Sv4f0LV7vw14gurifUJbe5/0q61WHLqJbWa68zEbbS263IJXuO2t+XQDx345/BK48IWFtovjW6iv9GneWPTzDdK8TFTvKyLcjzI2KjH7qYFsEkMRtpxkpOwFz9nr4+XfwNlh+HHjy71rVPAcpto9J1l7eS7Xw8TsVoLmbGRbAupVm5iywOAAamrTQGl8WPCniLxB+0JFNaeDLPw98QpJrjWfhv4n09Lf7Nf21nAhnt7+WN/Ml+0GQKPMX5QMqT81RTtTTEbnhHT/ir8dtV/4X14R0TR9Kk1jw4fCHiXwh4402X7NFJFNvMtq8anzosl1B+6ynrxWnt0tgOs8BR3fwG8A6F8AfhZep4t8fMZZkS7kcWOhRSMXeedck29rGrkRQghpDwO7VknzO4HmB03xj8UtU179n34Ca8Ljw9LqPnfFT4liZEuL67lB86ztCv8e3CZHEa/KOjEubVOPMNan1Z4e8C+G/CPgjT/h74GiGkaLoiR2UVragIuxGUbS23lzgszDkszEk5rz61VyNoROqVDHA1vFCrIAFjXn5hgDPbsD+Vcly2bGiqywuucoCNh7kepr1ct+18v1MKvQzvHwz4bI5/wCP7T849PtcNeoZHyX8VX8Q618QbjwloCX0139jjuI7O1+0+YsaySgtiOWNfmyBvfAyB8zdgDm9d+EPjq48J3WseK9WttMtLFBqLGfVrm8mt0TmR2VW2lyjBBEkm05+ZyG2EA8o0T4XeJotRn1TwdpmjeI4byC8sZvDNxIml362tv8A6PfW0FvC9xDKA1zCXkQlopo0wjZKsAef6X4G8SWXhmH4daV4V0kyWeopBaavrdnGNR0xVMc2x7YEvG21QzYRgyeYuY0kLKAfYfgrxpp/wY03w18MfiRqWleH7kD7Bo9wNThljmiXKxo6s6yRybVKkhfL3K4UgNgAFbxL+zJ8PLDxenxb+Hnws8JTeJYVaaXSbixiitNTVid8kLlcWt0Ru2TKuxnG1uu5ADovCfxY8H6jpVzeeHdIFilrcS2upWpUJcW1zGzCSC4Tqk6kHKtyd2RkEEgFnxj8RbS10RXeCcy3fyLHFhnicYY/MepGDhfQHtwADwJvFV1pPihrwolxp7TOLpiAHb52wTkfe3RONp2/eXBPG4A948FzL4w+G19od60DTWjtAxkUSR4GGTMZI5zxgkDOMUAfOHxI0F7J5GjeT7TZ3SJcQWxkjlVS4U8OeH3eXhc7QQDk4oA9V+Cfi+3CrFLcQTuto0qyAjy3IjLmQMzAsDtPIDylSXYjuAfGX7XvxNTxf4n+yxX4iitrhFdSzqCV3bmO4ghgQQAQeM9hQB8mTzNdg34Vg21pVjlUKEQLlfkzwMLjfzk4xg8kA9++Nx8HfEfSrjxT8PpYmtdNjgDuIHWGKcxp5kaSlVAK7gu0bgBsIwGIQA4nV73TIdQ0PUJEjNtNYtNOI1LOkZEQEwLZI/dkMT8wO3BJPQAsatZ618MfEU8FzbxQ6JqhQfNFiGKNtqiZlYD7yry7KckrnPNAHMreeKvhT8Q5Nb8I62bXUbF0uIlt83ET2+SSswb5JUyArKQFPPbFAH2T8E/2hfDXxUs/sD6D4c0nxHptuW1OxfT7V1lUEAzQElPkLbDtIJXcRyNrkA9zj1rwnd2uyWPw+t0RuULb2Qb7uTgLLnHbqOvWgD6l+DDwS6V4eltvJMb2gKmJVUY8tscKSOmB1PTrQB7BQAUAZl+wFx8zHjGAvUe/0zivMxNvaM2gtCVow42uxKsOR0/UVxtu4m2NfylXzGUj5gcYyGPatbdwTuOTJdxtYgDIyfvZ6/lVRaWw5KyFaKGRAJEYgkgqSWHPbB7VvCbRB8j/ABa/YZ0n/hMNY+JXwB1HSvB2u6vbvHquhX1jHdeHNfB+Zku7NhsAZiMsAfmO4AMCTr7RvRiPle80vwP4DvLr4OftI/CXSvh0usXglsrHXxc6h4TlnkZIvP0/Uo287S3kIjMhWRolQfOIlUrWkUt0BseI/gb4C+HmgaNbaT4y8V/DPTt5vLDWJtLt/FnhuSS4UrKlrqkMTSW8cycOk6xiQFMhwgxq3zbgZth+xh4c+Jmkz/8ACK+PbD4owvBFawXNn42a5lsBFmX7F5bMgR0fckbsrqyyAPFA2ZQe1cFoBseIP2TfG3gjT9UsNK+HXjHQrE6np2qW914SuWupPKt3UjdDBcSS3TwvK5CSK0sJD+TcTJtjMfWIJ3aDY6P/AIUD8R9Qk1HRF+FcdxaaxqVxDrGnXunta6ZLfwW++K+DRiMWc8mGSPUbKNEdpGWaFSd1RLEKbvEC9oH7JvxL8U6fqOq29noP9qzWZ0y9XXpIxJqMKHbNpesx26mGd4mUGHUrdxNkxk5KKyy6oH0VZfBLwbYahq954rtTcWz2kFhNfXV9JNd6vDBJ5kf21titM8Mqr5UxZp3BBd2ErZ45V5T6GqSKvj79rj9mT4N2Mt3qXi6wm1zUJY5JdI0OBb7VruQIiqZoYSSr+UihWnKYChchhtqYUqk2J2S0PBfi1+1h+0HrUSu+maV+z/4Zvoyw1XxVIl14lugpQPFZaRGWuDNubI3Q7Qp3ll2iuunh1DVkczOc+A37I3xS1hh4u8IWGr+ArTV7h5rjxv4tjW78Z6hHIVDGzt/mTSw4DAyMRMcg7tm01pOsoPQNz7k+DvwE+F/wM8JDwn8O/C0WnxsfMubppDJeahMq7RLPPnMjcZAOFXjaq4AHLUrOpuB6NbxLDGjSpukCLuOOQef849z60JRAeuS2HXocZGfvf4U+UCZVOSWwQOvuaq7sAx13Orc/Idw57VIFlcbRjvzXfS+BEsjuASBhse9c+LdrAiuEjLEMoUEdO5rj5ijNuLSbzi5QGGT5ZEP8PowHtWH2maLYdeWv2yQCG5KeUuCNgbrz39RxW0XZXE9j5b+Kfw3+I/wIu9a8efAzQLPxV4E1mRrjxV8OLmPcjljma70sAgRSsOXjIZG+YhQenZSrqSszMwvgz8VbTUCfFXwD1yfxb4bSM3Oq/D7UEC6x4cmJYP8AY3fEhBKgfZpMpjPluDxVSpJoZ7/4U8f+AfjP4Mv08Ny2OrWJcafqul3sTRXNuG+V4Lm3k+eN9pYbWHOcgmuJp0mB5Z4Tur39knUbrwl4jknn+C9zKbvQNXgjeYeG3lf/AI8LjZlhagsTHMeFA2t61clzq5a2Poax1nSvE2jQ634d1O11HS7mPfBc27hklXPJWQfLjuD34rklTcfeRRJb2limo3epLYxwXcsUKTTKFDSqNxUFurBdxxnpk+tNVpLcR5b8QP2YPh5498RS+JZm1jTtUuJvtLvBqLzQXDYyQ9pMXiHBZd0aq43EhgcEdVLEtoiRlXX7Mul6egutJ8S3bT28UoiEr+U8u8jevmZKrkYBITG9UfhxIZNfrAj5w1G8n8MeN7nwfpmj63PqngEvPNCml+d/Z8e+OdJrRohyoV5j5Wc8qoAXNbT96Jotj6g+JV/peufB9Zx4i025ttajhk0w3GXjvvNjLrEuxleTKl2+TDbUzxtNclODVRMTPkO98aeCPBOt6p4D8ZeJhJqFg4L6N4WtYby8s1KqGNxNLGIYEYADyZ/NxuGS2SK7bEHSeB/ix8YvBMtlF4X+FuqX3w/0vyobhvGmrWNjb2PzDM9ndxuQEc5DWzBwhUCPaPlqJw5gPdLz4lfFHxt4Wlv4rjSPhn4cWBpL/wAU3SsxWEcn7BDOEAwuP9InG3AYpE3BrKNDlYjzTwlb3nx2trnwF8C7jWPDXwschPEvxNklKav4qmAPmR2c8i/MD915yCuNwRQMCtm40kEY3PpX4bfDTwV8LfDOm+APhbpEOnaPpZMMm0/vJGKjdKzYzK7EAlj6/hXlYit7R2N1Gx1dvZiGONY/njjlypcZ+bOMn8zXMUaUUavOz9MnGP7o6Y4+mfxqWrslmnZoiK23PJ5r2cvVlL5GVQw/iJj/AIRZ8tj/AE7T8cZ5+2Q47Hv3r0TM+YPGfiP4G6X8R76x+KMdhHqWoG2SzutR0iWaMLI8ojiNyInjiDNG+EaRSSCcUAXX8EeHfFthM/wz+IV1ZWdxEYruztr9dV0y5hcFXjuLWdpGRXU7SI3jZRjaVzmgDhLr4dX3h7UbWD4gXlxHpYEkEGt2trDdWlqrEKsbqRG9vwzIrskiqvCyR5agDN+NPhTQtNjstO0Lx74zj1a6slv47yK8+3xtbI0jxxtAIWaZC0TANyQ3lksWZ2oAb4uh17xZcWevarYT6no2sC3n1W00+KO6WZZo4YorphLN5clt8u6IiLzIpQYXaMAlgD0Twpf3/wAMPDGna7qtxLL4M1K1glkjZXkbRZZIwBh8sTasTkbsGNs87SAADyj4vW08N0Pil4ID/bI2Ka7ZQhXk1GyULiVQePtEKjcnd0ynPybQDg9d+KemyWU+tWdz5qXwhuoMbZopmYB9wYckbN2QQAAyumcnaAcNp/joeI7y8tJvOYXEaNcfIwAz8ru6nJJJY/6pG5QMQ2SaAPUvgB8W28G6nrWoahLLdWTsDcRLIjBeQEljYMUKYyWK5GQSvHAAPV/j5pEWqeH/APhINIlNzZX9oZozuBQMANrGJhyxB7A4bJKjGaAPjCTxvf6nBp2imCNZtM3RymFipkRV4PzfKq5TsRkMQCd3AB4t8VLXUY4tQl1WN5GVo7SK5JOWjZxkYAH8ORg8DOOcZoAzvhZZ6FNq6634qvdPj03SlXUJYryQRxSzg/uYRk/PmTcGALfKmGYBqAPW7R2vtc1rR0ltJyIo7iO3+ypslyGYgAD/AFmx84yQT1J5WgDzHVbQ6n43t9B+wQMscEiW0cYXguQvG5uBweewJzg7TQB0XiW7Ov8AhDwemsSRql2brQrmEupNu8QbY/OCdzQkjczYLvg42qADA+Jfg+4tPCGkalO011PYr9gkkj53REOVYcKCW2KDkfTmgDgNF1rWfD2sWXiHw7rc9hqun3AMVxHlZIi393cMAEYB5OQ5yTuIoA++vhP8YH+JXhC38R6ct1Jq2msLLVdNF+4EM6YG8BAG2SAZUkjPK5JUkgH318B7sXXhvwlLtVWfTYmZVLEKTBnGWJPfuTQB7TQAUAZV6rrf+b5Kldm3f5mGJ67QMYx3zn8K8fEy/fNf1sbx+EtRD5F3pyANxz/+r+VKCT3IY5lBT5CMZzWk1poCdis0u2X5uoGRjIwK5FJqVi5fCTx/IBuJ6D3reMrbmYihiHDhSpPAI/nWnNqBgeOPA3hP4h6Fc+GPHHhrTNe0q6AMtlf26zRtjOCFPfk89Rk4raMmB82a/wD8E+tC0a8Grfs8/F3xh8JrqSWQyWNjcSX2lGN9xkVbVpEKbiw5WQDA4UHka84jyu+/Z+/bI8Oa6+peI/hz8DvixBbb7iO5FiNF1JHIblJoFhCvna7bxJnaQGychxqxi9QGf258TPDGkyyat+zR+0f4QgtFNxcnwl42Gqwgjbjy47kknIDDaq4AOPmPIrmpTAqaZ8b/ABFNHZWaz/tm6dcovlRSX3hrTLpVCojCSbZZgyZGSVJyWDDPPKdOHQA1f4sz6vJNfLc/toXkxDKbey0Ky05WOUAAK2cYAywYem1uu45PZxApXPw08bfFrVJkuP2O/id4vgQeet78TviS1jA7EjYHs4g8coQ4O0nOFGTk5E89KGpVzvfhv+xl8YsRX+t+I/APweghnMv2L4X+GxHfSpjb82oXbytCwG4jYrg7yWzhVC+tw2SE3c+iPhv+zZ8IPhdqEWp+FPBcE+romW1rU2a+1GQgADN1OWcHkEYwAFIGAcVlKs5AeqxRvsDOD94/dAyR2J/CueScmBbCRRrnbgL2xWiprqBGrh2BUEEcke/pUQbuBIiKrMVzktzXVZcoA28Mu3bgn5s1lsA3OWXAz2xQBYT7vXPWu6l8CJZDdlsKFTcTniuXGq/L8wRXc7VLGMZUcjvXBZlD0AeLdj7wHWmqbvcpSKDpJNdZtbZHUSBJ2dypChSPlGOTWiVtwvcm2oU3L8jFtvHXjsM1lK6d4hys8T8dfs/6NffEuH4o/Di5k8GePGtJo21u0sEltbwEAeVew7lE4PUHhhjO+t4V3sw5Txj4q6zpPg3U5/FX7TPgPWPBmsQ4gtfiN8O5riS3uYD/AA3LRqJofmUfu5UlQcYeupqNVaC5WdD4S8U/G3WdFi1/4N/FHwT8d/CM8Gbqz1F10vW1gPPlJcRB4ZGYHkTRx8cdaSp20HdI5K9074RJrB1jTrv4v/s96xZTm4u7WO0ePSnl4UOyqJrN1xwGUr8vJANPljbUOY7PQviR+0np14IPCPij4TfGfQLUKJ7mHWToWsYYEr5iDzLcHH8Wfm64XmpdKEtkHMdrZftGeNra6OneI/2V/ilbDyi0t3p8dlqFsG64R4pwXXHRgvPpUPD22E3cqal+0v4Y8SWkmn6D4a+INlPcRPA8V54Gv5Fjf0cABW/uk5IxyM0vYMR80+Oo/if4d1n+1vDPg/xjcapqWqJPretappsdrE1gJoWkkk3XCys3k28MawKqKAXJcmurl0sylI63xj8XvFN74J0v4f8A7Nfw+8OaNbaZaCPTNf1LUUv201kUpm0sLEXUiyFHIWRmAXe4I70lBXuDaZm+BfhJD8INFudYt7jQvCV3qcIuda8eeNp44Ll7sRssz22nkmVi5JffJKmGLfIcYpvQktaZ4+8KazeJb/AH4T+KPjZ4ms5SbTxBrFjFp/h2zlOP30RcKgO48mNN7ZOZOFznJu9wSuejeHP2XPGfxR8Qaf47/a/8SJ4juI3a5sPBmmFv+Ee0k7eI3DfNcyKOMvxnpuxzhWxcYqyHyn0fBotjbaNbaPYaZHpthawC1is7eNYl8rPCAKcKvqB1FcVXEOotDVRsasVvFbiCRIh+7Ty0VOw44z+FYuS5S29BxgUxPafc8zKLyT8oPP40krkXLiRrDgKn3iB+mKpRsyXIt244bPc17GCVkzObuYHxEyfC0gGM/brDqcf8vkP612kHzP8AEHTL/X/E2rad4c1m3sbi/tjpyXjzFo7fW4XW/wBKaVBgmP5btWHORIOCDQBmT6T8LPiDcnV5pYPh9450sL/aCWmoLY3mmXAAJVhujWSDdyrgbJEIP8RFAGX4M/aI0uz1N/C/jzWrDUdNNy1jY+NbBYxot9Iv37aedcQxyg7SSo25BDKhXNAGt8Q/hvZ+Driy8TWVleXHhixllGoWUKLJNpELAM8tvGwYvbgljLBuG1AzIQCykA4D4paXo/w68JyDwn8QpZBcWgv9KsZLWE2kZk3GNoZTIJUMwgeUpEZCzRO5TI3KAcr8SviP411XwXo8cN9HZO+hNo2oWNpqoi+w6hFbSSSgRp8kwlj8uRWKOj2zYby1GWAMD4Y+O7rR9PsNF8QX9vcfb7eGTSvs6tiVDBCTGpI3fI+5eV5jTncMLQB4p8a4R4F8V79EvIH8Mavay3tmrONllOyu00OOdqM2XjxgfvGUMoQtQBxfhf4gWmkTrLPby+SFk4aIF4Yw2NyE5yolPJBAJ4ypXgA29a18Wvw9vtWtpoZ3vdUgIIfa5iG8DaQCDl2JH3ldgyYGMEA+jvg38d/DnjL4DJ4M8SXEbapbTeWkYmCCO0KqMswBK5EmT0yMNwDQB80/ES01XwV4zXVtNsYStp88gjBntjExI8tm4VlAU4DHjdI+QBggGP8A2bdfErSTZ3sVto9tCpuJ5Lu6W2hto95KkSvj5RtHBIUEkncUXcAe43v7N3hrwn8HvDPihfDul3FzqRl1BNbni3yzJKf3flqQBhUWORQCD+8LJtLZIB4dfeJm0Tx9aavp091IYFWJ/LkKO4Z9rJ2ZUJIUqMYI9AQQDHk1mHw/8c7bUXswYMQxvFG7R70fdgfLkhmyBxkhiD1AyAWviFptpbeFtUGmXTymx8ZC7siIkUtHJB5q7eWwSiBguAoUgjhgXAPS9aGleOPgrB4htbIusUULuXnP7l98aNulbcU5Q8tubKhsllcMAeBXmjadNHLeRKEJJd4yFKxqSAOmQFUHzDwATkgFMNQAvgPx5r/wk8ZWPjTSY/OECsklgZSn2+2IXzYmbBwOAQ38DMrAZBFAH7ofAvVNM1rw/wCE9W0a5jnsL3TIri2eNCq+W8BZeCARwemBQB7TQAUANaON/vxq31Gah04Sd2kO7DYv90flR7OHZBdgEQcBQPwpqEVshCGKIkkxrk9eBzU+xpt35V9w7sdtX+6PypulB7pCuJsX+6Pyo9nDsgDYud20Z9cU+SK6ALgego5I9gGmGI7sxJ8ww3yjke9L2cOyAdtUdFH5Uezh2ANo9BT5Y9gEKIRgqD36UcsewClVPVR+VL2cOyAb5UWMeWuPTFHsofyr7gFEaDkIo/CjkiugBsT+4v5UckewClVIwVB/Cm4Re6AQRopJVFBPXAo5I9gFwB0Ap8qXQAwPQUuSL6AG1eu0flRyR7AGAOlUBFcLuArixib5beY0QyRbyhIOB6Vx8r7FBGxaIEL1NGvYBkoYctuwpyCOtTJu2wLcimSO4AeSE5jbzFPocVMU5dDQivLNJ2AeMtv/AItoJXocjjinUpyVrAmQ3ejW1zbzpeDz7a5yZobhRKhBx8u1gRtIHSqi5xA8D8afsIfAfxDqr+JvDejap4F1lt7NqHhLU5tMeZic5dYztb5sHkVuqkrGbMJvg9+2L4I0x4vAf7R2l+Lo1yEtPGGhJNIoH3V8+HDOccZINXGd3sI5bX9L/ajvx/Znxc/Yz+F3xFW7jaO6v9F1aGGUoP4M3KqysRnADYrojJAcNcX914P0fS/DWtf8E9/i9pszHy4rfw54wu57aMZOEV7e4ZVXA6HaBVSalsBLqGs2duxs5v2IP2iJZoIw01mvim/aGMPg5DpckPkHnByDkHBBFKwG9pPhD4seK3J8H/sGeEdBSNo7q31L4ia1He3OQOCy/vpicMcq7deuCKU3yoD1Oz+Bfxz8ULCPFPxv/wCEa0yKAWq6T4D0aPTo4xgq2y4lDS4wCu4Y68YrkVV81hm14N/Yh/Z88Ga8nik+DH8Q6588o1PxPeS6tOsh6t/pBZc8nnGRkkYqpVJCPY7HSoreON4EhYRfLamKPy1VCBkYXAA6cdOKwc32LiWo9ICak2pPd3DmSERGBiDFwc7tuOvvXHUUpPYsfdx3L2zFNyPkMSoycA8j8RxUcsuxQ+GAsQwjIUL91vWmoSfQTZOsZRNwB3ZJ55xW8Kb7EkyDdgkc5rT2bvsS9yWDo3sa78JdXuZs574jEr4VcjP/AB/afnnt9shz+nauwR4rFoemajrnjCHVbGK5t7u4szMmzBLxxqEk3DDBl2LtYHK7RjoKAMXxF4Ju54/tGqal4c1zTNOVmt5/FWgRX9xZQqCSxuvNQugwTkpu4+ZickgHzgdU+IHxZ0/xJ408Qa6b3wFY6EbfwrolzpCWNncXU92LGDVpbaPL+VGwneKORnIIVxtztoA908Cyav8ACDWLH4J+LNbuta0QH7P4W1y+lDzzmNQGsrlx8rSDYWTGNynZjiMEA87+K3h3Svh/4psoLOytV03WVkt9EW4kk8i2vGYyyWDBCJEVyDNDsLBXWRCjqyBQD5a8ValrPw60Ce11XQ5JE/s9bKOVFWVry1id5YjMFyrTQy7HDbQhBlTAJZiAc54o8c2dzodlo9lZfaJ9NtIpLYFizyxiOOMSIEIJ3IypIC4+bKFSUIABLqLXHjbwTeWkb4ins0v7E2sZeSG7QEKisSNsOQkTEj5t7EAbuQDzjwh8LfiV8RRNrPhf4e397p9jMHuhxFbQ+WSCktzMViTBBB3upAUKpwAoAPXf+FGfFTxLo8Gh/wBk6L/ZrKhn1Z9c0+5s4VdwgE01vPKFVgQqLyzEgIr5baAamo/su+Ivgx4Hk8dXWuNNJbMbW1jgtbaNZroqwVYRJK85JILAeWgOCGUUAebeJPHNzruoWdj4m8UXsjW1uFnttKNlcFcAloRO1sF8zKr8qNMGJVEJPUA6r4C/Drxf+0d4gm8P/Day0zwfoOgW6vqes3Vit7JJKSfLizIWZ5X7xoUQJvJPyqpAPsfxl8PPGsHwsvrH4reP4fGV754uYrmPR7XTre1t0VVjto4Isb8sCc5ZuVAA7gHwb400aPxX4/8AD2haWfOuIpGu5niBdQplyjO4I28hvunC89MkgA8w+LWs6XqvxU1O48LajCNOgeCytZIYlUeUqBd2Nv3Qd38OcMMgngAHqWqaPHaeGND1meWRLfxDrGkwo0hBKwHSmgkXywGAw7ngruwm7G3axALHwNuBcWniX4TaozPDLumiLHatszsEkcHJAKnYxwrEmNWIONrAHnGnGZGe3ZxHNDO6SRwFRuITafmPDEN/ECcfKCwXaAAcVq9zGIJ7ZLGKETxuhw/zM4Gc4Lc5JbI/hzjggGgD91f2Sto+E3w0VUCAeGrHgdv9DWgD6IoAKACgAoAKACgAoAKACgAoAKACgAoAKACgAoAKACgAoAKACgAoAKACgAoAKACgAoAKACgAoAKACgAoAKACgAoAKACgAoAKACgAoAKACgAoA5f4k5/4RKUgA4vbA85/5/IaAPCdd1e98JeL9Qugk9xZ60xkaLA8yOSE7QIsc5ePexzgZjAHLZABwHxg8W3vju30f4WeH76OyHjC8SLU7hJfnj0tf3l0F4+UtEjLjncs20c5wAdd4u8GWuoWv2a2t7ltFvNJPh3ULDTwwlitQC1rPbBAX3QtlQEUkiQMPmQAgHmnxN8ReKb34fzaK+i6L4yjmkiNjr+la7FaSrMhRop5bd0byZBnedrkDkgghSoB5d/wn0vxv8JXf/CV7bHWbWRrHU47eZJGsdTtmDRywuMg8lWVRtAU4bOMUAfNnjzxjf61qF0qabAmorq7z3EXyNJPctbgMnIJ+ybI3dI142qvyD/WEA56G/tU8Q2ulW88txZ280cljbeb5iNbrh9zgksDFCZQdysCVLZXmgD0PwlHajVptNeJjYTQjUII1nWYxMiZIlDMh2kIyjfgFQ7eWPLVWAO3+Eer/EWwtfFPw7+HXh2213S9VMF7Ppmp+IGtVtVluAksUULRyRlXmjIcgowMjKMYDMAdL478UfH+18OwCaCwt/DES+YdGstXNqsm3LlZPs2Z7lNpViZbnLfMCpBxQB8ufFz41fEXx1e30F3rtvHbgmyjsdNh+zpZwjavlQqDIYU+XkIAzKCScHFAHmFrb+JfFd9Z+H7EO97NGogiiiCb0Cn5cgbsDG3Yoww3DqACAfqN+zH4y+BHw5+FI8D+Bk1m1j0GKK41m/1TR5bE315MSHuB5oXzQShUdlVFUZxyAfMX7WH7Xup+M/EMuh+EJ1t9OsAs8jpdMxeRWMmwMFGMbkJIBG5RgADJAPNI727+Efws1XxBGsf/AAkHiONbJZywaQwjggNsBBwygjcM7s8bQCAeFW1uk91HZXNzHDJdFYi+QNxkfuchRhCOmBwuBj5gAe+fHnWr5fh74J0ae4jOpp5twXiySwhXapCgDZ0YYA/hcsc7sgHdeCvD+nWHjW9+JwvFi0+50hdRaZiDtMojlkbkhThnL9sZHIOCoB4T8RbZtC8d+INKuUiL2+ovEz7m+6XZugAOAQFHQEddvFAHG3C2t1cyT3JVXuIHeR/LXCDeN7nac5UgnI5OeNvAIB+6P7JBhPwn+G3kAhR4cshgurEf6IvUjg/X8eOgAPoqgAoAKACgAoAKACgAoAKACgAoAKACgAoAKACgAoAKACgAoAKACgAoAKACgAoAKACgAoAKACgAoAKACgAoAKACgAoAKACgAoAKACgAoAKACgDlPieQvg6ZiobF7p5wTj/l8hoA+Xvi5fX8Him+ttoYSqzW8rqzKil/3mSCNxL7XUEjGwhcnIoA8W0nxxpE3jrxJNb3Nuf7I0xdKAYvtg8yRZDEGPVygUYyCGlb5VfggGxYftLPolstqt6t5FvkjjSQMwcoQCAAASud21VIDhsxsVCuQD5c+O3xlv8A4l6jD4OhvbZrnUNsGoaqYxuLyyYIEhBJXlMsduVKjgE7wDI1i9s/AmqT6FpWmJZaP5aaRHbnASVbeJt083zZ8yeaR0Df3d3diaAOD8VajElve6tOFlN/siuGR02pIrKGkWPLHBQDOFP3Ad4AXABytz4rjv8Ay5bqO2JfEBlaGVlhRSdpYByBlVaNwTyoG0KeSAeieEfEcF5dalPdSyGSCV/3Yn2R27EufuvGSeQCCX3cgjGSwAPZ/h74kn8G/E7T/Eomkm02W+kt5M3KiNIpLYXsStg8nfYttAJI5BySRQBhfGv42xWEzaXY6xbfZrRhCkrqAHZN2GPP3JEaJCe2SeMUAfNEt1e+KNY8z+1vLtuc3s6uI2O0qOI0LscLsKqDkk54OSAfUHwj8P6B+z5pNv4x0S/mbxFqVqHjvroLBcxJImAsMbt+5G13BJOcgl32HbQB5p8Rv2jPGPjPUTCniG9eRp5CbkXJLouCNwYnLEqAME5UbcYAwwBg+APDS6tcP4hunlj0nT41mFxPF9zBLAKrhRvYscZB/hI29CAcd8XPGR8T+K1tVlH2TTMw2cW/ekSLwoBBxvxufJ45HGRmgBvwu8KTeJfEMUjSMkVvC17IZnjRfJVdzsqMNrkg/dHXacYxmgDQ8X6vL4l1ee/tZ99uzCGyaHEW2IBVIG470LYLHJ/5aqOc8AHs+h391dfs+arqKzh/L8P3WnxrD87GRTIkYZs8t91goycLwFwSwB4h8U7V4/G8qz/O9xaWN8ry5aMedZxM+7GBncHxjgYxz2AOVaSMs0qRosCzTFkBOGAOATk44CcHjkjPA4AP3c/ZIVF+Efw1EcjuP+Ecs+X+8P8ARRwaAPoigAoAKACgAoAKACgAoAKACgAoAKACgAoAKACgAoAKACgAoAKACgAoAKACgAoAKACgAoAKACgAoAKACgAoAKACgAoAKACgAoAKACgAoAKACgDkvimVHgu4LSFAL3T+QSOftkOBkevT8aAPnj4j/CLwF8TvFEEvim01a4u4TcWscFpr2oWSFy5+8ltcRqfmLYbBIXC52gCgD5ZutU/4J1WUMsmm3sgs7uR2uGjvfEvl3GQysZNtxtm3A7CSTkHaeBigAtE/4JzqVmcW/wB0qoM3iMYViPl5mIwAMFenT0GABU0n/gmYqk/YdHjUc7y+vgjAHVhKSQMA8nrg9eaAKN4v/BNATzXd7HDO/mh3llk8RSAvgEM5M+W6Ajdn8uKAK8Vz/wAEzEvbaa38PWkgB8xEW21wryScENLk9T2PGBQBftbj/gmmtzHFb+B9Omm8oJsj0PV5geg3YPO/5e3HJPU0Aaby/wDBOSyBb/hWywS+YGDroGvB+p4LcN3xjkY46GgCS58U/wDBPOKN45/Ak3k4QiKXwxrbKpCkKQrAquAzbcYxuOOtAGVqd7/wTV1OB7WTwF9jZ8ZdNA1uNlQkZVeoBKjbkcjqCDzQBfsvEf8AwTy0iIWth4J1CFUwwih0XxC4XPcLuIA5/n6mgC7aeKP2C9SZli+HN7dKu3MknhHXJlO0nAcFSMckYzjBx04oAp3Wtf8ABO+ENK3wptUChuF8G6wvX1AQDv8AovoBQBTbxF/wTtmge0h8CS29ufmMaeHtfjjweV+VSByR+HagCsdP/wCCad8DNN4DhVXcbZP7H8QR7vXgOMnPH4UAOHhf/gmjEftMHhW5Qtwv2eLxJhOSBgK4yeaAGXFv/wAE0bdo4D4QumI25U2viZsnBH/PTrgAdOnegCebxN/wTg0+1m0VfD1/BZ/L5tq9p4lEIyuOUMm0dSff8BQBK9x/wTd8QkG88E3GpS7lgikfTPEkjjH3I9+8nu2Fz0IAGOKAOu8Jfs2/sQ/FCDUrr4efCVbg6UYFu0nk1yxLGYSlVHnTofm8iUfKG6EEDuAfZPwY0jTfD2m6B4f0WyFnpumW7WdnbhmbyoURgq5b5jj1JP1oA9hoAKACgAoAKACgAoAKACgAoAKACgAoAKACgAoAKACgAoAKACgAoAKACgAoAKACgAoAKACgAoAKACgAoAKACgAoAKACgAoAKACgAoAKACgAoA5H4q5/4Qq4wu7/AE3T/l9f9Mh4oA8KXxRpEHxP17wjHqSLqsNtHrKW5kGWt5LiWMyqfRXVQV7eavNAHC6N+zdovhjRLnRfCPxY+KOhW5up72xgt9ehjttJMshk2Q24hETR72ztfeTk4Y/wgF34TeNfE817rHw2+J76fL4s8LwwXP22zjSNNa02bcIrsR/OqSKyNFMo+7KuP4hQBznxI+NniPwnq/ivTdB0nwzqcfh7R9PubeGa3lLzXk95FDKkrb0RFWO4RxuKoQufM4lEQBiTfGTx5ea/4j07QPCvgjU7VNFt5NB1EaVcSQ3es/ZIJ2s5fJnY+XLm6SJ8xgtCoVpC22gC7rnxU+Illew3Gg+HfDNzaXGmweJJtO/4R+6TVDpUmoJA0agXIH2kWrecVKkBgy7MKSQDs/h78SvGWtXXiTQNfk0i3uPDclvbrLpi3MUE87RMXAWR227HQxnazZ2h+EljJAKFt8WPi8iJJJpvhrUHn1u78PRLpt3eYS+iyscju7NthdkYlj0DRrnJLsAR2X7Rizw+ELjV9b0C0j1XWNS03XlluZ1bTYrdLwwS5kK/6z7Gu0MuSJ02g7kJAKul/HPx9dTRibw9YHT7tdUePU7We6khjTTbmaO6FzGEZlkaBYJIUUZleRlA+XgA3Lv4reO3+B1n8RdN0bT08RahFaSW+k3F7IIj9pukgjiJkMJDbJ43IYquR94oQ5AOes/2kfEM/iHSPD0MPh7Rbe88IW+u3D63rklv9i1FzcLJYSA7X3QNbSeYfLyqjLBeAwB0Hhv4+XHiHwlN4ovbef7S0t7bxaRYPcXdzFNbRNJJFcttVISUXIZsIQU2szGgBE+Mt4fhrb+Php9uZbn+zZRp063MB0u1vJESKa8d0D7EVnld0hGEQ4XA3EA5O1+O3xGu9Hn8S6R4c8Omxh0GbxI0sk0xUQwm4i+zidCAJ5JYrd0VkUiGclgGXaQB+p/tNeONHPjiKXQdIW10K3ifw/fm+ne21eYSW6zxHb92SMXKP5ZMT/7JXcUAOg034738uoa0fEukWFlpem2uoy2moQ3wmi1WSDUTaQRQSthfOYh1MLfvNxiK7kbJANT4W/FRviR4e0zW00DUNKmubG2k1LIH+j37M6z2aZG92ieJ8nZhQYxklsUAObVPFnxT1+ez03xfquj+E9Kc291Lp9y8d1fXKsR5azZ+QYbcdoOF29Xf92Adj4E8M+HvDM2o3+l63qGqzXlzH9q1HUr4XUyJEHCxGbqRGrtyxLKWOWIxQB2/wi1LTNZttE1nRpo5rC/gN1bSRnKvE8ZZWB9GBDD2NAHrlABQAUAFABQAUAFABQAUAFABQAUAFABQAUAFABQAUAFABQAUAFABQAUAFABQAUAFABQAUAFABQAUAFABQAUAFABQAUAFABQAUAFABQAUAFAHF/GEsPh/fMuci6sDwcdLyGgD8xf27PF3jH4Y/Hbwt8R/AWvT6PqbaNqFobyIKRsW44iKMChVhKeuc7QcZUEAHzv8G/iz8Q7b456B8SbvxPq2oanf+IreDVZZbtm+32t1MkEkLKpClcMCq4CowUoowCQD9Avipu0f4+fCbxRYXAj/ALTXW/C+op8w+0W01stzEp55w8Eh6dXJ64oAf8Q/EfxntLrxjY+ALTxFeyyafpK+GpYLWxe0t5y0gvnLSMHwVMaBSrkOCUwwyADJtfEn7Rf9r2V5LZatb+GotRtDeJqsNgdQFtGoE2z7MfLKStOznpJH9jAzumoA6zUrv4ga5r3h7U/Dms6xpnhvVbJJ9Sjl0+BLizZGWWMLFPGW8ydXaFlfPl7Qw2kHABxeneI/2gpdT0V7iK9Glk6GNYGoQWxvQ4S2XUYo4gu0xym5lcOuCos2C/6xRQBd07Vf2h5tT0cXf9tSaf59oddj+y28bwR/2ndvMYDsYS7rSK2R4jziVXQg7wwBct/F/wAcRZWtxrfhvUhjxRBeSJo9skxk8PXFrcTC0kVwpWaKVYIXdOeFIc5c0AUda8R/tAf2v4ui0y28UiW+vPs/hJodNsHtrSN1iIuLslcnY5bGxpSwD5AAVmANPTde+NbeFvHEeqwXUni21a5k8PmytIwNr2cLww22ABcRx3fnxBpAWkVATgcAAj0S/wDi/c6x4Tkv/E/i9LFGlg1uRdBsYLaUJ+9jKl4hMkbq4hLHy2IVsAkFyAbeveJPinYfEy8OnaZ4gvfCcnh9BYw2ulwTRPq7GY/NKyo6xKixMcTghiqoj7iUAOPX4j/FrSJfDtn8TNfTwhP4gsraIancaTC1nY3MttM08s122LZJ45/IiS32jzRztOSUAJbDUPjkmiazfrbyW15daBNfWtjp+m2RFvqkb2saAyqn72SULezEPlQj4LfKtAHT6j4r+LN/4i1q48I6JqKaa1zo/wDY9vrFhFBDODJei+EjoC0SukNkA7bvL80MFwGWgDnLvU/2mI9EtJdPdJLzUNHtrzMuiWciWmpsVieylKp80YZkuPOHAETIBuKkAHR6J4s+IOl/C/xT4t+ItuLLxBo0Wo6nFbJbBLdIorfz40iYANLGpJjEh+/sZuAwAAOQ+K2oXnw1/Yo8Rappd5LaXVtoyqt3vxKXvr1InfdnJbZcEKc5G1cHigD8yPDXi7xV4b0XV9K8N+Odb0qy8SWjwarbWF0Y4btXGdkiIwU4IYZ2htpYEjO0gH7mfs1wm38B+A4Crho9DtVYOgU5FqM8D+vOc0Ae8UAFABQAUAFABQAUAFABQAUAFABQAUAFABQAUAFABQAUAFABQAUAFABQAUAFABQAUAFABQAUAFABQAUAFABQAUAFABQAUAFABQAUAFABQAUAcV8Yxu+Ht+o6m5sAPr9shxQB+cn7afwK8dfHv40+HvCfhOKytre00e9vbnUrwBo4Va4iwMD5gx2ABBgnk5wDgA+dvBH7Kvxm8F/tC+FvDXiPwvc/2TZatZ6vL4ht4ZP7Mks4ZElLecRtEhKFBGwVw7ICB1oA+xvigbvWvjp8HvDloxeTTf7d8TXqiMuttHHbRwRSHacnLu6j/aXAPegDQ8T/AA9+MbeO9T8VeHfHjWOkzXoFtpck8zW9qPsLWqzKAhVmEk3mmILsJjibKnJoApat8Mvi3rF2w0TxVc6PALW6t4IP7Xu5y7SxWkMiSOyiRi7R3c6SjDRSSqV3qZEIBU8f/CXxhdv4mHgXVJ7OfUb/AEcabNJrt6Ghto7kS6guxiVBkAwFQ4OWX5eQwB1vhPSfFkfiu41vXp5obMaVaWVnZwanc3MEcqAea7xvGiF9w2kjLHacYDbaAOW8W/Bfx5c6NdW3hnxnqlndX3iC3NvO2q3IGn6IrySvFtJ2yy75pEJP3o4oFBXbyALq/wAOvjrqvie513RNZbTbebwy+jtbP4juGha7+yTxieP90JI5fPNpKsg2jCy8FugB6B4+8LfEPxB4Gs/CngnXl0TUntovtOqtJL+7ktoN8a5IDOs1wsSOSQRFv+UlgKAOIvvh18ddTtPFE0Pid9Nm1RNXMNvF4jvJImacxfY1iV4/9D8grN88Y+YEgrtyQAbHij4Y+O7vWPEl7o3izULO2u9b0+50I211OTplsblZ7tmhfKSgNGAkJ3/ugIsqDkgDrf4f/Eyx/wCEau5JS99p4EniFF1y7WDVle8Mggi3ZeLYHWQNklkTyGDKwZQB+k+BvGtnc+H9U1RtZujZ3eqXmowL4suR58CzzTabbPC7Kk4/ehHBXPyqjEqCoALvjTw3408Za34EutJvNR0bTrHU3v8AX1j1CaKVoDbSD7LsikQyESlSCWIUqGIdMhwDKn8LftCf2R4jc6z9sv76GJI1t9XhhSS6XUJHlmt3fb9kiNr5UOxWeQFmdd7J+9AJ4fDHx806VLu2kS9+xeIZdReG81iGR9T04TxwR2LMXRYP9GaeQv5bRFo48YclVAOr8OeFfF1/8N9V8KePrp73WNbt9Stbi4lu1mV45xKicgBVPluhK/MEJbB7AA5Pxl4U1D4w/sq674AsbdI9YvdI+xx2xOFjvraZJrdCT90MYosE8DzFB6HAB8Y+E/2Fvj7rvhebVz4LOjXtnvZLLWrlILq9lR9ypDGgK7WAKhpGRWbGGIzQB+qP7PiKnhDwUsYwi6LagDzPMx/ooz83f5s80Ae30AFABQAUAFABQAUAFABQAUAFABQAUAFABQAUAFABQAUAFABQAUAFABQAUAFABQAUAFABQAUAFABQAUAFABQAUAFABQAUAFABQAUAFABQAUAcZ8YAx+H98FJybqw6HB/4/IaAPNr+yT+1ZXbykbzgshf5SFCnJx9CeMjPXPFAHzbP8d/jJY3V7eap8CYdY0i7u54tGuLLxJbW0ilHaMR3kdy25G3gksOoxgdKANv4RaW+gXes/Ez4veMvCR8b+K2hS5jttWie10mziU+TaQOx2lQP3jsAdzkEs+3cwAzxX4M8I+IbvxDd3PxQ8JNd6vq2malBcXvlTy2cVncWkv2JWNwoMLm0PyhQVe4lP7wNkgHPaT8JtJ0DwrqHhzT/AIs+Ersa3q82r6jFdz+XbXMrXE7R27GKXzBAY5FjbA3b4EIwHdaAKmvfCLwlrYvbWP4ueFLfTdRexla3jmjBtZ41gW7kgkaUyIZBZWRXcz7Wjk3bhI1AFuw+Hng/S/hZqfwon+Lnhq6s7+/MwvpdRS1uoYJHilkAaOR905dXdZAQNzqcALQBPofw48HaPqsXiDUfip4Z1q+H2+See5mjVtSeVd9tNOisypJHdS3M37vgibYcBFyARfDj4TeGPAf9kRv8WvC2o2untLLqNvNqH/H8PMS7jR8ttQRXcaOkiICYZGVlySzgGn8PvCOj+EPEmm+MdY+LfhO6upNOu7LUrRNUBt0FzMtysdqHKjy1uTdOGdFfy51iwRGhABy9p8I/A1hZwRal8YvBttdpNAYotMvy1q6BZ4LwS+bLzJc29yytsVQjQQsN5U0AdJ4M8DwWHiL+25/F3w1Yt4ktdeSK31SYtYxRyXDSWVtncBb+ZcebGo2/PvDAKE2gHe/DLwl4T+Gsnie5t9e8M+XrOtPfWn2bVWcwWmxBHbP5rHBD72G04/etjoaAPNj8GNfbTL3S7P4geA9T+1eKpfEkcN7q9w0ULMbgG0X9zIDEY3g+cpv3qSd21GUA7DwDoOr+H/E+u6vr/jDw5qk1+sri8TWbqSa533TzAyRS4itxHE0UKLEGAVGIOXIoAyp/CfxDfUNS1jUPi74YhfUNVsNXVINWkzotxbtPGYrRHhCzW7RfZ0kjl27vKkzt38AFmyHxK8KWvhbwpoWpfC7WNHtrC5srm/utYmhMFxHButpyGSQrGZEO75mYtMcY27iAdR8MPGOtan4O8O33j+98I2Wp3OjK2oRW+poLkahuxxDsRER48uQG3IxC4YDfQAzVbK+8OeJbjWvh/wCJfDc0Gon/AE2xvb2HYj7t29SHXIVnOPmDhX24dVjVADtvAeqavrUGo2XiGXSbi5sLiBftOmOXtZ0mXcGjfdnO5ZAwbBz3b7xAPS/BKKmp6ftCgMrkDv8AcagD0igAoAKACgAoAKACgAoAKACgAoAKACgAoAKACgAoAKACgAoAKACgAoAKACgAoAKACgAoAKACgAoAKACgAoAKACgAoAKACgAoAKACgAoAKACgDJ8VeHofFOhz6HPdTWyTvC/mQ7d4McqyDG4EclADx0JoAwJ/hfpc8zSHUr5UZ9/lqyY6cgnbnrnoe9AGW3wJ8FmB4IobmGOQkskcoVS2d2cKo53c9cnqaAKp/Z58FHAM+pMA27DXTHn86ALY+BfhREaOO/1hfMBDn7ZncD+FACL8CfCaxmP7bquDgcXZB49yCaAI5P2fvBMpJkl1J92chrokZxjn1oAhX9njwRHkRyXyqf4VmI79ec0AWD8A/BRYPvvQVxjEi9iT6e9AAfgJ4L3CRftasAVz5g5GfpQA9/gT4PkJDzaoFIx8l4U/9BoAgf8AZ78EPkG61sAg8f2pKccY456UAR2/7O3ge2bcJ9Wk242B799oxyOPrg0AOf8AZ58EuGVp9SKkAf8AH3Jx/wCPUAV/+GbPh8XTd/aTLGVbBu3IJGff3oAZ/wAMyfDUrGPst2DGCA32qTPOPf8A2RQBLH+zb8PI9zIuphmOfmvpG2/TnpQBKv7Onw+By6X7cYJF04J/WgCFv2afhq0iP9lvTsIzuu3bcoOcdeOTQA+P9m74ZxR4TTrrcFwD9rcDPuARmgDQ8O/BDwj4XF2NHF1ai9kWabbKHaR1BCks4PABOAAAMmgDqNL8JWWl3MFzDdXLG33bVYpg5BHOFHrQBu0AFACFlXqwHbk1LlGO7CwZHqKOeL6jsw3KMZYc+9HPHuKwm9MZ3DH1o549x2YF0HJdR+NHPHuFmBkjBIMi5HvS9pDugsyNru0V0ja6iDSZCKXGWxycetHtId0FmONxbr96eMc45YdaXtYfzL7wsxsl5aRANLdQoCQAWcCmqkHs0FmMvdS07TbR7/Ub+2tbaMZeaaVUjUepYnAquZdxGOvxE+H7XUlivjnw8bmIhZIRqcG9CRkAruyMg5o5l3A1rLV9J1KJJ9O1S0uo5ASjwzq6sB1wQecZFLmXcCyZYw20yLkds80c0V1ATzYsZ8xcfWl7SHdAKHQ4w6nPTmnzx7jsxdy+oo5o9xAWUdWH50c8e4Cb0/vD86OePcBdy9cijmj3AMj1p8y7gJvQHBdc/Wlzx7gKGVhlSCOnFNNPVALTAKACgAoAKACgAoAKACgAoAKACgAoAKACgAoAKACgAoAKACgAoAKACgAoAKACgAoAKACgAoAKACgAoAKACgAoAKACgAoAKACgAoAKACgAoApzxq8rE7NoIJBGTnHWvJxfvVGjWOw0M+3IRs5PFYR91WKGtlgxQfvUyVyeN2Mf1oAXOIsZAxgZxxxUsCnPPshlBYqzEAIVGeeNoAz39amWiGtypP5ImkSOUpICJTFGRksG/ixg4zjjuM1klKRfMeE/Hj9qr4IfCAXmi+PfGdjNeLZ+a2hW6Pc3MpPy4kiQkCNtwCiTYpOPmwwZeinhpTJlI+e9T/a7/ad+IGh2viD4S/BDw74E8HXCTsPE3xF1dLK3uI9isJ41Z4VEWN3zfvUfKg4C11wwdNfEJzPPtP8AFn7T/wATLh4bD9oXx34oia4aS6tvhN4WjtdORlH7yMa3cNbxKylkztEgy3AbArflw1IzcnIvy/sk/FPx5pN5pnij4FavrF9CzyWt948+MUupFJ5Qu5zb28CZdSgZwHGRIy7m3KyR9bw8RKL6lzTf+Cevj6Rttl8B/gXAlrHEjS6prXiC7a5k6MDskTGMbsMvRwAcjNH1zDlcpNJ/wTy8T6lNHY698I/gRYyRq9wlpouueILK4nRMZIlleZAmXQH5CM7QcZqY4ykw5D0HV/2e/j94OBk8Ka/8Y9PVCbu3Tw18Uo9dRJySFM1vq1vbCRBtUsokG5SQTk1sq2HqbktWOWsPjT+2X8OvFX/CFWPxD8I+PtVhlkf+wPGuhTeHNXeMR7twMbfZjGfmWN/OdSfripdPDS2EeoeG/wDgo94J0XxSngb9oz4beJPg74gUs0n9q5vrJl5CSJcxRqZFbacSbNnBw5wawrYKq9Ymp9XeE/H3gzx3pEOv+CfF2ka/ps7OkV7pl5FdQMynDDfGxGQeCM5B4PPFRSpVNVMmRf1MalJYyS6O8CXMgAje6jJRckDJUEEgDJ25BPTIq2uUkraO2swQWdjrtxb3OoJbhru5srYwW7yA4+WN5HdASSVBZ+FPNRVA2Sd8YcHG4j8KpuyQEhcD5Mkk1c5e6BDlTnGMLkEHrzXO9gJbCGO3tEhjB2jJ575JOa9LC/wl8/zJZYroEFABQAUAFABQAUAFABQAUAFABQAUAFABQAUAFABQAUAFABQAUAFABQAUAFABQAUAFABQAUAFABQAUAFABQAUAFABQAUAFABQAUAFABQAUAVZc+eSCCO4x7V5OI0rN/1saJ6WGBtzOOcKeO361g/edxp3GySKMMDu8xgoGO/Xr+FaONlcZVkVzMJSrKQCpXf8qjP3vr7+gNc7b6A3Y4b4n/GT4bfB7Qz4l+Jvi2y8PaaD5fn3AYtIQoJSJFUySnn7kYZuRxW9Kk6i1J5j4G+K37Qvxj+P2mC6utej+B3wi11vItLi78y48V+KIWOwRWVnBulYNkKFRUT53PmSYJHfTw8IK7BSbNP4V/sz+LbfQJo/AXgHTPhLalYLg+J/ElvFrXjHWXLoXmCEvBp+5GJCYVkb5vl+aUTVxMKcbIfK2z2L4Z/spfD4Pp3xB+Ktt4j8beKY7iQ2lx4w1waibWFmjAxFHm1iZVGBt3lSzHeQFKeW8ZUqy5Yo2VKNrtnoC/Hn4BeD5E8NRePfBthcXzqYNOj1OzhSMspUncrKoB8vaSCWwRjKgbbdCq+gKy6GlJ+078A9GlfTr74ueEbO4M3lC1m1q0yWGdpO1mUFl2kDP8QzyDWMsLUb1Qqk9djC8T/tjfCfwt4mm8BeEtP8T/ELxJpwaK7sfBmknUXtnClmEkxKQq2Ec4DNjyiDgnFaQwF92Z+0PEfGX7bXxV1P4if8Ih8OrrwnoulhLeKC+1HSL2+1G5vpLqKI2R04PBNFcIjySuixyBooy0TEMme2OCpoq57f8Jf2z/gZ4zZfD/iD4haLoHjKC6urLVdIubhlSC7t9wl8uZ41R4W2F43JBZWA4I2LFTDqLViJM87+N/7WFza/GbxX+z7rfwo03xLaJpMGo6bpt3bmQ6/B9kNxcJHK2YQyKZFRdjBniI3ljit6VFWuQc54S8P/ALPvx90dLL9mD4mQ2NusNv8Ab/BniXQ5NS8PRb9pMBt7pQbeYldh+xzjOw4AwWHQpyprVlcx5h4i+C3iz9nL4gW+r+BvGD/APWNYu2trFrvVJdT8Ca7Ou3bGHBa4s3ZCHEd3EyZRgj8BaUJcz1E3c+ivhT+3JqNh4uh+EX7UvgiLwF4quTs07V7eQtoGstv+U28zk7N4KMmWZTvVWdGIU51qS3Qj6gjtL6C5hlsZFFtBC8a2pA2yOPuYbI2gYYH5TyV7DJ5aqaGa0d4zKN8RRjjMeD8pzjrjkZ796T1ihpXLQkLclcEdc9qTd1YfKNyDkKQGYdMc1DulqHKWbcAQqBnv/OvTwv8ACVv61M5KzJa6BBQAUAFABQAUAFABQAUAFABQAUAFABQAUAFABQAUAFABQAUAFABQAUAFABQAUAFABQAUAFABQAUAFABQAUAFABQAUAFABQAUAFABQAUAFAFeQAO5BGeP5d683ERvUZSKsckrxuHRsqxByDyOxA75rFrQpbiPJJ5hjRWH7vcG3YAPTGPxzmnL4bFHgv7U37U/g39l7wcmteI4LrU9V1Uyw6BpNsVE2ozxrnBb5tsQYoHk2naJFAVidpihT53ZkyPhHU7v42fEH4w6OPGOlWHjv483iJe2vhm6geTQPh5ph+YTXsSkqZy0sMgR9xVhAG8yQxhfRSVIm1z7J+Fv7OGhfDrV9Q8a6t4gvvG/xQnikiu/F+sMPPDEHfFax/PHYRrgqqRhtq/L0UrXn4nEtuyNowNX4jfGb4M/CP7FL8TPH2n6Pc6iJH0/T59zS3kUkRXcbWJGkKE8GUqw3IOhIWsY4eVWPMzRyUdD5H+OP7Unw/8AiZrFtY6x8QdSs/h5LcS6XcaDY2MltqHiUqElkadyRMLZVa3jVAY/NeWUblRGau3D4VRXmYSbbudZY+NvBHinwoPg14k+GfhTQvB39jPdW+iQ6bZ297aQyRNFJqNne3UsaSNHNIrNcfZYcHziS/ls7bKNSG4rnK6P8PvGn7PPwrgudJ13SvFPw506K8t7qbT9TsNQ0PX7S4kmlt1udPlQhb6SWW0gZkkkRoWI3AKDVe1voxNljTfit4H+HnhA+B/greWPhzSLZrnXzb+H9Zd5tQtPtDn7dJc21uk8UwjZF8uZLuARxRLKoUb1vlUtQRy/iH9oj4lavpkc9j4tGueC5bCex174gSeCW0+9VyixpZPqlsJxHJKCo3hUfHAwfnAaG38FPjpZ6d4Z1DwNp/g34bXfgLRvO+3+HdSutJSy1Kwi3vLdxBJJrgSRGFC8shuklKuQ6bFYpw5tyZGL8U7jVr7Q9B+L/wAEvAWh+HtO1aDTdK0W41y81XWL65QmDy9M0q0miwII3UlhbRMm2Hy0cLI0Za90gseI57MX3guf4ZeGNOl8E6f4ZsNcsBaWht7zQ0s77/TdesIYNs07mKWKVhIxzKJOHMJCKWoH6eXOj+F/iF4cn07XNC03U9G1S1SNre8gSaOeB0BCOjDGCpBwfUd+mF3EZ8u/G/8AY+tk8PXHhr4f+FrbxF8Pbl3m1HwHdXJjk09t283ehXTqzWk45Jt8iBwxAC73L3TnzuzEeL/Aj9qXxx+zHFbeDfijH4h8W/CWTUWsdK8X3Fvcf2j4dCu4S01OKRAyN5ZjKrvO1F/deYhRU0nTUkB+iFpe2+r2C6zod7bzW91FFNDdRsJY54DtcOpU7WDKWw4JHIOeMV5VSVpWLiaMM0vlCV3XvuyeMevuPfvwe9TzFFhipj2qw+ZcZ70pVuZWCxZtP+PdBnOMjP4162D/AIEfn+ZlPcmrqJCgAoAKACgAoAKACgAoAKACgAoAKACgAoAKACgAoAKACgAoAKACgAoAKACgAoAKACgAoAKACgAoAKACgAoAKACgAoAKACgAoAKACgAoAKAKs5xI4x1HYc15eJ/ispbETOgzz8uTknp/kVnF2dxnD/F/4neEvhH8Oda+Jvi29NrpGi2huLhlwZJWJCpEgI5d2YIo7lhRGm5zugPzCE3xd+MnxiXxssVnB8a/Htg954esr5nFl8O/DwBMd3KxBb7XIrL5IVSyCRpdivLEV9BtUxWuz7M+BXwV8KfBzwO/hPR7SW41e6gmk1fVZoJYby/uMEm5lmOHDM7OYg7BwhJXYVG3zcTW502jaMDb+JHxg8CfCDRpPEXjK6QzxF7bSrFI531LUZPKQxw2sKnMkhdBu8vCZG5mAIJ5qFJ1JXZo5cqsfGOgfHLwD8N/CVt8SrPSz8R/jz4mm3z/AG2zEstjdFJUNrBECk1taW6QyEhdrtuyGCSI0frcvRbGKVj2iPUdI+JE2meFP2nvhR4S+za9qs3h+C7gSSK6i1B1Ty7WcXLvLFPLFlre4truVJAi4YEoonla1QM57VNK+HOpeDdH8J/ET4c2UN75F1o2k+JtDs1s9WsLzTEv0a8EiOXaTztJlkLeZt8u5hRlUeYTpHczMDwz+zp4/wDjf8LtR0fXvjV4uu/i/wCBNZ1D7HZa/qkGoaNfy2bqba5Flcxf6ibfbkSOGxnJG1tlU5csrgVvAFjqWo6Ho918TbGxg0+9gi027n03w/Y+H9e8NagNSOmTTQ3NgVLmG8e1IjI2zW9wc7tjI9SfPsNHLaFrHxD8L+CdO+M8/wAe/FuoeLhevoS6RqL6gbOO+R7uLztqtINRRpbY/NakqjuN8bq3lENAtfA0/hHxx43vvFWjWreOvGskuvWfw406eKPTdMmmcxwrrN4gAYbPMmWyz5cmx1kVmdYyESJvCf2rxtPf6z4m8f2vjDxPFBDZal4lvY7dNH8JWWIzDHDbWy5F5ykUdtahGNxFNsdhHvoZJ1/j79nv4VeE/DEnxP8AEvxL8RvceJ4ZtA1i71/xB9gupZJ5FP2SSK32R2yPhALcjCLM3m7QGkhmO4HiXwy8UfFD4V6vBqngnxBqcniLQ9SvLy5s4tfOoaP4ltYXHnpDO0qqrxRK8RTDySSSqUBCqYblG6A/W34LfEmw+Lnwr8MfEuxtjbQ+I9OivvJ8zf5LsPnTOBnDZGcDI5wK5JvlGeZ/Hz4Br47OpeMPBmmaTd+JbvT307VtG1KR103xPYgnba3aqco4KZiukxJGyr1QlQ6Ne+jEeB/s4fFO4/Z01vQ/g/4tuLt/hj48u5Y/BGratIftug6oSiTeHNQUk+VJFICEYrtLM2GflY3icPzrmQ07H2xqLJdoNDutMkubS6iK3Bj2GLyypR0cM2cHcOinrzivPl+7NErkWl6xpulXFh4YtLKaC1isYXglCKsCRYkVYx82QVEXIAOAyc0nHmVweh2FtjyFwcjnn8a9fBq1GPz/ADMp7ktdJIUAFABQAUAFABQAUAFABQAUAFABQAUAFABQAUAFABQAUAFABQAUAFABQAUAFABQAUAFABQAUAFABQAUAFABQAUAFABQAUAFABQAUAFABQBTulYs5RgpxjcRnHIrz68LzbKWxSjmyGUlwzyNkNyQM9OOnRq5JX6DPzY/aQ+MVr8c/iPf6tHaNqPw6+EeqJpOk6a84MPjTxvIzJaWsRVtjxxYkZiS2IxNgKJSy+jQhyR5mI95+Bfwsn+DWkavr3j3xhYeI/in48tofEfiW+80fapfKO14LURHettCXjjQpHgs+0DlEXlxFR1PhWhrBHqOoXV34V8HXmqaxfXUh0+GfUZ5fJ4W2jWRxGwLYEiwK4GThpSGyAxUcFNXmoPqdC91cx8keAfHuqeOPGTePrU+H/COqa7psGuat4k1CNdQu/D/AIdSAXENpaqSI7VngIke4fYZJGuGEeLbj03Dkjyo5ZT5nc5b9pTxp8FvElz4g8efETw7/ZFq3g3UNB0a7mhCav4h1GS7imtjZQjDiCzeNYvtTFFZhLGMqSDVCEkrNg53NPVvEXiHS/8AhD/AHxMOoalqdtrWmeIdVfTIpZ9UuJNFt9PgH2dsgyzXesJdW8Qxhnndg0bbg+1ri5jK03xXrUXwh8TfE/4hWVho92t/4g8MeFzpe68in1C8vboNcQH7sqxjUtTiYImdlq5GS1Z/DKxJ1vwI+IOvTfHqbxa32LTtEtNb8R2d8ZLQQzW8d3fSsxnGdqtHa+G90hH8TsdxLVVSnzqw0rnn/if4va/qnxe1rwD8PLF9d8Q63qdnqHhvT4hLAl0t439p/aZ4nKFYrcyCfzMdbW0Z1KRTKappwWpXLYtxTWXw2uLPwl8Mtd0m/wDF2nrf6XeePZBLe6X4LIkknuNO0wTf668YNdTSTkrI0VtL5UcjL5QYuYzNf8cTfDbwFb694U8LXHiPxVf3LeHF8QzTPbrLdRLO94Jrlgq3otQZJhdRjEUsaF2VIIwQTdzn/hncz2Pgb4g2niLQtP8AD8Wh6jLAIka5FpKZLRY5rpxBIWuQLW2Lgh1837fDGjCK5cMbgfWF8njDVPCmptqR+DHge38DaTti0DxBAL2S0a9hkSGK/FvJBaacZ4mKKiLcFEmYK0gcbob5GI+JfiDeReFLka1o/iK2sbfxF4auvENzYX1qtzYweK9OmijkuLOKZ/3kjzpLEtyqyeZ5kqkyAzGtlL3Skrn6ifsueEbz4Ifs1eEvDPjecWN3o2mSXmqtNds6W7sWmm3NIq7Au5iUxhMFRkDNedVfPILHDeP/ANq/XYfivefBz4BfDT/hNvF1j4eHi7VYtQ1F9PhSw2QeXHbAxu0k8gmjwoVQpbJ3EsF2jhtL3JPPP2g/ht8NPix8L3+Lul3k0fw++IS2+p63PbyqU0TUWh8u11xYoxlpUkMUF1GGG9Fy2Gi41p1L+4xNXPSf2Pfid408VeD9Z+E/xaSKD4g/C+7/ALI1YGVXW/t3Alsb7aoBCSQsBv5V9u7OX2rwYyk1qjWM+U+gfsnmwQywwyxboiREoxgkZKDOAc/dJPHAxis4tcqRW+p0lk4ktY3AwCOPzr1sN/CX9dTGe5PW5IUAFABQAUAFABQAUAFABQAUAFABQAUAFABQAUAFABQAUAFABQAUAFABQAUAFABQAUAFABQAUAFABQAUAFABQAUAFABQAUAFABQAUAFABQBTuN29wQCvB6dB/jXm15fvGikfK37dX7RGt/Br4bWfhHwHG8nxC+JM8nh/w3FFuklhdwqS3CJGdxdTLGqYyPMeMlSoINU4Jyuxnmv7OXw10XwjY2HxEu9atbnwt8K7K+07Sby7niY6lrU14V1vV3DuiJ+9EtpA0km4IjMylWjNa1ZacqEVPGeg+JvBfxAuvjR8JP2nfDd/4s8VzrBqmleJpLOfSJ7HlobW3ktgbixjjZioO5i+5WZiysThHSPI0UnYur+0L4X+OPhbxlpnh/xToOm+JTY/2bf6fG8c99pwWQW1yqb3EV5FteaZZYSUKkllVsquX1a0ufsauXuni/hWzuZYPiJ8FrLUF1WLRVOgabPHLbxpq+iajoV3a6ZepMMFnM/lgn/VI98M8EBepa6mB5rouu/D3wv4i8T/ABP1ybR7rXbyyvEvzd21y7aRFJDHZR6fbhiGW7tyQ7YyPsjzZ5RK1StoB7LJe6Dcaxe6/wCL54tS0y41G0fV5rtnhE2nRXmqtO8aj/U5tzqVy6kLJGTCy4ZeGMi8D6B4Z1z4WWuvX0HnXega8niu3WxtLqZdKa4042d1bpblCyiC+dL1VCMEiuLaRR5bswylpIRm/aoR8T4/C+j6hfXjeIdSfSv7ENk2taT4jspk8iSVZI38+Py7KeSNpSwcxlmPmP5kkupcdjJ8MRfE29+Lvjiz0rVNK0q50a3HhG+8bXb+ZOmlRuZLho7okBrhyPI82OKHbCWlC7hvQKZp/DTXfD3jrVvDXwz8B+ILnS/Dem6zZaRDrum6jDb3lxJFcJ51lHkKZAJLqxdLxUZykLP/AKy4uMjMjldD8IRa7rul2mjX2vaQnwz0ux0rwHJFdSJc3UTO17daoIbdibidjdWpltrZ/MFpdrsV5EXcDOy8EWfjvxp8a/Dfi7wlF4R1VE8RWkniOOw1ObUfs6S3OlYlhl8x5ZZHh05pd88heONZzOsXmwQ0CPTPC1j4s+PfhvxFB8ObbStIv9PuX1LVtdvZ5pxPcX0jXSrDHsnjl2W5VTIUVtpt0VWWJd2VTcDxGH4MxeHPhZ4kh1zxBPrPibR/Dt5rGj3Mdo1tCt/BNHePuh3RPO25y+27t2B25JSRGiNSlaJcT7p+PFi3xl+AV5L8PL+W+mgGleJo9NaZrMa1aAxXBsphIAwiuYA8QV9mWIVyBuNcsFeQzzHwdo178Sv2tbD9qLw9pGteCfBeh+A207Wpdc0c6Y1xOXci1xOASsKqsjzKCgEaKCQW29U5WViDb+En7RPgv4keOvE3wr8MfDR1+EGoJJpOieI49MaLTdV1N2mfULbzNxjkjlWT91tUZIkyW3x1ElyJSW4jw9rrxf8As8/E2bxve38d7efBR4vDPiqR0Jl13wJqLpJYXWBl5JbJmEbPyCbfBZir+ZpKmqkQP0VhkWdLa62rIN2VcMNhVs7WDdDkYxgj73NeRN8raN0bGlxQRWarbwCFGeR9gGPmZyzH8SSfxr18I70U/X8zGfxFuukgKACgAoAKACgAoAKACgAoAKACgAoAKACgAoAKACgAoAKACgAoAKACgAoAKACgAoAKACgAoAKACgAoAKACgAoAKACgAoAKACgAoAKACgAoAzrrzJJZFx8quoUKSSTgH2x9c159fWo0Uj8oPib8WtQ+KH7VXj74wafYXep23wkhHhbwLbizN1a3uuz3X2O0MCgEPKZpLm6QLuZ1totpBVSOmnaERrc9I/bE8U/Cz4S/Cvwf+zl4h8P69D4Q1h2tfEmoacJILmzs4ZkeO5DvG/2gS3bmZg335FYfezWS1lzIs5v4cfAb4HXFjB47/Zu8HfCf4q+Hbe8ikvdE8VoW1KIShswwXErFXdjG6Rx3NugBCkF8sBpCpaTTRL3J38L+EJ/gL4U+Mej/ALN3gX4dW+vaz5t1eLDFLcaXpl1I9pa3TPJDujWWe4hLqn3IlXGd/wAmFOV5u7NPsnl3xq8O+FG1rWPGPxDs7PQ9TNxPpmv2sV39mk0u7vbhL6KFpIvut5gu7cu6sJbeRLmNZVSRYuhIyI/FmmaZ8WNR1BNR8YeJ9b8N6HaC41jUbm+sBNf2/wBm1QC6+1WcbPfbUtIJiJriQIyTwjI2tT9ryaCNnwH8K/iBqvww0/XtC+KWv2nxC07SHHh/SprK3YpqEFrYD7EoIRoZnjt7aDa5K5SVJAxmZmz9pdgY72/hD4h6b4FvPCut291LHoEF/wCLXu9UFpa6Myz6hFdXGoyxus1pNaSS2MdmhVi8MUcS7kBU27R3A+nfhb8KfAXw28M+J/id4nsrD4YeBr0m4vNd1CCSLxJ4it5Cstw9zcSSvNZ2sshwlrGxuHVk8x1cFWylU5nZAfP3xD8NeGPHvw4nu9F8O3uojV1s9P8ACmmWdumm2enJqAvru3mdIw+23tLRJXaQqZZJTOGYRxhV2jS5tQNT4J/DbxB4M0rwv418deNLzxDoXh3UfDms+GLTTNHuG1K5uJUhZZFi2vPNB9ii1GOBSolkUrIY4UWMKgDTZ9VufE1x8DdY0DR9TupoYNe1lsR3raDCttdaJJJC2wnzxFFpt382wAqGLiMCWk3bUuJ6L4b/AGDNVsfhnHqXxR+PPhW2XTIJrS6msoLn+yI9NR/MladlvbUNNJNClxLI4wJEfduIVll1UtENnZ6P8V/2XPgT8K7v4ZaP8Y7WYeIbhpk13SrtIrOWUJFCDBPbzBLZUjtY41Hmh12g7mwTWd3JkHn/AMPfih4D8Q6o2nyw+NvFulGbVLu4v7OCa+jTSDHNalrrUbzyZ1RskEs8tsrI6HIVGXWMdGVE+oP2N7jT9a+BPh7Ubq/tNW1fT4pfD2qanC6Ot9JZyfZ0dnGPNXZGhjLbjsZcHDCuOUOSVymY37THwd+PHxs1mDwl4V8UeGbXwBFYpJrGg3k13bTavcmUFYJ57ZfMS3EY3fIVZiNjAhy0e1D2Ud2Zskk8G/tZ+GPCVjpng22+BNvBo1u0GnWEWm6hBb2ZWF1iaCRpGAYFtmCqjDH5uSKhxg5XiI5r9ojwfqEmtfDf4v8AijSoLb+37D/hXfj3Sl1MLA9nqyiONUYKwkMN40bKQp6q3ABZeqk7AdH+xR4q1mX4e638CvFepte+KPg7q0vhO+laMobi0jB+wXBBYsEkhVQoJziM9tprz8dT5tUawPpvSIzFp8aM4c7nJIGBkuT/AFrtwKth4/P82Z1PiLtdZAUAFABQAUAFABQAUAFABQAUAFABQAUAFABQAUAFABQAUAFABQAUAFABQAUAFABQAUAFABQAUAFABQAUAFABQAUAFABQAUAFABQAUAFABQB5z8efiIvwm+FXi74jtEZT4f0ma+jjAJ8yRR8iYHZnKg+1cTjeuytlc+Af2R/Ao1H4e/CLwMsFu12sl38T9bu7iIzAszmw0iQIxyXaTdOhccC3LGN88LEz5Ijjrqe+eOG+I/8AwkWvfEvQG0r4j+Cb63/sO+8H2kCzzrBaTGOWe2dg6z3AYXCvaS+WpJABLqpeKcuaJXMjx/x3+zN4S8XaYPjx+xn4ltfBniJbyO2ujpN89naXVnNIhlS7tmjVrSWMfMV2RkBGDJu2EUp+yi3LUEubU+kfil4PsNT+Fvi7w4U/tG1HhO9tfNlIM94DA6hZNqKCQ6545+UNyABXlUJy9vc1cfdPh+98C+G/HPwSFl4P1LUpNP1a9tNC8LWdzHYTStb3F1qE0dsLq7glubctZ21tbwRrIgWdyDu3nHuJ6mPKUPAfxA+EHhEeLvBB8Z6dZaT8RNLXR77ULIx2b2GpsPscl3c2JZDHh2iZliXb5V1I6r+7lRJlC8riasW7Ob44eMPH+qeHfAg0Xw+uqSS+IvFF3qc9v/YOlW2UMMgu7GcjCSNerCSscrpIku7eqPHaSirgep/Bz4c3/hx7zxR48/sjxZqusX6DQdMi0g2NnrOpW8jNN4mu4WkZFZIA+ySVIBKItyrunSWTGcuZaD5TF+Nep6R8a9Sv/D+n/E7RYhY6HFp2m+JNftblfD2sa5PcRprF1aTywyW8UscUccMWDiM3DrFn5ilUY8qfMJqxymhNa6P8K5ZIdZSS38P2th4R0i6u76Oewurp9U1JFS2uYjFFdvb6Nq1wZJUwkbRqRuKsDvzdhE76vpWpeKbC18a+HYbSx1fw5pZsr25kuXFjKbXTM2t99idfskdzbWXnif8AdBdm1vLCy7JasC1O88DeC9H+Hugt42ufAHhi30W/v4ob/Tgi2ziZSkiGC4gZxA0fkxzQsZJEOd3msLpDHnJ30LSsevax+0h4TtL5l8XfD3RpzJYynTraR455/IRYmMYjbM3JRAUMUexo180KxQHknSk3oyjy/wCI3xJ8S+OkufEet6F4X+DPgLU/s+kp4q1/TWfWNYuHP7qC3sJBG5WN3PzSgW4YSSHcASvRTpOO5mz5Ri1axtfHeqaf8HPG+oeOPEHh3V7DWYJrvwstpLeNDaR27QSRiTAVpAsc8hxM0oSYsxEkidC1GnY+3f8AgnjZHwp4i+Mvgazubi20jS/EVhqFpY3Vm9m8BubIeYVhmijljhIhjWMuoJWEcsck8+JtYfMfQX7TH/CwdB+G03xD+GmtXNrqngmX/hILiwjWNotYsYI3a5spPNDBA8ZJDqC6si7eSaxjGEuhJ8leLfiV+1l8T9B8D+JPiT8T/A/wb8AeO3tpLKPQdSki1bUobjLpavfzLJBBN5Cs4fKIWkVCrt8o6I0ow1QLU2vhXo3gnxj8Cf2iPg/8JJdU8X+EtGvr6LQNQvb+SUaheS6fDNKy3DkM7JfRSOGQBGaTcNwbeKe4+Uk/Zo+J+oeLP2lfDXxPjjtra2+OvwztdT1SOIBYxrmk3DQ3KxA5IURuWC7iTvy2cKajEJKARlZ2PvqwQpaorHJ5P6mrwf8ABXz/ADYpu8rliukgKACgAoAKACgAoAKACgAoAKACgAoAKACgAoAKACgAoAKACgAoAKACgAoAKACgAoAKACgAoAKACgAoAKACgAoAKACgAoAKACgAoAKACgAoA+NP+Co3ie70n9m668K6Wrm/8ceINM8NRKhCyuGJuCIyfX7OEJORgsPvYrkX8dlP4UVP2avCWh+B/GvxImsr/wC0R+Ff7I+H1rLKoQQwaJp0bvOzsS2JZrx93y7VMAJPPGWJXM1EcNj5C0Xwd8CfEGp6j4q0v4Y/tBfFPTZbi5fXPEnhyGWHSTdPL5ktxZhWDNtyq7XydjN1IVzoo8sbCPaby0+Bfwy+G8Hx4/Z7/t/VPG3xVlt9B8Iy65qV/PNql1PcrDvkhnly7xeWW34bayR7cBhWM25PkkXE+0dG0f7Bb2VnczRXEkcKoJWYkMYgU3MwOHchSWkPOH5AzXlSfs6iOhbHwN4y06P9nQeOPg/qvw+tPHXw+v3g8R6XZxxRxSaVNd380EGmyTu/mlfNyIbtGaWJkLbWB+X16M+fUyqLlPOk1bX9f+IHjCx+M3irT7TS/D8Frp1vcHzL+Kw2Xdtd+Zpv2uM3GqX8ptpLb51J8rc7SyQoqnt5dLmF7np+keP/AAl4Z8Ox6/8AEDwjFoWi6ZqS6snhbULcyx3O+cltQ1qQx7rm/uGS4KbkMMezfGjYQjCUrOxS3Keualr83gBNf8XX8unx+PfKtbXT45ZE1LW4L7Vgsl5ddfsGlQm7SBFZgbswWyO6I6RCuQ0KHxxv/P1v4g+DvBnhL4eQ/DzwNoRiWy8VLd3dzqFrpt4NLlhtAJANPWOdWQNCVcs8cpJaRmVpWIkeJeG/C2q+LvihpXgK08BX/jb4cR6nfW3gi3vPEDRxukfmO66cLidEltvORY5XjUr5cch4kZjTJZ6v4p8TeJ/Anwmg8W+D/EWnweC7nxHc6Lcabb20Ed7cS6fbTC01mPUI7czSia40q98yaQkqWyuwco5BE9u/Zz/Z5uviP4Z1XU/iXqVheWWusLb7LYHdAkMMAsHsmRmaRVi+w28kE8chkV4JCJF+bdxVq6pNI1M39o39juy0Tw1rPiD4eJrLz2+mSC8uz4tv2u4r14YvMEgubhYxC+xpWmLuxcxqISmXW6ddSA8z8E/BPxdZTS6xcfBlPi3NZ6c7aJeQ+OLm7fQ2XUZYrOAC4tpI3mha3A+5EBGhDxgs6N0XMmav7LfgHw9B8J/ij4Xj8KaVr+raT44iNqNO02DXPLMcKRi6hhMkTSxxsXRckAF8OCwYiZSaaA930DxT4D8IePPDfxn0u1k8O25gj+HHjuC508WgguCAdLu7qMFin74rBvDEAXMaGQiEUqq5kB9foN+neRqf2e4aSIJcIsRMbZABwrFjtIJGD+Jripy1GfCvhDTP2X/hTrukt8Q/2nWOleCrvWYtN8A6/cWn2TRPMEsEtv5RjMsuxLlhGztmSMhgCAK65XmrIcT2H4YfHz4UQfErR/gH8J/h7dadolzDdzNqFnoU2l6VbXhiN3BbqGijWSWeAXExxyVj3fOCzLHs5blHzjoMEfwn8ceCDo9rmD4Z/H3VPCUDKm6FdJ8RQxlfu7VyrTocJ93YuQeAdZq8LGS3P0usmLWqMylScnB+pq8MuWkl/W4S3J63EFABQAUAFABQAUAFABQAUAFABQAUAFABQAUAFABQAUAFABQAUAFABQAUAFABQAUAFABQAUAFABQAUAFABQAUAFABQAUAFABQAUAFABQAUAfBn/BSi2fWPiF+z14bVne3vPHqTTwjlXeM2qoCMHPyyyHGOm/0zXN/y8Zq/gRa8LQ+NfGn7LXxK1v4eWYtdd+I9x4m1PSH8+KKQzX19cQrmYA+WywRwoHfaF2g+Z/FHyzkliFzbBFe4eRfAb9pHxF8HvBOh/AmX9lz4gy+NvBcC6XaWWkxrNaXt67s0s32gZjjSRZHcuquD5jtvbhxpKjGc782hB237Jv7PPinSvGV/wDGr4k+ILO48SjVdRVPDtveQanBogvZ2kngEokd47jzGTfKzE7JRuJbzMRiuWm+WJcD7Yt4tSt7iO3uLSKWMWxWScS8+bu4QR47jac5wTxtBrxaiblc36Hgv7Xn7M938Y/Cmo614Ent7PxddaVLoUqXssxstQsmZ3SGWNHCrLHNKZ4pWGElUbspkHvwuJUGosyl7x8Zan4fg+GXxU1DW9W+Cutaf8VtdtbPVRYnVob68iuXilWW8ia0LokNy0NwSj4aCdYpC8aSR49bn51oZWsbvh7w6lr4h8MW+r2aeL/GNvd2lho+lvembwr4XnE9lZQy3U8AUaje25u7RXhgmZYl3ZfJD0WQFjwB4O1f4i+DYJtW8y48UfEma50LT9a1G2Z7/wARxW73N3eXZYlRbRRGW1WE/Khl0yNiQjjJsO7DQ/HkfiDwvrvinxV/YrXOv+Hmh1+6l0uW6snlglgE2qJFJCrCJ2t4m1CxUeY0RW4t2cK9NbiOY+Gvwr+GHiaw134d+M9CGieINE0S9kvFivEU6d5FvZW4ltjJEssP2iSZUUF54Zi1w6SHODNXR6AY3hTT/EzDwTpHxJ+Jq655tzaxjw7Lpiraf2bIstrHBLdIOQI5LiNApYJbrfSxA5/eXID78/Y/vtHn+HF9YWVtqDXJvDJdXtzYLbx3u7KIwSMCOKVPLMc0SgNG8fzZVo3fzcWrq41uezLcQ31vuu2kjhkRiYJVKkoRu5HBHyqfkyCM4JBxXmxk1I6WlY+Tfjf8GfhBb3+lXFl4bZrF7q/t9TuyLdWk+SJEsI3mKyOSp2Iq+YiRh0KuoEDetRruRnJIwvhD8RdO+HXjzUIP+EK8Ta8l5Y7NO8P6Bosmozm2xFbqV3oiRQW8cawoS/ltHKHLOskRl01k7maPTpPhl4z1o65dXGn66vg74nWklleaLftA91pNxcII4b2WNLfzUaPAJDXDlMBiwIJBqUek/s3ePvEXjXwNcaR45s5LPxZ4N1GbwvrsbN8txdWyRj7XHnD+VPGY5lz/AM9DyygMcpQs7og8X8NeBPh9438X/tD+FY/h3oOofEIapftY3ut2JaO4s7y0iWPbOUMjRxSpIsgjzs3JgjepG0p+yin3HHc6ltI+MWlz/BD4far4Utdb1bwdr32nV9a023ltNKt9Li024tQyPNKzPKy3UYKDduKS/KF21Kqc+pZ89/FK5j8JftEfGS+lktCmjeIvhf44e1kkbH+j6hHDNKJMYUjz4w7YGRyOFIrohrHUye5+l1qoWBVCgYJ4GPU+law0iJktWIKACgAoAKACgAoAKACgAoAKACgAoAKACgAoAKACgAoAKACgAoAKACgAoAKACgAoAKACgAoAKACgAoAKACgAoAKACgAoAKACgAoAKACgAoA+EP8AgoDqJ0P47fs46wmmxXoTx2IXjl+YAuLQA7ec8KT04257gjmv+8ka/YRxPwY8deLfAn7Aus+OfCcVm3ifQtGuyY70faLdXj1OdGl2yYUbBJI21CoBRMJyFPLUipV1zbDXwHIfE74j/tQfDfwv4V+Evxc+O3gyCL4p6dFNf+JoY4NNvvDdkDvvoRBEqLOjRbEjmCgsd6IuQHrs9nT3iZnv37GPxE+FfjrRNW8DfBSPUYPDHg66/s3RZblozLqRieKafUJX4l/eveKPLZSm2MNwW2L5+Kg1K5pE+u2hkd1IzgY3YIBH4en45riUU3dlt3RU1O2f7JDGrSyFZVZnMYZwu4EkdAeMgd+cjJGCSp8klImOm5+d/wAUbfw78f8A4l/ELVJ7TVIodR1TSfAmm2tqz28V9bWepW1pcz3rR4l8v7TqjGJAwVms4iwBCA+3D4VYmbuzhfEnjyG+XxbqA8JJoHh/TVvfEGi6XpFjHG6+G7O8tNLke1aEgK6R/wBrZKlCgCOSoxttK5A7x7458K3usxeNrTxA3h+bxRFe+GtEm0xnWzOipctEltpVyJPJtSbb98STFILqJ0lQRXCPTcWgMTStB1j4aaN4T8I6X460PVr+2OmeI/AbuZ7CTxhpU0zSrYXNuEAQzGN4Xjd597bQy7FVqaWtwPSfhP8AEfSPDGneIfDd/q3gf4g+GNR05tF8CxaVKg1u2guJ1K6ZqEsifabWOBXVpXkZkQYCb3URiKkeZgeT/DFprLwPZ3HjC4uNJ1Gd7SSS4uNUcRaa975dzZXJnhDTWqyJJE1rNGpVDNqAA3iOJqkB96/s56TrXgK61rR/Emmppl1dTSSWWkh44pblYYYt0kUany5QDIsZPWLYieZJCtuU8/FK6KitT3KOTZPE1vHOytEZSfvLG/y43MW3DOWxgEcNkjjPkrc6d0fJPx11+e5+LdpZahG0mnaBaSRqZV2LJMzh7meU2+1vs0cZjaWHIWVgqXPlwMk49fCU1FamEpXPEYLP9oC48daz8Q/hf4l07w8+uXo8H2cFxZvaj7S8qyFY2RgzNFcW9wJlABMXmytB5wnROmc4w6CiUrH4P/tl/Fnxrd61p8mrHU/Bd1/ZkGpyeO7vTII7qKzLNGLcRtI26SWEM2WB8uSJpGGZEXtIpXZR9vfsz+BPjN4bsfEnjD4/6ro9z4v8W6glxPY6TFi1sLaKMpBEJAqmQ7Rgls4GwbiRzzutGb0M2eV+L7j9tzQ2+IvxD8M+OfBWh+DtD1jUrqytPG+myzXCaRBCkstwk9vvZYifPZInXcFQdAwVem8Jxsxx3GxfEL9rHQ/G/wAKrrx14s+Htz4W+IPiC0toz4etp2vDBLaTXLxt5yhTH8iJ56YbBBCoW2jPkS2K0PPP2vbSK08a/tA6tPaypBbeG/h1bvMwQK2/X3fCLjLAiFup6ow6bRW9PYzZ+i1m26DPllPncYOP7x54/OtofCSyeqAKACgAoAKACgAoAKACgAoAKACgAoAKACgAoAKACgAoAKACgAoAKACgAoAKACgAoAKACgAoAKACgAoAKACgAoAKACgAoAKACgAoAKACgAoA+Hv+Cn23QPBXw6+IUdoZP+EY+Jej31y4CqVgaCYMd7cAFo4Vy3y525GBzyf8vZGn2DJ8EeEJda+AX7QPwe0NVmlfxB4+0zS7KMQoGaZPtFkkW4qp3eehB4ByeQqgjnqyUKykxx+E89s/gZ+wl+yp8OIvE/xostI1vXrryp7bT7/zLjUZZVSJNkVr5nIZ43lZnVU/fkZVAqneNR1PhIOm/YA+OFt4y+JvxK0G1+GMXgvw3ruox6z4fsLLTZIokMKss5uGjBiWWRBbuHAWNyrqhITaIxFOyLjsfoBIiMikxhl28Jt529xXDy2iyitcwRbDH5IRWyihAP3i4OORwPxqKuyA/Of4qeCD8KPjZ4n0fVY9On03xFcaj4p04XkmzzrC6nspLhYsgKJ7DUtPs7pkDkyW0jumSpWvXh8CIkPudTufE+o+D/8AhFcaJeL4hvY/CmuO8E8ulXeo3s3naXcIm5pbdLs3NvLHKrRTQxLJDIjRP5zbtqSeWar458LQJc22i6DYaToqapoX9tQW8Jj86G60ye7uJRGA0itZ2wjjN0gB8mHDt+9k36J88bge4aP8OPEl/wDDXQPiZ4k1K78VWvjTwnaQ/wBnWNzBpdnp0DxpcWdh9lniktFWAvIqSzTRxyNhXRmdTXKq2rQHzx4r+Hnws0jWNQ8X63pWnX2haT4esXsY7yySG8txHfMs7vagArKskli0jSPNG9o9y0EhUIsXTH3tQNS78Kav488L+MPE3hn4VeI/Fy+MItL8IaJ4j1u9sBLO8++z3JGGiENishi8ry7fYTZpKXQZFEgPoD9mH4vE/Fy/8B+LfFHiK60PxF4e0qbw3fa3p01taa7rdtCEvrnTpJRvZZURW+8vm/vGwSTXJWjeJUT7ShYyCG5ljlDNHlkD/OgAYj5c8tgEHHOc815Sh7x0LY/Oz9qb4leMPBGoa34k8HwajrWt32tnSdOEM3mtBNBNNthWIgzuyDdMQjO8LNE6izEiCb3aVPliczHWX7SHx1+Bvwr+T9kfxR4d0jSIrWK+u7TTlt2xFCC91LIISqvcOZZHcqyR7UQqzSlqxlFTkOJ9Pfsv/Cv4qeG734i/EL4ieJdDu4/iTrEevWenaFPK9lYkB4zLDM5AkMtuLb94Mf6oZzWFeXKiz6J0/T47Cxjt4ZHIA2KzyFmIGfmZj94kKCSeScnNZUombPmfSfh7r/7T2tt8RPif4ustQ+EsEwufCfg/RpnjhvUV1aK71Vsq7y7owfsz4WJvvgMriuqo/ZxVhx3Or8F/sw/DHwV8YF+KGmXvie+uwLs6TpV9q5u9M8PNcYE0lhb43QCYBt3zso37VCqQBl7ZtWKsfOH7Q2ja341+LvxO8KRy2b2mv+LvhZ4XgDxBkhhEt3cybsHB2mTcec4JHpXZSd4kPc/ReAFYlDHJ5/nW8PhJZJVCCgAoAKACgAoAKACgAoAKACgAoAKACgAoAKACgAoAKACgAoAKACgAoAKACgAoAKACgAoAKACgAoAKACgAoAKACgAoAKACgAoAKACgAoAKAPmD9v7wJcfEb9mb4jeH7O2Sa6t7JNTtWaPeUltDHckDcMLmOKVcj+/jqxrzm2sTL5fkbx+E+e/2WPidrVx8RornUFa4tviX4c8O+MIGjupPLGr25hsNSKsEKyExMjyqwCqYwhcD94DFJONxLexi6b+xH8a08b+KPiRfzfDjxZ4p1zXl1jRPEWs+IdSS70oRzCSIvA1o0ckZSNoig3ZDJtZRHmtKdWKhZBJHsnwu1z9qjwN8QfCXh/4l+BvAXg/4bSltGk/sG/iuCL1gyWcbvcMsuSdigIHLYXdvJcjKX7xXuZXdz7GLxxhJJWVOArFiOM+5rnWjszVPQfO8KkjK5U/l1/wNZVVeVho+Xf20/DXgLVNO8B6rrlmZtTtvEX2eCTChIrF4XbUZ2kZh5Agt4mnSZTuSaGEDG4hu7Dc3NZkSPkrwj4w1N4fAGieEtAtNGv77x7H4f1bU7hbaGw0TWp/Kln8m3c4E6y6cbpreNREJJfJVgshjPZXlGKJO4T9hn4ga5rF74U1PxaZvCfhzXtN1DTNdnuYzLrekLYraTafdQwZLGBRJEkkqDejSq3yyfLySxcYxshxiz6m+K1r4ZvvClm2reHry6tLe3hvZLbSne0ukW3ljRVtLiOSL7O8TzsylJIyVTG4AVx0Z807m3KrHyd4g0LwR8U/Cd7pNiY/F2izWMi3E0Fpbz3mlsEwJZZ4JGtHkQYZrn7St0yDYXdSQfVWiMpHG/CLxP8U7jTPCvhj4hi10N/8AhIrHVls7SItqV2mk3aCAtbBRIqYNtbQwO5DAwtiOMP51SdyTrNK1ePxLqVt8INC+0aTF4e8QWC2FnMWu18N6ZaahZ3UF7JNJI0cTCC11mTzRKWaO5t42LKVVc3H3Hca0PuPRvG2heKdFjvtA1iGK31GS5sIpJJ2hkF2kk0cqRk5wUNtOFwpxsZgAE2nyI0pKd2ap6HzrofwHEWqf23o9tZ2k+laRqnhuMR8QXMtx51ubOHc8rRxwCEXEgCb3yMiWWe43d867joKyPJPiYfjb4f0e48D+KPF+o6R8MdX1i10PxprjaTClzp2m3EMSRQpKjZS2j86KNW8pHZfmbEWFram1KLfUl6H6JeHdIsfD+hWPh/RLOO00iwhis7K3jTCQW0cYRIlJOWwExk8kHvXnVG3LUpFT4la9qPhP4e+I9d8NaVcajq2laVeXWnWEETTSXVxHCxSNUXLHLYX5eea1pNXFY/L7wV8Ov2ZT8LPA+s/D39pL4m2Xiae3stV8Rjw3q7ltKg8wf2lczWsewWkMJd3aTexUZdUlHDd+kt0J6H0p+y74f8GeLvjdqfijwf8AtD+PPix4e8JaWPss2u6lLeWNjqd05jKxTMq+ZKsMD9Q2FuM4BwTjWjC1oom7NDRdWj8e/G/wRpM13LLF4j+IPiXxuqxvEyvYaJbpplk2Vf5o2lEcqHnIV88nNawVopCPtaMAIABgelbw2Ex1UIKACgAoAKACgAoAKACgAoAKACgAoAKACgAoAKACgAoAKACgAoAKACgAoAKACgAoAKACgAoAKACgAoAKACgAoAKACgAoAKACgAoAKACgAoA4Dx/oia7Le6dqdvZ3Wiz2Tpe20tuTLMxMYAEm8KsYjMwZCjFy42sNjKfMrO1Z/I6Ir3D8yfh+6/BDxDD8PfG91a3CfAzxhJp+rvdWxzdeENd2WxlVd7EwRStHM24thrhBgEMrdLhzQdzPmSke5eJdV+Ivwg/aK8fXXwq+GGpeNvE/jS3sfFFhDbXlvpkDxW1sLGW1uZ7hi1xEr3NtdskO0l5AdyCNxWUYq1hyknsYc37HX7cPxrg0zx18aP2i9P0HX9A1GPW9E0WztxNbWl5GVKNI9uUjDKR94CXJyAQGYmnWpxfJ1IUWz72h1Oay0uBtV8q4v7O3jW9+xqRH5m0b2RSxYL97AJJA6+tcVSL5tDRFTXl8Q2ugXtxojW1xqMeXSO78xbdsY+X92GdRgYyoY55walU3zXYzyH9qv4Xa/wDEDwrYXPgHQtJ1Dxh4UuhqejR6vFK9q6uVjnjEoKpDMVKsjHcQVztwS1ddOSUyWjzL9jH4bwXfwThk+IMOnazbnxfJdaFLHbM0GNNeOxsZ4wFRgF+w7i0qqxPzEruNRjKtmJRPqSbSZZtOFk15JbvGzMHj81N0YJYBmzu5KAsc/MQ3Z8V5tuZ6GqVjyf4n+EdQjls/EOkNNpdraWd9Hf8A+kKpErvazwXCNIkkCyQvZjBaJgC5C8Bq6oNQaG2fP3iHwbL4k0iz8XXOtlvFMQM+i3M+ml9Wi09JShknM0iNPC581TPbtZxgDzFYxb93pRkpKyMmjxj4kahq3hXxt4XuLi5kurMQ3urGxkgvbMXF9awRzSNHczK722+O1cvI7Sy4IIdlkgkh0UWtyCv4h8e3fwil1O18c6dbNF4kurbxJeaho1xcy209+NTmjk8xdzLDBjfaRgOVkgWaVGLkR03rsB6R8IPiVo02l6BDY6zpWpzrqzarKlvdRQNcWzw2t0s0rPIqQTzxNK8yzMoW5kl2MNzNFlKmm7mikkes6N+0DD4TstVm1L4keArHULTXby7urG88URak2GBjPlWlh5lx5KzYfMmG8yKYFUDIyxUoai5kziLyX4wftd2vj3wb4Ynu4vDnis20WoX0+mXNnpVhArWvlyWUl8I7m7eSG3nd4lt0j3THdIMI8tXjRjqD1PvOxtrXSre20+2lcR2kSxojyEkIoIG4nk8KeT6Hr38upNKVykeR/Gn9o3wj8BLjTn8V+E/G2rrrbNb2suhaUb+MTKMiHCuCrsDleMsuSMgFhtQpSnqgZ4Zqv7UHhb4c3ereJfBX7CfxetTrEL/2rq1t4BGlTSMWLM9w2wmQbn3AvkFg2Sxzju9nJaNkS2O7h+LPxSk/ZEX4sR+GNL8N+JvEQS38IaNHBj7BHe3S2ulpKd5DSeXJDIzARouQDGojZWyUGpakmf8AsdfB/RNO+Jfirx7pDyPofgaytvhR4Z8y2UedBppDX12G6jzb15uOmVkOWBUrvzoLn2Sv3RW8PhExaoQUAFABQAUAFABQAUAFABQAUAFABQAUAFABQAUAFABQAUAFABQAUAFABQAUAFABQAUAFABQAUAFABQAUAFABQAUAFABQAUAFABQAUAFABQBzutabJcSXclsimSXaPmzgkAcEgHaOOTj8DXlV9Kzf9bG0Ze7Y+Pv20fhtonhrW9J/aA1TwydS8Px6XceDPiHaxl3mvPDt9tjW5jY9JbWaTzA2Q7Bx867Bt3pVOb3SHHqZnwy8O3f7R/wTv8A4Q+IPEdz4Y+Lfwh1X+ztO8VaVcSW13FH5OLLUkMLrmK5snWNlDOrjDjH7so5+4I+rtFx4XOmfD65fxDrckWkGS81zUF3xyRxnZunn+VRK5ZyFQHABJCqFzytXfOWtj50034hfDT9nz4pXQ1P4E+OPCsHxF8VzaQPEkmsy3+hXpLt9nu282c/ZDK8hVUWJRtJwxUEVry+0joUfSfjHxzo3gvRb3xH4lvrPSdC0tVk1DUbu4aOOIM6gAYDHJLAHocuoXcdwXL2cgPnn4gftYy+O9L1DRf2YrbTfGc7aLczXeuDWlsLTSZ5hPHbIFKmSa4LRO2wKAqhZGZFO4dFGi17zAzvgN8etJ8KfCXwjYWngfXE+GWmeG2iXxjftCVubi2tPNngW2TZL/DOnnFAGkj24YsXKr0faBseieC/2sPBOv8Ah+/8QeNtM1zwAlhYR62IfFViLNn05xEFnjkWSWKdC8qrlWDDegKDq3K8JKIucvjx74T+Mvh3U9M8EeOb21Swt2gvTdaQiqqTxvEkk8N3GrlGBkdHAEbGKUEsBtpqk47jTucRrXwgg1Hw9oPhjQb7SNcuvDQubCS+JtZ7TTpFjaaKGeC488ozmUKJIYTOgkTjy9wraMuUGfOfjzRvstzpnhzxJpmv2l7PqMV7FqltdJHPaF2z5sdyxuppxKTMIVgdJXG+P7HgEDqhPmMjh9E8L3lteeKfDVrcTSpJ4e0oMkt5PL9jtIJJbLKzvbp5rt5cbR7LZv8ASU3eZA8IFaSAb4c8TaZfaVpl8fh54pT+wdDvb+41iNdNdZbCwM0cVtE+yNnS4FqZXkuCskiW0oIuDGjrIz7I/Yb+F1n8Pf2fNA1qfSxFrvjK2fxFqt9LdC4mmlu13qrTPlyoiEC7dx6En5t7Hhxdd9CoxPpNEjeQ4Ylx5YPzbtq8ccnkEDd36muJOpNamjVjzz44/F5fhF4BOti3+3eJNU8rSvD+nJuY6hrF0fJtbfkDarSsmW4+UOeSuD0YaKqO0iTIvRaa94N0zwJ8fLrRxr3iTTsyaTYXWy2u7m3jLXbWMi+XOQhZHLE5QhWTbtBrT3qL0AyPC+s+JvD/AImP7OHjXQ5vGc09hcTRa3fXtvcRzeHk2xeZqUTsJmuCzPDxAUuCC5fPnbCrKcknEmRwP7T3iy/k8daHpuhnz5fCkh0zw3p8U/lQ3XjS/iiWwV0HDR2VnJPdMwwUEiYDZKnqw8W17xB9N/B/4W6D8Hfh1oXw78NtM9polqsIlnO6Sd8lpJXIAyzuzsfrjgDFacupJ3K5wM9fpW6VkAtMAoAKACgAoAKACgAoAKACgAoAKACgAoAKACgAoAKACgAoAKACgAoAKACgAoAKACgAoAKACgAoAKACgAoAKACgAoAKACgAoAKACgAoAKACgClPGTNKdgfI4DDODj+VedXSdRmsdjD1vQNJ8TaLf6Dq2nxXGnapZzQXVrNGrJcQygrJG47qykgjuD2rNe67obeh+b3iKf4g/s9fGSy0mynkufFXwo02W+0xIrgr/wAJz4A8xma0YFiZb6xLTFEPJjiMgB8svJ32jOGu5mfdWl/Gr4a6x8Mrb41yeJrCLwi9nFfJqMoSSKGGTYRv8ssY3VjtdCSyMvzBTXn+ynew7nzv+0v+1t4Gu7K6/Zy+Cei/8LC+InisLa22mWti/wBj03zlVzNdOADviJaQqpDxsvz7NrZ66dPkQXYfEvw38Q9D/ZSsP2fPjRqFn4z8b+Pb638I6NqFhdzgTzlBJbXd2ZQX/cGESTEKVk2AsMu1Q2+a6C7K+n/sUfCrXJ7u71P4k/GDxN4kj0my0nX9QstWaxg1TZGGh/fNEqSlGVSqrM4jwqSEcLTliFDQLsg1v9i3wbqXh9vC83hD4p3Hh65eNY9M1Xx9bp9njLq7xIqiYsrPEjlWdmBGQVAwtRxMGF2Y3in4a6Vof/CRXHiXxj4n0i11GBbW9trn4raNdQlC8SR/u9RtyFbzLZQGkYSCSNgCTmtYzjJ6sRyfxH1fW7TUbzxB8bviNZatY6pps+gaqJYrO1nj04X9lNdaeZNKnvmNu3lmH95bxtCbvmZd+1lJQ6DuZL/E2XwVfahrXwy+DPhG0t/ETaVos154I02w8T2NjLZPcyy3sdnZziVrkrcRoqyrFtCBm3YzUOMXowucB4i8ZeI/jP4D8W6NceOtXl0fS7uy1y78Wz+FrXThp10TIZbQ6bAWmN1ujuZ/Nglc4LM6ZCyq4wUdhC+ENX8O/GDXPEXh3xcPGem+Foba0vbfRhDavdWF7cWMMy3NpPf2fmRqEs7x3uXIMqyQZIO+VtE+4HDfFf4V+HvAXijQLOzudU8Ym81qbXEig0WB5vEukXJsrqDH2dllaVkljRwAEbOQI8OS9GB98/BD9szwv4/8C2fnaFFpmoXSxWos9Jkkvo7bc7RmRrNY/tkEC4XcxiMQ3KBLtBYefiMO29ClJo940zx/4c8bQ+IPC/gTxbpV3rmjQxwTRtuljtrqWDfEZVBUyR5YAlWAyJE3I6kJhaVFa9TSL5tzxn41eDviN8R/2dvDVt4rvm0j4r2Wu2F/pOpaPpL3drBrkdyzWzSRx7jDauoCmWXAi3o8mSrIdKVSEXdBJdjxHxR8APEFt4NHx0+MP7QfinVvjHp+gjVNB0+ykgt5NOv3Mhgt7aygV5pRLNJHCV2qHLHI52p0qcamhmrrc+sPHGt6t4a0C08RaJ4J0e2+J/iuxt9KtRI0Ei2T4Msjz3Q2GWzsy807Abd2Aq4aVKyhCcp6bFTatoeX/smaJZ/EjxpP8YYdGlfwZ4ZivdF8G313EBNqt9NcMdY1tgc5luZUWMMCcqJACOUXrlNQVjM+xkOAFx2A46UoSb1JZKBgYroWwC0wCgAoAKACgAoAKACgAoAKACgAoAKACgAoAKACgAoAKACgAoAKACgAoAKACgAoAKACgAoAKACgAoAKACgAoAKACgAoAKACgAoAKACgAoAKAKtyMMzBWOcA49+9efXf7xo0i9CrPDKh80EFQMEdcMSO/pWdmlcbasfO37Tn7N2s/EyGPx74U8QeR4x8IGHU/CgnAWKO4hYtJbNITxFdK7JIMgfLFyFVg29KZB4X8DfGmh/DyHVNM1zwZDoHwt8bXM1h4y8MXqqsPgPX7pVjlt7iJxkaXdnIhdcRrvKnCkbdZ73iB7D+zh+zP4X/AGftP8VQ/DrSLC31PVtSW/stfvZGvZbzS55kdIGH+sQRqZIRl2DsomJO7anPOv0A5v8AaI+JXgr4f/tH6R4m+KXjnTPC2h6J4JuU0O6vYLh5G1C8vUW6azESEvJHb2qq2WGPOi+RgzZ0hZxAwtY/b6+G/wAO9N0iw1D4bfGG20iW0a0sdVu/Cen2MWoMiDy/LMkkManYrSgYRdpwEzhRKoc6uwJvBP8AwUG+HXxE1LS9S8H/AAW+MfiKXVAbeOCzs7R7aBxJh2kP2zYrjYdjsQCFcArh6iWEAn8X/tu/DrxNeRfDjxh+zV8cL28vZ4NumxaHav5k9vPHLuQxXwBEcqorngBso44ZamOEt1GcT8U/ir8APHHiG58DQ+F/iRpfjC/stRsl0mHwjHczxx6jEklxK8fmMuSwtpW3NtwY8J82a2jScNhGB4t1b9mDxp4gsvEsHjW+8JSa/wCILy+0u5n8P6no9yYDpsdsYfP8lllmTUbeK4bdwFXuF2tXLIDidU0HU7rw/BbeBfjL4O8eagumfYdIaSW0sp2u/KUOivb/ALyZYUW4UCWNY1jaPHLb00egG5efBy98AeIfHPxD8Nxa94q0+/sYNLVoDFcwsLbypBIq28atbtEBCIAlvInmDDkRyMFzlNJpAebaN4z8Aah8ddE8YXmjeMPF9poPh3SrGz03StMk0/U7eRrdHjLw2xhTyVZSvku6KyeX5czxg761QHtPwz8U+FfjprWrfC6+8Ez+B/FNxql7NpdzZWcumwLpyx3ctteiyO9V3SW1zBPHICHMsW9ZAAsZPmbAt/s4/tIxaXZSeMfEGn2cOn2+oT6Drk2k6jdW9taPHOyLObGVYdOCOsatvtj9oyyLsch6ivT9okhp2PufT5k1nQbK70q9ntIbhEn82S38qWRAUYkh0ypI+8Cn8RHvXmVqTp7m0Zrqch8U4PhF4I1Ky+OHjrw1p91r/hm3e00q+gtt+ouZgV+y2yrgyySk7FTsXbG3JFVQVWrpDYmTifN19o3j/wDaW+JWs/DKLVtUs7m4jhTx/qlpd4t/CujFt8fhqykTh76fahvJV+XGRmRQIx6mlKNuplqz7j8LeHtH8I6BpvhnQdOt7DS9Kt0tba3iXakMaqAqj6AAVlC05agba8VqlZ2RI+uiOwBTAKACgAoAKACgAoAKACgAoAKACgAoAKACgAoAKACgAoAKACgAoAKACgAoAKACgAoAKACgAoAKACgAoAKACgAoAKACgAoAKACgAoAKACgAoArzRiVmVj8vHTrmuSrTvJspCFSAoLNx1x3rNroMz72W2S5t7F7pY5bou8Sbclwq8/lkGo+EDxf44fs8r461dviH4FutP0fxtb2Elg73toZ9O1/TXRlfSdTtwyme2fdjP3o/lKhiMHSNaOzEfN/wM+Oviz4V6tqPgTxcuqXfh7wjex28ui3tvFJr3gm3YMEabawOpaaEkUJdwrlFO+QKgINSoqaugPoD9qT4PTftA/Cy01L4ca7ptn438P3UPiDwbr8TowgvIWDrsl5GyQAD+IbgCc7axg3TnyyA+cfgb+0HpVh4103wb+0Z8W/iLo2q3MZgaDxAbGXw1rAIkjDicWcbWwaRZo3gmb5ZA0ZbKkHrnrblAsfFP4d6loemwfE3Sv2ftFtdP0S4g1Rrj4aXd7FJqcyWzrDeRS2Eim38tZZUIa1uMK7gSlXYiVzX1A5r4cafNoGu+HPE2nfDvxtFp6T3GrzaprOl66NchvbyF1kZL5dJWG4i2OyrHLGw/eufMHmHNAdrqGrfE+HXE8SfDz4b/EDw/wCMdRtrlLnVZo7XWtOCzmAs5bVRZZ3NBBgxMqnyIkOAiIACr4q1P4j/AAZ8ZH4geFPhZb31tf8AhW40/U9B8W6/YW96LiWV7i51CJ7W5mM3nM0XmxxwqzLFEqtwqgQHy18Itam+NHxP1jSvEWgeDPH2s6xr8dwlvpOm3Mjm3uZ4TLFHdy2/mQWttbRzQrHNNGqp5SFiiFXqQHX6f+zp8QPgbNfeK/in8WdL+HmkHTbXy9F0C4vprkFJLdGu0itr1I4Z90QdiJpVG1ysTqgxmlF6sD1bRPDnw2+EXgi01m48Iw3Qsdc1DSJ7zUHlFxercWZg1CZXlQkz3Mlg8q4dmKybB5isrCJOU3ZDPEr7Xrn4AeIbP4neN9JfxXpcf9nm71GC4uoJ9flmiuru2S6nYLK8Iu9skssqOP8AR/syozW7AaoRr/Di1+I3hDwdql7B4WkeTUL25u5bS21vUL3TtVN48bJLa/ZC1vLHLFJJGUlYCWSONA3nRPG73GfbHwY0FPgr4Vm8S+KPDsng+ztIGtbfQYL1LlpbgMwRYI4o4o/NmeUokEUJ3NtKs7sSeSpD2rsB4n4p8VfGr45fG1/A3g230e28a6e8lzdXETG8034fWRVoo5pgm1b3WnWaYL8+2DLhFG6WRdaVP2CEfa/wm+Gfhf4O+E4/BXhOO7Nukkl3cT3MnnXd5dTMWmuZ5MfPJI+SzY6g4wABWbnztjOw0yeS9iEssE0IWSSPy5SpPysQGOPXG4exGcdKdL4hGj90dc4rZbkjh0rojsAtMAoAKACgAoAKACgAoAKACgAoAKACgAoAKACgAoAKACgAoAKACgAoAKACgAoAKACgAoAKACgAoAKACgAoAKACgAoAKACgAoAKACgAoAKACgCJ/vHHfqfSuepJ81ikMYIXB2knpkdAayW4wMcbLmRVbIpuKe4GbNEz3U/nwssaMpV9wIkwAwJxyADkYPX6VzSppSugPH/2gP2Y/BXx1tLHWJLm88MeM9AVm0LxXosrQX9g3TZkffiIJzGexbBXJrohU5FdAfPHhvxf8ZP2W9en0L4nR6NpGkXs7eX4ijttnhPXLo/8vEvlIZtFvJdvzgJJaySO5CA4aSpKnW16iO/8VeEvgl8ebRrCTRh4U8beIbdr4abqsSwLqmI3U/6rfb3yGNQTNA0jKI4JAcxJgiqkUB8+eN/2bPG/wNsriTwb478U+F/tOdQutC0jxDcado14fJBli81QIrZS/nBnyqRPtJjW2ffb6Kp0YGIPEfxT8Fax4UsfEOt+JvEvh+W6uILmXUtNtPE8kDFStqGNzaJdLF5qMQ0LsA25PJWZXtqqyArz/HL4VOPEmv8Ai340+Mr7TrmKK2WLRfD6WCwWssZ8qNJbyymeOebBeOV5YhK0TbmhMShU/IZLo9z4S8WeCrfWPAHwo1bXvBcw8x/EPxf1y8uLK6QuVle0tLeb7MXj8iVwXSMqVKq4cohWwjEuvijokUh8IaNE+o29mSJdO+EmmLpGizgTqLhXMV1Fc3MgZYJEXzQzKVP+jeYwL3AppqVhrGtDxL8etat7m90WJ9bsH1N7t9LjDf2dCNzEbLySFZJZ9sIETGVGYlSyRpRT3A818J+CL/4vR+HV+IXiO3XSrWbVdZj8P3t1eS3+pQyrG0MscCKpMJRYiPMngO2YMrxRnKVFKOwHvvwR+B/jv4seENDs10HRNK8Nrfw6xq+k+ItP+3W0EMcc6wQpNcJO8sSRsUOLlXRt4MNtI5uDEnYD0PxLa+CfhH8Kbnxjpnw78L/FzXdEv3hstd4tdI0uJisMdu13eXcrzhMuSsckyAwln8t1DOoKUroqKuQeHB+0X+0t4nXXPhl4j1XRtMmgWO++I2s26i2VZUZbi38Oae0W1IyCyfam/esFVjKucPL5aerKsj6/+B/wL8CfAbwXF4G8DQTYZvP1HULlzJealdHBe4nlbJdmO44A2gHCha55VpT3FyndT2VzLqiXlzdRCwt7diY/nRzN/eY7tjJtJ4IODg5yBTUUhM0rWFFhjW0YxRhgxUAHcPTvx9PSrpfEIukZ4PNb7MgcOlbR2AWqAKACgAoAKACgAoAKACgAoAKACgAoAKACgAoAKACgAoAKACgAoAKACgAoAKACgAoAKACgAoAKACgAoAKACgAoAKACgAoAKACgAoAKACgAoAhJYyOMYHHI69K5ams2ikI3ljBIwc4rNtR3GIiKi7UUKOeBVKSewEN5awXUMkVzbrNG64ZGAIYehBpSVwKFjY6nBJM15Nbzwq4NqscGx4IsLlGO4hzkOdwC8EDBxmsuVt26ARa1pGleIdIuNG1G0gv9N1CCa0u7O5gWSG4glUq8csbDDIykhlIwRkEc0NSi/dA+VfiH+xnq/h/w7d6N+z34rsbTQvtf29vAviyH+0NCjn3l/Ns5Bi40+Yklg8TEhnJXZnfWvtmtGI4S5+Kfxu+E3hQaF8XPA+v2WmC2lsddTxVpl14u0C9s1CpM6atZlrm1jlQyErew3JIZVOQjE1yxlqBc0r4gfDD41W5j+H3g7wz4hljgijiPg3XbbzbC38lA8N5pt79keWFfJt0DKnzeVAVWGSFdlK4GZ4yk+E+lXM9743u77w3eXN95S3fi7wpqNteRWc8264ja4NsLeUrOpuFKu3nBS+Y5/wDSqqz6gcNqvwy/Zbv7zU9aX4v/AAfudT1XT0bUboeJxZTXTblF1bs4k3yPMfMKzGN1KNsngnY+eTUCo3wU/ZstdHXw5F+0ZoMWlPdPqUuiaTfS6hCt25AR1s1MyXalHije2xzIryxSxqWiAB0/g39m/wAG6xq0njLWNS+KXxJ1otf/ANpPaeHrjQtPvPtEUkLNG96LaKPdCyxshadQgKfxIylm9gubl54u+FfwQulXWvFXwq+HMNhrM16LXVrhvFOvx3JGz7RbWNusX2GV8MHmzMZdys0j7QXn3g3KmuW/xG+N95qGrfDP4YeLvF+nziOGLXPjRfi38OxyxOX+12uhbIxM4STCyeUEBQ8M28NEqsE+W+o7M9P8F/saWfi7XtM8b/tUePbj4r+INADPZ6fLHFB4f0lWIJigsk4YAqFLScMsSggYxXNPFcj5YFRR9WPDL58cKxICuJFYEDawJyAOuSpIJz07VzyqTnKz3KL8MTZE0qlGH8OcjHr061tCLE2TMFkUqwDKy9COPxFdDTSJZJEqgcDAGMD0/wAKdJNMkfW7JHDpWsNgFqgCgAoAKACgAoAKACgAoAKACgAoAKACgAoAKACgAoAKACgAoAKACgAoAKACgAoAKACgAoAKACgAoAKACgAoAKACgAoAKACgAoAKACgAoAKAG7OWOetYuleXNcdxDHnGe1ROhzvcLjfKbnDd/SksO11C4JHIAQ5X2wKv2L7hcVoyRgHH4UexfcLmZq+gvqi25i1W7sZrW5juVltmAL7eqOrAq6MCQQR3ypVgrA9i+4XLdrYNbx7ZJvNfGGcqAzH1OOPToO1Q8Pd3uFyp/wAI7b+bPLvLfacGVXJZXIGMlWJA46gAZJJOafsHbcLnlfj/APY8/Z9+JOybxN8M9EN7EG8m/soTZXcDMSS0c0BRhyS2DkZPTBxSVCa+0Fzh9S/Yev7NYU+G/wC1F8Y/CMVvIzxWq+IHvrVFyvlp5c+SyIAVwzMWB+YtznVQfVhcxLX9jf8AaEW2FrefthXUwHyid/AukS3IXKnHnSRGTqikjdyVBPOc1yBc3o/2SfjPfWsWn+I/21/iO9mkJUxaPYWGlv5pOdwkii3BR0C/rjilyBcyF/4Jw/DrUbm5uvHHxf8Aiz4va6Xymj1TxTIsfl5yykQqhbdyCCcYJwAcGhxlayYXPQ/BX7GP7Pnw6kjn8EfDHw9pdxFNDKLj7M1xMfLYkZlmZ5MkMwJ3c55z0OKo1F9opSSPVl8LL5DRy3ju8hZpJSql2crt3dMAgBcYHG0e+c3g2589x85NBoclqiRwTghWBJfJO3BGB6cYAHTjpWf1Fupz3DnLcWmRRFSpyUyFJ5IBAH8gK0+p+/zXFzlkxnBAbntxWqw9upNxpgDrsfBGMHiqdFvqFx6xhRgU402guLt96rkEKOKtKysAtMAoAKACgAoAKACgAoAKACgAoAKACgAoAKACgAoAKACgAoAKACgAoAKACgAoAKACgAoAKACgAoAKACgAoAKACgAoAKACgAoAKACgAoAKACgAoAKACgAoAKACgAoAKACgAoAKACgAoAKACgAoAKACgAoAKACgAoAKACgAoAKACgAoAKACgAoAKACgAoAKACgAoAKACgAoAKACgAoAKACgAoAKACgAoAKACgAoAKACgAoAKACgAoAKACgAoAKACgAoAKACgAoA/9k=">
            <a:extLst>
              <a:ext uri="{FF2B5EF4-FFF2-40B4-BE49-F238E27FC236}">
                <a16:creationId xmlns:a16="http://schemas.microsoft.com/office/drawing/2014/main" id="{88B90011-DF38-45A1-88C4-2F2A2C2CE7F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0375" y="-1981200"/>
            <a:ext cx="47625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endParaRPr lang="sl-SI" altLang="sl-SI"/>
          </a:p>
        </p:txBody>
      </p:sp>
      <p:pic>
        <p:nvPicPr>
          <p:cNvPr id="11271" name="Picture 7" descr="C:\Users\Uporabnik\Desktop\index.jpg">
            <a:extLst>
              <a:ext uri="{FF2B5EF4-FFF2-40B4-BE49-F238E27FC236}">
                <a16:creationId xmlns:a16="http://schemas.microsoft.com/office/drawing/2014/main" id="{62D21EBD-7C05-4CDA-939C-466813DDA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138" y="765175"/>
            <a:ext cx="3871912" cy="522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2" name="AutoShape 9" descr="data:image/jpeg;base64,/9j/4AAQSkZJRgABAQAAAQABAAD/2wBDAAMCAgICAgMCAgIDAwMDBAYEBAQEBAgGBgUGCQgKCgkICQkKDA8MCgsOCwkJDRENDg8QEBEQCgwSExIQEw8QEBD/2wBDAQMDAwQDBAgEBAgQCwkLEBAQEBAQEBAQEBAQEBAQEBAQEBAQEBAQEBAQEBAQEBAQEBAQEBAQEBAQEBAQEBAQEBD/wAARCALeAiADARE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9U6ACgAoAKACgAoAKACgAoAKACgAoAKACgAoAKACgAoAKACgAoAKACgAoAKACgAoAKACgAoAKACgAoAKACgAoAKACgAoAKACgAoAKACgAoAKACgAoAKACgAoAKACgAoAKACgAoAKACgAoAKACgAoAKACgAoAKACgAoAKACgAoAKACgAoAKACgAoAKACgAoAKACgAoAKACgAoAKACgAoAKACgAoAKACgAoAKAK9/e2+nWkt9eTxwQQKZJZZGCpGgGWZieAAASSaAPPovjz4H1Rni8Iyan4pYIzRvoWlz3sEhHYXKL5AJPHzSKPUigCTU/jA+m2UVx/wrXx5c3U0UUgsLbQ2kmQvGH2s+7yAVJ2sPN4YEDI5oAy1+JXxtv7mM6V+z5Lb2rE7jq/iqyt51HbMcAnXJGDjfn1xQBLH4++OczsP+FEWcAjxnzvF0H7zLgfLshbsSfm29MUAWo/iT8S4iV1D4B+I2YKxzYavpMycdM+ZcxNzz0U9KAI4fjnbQ3lzZ+JPht4/wDDzW5wsl3oD3cMo9UlsTOmPqwPsKALbfGTSLiB7nR/DXi/UVSURFYPDl2jdQC375EBAznIPIB27iMAAa/xw8IW6MLmz8UiSJDJMi+FdSYwgdnCwEg+1AGz4A+JXhP4l6X/AG14N1q31OySU28zxBkeCdRloZonAeKReMo4DDPIHGQDrKACgAoAKACgAoAZK22MtkjHcCoqNxi2hojaVlCtk4IyeK4pV6i6jsMWeVgGHIP0rP6zV7hYDNImNzEgn2o+sVe/5BZEUl3MS8cedwYLnAwM9+ampiqkVo/yElcqHU7wMqhsu275CAOnOc+nKj86xeNrKLfN+RrGCe5U/trUTavP5wHI2ER5DDqD0yxK46DrwBWccfXl9r8EX7OJnat4r12xt5ZtK0y41ab5tkCtFEEYR5VZHbGwMQOcEjdkgLWixOIk9JfggcIrocV4y+P+l/CXwmPGPxp8U6B4S09AVJknNxJLMzExwxqih5HMfzlVTcArn7oLDWFXFS6/gieWB8861/wVn/Z60lL6Owu/GGpzW+fKzoccKy5fggswwNpOCwGdgHUk10RjiX9r8F/kZtK5xjf8FdrbWLO7bwf8Kr64vLO3lmS2vNWt99zL8gijRYI3ZgdzEkAEFQCRWyhWWspfghFbUP8Ago3+1rJaBbb9miPSb2OQCS3vNL1a4n8uWMvC/krAhC4ZBv3EMVOAAwIrnl3EbOh/8FHv2jJNOTWbz9lw+I9F09U/tjVPC99Lc+SfL3ORCYi0YU/e8wgLyC2QSDmk+oHcaN/wVU+Amo6muiazbeKNEvNryOH02O6C7VLMjCCR3QqAd2VJAVsgds5uqtmPQ+hfhb+018EPjN5cfw0+K3h3X7mSJpfsMN2kd8qqcFmtJNs6ryOSmPes3UrLdhZHqCyl1DK/3hxx1pe2q9wsIJWLkBicDpgU41qnVhZCCaZSishO4ZJ9KqdeStZhYbcXDQoXJbGQPlXJH6VTrSte4WJI3kYfM3PXp2rOFecnuFhxZwD82PSqnWnHqFgididrnn+dOlXc5pNg0S12EhQAUAFAFe5eZVYxSKmAeWjL4464BzQB4JqH7RXi74c+I7vwr8V/B4MixyXen3+jtuivoNw2bUfkMAwVlySNpboRQB3Xw6+Nfh74i28FvAW0zVpYVm+w3eFdgRksh5DrjsMt3IA5oA9CSVmjR9x+fC/dwM+o/wAmgDzq4+PHg3S/EEmg+JGvNFYXLW0FxeRhLedx/CJPuqe+HKn0yKAPRLe5S5tUuo5leORQyuvRgehHsfyoAmjLFAWBB98Z/SgB1ABQAUAFABQAUAFABQAUAFABQAUAFABQAUAFABQAxpUVtrHnGelAHCeNfifovhnVrXwpp9vfa54n1KIz2ej6ZEJJ/KBIM8rZCQRZGPNkZVJ4G48UAec6/p+gardQWfx3huvE+tau39oQeD9MeS80uztY2/diZMJDONwz5tyFWSUN5agJtUA9b8G+N/DviWK9trG8njv9OkCX+n3kDwXlozLlfMhf5wrAEq3KuBlSw5oA6jcNu7PGM5oAY1xCql2kAUAkk9AB6+lAHjHxO/a5+BPw08QWvhDU/Hllf+I7x/Lh0jTJ45rhWB+YzMWEUCgckzOgA55oA52+/aI8Va54X07xLp/hC+8B6TqRlkXVfEVqt3PHaoAftEVjBKC6sGAVmkU4ZWWOUHbQA6Hx5+0H4Tcazp2neGvi/wCD764Dwalo9z/ZmqWlvjlpLfbJFdYPAMTRk5B20AW9a/ams/B3hbWPF/jf4XeNNG0rQLX7bqE8sdsqwx8kDEkqSM5C/cVd/qAeKANzw3+1R8GPFujaZq/hLxTLrqanbRXSW2l2Nxe3NvE65UXEcSFoW6/K+CccBqAOV8SfDTwl8YL7WfiJ8C/idd+BPiBs+w6jqmkQiN7iSIsIodV0+dQZCmWCs6pKAx2sFwCAUfAvxz8beA/Gz/Cj9of+yY75ZoU0nxBY3REGoQzK2ySeNkUR/PFLGXUbVYIGCK6MwB9JwXUXkB3djxkkgnP+PXt34FAFgHIyKAFoAKACgBkrBUyT3A/Ws6vwMaK0jZwpXGSVxmvOlqUNYKcoyhV45J4+lZBuQyFY2Jlk4UsVI4wuBwfxzQFipdShYGMgOx+HXJwm4D8etc1aTeiLijBl1qzXUrnRYXNzqNtbreNbZIKROzIpDY4DFGx1OSeg25zhCU1axq9EfJv7UP7dPgf4V3Vt4W8LXtl4w8T6jayzWtnp7CaCG6lKCISTAhFi2eaDgPK3A2R53jto4TqzPmPnL/hI/wBuP4+6Tdxan4i0r4I+Ary781Lm436LGWkkJeO1ODdXDkyMdo2bzjLDJNdrpQpWsTKVx2k/s0/sxfC2GXxD8Rdb8T/E7xPHHPObtruLw9orPv8Akzc3ciSyMTJHvKGZwQ2EOKuLTE5HTWz+HCtxrXw4/ZW8I2FnbwTRC703wrf+L72B3zEJi1/9gsnUhV2ASyjDJnAOKEnfRi3PRNP+IXi+w03TtL07QP2hPDAuGkgjj8M+CPDFhAJQ+yULAs8kgVHxlMsykrk5YCteWXLuKwlz8V9J8O6hLpvxN/aN/aV+H1zBLFC1x4n8O2EdmAVUozSwW8sI3ckEsp4OQO+VhnrHgzwl4j8f6Jban8F/24tb17yHdjeXNppesIqtzsxHFFIvzBfvcFVYcEgiJzcegrGT47+Hn7R/iLSVg8f+E/gx8brSB3H2PUdLn0LUb6INIY1t7k+dFFKdm4qfkHIJOQSRqx6gfOXxX+A37MWtXJv/AB14P+IX7O3iyBEmivNSsjqOiPKCclLqB3GwMMbmeElnXaDtIGicZbMDuPBvxH/a/wD2SdEsNW8UajafHv4VyeXEuqaDdvPdadAxCiQTlGPyq6nZKTu4/eL8zBuCYH2R8Fv2hvhh8ddCOueAvEkUrrJ5FzYXjrFe205G7ZJFk44wQyllbJKkgc4Sg0B6SjyMsJaUDDDdtPVgDuH51zzchku4MT+8BCkgjHI4FOU1a1wJYsDbgY4p0X3AYQyuSS7BvmH91farqagPRCsyfO3GRjHHSnQp8tRMTLNeiSFABQAUAM8qPf5mxQ56sByfxoA8Q/aT+A+rfGGz0660HxI+nX2jGQ29q4HkXDMAfvAb4nJAG4EAjAORxQB8Wt4k8W/CzxJYaP42sIdOl0xhZfZrx2jeIM7bXR4wAI8oWyuWAbOQMAAH2f8AD745afc2FqZdZbWNJuZVs7fUHXZeQyqvzLcxf3Qc/vx8p9DQBzHjOXwp8QC1sPGui2xuNenuUD3ahhbGNIxKYyN0n3Hx8wBBBx6AHUeEvDGvfA/QdQv7rxXY3ujpMhtoLm4IWW2IH3C+AkmScYLqR15oA9p0m/h1TTLXUbc5juIlkX2BHSgC3QAUAFABQAUAFABQAUAFABQAUAFABQAUAFABQBXvr2DT7aS7upEjiiQySO7hVVR1JJ6ADkk8DvigDx1PH3xA+Lt3Kvwvji0Hweq4Hi65jSd9RBOQdNgJAZCpz9olwmT8iSj5qANvw7B8LvhNf23hNNctINc1stdTz6lcK19qchfZ5ssjfeYswVV4A4VFAAUAGP4l+AnhPxb8Xbr4jeKtL0jXNOutBXSrzTdTtHnMcsUgeGSHJ8tQFe4D/Izncm1gNwIB4z8LvFnh/V/i74I0n4e+JtX1LS1nu7i3tNaiuI9V0jTGtLlZLO4LndNaPOIJIDMC0UqNGWyAiAH014/+JWj/AA+0BL68glury5ZbbT7CHLS3UxYLgbQxCgsCzYO1cnBOAQD5e8UWPxH+Nq+drXxBvbWxW+SRdO0BdVgsjEknMUyrZCeZSVBdpiEGFKqq7xIAdT8GP2bvhdql7F4ptNHkvdNsG8iS4v4zdHXbmKRmW58+ZVkeBWJ4VEjkdQVLxom4A9j+MfhybWfAuoxWemRai1pDJI9g6blv7UqVubT5jyZITKgPQMyMc7cEA8H+G39r6fPpmlfB/wARy6vqiakbG5hnj82KDToVZUm1S5T5J2khNvKhws5ZyqkIGCAHQ+Lfhn8UIr159dsD4/nnbz5NWt9PsXazRmb9xa2d/c/Z4RGoGH2SM24by7AmgDA8RQfELw74J1bxz8IdQsfiRDpDRHWvBfinw1Y2N+sUakyQQPaQ2/lS7MMomikDbQEI3EkA5P4h/ETQfDnw/wDCv7Tnwkvn0j7Ne+XqOj3M0MttEEs3nudO8xNzDz0iVIgjGHzXt5VVdzMwB9DfGb4U2fxw8C2d3pMlpY6/bImpaHeXaEqjMqt5E4AJaB+A6YZeAdpKigD54+BH7QWr/BjUbP4PfFqPUtHsLCCFDZapIZr3RAT5ZVJwCt3ZI+1PNBOwPuDPGMxAH3BbX4uljaFBIjgMJEbKkEAgj1HP6j3wAW6ACgAoAZJ9w8Z6VjiHamxorOxBI3H72DgdK83mKGufkYrj5eFLDv6monIqJQlvF85bYxCQcebkY2A5556jjt071HMUcL8Rvip4M+Hfh3UPGvjHxXpmieH7PPm3dw6fvmwf3UYPLSNswFUMzHAA4rOnCUpgfnd8avjF8Uf2xobqLwbC/wALPhBo4lfVPG2vXNxZx3axtjyfMQhJmJK4t03SMVTLcBR6tOCprmFI3fgT8IdL8OQW978APCun+F9Al0qU6r8WfGdo66peRgM/2rTbC4l2W0A4PnbVQrtJDMgFVKfNoZmJo3xM+LHg7wX4u+KfwS8K6B4+0jw7dXV9H4y8da5/aXiG60uGRYPNii3KyWf2iC4KBCqMquACwZicncD0nUfFHhT4R+FIfjB4qj8P+MPF/iIecnxG8QX1tLpwDMfJj08AvKIguSLa2idgIiZBuwRnKLegGN4gl+K/xE8Mz+K/iK2u3ng3V1nhsbTW2vNKs9bvnsoUtobPTLc/aHDvYiWJXktRLcXB8sZlFKHvOxog1GbRpodM8d33xG0ZbZ0WWG90z4f2p0u7e6ihlMaXGqfaGWQCAFgv+rFswfaXjDbfC7DRDpfxm8KWOq+GNG+GP7Q3h7ULe+mETaRdaIYIriUXLqkU1vHcBI90+NqxxRFxKrbDEc1YHMeM/BULR2nxdlSLR1h+y6hD4u+GjRw6nbCW2klje/trFEzleSWtxhIJP3gyQ1JXRMj2f4L/ALZvxh0v4S6J4x+Lnwd1/wAbaBcfa7hPGPhOzR5Dp0E0qfbL2wXDW5YQSMWO2Nl5yPmA461BSIPqbw34r8HfFTwtoviPwzLFrfhvX7Rp0u5XDQFMruikRmDF2ywCsGA8ps443csYum7DPGZv2TvBvg3xXB4h+AfirXPhNrR8sRCC8Fx4f12Rlkzby2MrlZmaNHzsKso+cfOu9eyFVrcR8/fE/wCHmmTana3fxl8HQfAj4q2srLpHj3wzE9n4a1yfe7RRyXSZFnNIWbBkw4AIJdcId1NSA3/hT+2/8UPgd4+X4RftsrEXk8lbLxXBHH5aRSFVSabyQsbWzb+LmMdiJBvVlQlG6A+/rHVNL1PSo9YsLyG5spwtzBPbOJEljIBDqy5DKVIYEEgg5HFedUotO4zS+0RIpluJFjUNgFzgfr71UdgHhj8oYZwCQR0qgHRyAzAIwYMT+GAf61tRleohMs13khQAUAFABQAxoo3zuQHdjPvjsfWgDhfir8IvBPxb0pdH8VaUk00Lb7S8TH2iyf8Avox/h5wyHhhwQRxQB8JeNPhZ8VP2XdRkupZrXVPDYCNa6pbiR1yrjyIZ0VdySM4Zc7gr468bSAdJotv4D+LGgx3eleNtI0rxDJOSulX80tsEcqzGDaY9khDMxVwBlSpZV5NAH1j8F18NS+G7CWO/fU9figjgv7m9eOS53qo3bQpKmMdBsONoFAG/4/8Aip4O+GGmw6l4s1xLKK5fbBGRueQeqjqPqeBQB8k+NP8Ago+/9uavpXw60TTr2306JWFzcrJId5bGAqYEmenDDB5PFAFbwr+3J8bpbsLrfg3Sr6IyF/ItbOUTLAe7tvCgqcjgcgd6APpT4M/tJ+DvjB5unWU0VnrFupZ7IzB5GCnDFeBnkHjHHSgD16J98YfIOe4GKAH0AFABQAUAFABQAUAFABQAUAFAGVr3iHSvC+jXniDxBqVvYabp0L3F3dXMixxwxICWZmPAAANAHllrp/iL47FL7xhaXGk+AWVZbLQ5VeK711dxImv0Kgw25wNttyXHzSEA+UAD0fXNW0LwlpF5r+tahZ6bpmnRefczT4SKFFycljwMdM++BgmgDxf4hp4S8cTXmuaJo3jTR9XuNLfSGvp/B16bS7gy8kUV3bPGsrIksjuhXy3VnfYwJoAz/hl8Y/iBpek6pP8AEfwjq8eh+Hihu9TktrhHt4Du2zxmaKJrm3ChmcmNJ4CNskb8SUAez+Ltd0bwZYnWbixje7vLiGytYoVXz7q4lkWNIlyR1zyTwFVmbCqcAHifjW4g1D7Xqvja2sTf38y2N9PcRNFpmnWkbHFilxLbTCZWlXdI5VFkMaFgi+WtAEngTwSvxH117kyyPoNtbNp+oasLtLmTUyrHzLKzuBFG62gG1ZWQIrMPLTGJCQCbxn8X/iF8PPjxN4Q07RIrjwfH4cGtlnKxxW9vDJBBKFAQEeWZRKX3sPLDAqoHmIAdZrfxS1bx7a2Xhb4UXo03WtYvbiwvb2/thK2iwwJG9zL5QbbJKFliWMZMe+dGJZVKsAZOkahYiO7+Gvw31fTpfLFzcpf/AG1oDqlzbzm21SC7niBeO5WYq7SohwWGUIBDAFXxHo+v+FtOu/E3j/So/sVrE3mX9p4y1O4vbM7XCurGCKBUGSW3eVGpJLtgBiAfPfiv9oE2XiHQPELMdTmjvdSg8Q6rC2Y5PDemXEF9bapLIqhBPGJBarGThpLp48klQQDxbT/A+u+P7/wL+y94ogbSbfXddv8AXrbRtYe+0u4ez+yPHZzG3e2WLbbRwhzClxN5hXYrxAM4AP1i0TT4bHTYNNgZ/ItI0hjO87iFAHJGOcjB+n4UAeUftN/ArTvjH4GngsLOBPFekRNdeHr9gA8VwrLIYmcgny5WijDA55RGA3IpoA8K/Zm/aZ0fw/LqHgjXwdO0Xw80drfWUrSSTeELshFlgnU/NHYGbfsclkhJRS5THlgH2taXP2jDq6sjoHQqQcg9DkdR9PegCzQAUAMmyYmAIBIwM1hiVek0NFUkoCcgnoceteZyMoguJEGWkUtkBeenWonTe407HjX7Qnx58HfAzwtF4w8Z6xNaWEzGC1srW2DXt/c4BjhgUuAXGHJzgcqScKQxTw8qjsh8yPzru/FGqftC6wn7T/7U0tzpngCzuDpvg7wRox+0XOs3b5MdpaoCrA7kBlujjfgoNq/d9ONFRVuxR7/4M+H2qa/bQ/Fn9rOfRtF8OaEhPhzwJN+60nwnaxjZE1xAyiOeXAX5STtHA3s+1OWrVfN7KO7E1oWPEmnfGH9qbUL5L/Tz8KvhlbW06y3esWv2rU/FVo8yPGj2jGF7S1YRbmV3DYfZkljsUGqOktWTys+SNU+GvjzRPi5N4F1/4j6HbeDdYb+zjquh2UccU2h3E91DNDAjtm3Ml1ZTxGMhl8+R5AxV9z9vtItaCasdz4x+Cvwd+Gn7QPg22+Dun2vi3T9Ek1HWb3SLJnv7uwubQxxBZjMcCBpZYSJHEihoidmwsCtZbCPXdN+I2rftM6jew6GdV0Tw7/ZE97ruv+KLC0u5Lay82YRwWFhBK8c85WCdQ027a0PmrGCwFZQg6MnKRojhtVn8OT+LtGuYvAOqeL/iDJbx6pPp9vez6zfBsyxyCK/MfltHsvN4f5I4prMJtHnAx6O9R3Q3oZPxN0/46nwrrkXivTfh/D5ulXwks5rG5vmsJGurtQ1zcNGbW0u1kFxHHslILRxxY2bc1cnmRx2t2Wq/DvxGPG2m+DvF3wt1+ZJdRhOpXjXnh+OeQ3WyyZ0AEWY5gI3CLtLOhVDliXfQTdzqvhP+0/8ACm2+FUGkXlpLoXi74a6hqsl5af2mxstf0K41Ce7msoLuJkU3MaykwFuGMA25EzIIcZMkTw3YeD9c+L3xGh8fvez/AAp8KW9vdpM99MtlLrDx2/LQKIxcXk0Me8HIVPKkfJ3Bw1FJa7gem+BJfij44+LeheCP2WfidrfhzwloEEmpanc+IyNVsrRLg+bZx2kMoJ3G2mYrEJNqwug87rUyimgPti68JaB8SvB+teDviBoVlruh6iDb3C3CBg77MyybHA8grLnaFZiuFOVNc1Kp7/KB8f8AxW/Z08OfC/w7L8J/iZPqfiP4N6nAx8P+JLiD7VqPw/vM5jMzxlXew3hWLAhIwoRwVPmr2KabsB478B/jJ8Wv2BPiVb/CD4uataav8MNcuons78zGSNbeZf3eoWcnJMHyJ5keCE3HO0lWaqkVUVkB+q3h7XtA8UaRZ6z4d1O01TSr2FZ7a5t5BJFLGfusrchunr2/CuJwcNGM113BcMfmIAVs1NwEtbYwXTy7mJlOWyxxwMDAzxwBWmHTVRCZfr0iQoAKACgAoAKAGmNCSSgy3Xjr9aAKWpaPperWdxpmradbXlldoUnguIxJHKCMYZWyCMeo7D0oA+OPjl+yTqvhW8bx18DoJ/KtFEk+i2hxdrtHH2cuf3qdWMZIOSdrHhQAed+Avj19hjtPD3iCZra/hu1+zXyl7e5sJiWEskjfefZtCGJxtBJBBIzQB4R+1N8bPHXxy+IdhYREWkdrp4hKRZCPEXZS24qCNzAghd47/KeAAbnwx/Zg8cy2ul6Hr6jTvDWvwG5P2DzdQJkjJ3vCYisYdCACsknPOV7UAfQV5+x94k8FeGNP8RQ61qXi69huyzWq24sLq2sfvACAu4lkQnJQEDbjAoA8Y8eeP9H8BXln48Tw9Jo2v2cjwafdwXBs0lnD/wCtlR8sy4U5GAh3YAyM0Afpp8NPFUnjj4f+HvGEsIifWdPhvGUKQuXUHKgkkKc5GecEZ5oA6agAoAKACgAoAKACgAoAKACgCG4vLW0jea6uI4Y41Lu8jBVVRySSegHrQB4D4RE37SfiS1+IerQPN8MtFleTwrYy+Yn/AAkF0jY/tS4Q4UwqVIt42AVg7Ssp/dhAD3tRHH81wcBsABsY/AetAGX4n0TRvFGkXuga9p9pqGl30DQXVpdKHhnjYFWRlOcrjOeP8QAfNvjH4VavLC/j7wZrNv8AELQrU7ha3pi1C6itAy77Qsp238KHdIm51uEOQssw/csAd98JtG+EXihrmfSPh1ouk6lZpb3NxHbwK8EyOzNBcRsB86sYX2l1V1KMrorAUAYPxk8WXOteNRpVhqi2lh4SvLaGSSQbla+kgeeRgEcSssUJgWbAGLe6ujyV4AMS68MXWt+ItM8P6BcXug6x4gmvLbUYpp5pb7T7SABZ9TsL4ZaWCVJLZYxKWAaeAhIyksVAHT/E3w34/wDBcVlP8OdS1TTPC2nafa6bbadoaW5WxKyS+ZI0DQyecro0SKV2+WyK2VUySIAZ3hPwb/bniPSfjr4i+MUGtWfhpJpJLi4sY7fybEW1yJYJPkjIz56zMzqCPJUAbcmgDp/hhL4fj1VNc+y2+gRz20Vhofh+OJY2t7afzLrzWUxq0dxOsZkaIN8q28QI3g5AOD8P6r8JPBHgLW7X4v3CDR7nxLqniHTvEC2N35V1Dqd69zFPFcxKWt50MvkOoaNlePhQpRmAMG1s/il8dNc1fwZ4N+ItsfC+i2Nz4a1rxgWS4utVsb+G1ubcW4jCJ9pS2mkVpmG0NIjoCxbIB1Gh/s6/sY/Be/ju7Xw1odjqWk5nRL7Vrq9dTlXOyCWVxneqOFVOGClQDhqAL/j0/Db9p3S3sPDOoXmkeLvCVzba/oWsXekyQ3Gnz28qTROVmUFI2wBJC4Vyj8r0NAHp3wI+KFl8YfhboHxHtYoIP7Ztd80cUpkRJ43aKVUYj5kEkcgVv4lAPegDuZ1leZWjK7QrAjbnJxxz2wc0AfMP7Tvwg1DQb27/AGgPh1punQ36Wsdt4ztXjCHVdMibIlyVK+ZAf3h3DEkSNGx2EqwAnwM+Is/hE6H4Ya+W88E6zeTaTp0010ss+g6krMYrFyHdvssoVlt/MJkRl8pmfMbEA+n7A5hKkMCrEYbk9Bjnvxg/jg8g0AWaAI5ziJmIyBg/rWVf+Gxo4jxd4+0vw9q+ieF5xcvqviS6kt7GO1tXuAGjjLySTFBiONPlyxIGWRerCvPKOb+Mvj2y+GHwx8SeNfEviW1sIND0p5ppZMJH55xt2YdHJlc7FTzBligGDjMuDk9APyP1Hx3fftZfEXXv2if2g72+tPhf4G+z29vpNrLKDPvci30q3KsH8642uZZQQwG85HyA+hSiqaEfc37PXwA1Gz1//hf/AMcvCtnaePrxTaeHvDVthbDwjpf2doo7O3hQBFZISQ+PuDONpZgeHF4nn92maLYraPodj+0z8SNT8X6kY7r4afDG8bSfD+mxPI0es63bRQtPfyqpKXMUD4jiDKyEh8gZcVlBOEfe3GeXeNPjl43+N3ja18EfD7VCmhRfbNQ1jU7rXINPj0sJEQVvnLDyFDSSF1aNZSom2jcpaLoo0rrmkBteKP2adF1PURf+NPG3i2+8QW1hpUVrFo2gWU2jWsNsZJrJLWO8MyzWssiy7SZiGlci4wZRneTWyJkeZ2aj9mK/1e1+G2peF9d0X4h2sWsJfazpt1o0zrb3UcEm+CJcSQSrqJCIDFHG8D/LHJERVx1IOu+MngS8/Zw03WPHfwX+Pd43iLXnuNR8a6bZ20cmbiOS7b7bbQLGxt4/tMMtuTgqEkCtIFYkp++7Gi2KureOfC/7OX7Ovh9fh38QvDes+MPGWp2svie5ingnvNakvF86WRRDmYLbyNHkxK4zvRlDMhUemgPYb4f+Hnxyn8B63o2reNW+H2m+OtestS06HxdEga5u4LqJ7aPT9IKyXT/6pCIZctJ8gZHILMrmZzd78OpfAPiXQbLTviv4q8b6b4+0K61fUrS88PXBhvg00sdzAts8D/ZyJ4LO32DbIGu0XZtODSArfGzxb4D8Q+AZPh1Y/Eu4+JvjW10eS+1Z9lxYaJocKRNLHFa6bbLFHdzmSeJEDRzmEhfMCRwlVYyr4V+Ehvdd1ZP2d9Ml8W3Nrb2U9v4m0hLK40rU7cxmTyb9dQc2Ed5EohDpGONg4DM+ZYjb+EnxR+I37F/x8nvfj94T1Tw/4S+ItxA96dkmoeRd+RhrmO4EkyzPvyJtkxdVfcqKuxKVrgfot8XPh5b/ABn8GTeB4vGesaJpl7JJFqs2iyQGe6t9rK0HmyK4jG8qWKjfhSvAc1y0o/vRnx18PPjt4P8AgJ8QNR+AGnSeLPid8NPDVpcQeIvEWEvI9ALyrFLE0EAYm2VmZX4UqPPKKyIQOlxtJsRQ+N/wF+HNv4Ig0Wx8QDUPgpdXcTaZqj3n9pT/AA/u5/lE6u8jM+lXK+Xu8xyIsCQAAlhrEDM/Yg+JXiD9mn4xT/sj/FnXH/sPWR53hLULi5K2f2iUFljt5WYI0VyPniKE5lOxSXdhU1Kd9QP0wjCNCoiXd5fQEFSD+IGK4J6MZPE++crkHZ7cjit6H8RCZZr0CQoAKACgAoAKACgBCoOcjrQAzyYz1X+Ld1PXGP5UAfOv7Rf7J+ifE9bnxP4FS30Lxh5aotwjNFDehRkRy7V+U8ABunQH2APzw+IHwg8V2fiGPw34m0Caw1+zukEjNM4bJ+6VO1BKATuGGI55oA+mP2TPDvxY+JHwa8bQaf8AFDWrHxN4f8RfYdB1a4hibbNbwJvR4/mG0g7CMnI2kYINAHrPwI+Fnx0iitfE/wAS/E1ppGJrp9Q097NvtUw+7vaUNnJH8YbG3A24AoA+VPG3wtg8Ya5dz/ETVLdNPuLmXT7KeVnMl05YNHGspJWMopUKXUxjksMkYAP01+Hfh218JeBdB8NWcJii07T4YAhfcQQoz83fnPPegDoqACgAoAKACgAoAKACgAoAKAPHPjIL74heLtJ+BFqzwaTrFjJq/ii5RiHOmRSKi2cePuvcSsFLHpFHOBlmBUA9S0zSLbSLa1sNPtbe1s7OJILe3gTy44olGERVHChVwoAAwB2BwABniS51G10e6m0m1+1XqwSNbwF9iySBSVUv/CCcAnB4oA+efD3xfvvFFvrXgHxnFJ4iMls9pr1nZaTLp2t6QJV2P5mnlpHntSGzHdQPIMMuRJgyEA9M+D2jeDdO8PT3vg3xU+vJq9359ze3DoXeVIY4BGYkRViZYreJCgRSNpLDOSQDuLbRtP0kXE1lY2sH2mQzztBCsXmPgDe+MbiAoGTyABzQB8z6kYp4tS1o6ALldXutUvZXt7g+bBKt6UW5O1QQ0SLZFhv3GGWTAOwKwB1nwt0qPxf/AMJnpOo6trFpdQ2sHhK11ASi31SxiS1SeRYJVAIMcl2qiRMgmKNyzHBoAh+HXjbV/h54ni8EeObqCHRdRvE0fTpvnWPT9YWIyPaNI5P7u5i8u4gLEtulkiJz5eQCt8W/COjfb5/hz4X0GW20C/tD4l8Wx2Jd/OsYrmFUso4skJFOGu2dI1AYQyAAs5oA63xz4VvfEV9F4s8IXLahaarb2VwstleRRtFNauZ7S+t3chJVIkMciM5V43HoyuAeJ/bfiR4x8SeM/BemfAHR7D4gaJcRXs2sSeIEg0mCa7hY2+pNa4dZZI1LIZAjMxjlwyklVAO48NfCC2/Z8+Fvh/4LfDbW44LjUri4n1O+c+TI6rAqT3ILFzDEgWJfvFtuxA25/MUA8o+KPhz4b6L4LEmsfGG++E3gC/uFxqtvrk8GseKWyJCbO3jmWC1hfIO4Qs7qxY+WGLuAQ/s/fss+C9b/AGfX8RfAzxLrHhjxfdvqUWmeLotQd5NXtvOcR/bMKsdxGwwCwV1RwWiYgAEA9g+AsMfwP0Ww+HVlaXlp4Js7r+ylt7yQy3fh/VZpS7QTvtHmWszTK8M/XMoDHaw2gH0jbtviDbs56HGMjt+lACXUUc9rNBNCs0ckbI8bKGV1IwQQc5B9KAPhK2+GOhfB/wCKOqfBbXo57bwR4stxZ6bOsxV4rPzg1lLDMTuEtjdvtD53QK8DksZcqAfUXwV8fatrOn3/AII8bwXUXjPwlKlnq7yQFIr9CD5GoQN91op413/KfkcSRn5lOQD08HIB9aAI7rPkMB3x+HNZ1vgY0cjeeH9MuvF9p4rubG1nuNPs5LKxlMeZYPOkVpgGzjDeVATwD8nXqD5jbvZFH5X/ALYfxi8Q/tcfHAfs9/DvURdeB/DmqrLqF8qssSTwK8V1fSzKp22sEfm7ZMYZnyNwYCu2jGyuyW9T3H4G+CLT45+KLPxvZ+D7DSvg94OiOk/DrRdQ0sGLVr0RsLjW5kVl3HIUKzoQwYAFSCx58XWcVaO5cY3PeP2gPHcPw3+E/jXxy93GNU0izRNKidRGj6jdBYLdQCd333HOScBjkgGvOwNOUm5M3skjxH9oHUfEfwY+CXw+/Zz+Dst4njzxXa2+iaTPp8kcMousiW6mlYE7c+dI7NkACXexGQzdtODnPmn0MzlfENnpvwitLH4L+CkFrY+F7ue5u9RW72vqmoJGRJfai6ldm9/MAQhlGE2zPIPsU/dzx2QEUfg3xFpfwsuU8ca5pfhXwUsMoXUfFMErztbC3eTy7LRIZAoGwtt+0XHKysFt4kIhGckr3iK1z0nxJo3wjhg1bRz8GpvGujQWEWnal4nvHWxiFohuvMInACRReYibliCAtNnB6Mk5LYXKeGfDa9+Lng+PTvH/AMMPEuheF9AktptI134la9bLdWj6JBdypayYnk3NqEYWSNraPKuUjLSD5tukXZ3E21oei/Cz4K2dmLbRfhNp8XhC403Tpr9/GfiSK1/4SzU7cH94ul6XJtXToWcYFxMMgOoCnBNJ6u7FzNkXh3xvc/D3x34c8X6H4aay1izhmPifTNRt5/Euq38E0iSWuzUI45Lu2UwXZcqIAokiaMxop3GrCJPic1/reieLNHvvgP8AEbVPCNxd3OseGtYTw69rq/h3Up0aaR7dld2ks2mALKRHIrMAEnXmMegHjfw6/Zq/aa8d65ot54q8UaL478P6eIL/AFt7C7trm9lDoqPpF8JZ7afYQgjdHYjapZN3C0rge0eINU/Zk+HtnbeGviF8H5vBmqvZ3EFpNdwJps8EkKKG+zyQ+cFR9wMbRySq4LLIQ5VZcryuB8/fGLx8fDPwk1D4T/FzQtV8TW93cMNCv7g/YbvS7gTBLdwzGVGj8mOVG2nG5XiCtGI3rdJWuB9O/tC+Df207n4eeE/DXwj8RWOk+GbrQdMsdcisrdYtQTUZZkjnZGiXKRKsqv8Au/L+SOXOCV3YwcIvm6ge/wDw4/Zj+GPwo+Eeo/BfwdZG1s9f0yey1G+mYSXV9JNEUkuJGI+dgHYgABRwAFU4GE60pS90Z85W37Qvh+x+N+lfsYfDDwLp/jXwdp+lWnhzxBDc2BdJMCRJ7qS9jZwEi/0eMo1v8zvIA6bVJ7IX5bsR5b8cP2YoLzXtV/ZltbyOfxF4e0xvEnwi1G5uSlxNpquXutHuH8o+a8X7xoMnOAvzKN4FqfMrMD7B/Yb/AGgh8dPgvYpq+oSHxh4UdNG8RwTKFl89MrHMVIGBKqZ74ZHXJZWrjrU1fQZ9Jxg+cCvPzfNntx2p0Iy502JlmvQJCgAoAKACgAoAKACgAoAieNHYllzkYPoR7jvQB4F+2p4Z0XUfgN4o1+e1eHU9Csxd6fe21sHnhKuudrAZVeTu7AcjmgD87vgt8dPFvgq61m0sW1+/0Q6kNQns9KthI0c/Gy4MrFmIIBKcc5bOTzQB+ongvxd4P+MnhDSvEuj6+LizYo/l2cyxRmaIBnBAJJCkFe33SOKAPLfC/hfwl8RPibAsVzpC+EbS5u9V0myW2CXFzcpPJDOjsw3SRNJiQoDhsDIxQB9PQtviVsEZGemP07fSgB9ABQAUAFABQAUAFABQAUANZiuMDOaAPHfhbdy+Lvi98V/GM6qbfTdUsPCOmzLlS0FnZJcTjoM4u7+6QnnmPHRcUAewyF1jYxgFgOATgE+lAGbfatZW89vb3d5bRTTkiBHcK0j4P3QT8x2nOBzjNAHzn+0/4B8Ta5458F+OrTWLzTtFstE1/wAM6hfWaSGfTJtSgiSK6kMPziIeS0ZdT+6Z1kzwWABz/wAM9N8X/wDCwm0fRLm9tJJb2w1LStYutYs79zpMZzfWzS27GW9tmIjige9C3AMsh3fuRkA+rNWkul0q5eyAa5jjd4kVNxZwrbRjPzHOPlyMkYzQB8ceE9R1RfC3gK+sruO+ez0+GIWN7cRpFcB0ZGgn3BFXzbaeEFy5Jc2bYb7sgB33g/4T+E/H2i+HL3UvEdrZa1fLL4uFn9ltpr+1hvrya6j2tIhMSqs8cDMEyfIjXdgEEA6rxF8FtJ0Sy1LUtT8Y6hd6LdXVjd3Ng+mQT3lwLO5+0wW0UqqshO/Kr1cBiQQ3z0AU/B9r4l1GK1/aBZrm71XUxdxanooGTDpBlPlWcapkG5tmi3Ny2+WS5QMQ0W0At+OP+ET07QIdf8IzS6JbXUhaLVrG9mijstR3brcT2jFUZJZSYXDgEs4VsFtygFT4H6d4q17wlcftC38+n3njL4leG9Iu0sRHLbafYIlsXt7cAs7kBp5WZ8/NngDigDn/AIl6ZqfhqzvJtI+HGu+MtUuoYrS7EMDm48S3kaggTtu2WunRySK8iBlWQhkSNkyJADzyT4UeGrDSrHx/qut6/wCPPisL8XOtXUej3SXk1meH0/TYZYvLs0hZoZIxhQxh2yEK5wAe4/sr6Je+HfhtdeE9T8NDQJ7HXtRkGmoAq2kF1KbyCEBSVGyK6iRlVmUMrKCwGSAdj4x+Gll4l1G4+1yp/ZfiDTJdI1+12EPdRY/cypIpBjljLOA3pIejKlAFf4M+J9fvvC7eF/F2oC+8TeE7n+xNXunRUe8kRQYrwqpwouIykuBwGdgOnAB6Oy702seo5xQB8/ftlfDSy8XfDqy8XyWVzdXXgm9OqhrZA9xBaNG8V1LEmCJWijcTiFgyyG2VCp3YIBxll4u1m0svhx8W9D16yu4dOuYdA8WoJywufDt5JJDa3jq43AxXgjYOudyecwJRjgA+soGLIDgAbRgZyR7GgBt4UFu3mMApIBycdSBisq3wMaPnz9sb47zfs/8AwK13x5pTsuuSlLDR28tW23koASXa+VKoCWOQR8mCDXDCPNIo/Pr4OfD3U/h98LPCnwj8A29zL8Svjtbw3/iK5htlnTSPBzgSPluiM6HDYK/NIUJ3iMjunaERpXP0Z8FWj23gvQ7IaDBoJNrbLJpNpEkgtYlX5bdAhIyINmdhIUkkcsDXhV580rG8Yni/7ZGo6tcy/D/wlp00kkvif4m6FbXI8lFheK3WWdo5ZiQiSeYEYdAwhYLnnPRgpWTG9Dm/E51fWP8AgoPc2IsZkt/DfgQavZmWOOA3lw4khW5jeRwJTiV4DJ0/chGX9yr10wd4sye5kaXeSeJtcv8Axzrk93qNnpMln4i/sa+tTA+s6tdyzfYbWUyxJK4t4oXlihmRYzPPGAFVFVXytIDkvEHijxR8R/Hfi258LfEXwT4J1nRorfWbSLxokUY163mfdPLFNI+ILER2tva7osO0UJc+WJMHWnCyA8j8F+E/D/iyw0f4p+PI/iL4Y0iw1OXT/EmrXGv3VxrPi7WTD5Q0Wzt/NZ3JZ7oSS7QqxvIrEYetLAfU0fhv/hJU1zX5bvwjL8RvhfpLXXgn4ZiaBNG8J/KDbC4Y7Ip74Dy3Ys6rC7RqSquHabWZmzH+LfxEtn8c+GL3TtLE/wAVdUsoH8TaPbrFELG0iDR2urkzyRtZXYW5dFspH3OlwI5ozsj3K9hGF4P8K65r8t5oei3fhm4SS+uI5fCeqXt3osywmOERzXmlTRB9QuWxua5mS5MkrAo2wBUrmTAW91+/+CZ0efT9UutVJ1WO2uX8GeOJ3trS6Qsq2RgllNjJvfzQ0AhJXCZQYRin5DOG8c/EzwZpWvweM4fF+qeGNbx9mi1S7s75b21a5kby4LxbrzJLy0U/fhlUqixjyo42+VlcVjo4L39qX47fD+LXD8Pr3VvDbzyrZalqmmXVhfywvsMclt5Vy1w7ruKiaTYmxT+8zkKrJAcF4W/Z40PX/M0L4jae17qGvQ3OmadqN74m01EtZnQ/ZIrHdfyzs8UyxxqC85kRiNoEhNNSu+UD9B/2ZfGdz8Xf2a/CWv3d00GoT6XFaXrxy5aK7tz5Um5sn5w8Rzk55w3WuTEwcHZDOQ/bp/aC8X/s8fBt9T8C6BPqXiDW5n0iyvhtMenSvExEzgjLMAp2DozJhs42tGFp3k2wZ5J+yTqt18Fvhd/wjXw9/Zf+LfiPx5rKRah4l13W9DXRk1K8kDF83uoMrOibiFQIR95usjMfSlZLcRs6jZ/F/wCPPwy8U3nxQ+EUvgf4rfDfU5fFHgO9UwyNuilkntUS4VjFPxEbaRWZlcMJGQZVhhGS5tAPJ/gp8Sbb4IftFeH/AIjaRokFt4E/aXtrG+hgtrUSTW18zyLJEuDuUQXNx85IO+O5jIH7liNZxurgfp3bskrmRJQ43diCAcYqKUrysDLNdZIUAFABQAUAFABQA0k5oAjMjBiCTgnAwM4NAFLUtXsNJtpb7VdTtbG3hTfJJcypEqAHlmLHAWgD5e+Pn7SfwK+JHwy8c/DTwz8YdGg1e60yaAzPI8VuhDZIeTGArKuM85DDnBoA/MfQvEP/ABNPOlsdOt7WdYyl4YyfIhjkIH2eXBYLvII2FchznvQB9D/ALwH8UfiB4zks/hDqt3pcPlwjWdYzJawpEWYSTKin52aJgAo/iz0HQA+jfihr/hX4X+L7XwmbO6/svw7osOjWuofbSk8EmPPaWNupmJ+9uOckigD3Pw38W7/RLyXSfGku+1WZZLe9+zmOUWzoHSSZBkMCGGXQ8HO4daAPW7O7iu7SK7guoZ4ZFDrLGwZGB6EMOD9aALCZ2jJJ+uP6UAOoAKACgAoAKACgAoArX0sUMRkmZQqqzctgcDNAHmn7OVnbyfCXS/EceXk8WXF94lnkdNryfb7mW4UkH0SVF55wooA9QlOyFm/ujNAHiXxW8N/Dz4g+L38L2nxD0rSvG39lfZIrRvs91NHC0onjlFu5DqyyQrIGjZG+RW3DaGABz9v4r/aP+FUEFt490TSPF2m2srCTXbJZlQWoYbpZY0WS4gKAZI8u4Vuplj6UAdr8KfiN4E8VajH/AMI1pmhQtrsL6lBqWjXNvd2WqKjBZGW5hH7yRC8YZZArgtxuALUAeqzqqqCiAMWAGB6+p7CgD4dnTTvBPjH4geF/EFpq+uyoV0vw/ZQFjIss8Vx9lto1yf3bQGUndlNscJwNkYAB1niHWLjxFr51v4J6d4ofxHocFpYQTxWkc9qsRt4pEQsHzEkkTQsySgxvtjbCsodADv7rxxr3iHUvDh1Dw83/AAkfhaS+uNTtoTKbaC/Om3Hloh2n52jk37HPyxzpliSoYAl8O+O49Olg1DTCul6zrxF5e+Dddm+wO9wcfaJbFnBRmLIz7EJjkZi+9csxAPIPHlt4b/ac+Mvhr4d+DNatbPwrJa2Xiz4jWDwrJJeNbX8Q0+1lQEIsskkUqSMSxaFUI3KIzQB9owW9nbQpaWsEMUUQCJFGoVVA6AAcD6UAR3kTFUSCIdewGAeAD07Zz+FAHGWvgrxFpqXUek+ONZWKZcQJfQRXj2pMm87ZHXey4yoV2cLu4yFFAHEal4g1/wCGviEeFbDxHb+KPEPirUluZDe2qw/YIZRDawNL5OBsH2edlAUGQxuo2kFqAOl074r/AA88M6nP4U8f/GzwPJrzXLiKzm1G0sp0HC+V5DTFywOcngktjAGBQBw/jf4p/DGT4meENT+F3jXw9r/jHW9WtNAvNO0XULe5lvdKJZ53uVjckx2yO8yO33CWVf8AXFXAPoVAQoBJP1oAivUWWHymjDhyAVK7h+VAHwz4YspdJ1X48/s8m1WGOxGt3Gmw3E5cRaVLp9rc2UVtlPljjkm4j3bVIlxuPAAPsn4aeKE8b/Drwt4zj2Y17RbHU8J90efAkmBnn+OgDa1WRItPnkdtoVc59Of51hiVek/66jW5+YPxm1vTv2sv27dA+D9vrYvPAnw7gWTXNOludtteXMIlmu5CQMBVBigYEHhHxwxJyorliM90/ZI1Ky+MniH4kftEfZtSubTxFcw+GvDN1qEBWRtFsgiJIjMQdsk2+VhsDbgFJJTjmxdTlVi6au7n0RYWSvFZxmbEtvGkUc2V+YgHczAcH5lX24Hqa8X2r5tDsbSR4F+2z4R/tX4MX3xC0mO2XVfh34h0zxtFFOP3Fx9mkdJIX4LAFLiVuf4lGTtFelhJ3Zz1NjnvjPpTS/FfQPiLHbyW8Pir4faz4ejk+2SeRJcRg6jaxtJEvmsrb7oDytpHlZ+fcI69DlMo7HBxeJri8+BvxF1DS7Joliv9JuZne43zWscfhyC5tChWKKMlJo1AISNMljiPoHyFnjf7UHh7RPFWl3Xgqz0Ow1jxT4K8H6bolvJKqJdD7U6XFrCse1RFJDZRh5CjMJJbyTaqqAtaU1ZEyPYfB1rpfiTXfCnji31O70PwHrPh6Pw78JvENvaor+DdV2tDcW17CQ8a3Vw2f9IJYfuyqMHdWBIg29F8R/E5tYNz9l8PaV8S9KtdRsta1+zifWH07TTIRFcy2cYgie+CxkF5WQGKNWxKZAghTYHEeFH8RfC15INN+HMvxLtVe4vNRXXPDlzDdaresx/eSu97OjMzgAE24CgkqPlCM5U+ZXA7fxb+1vpltp8PgqPUdX+D17o+lKl9pl54dGu6ZexOFURWwVra7Z4uzRqi4DDacAjKFK4zwjxZ8dNF8XXGhaZ4MvtJ8T6pq2nzW0V7qXhy60/Q9Pi8w5k3TyzXEjmZkTJWONmb7wIxWvL7NFRPpL4Yfs9fCX9nT4Wf8L+/aT1uHX/Eem2z3ct3q6tLZ6cDMxWKwsdimJjuUbQGYudwIHy1yq85WQyLx/8A8FGZfDEmn3UPwhtrrRL3U3hhvLrxD9jW9sGiBF1GZIAVMZfEsZRghK5kGc1v7C4r2OP8ZfGL4S/FzwtpvjzwfrusfD3X9Wmj1D7FdaJNcX1xcNJEsMkMq5imV5WjGFZd6yKmY2O2mqFncLnoP/BND4tSfEnRvilYQaXcafpej+K5LvTbGcJ9ot47xTI6yBVUZaSN3xj5WZgCQOFViQfVnjfwm/iyCxie6hitY5o7q8WSJi0scX75IiysvyGVIt45DKpU9a5YxaYzzT4pftlfs7/CvRJtX8V/EnTjJBcS2LaXaAz6g91E21o/IHzIQeCSADuBDADJ1VDnA+evAP7R/wC0r8UP2itC8QaJ8APFHh/4MQag0Ooi90wR39xFNAUS6nMzYSOOQRyskWMRq4y5bFbRpRgrCPD/ANofwldeF9N+KHwws5dXi8VfCjxKfiB4MvpUhCJoWpz24uo0RAfljuEjcbcHIU4XDA7XsgP0l/Zv+KkXxr+FHhf4nwWD2aeINOS7aDzPNWCXLJJEJP4wjxuN3yk4yVU5A54N+2SB7Hq9dxIUAFABQAUAFABQBj+JPEOneFtIv/EWtXaW2m6ZC09zKRnYiqSSR+X50Afnj8WP+Ch1p48Y6ZoNrrvhnQ2+5cmIobmTYCN8q/dX0CMGxjNAHyz8SG13xGo8XHx1rniDQLsIl9atrU8kUZB+YN8xxHx/GCR0oA3fAnwssteKeNvCFjJqmmuy6Rc2Rdp0AuCqRbcDc3zqRtX+EBiVB3EA+tfAH7F2g+D7/V5Pi5bHTtHukjSwtNLuGmkaaUASAhAQiq2cDJAAHJ+8QD6r+H/hbwz8LLP/AIV34P0K78qBBdtc3BTfIrtjeWUAYU+mMY9c0AfNX7avwkXwbpFp8WLHX5prSK8kXX7S5wYpUnbaLsIvJdMKpPK7TkqWyaAPKPhr+0RfeHb1/CPiHS59Q0eW4glmsJL2RJrEvGAXs5/7oTa4w21gcMM5FAH0z8NfiXLp9sl94b1uzv8ARZi4SC/v7WCWeNeT+5Ljy5QMEFDscMDtDHAAPdPBPxD0LxzpxvtFvlLW7CO5typ8yCQcMjDGSBkHcOMY96AOriJMalmDHHJHQmgB9ABQAUAFABQAUAeS/tUajqFp8D9f0fR737JqPilrXwpZ3ABLQy6ncR2QkXBB3ILguMHOV4oA9K0HSrbRNFsdFsEWO10+2S0gReixxgKo/AAUAXJ9giYupYDnA6nHTHvQB8teBJ7L4j/tGfEuz8b6vmw0HWbD/hGtEinjhgkns4I/PvZhHhp7hJgoAlbKRCHC7SuADs/GvxW1W7l1C28GXxt9PtLyLRo9QsrZL271PU2Vj9jsYnKwbk48yaRzGm2QEKFZlAHfs7+J7fWNX8W6BrXhaz0bxhoV7ANYdNOgtZ7xZlZopJxA7oZvlkVtsjq21JFIDgUAe4y8AHj7w7UAeAfFvwbY6X8dvhj8TDbBbV9Vng1iYyFY4THpWoGGQpj5yWKqT1zFDjgHIBY1P4e+Hvij4pudYQX2g6pe2wntde0K8W3uZLaSArF5joJFeRGKyKMhSojb5gJEoAp6bf6hZyR+NdB0uXUbdPFOuancxQzKk11HGTZtGqHmR/LVpgB1Nuq/LkUAeFftUeJNW8LQfDnSbbXp7zwzr2qX9rpni2BRdyJam2eSCzeAfPJdQyhHtnB5NrHvDPuNAHoPwm8LvrHwG8U/FmWxgsNQ8Q+J1+IMUbrHM0cdjJbyQWrMAF/1doY8r8qNLIV5ANAH0X8MPFE3jDwhp+tXkMsN4DPZ3ayoFP2i2mkgmwP7hkicqe6lT3oA6+gAoA+cPiRptz4l1/4o/D24hiu7230jQPGuhAyNE0n2aWTbaB0YPEi3GnbsgjH25zk84APPfi58Fv2bfCekfD/x3beCNATRdE1ePxVrmiyQCa+1WyktJIvtMgbdLcNbtNHMytncI5OpwrAH034N+GXwy8POniDwR4I8NaVJdxZW70/SreB5Y3APDogODx3KkdqAO1AwAPQUANkQuABj3zQB8reIPDk3hv8AbVTXTLENM8R6Tpo1GFVjQuXh1C0LOzEb1LrZJjk5KYFAHoX7GJdv2Wvhg7Xs90v/AAjNkFediXUBMBM/3VGFUdlUCgD07xvqJ0jwlqupgKTbWzyKGJAJHQZH3cn+Lt17VnWV4MaPxk+DWq30fwR+PX7U/iDUhN4o15pvCukWH2WRzFd6t5bXEyNjaGaGSOIBWLDZ8wAKZxuoopJs/RX4QWfhr9nHwB4I/Z+1/wAcaWPEFpoSw2ds9yftmoXY8yedoIVzIyo5fbtB4AByWGfGxblUleK0OilG25b+OXw7+J/jzwPYW3wb+I0fhnxJoeqW2qsLppVtNSELHZa3QhIPkOQp7hgCMGooSp03+8RVRcy0PQU8M6f4u8G614S1XTRBY30dzpVxCriQKZFMUjLkDq8j59QM45Iq8PNKba2M6i0Pgu4vPGvhjw18MvAVn4w1HSPFvwj8c2HgfxQb2zWeBLW6umbS78bgI2UwEosjfMAzg9Q7e5Fpq5lHY4bxBBffCa28f3HjbWLaPw14ssf7CTUW0QQ/8I34gsorpIdNv7S2D4jkguZ0ini8xGIhkWTCs4ehXMj2j4Z/BX4p/Ejwn/wkPiTxdofw61vxJp1i1rolhbzyahpNlBYw29utxMk0RFqwU3DI25UknYDD7lK5lF2JbueQfDjxLDL8MvjfpN7p2gal4K0zRJvGFhJ56XZGtC+kt7e9hWNw1lLcrHJIqxbNpwybQ2GJEnTaDo99pXw7m0G+8f21neeJ7VvFmr2OvT2F/qKCaOHF/rcuqSCysxJkHyvJmn2KFG/yyFmysBetE/Y/WzjsdW/aC8JJqMMZa9hHhuLVNIhuNgBezjitItOdyEJ81YGdt4QswKhpfNsBk/EHxN8D9F8CeMtb/Zt0nW/E3iLxJod/pes/EPWdMmsbW0tzCvnWlqJVt4oCRLDgwxRxxrKGLnAWiKkgOm/ZR0f4U6J8aJ/Gt9qd/Z6rZPe6Lai+0i6isItGtJHt7WW3vMCCJGVFLB3DsWwN28gzWbsUnY6/9sK+8N+HtAh8a/FrxM/iq5urnGj6Dofh2ymtjcPvjthNLLHcb5FSVVVndF3AyRgsFByoay0HzI+a/iHYfDzw9YS+Jfjxp3iP4h/Eux06Wx1nR9D1CaPTvD8DxPMkVxfKdqXGwSkwxeaAkUwKqcNXbqtDN3b0OS+GvhGX4g+BNd+KfgTT9P8ABtpNez2NnpOnvO9vbPCY5IJpAsgmNxFLdqIpkwwMShEnkIikLiSZ9dfsaeK7H4V/GO88MXGkXyaH8WrX7b4dv7ycSyWs+mK0M1gsjSSPNCYzFJB+8b5WHG5jiKtrFn3tYeSLYxInlom9U+TaEAJAHocY/lXGpxT1A+K/ip8PbP4W/t6+DvivZfB3UPGOmePtNksdRa00hb5dG1KKSIJeoWAS3fZ5e+TcGK+cc8kVopNr3RH1f4m8ZeB/B+nXeveMPEmkaNY2Sr9qmv7uC2jSMPsG8yMPkyRgfQAE/KeWUK/tG+gz4x+Ns3hv4qfEvwl8TPht4wi1rwn8YvB2s/DU+Tbyp5t0ouri0cltsw/fIy42nAgxjDAHvpXS95COx/4JPeNbHxB+zlL4VM6Sah4W1m6t5ggbaI7jFxHjcAF++wKqAAV6A5rRRXOmgZ9tVuSFABQAUAFABQAUAfO37XXiGG8sfD/wbudTtdPs/Ht55GrXVw4URaVEyNdgEjC7l2rng/McEUAeh+HfBfwabwho1jofhLwv/YGAmnQf2bE8DMBtDAMvLZB+Y8nk5oA8S+MP7GHgHxnJrs3wtstP8IeMdpuAtvvXTtRhcKvl3UCnaoO1wGQKwPzEnNAH536V4h+M3wk8dap8MYtevdB1Lw+t5d29jPCpQzIP3aiZRmWLG7y1YldxzjPNAHefDn9sD4saov2nSby58Q3iW/zaUNTmtNQicgbfkLhbjAHIB3ZzQB6j4M/b+8d6bKdSt/hzrGo29uWt5tPk2mQMWG4K0jGduSxw3yg8c4BoAv8Ax7/ag1n47eGH8FW3hhND0pLkSXwuo2Sbcg3FMsNw2qVOUxn3FAHzrr/hxr+xttQ0q9utP1+3CyWOqWYMbu4Hyh938DDkrjacnIoAk+FXxwl0rxTa6D4g05dP8TW7ER3CJmK/P90xheeT06Z6dqAPsr4ZfEy28Sw2er2UyabrWnaiYmijuxE80ckao4EjfIT5kch8uY/OchcH5qAPpPwJ8XrbWTHo+tSW8d5GiR/aUXyreV+hjIbmKbuYzlewY9aAPTI3YoN+C3fAx+OO1ADx9c0ALQAUAFABQB47+08GHhfwXL9kurhIviN4SZ0gJAAOr2wDORztDEHHcgCgD163/wBUOvU/zoAJ8+S2GK8dR1FAHyx8dPCmkfDbW73xho//AAheow+PL6O4l8E+ItMmvRq+tRxqn2qxS3WSQTPDCiyhYZFIjWQ4wxIBB4K1Xxfpt74f8UfGT4c69pmneG4JpNI0nwp4W26Ro8jhojOyLLJczSCF227YY1RXf5CeQAep/BXwj4Yh1DU/it4X8aQeJbbxoEljv7UKIrmFZ7maNiysyyOn2qSPcAh2xBSvyk0Aes3SSuiiKQId4JO3OV7j8qAOc8e+BtH+IPhq88LayZ0hugkiTQOUltpo3WSGaNv4XR41ZT6r6ZBAPmPXdb+KvwbuLDwrrNrDa6hreo2XhzT/ABFZWwa2u2uJwiSsmzaJVV5pjDIAAwlKHYXMoB2Pw00+/wBQ8HyeDLG9eHxd4S12713RJbuZiLy2a9uNu+TlnRklmtZm+ZlMm/B3JuAPMf2hPGOj3fjHw58LofA+o2fiDxL4r8La3YaTd2eyJbm21SN9Ru7eVSY5mWAQb/LJYqXdhtLGgC9afEnxlpAsf2MdR8HagdbisFhsr8GOG11XR4W2jYVztjkjVI5HAYxqbg43rGsgB674avtU8FaD5vg+0h1FtG1XU9O1+C9uFs4W1W4uPtU14gJYKjyzPsBYHbcoOAMEA9k0nXbHWhctYXMcwtLmS0m25zHKhIZGHYjj25oA0lbcM4I+tAHyr8VdUtfBfgj4mftAy6lOdYm8Kalpum6XdFsRW0F9Ku/YTk5eaAlNoAB25O84AOen8O+O9b+G3j/4x+K5tQ8MeEtbW3ksvCiW6R3w8M2scKeTNO3zWzzRJcSGKJlCG4cElmO0A+xbL/j3XqRzglcZHbjtxQBPQAmfmxQB84/FS6mtv2v/AId2lrP5I1Twdq8N3MyKy20UF9Y3KyncCvLwiHJwR5+VIYCgDr/2PhGv7LnwrEUm9f8AhE9NO71JgUn9aANb9pe5Sz/Z4+Jd1JN5SReFNUZpN5TaPsz5O4A4+uOKzq/Cxo/NH4O+GJbf4L/s1fD/AEqCaXVviB8RbrxRqU8ds+HtbCSEyAuMttzb2m11wP3R5x1557OxrE9A/az+K3jb9nb49a98Q9A+Dk/iXVdd8HaXo3hnxHLayT2WnTrLN56sVXl3R1G1HUsVA5Qspzwzp8r5wm2tit+ztb/tkfAT4nfDXVvjB4w/4STwv8XtUktLvSTey3U+m3MsH2hJGTaFjbCg4TIVVIOOMqpClPYnmkfo5pVtbwm7khtyrXF08kgz0IUDjnj7o/HmvMj7s2az2Vz5v/at+GHhWDf8YdT0G61LQodMGj+PtMt/Mc6joWWZbgxpIjGa0kxMjAl9glABwpHqUal/dMlsfJV3qHxo8Y/DGTxHqPjHw7deD9V1dU8EWfijwzHca94yTTCJ7ZLxklUJaRCCYtdFt4TO8ES7R0kmP4/v/id8S/D2neIPB84PgbxLbS6zr2l+CUm1LWJNY8vyQNYeXDTxxytHugRcRwMqLGUZJGl6MC5pPiO1tJ7zU9G1bRV8NaB4q0lPEFlcwray32maKYEgtlUxpEhW8vlaUOsahp7UL0eqnsB19vaeH9LlfU/FGgxeI/Eeo3suvyy3OnW0txdSyyrPJcpDJGGCjZHhnkniJRA0tvD5iVmtgMD4dtqFja2+jWGqW0un6Zo9zPdwwTweXuVrIosW9TIQ/wBrkjVowNxFm3G7hgU/ir4rbUPhN4lstXOtXej6N4NvLeTdfiNZdWu4rSUzsuzfv+16iqeWy4ENvAFKtnZaA6D9mTwtefErwroTppGhp4a1nTo0ni1aNr3UrLVYrYwPdWzebBut5kd3dIsOC0ZYuAxrCvJR0ZUVc4v4lfA25ntNVsLceEoddSRpLltI1Ke5m00ecr2+RAHS23lY4UMk7uEKlIy4CNVLljqVynYjxbp+jfD6T4bReLNKtvDssX9qWvhnxfoawXRMcavmDW7Xdb3mRIocz25co6h1+etW+bUhqzL37NngbxpZ+A9d/ZourbwrqIttc1DWtN1fSbuO5t71o9iXWnurAtC26SNBLLHMojyfJfCZG7aiI7yHxd4U8E+Ik1XSbmz8ReGNTh8VeHpms0iW31a2ia4nWWRndl8+1iCLEDuCAM5nZ/MjylK4H6QeCPEdj4q8L6Vr9g6Pa6tYQX8BVg6mOaNZFwQBxhhjviuSorDPkz/gpfofjpPB3hTxv4B+IV/4XOnaxBpmpyLqk1parDet5MVxKEYAiOTBJ67WOe1b0hFbw5/wTG+A6SLrPxX1fxh8QdauUaS7udU1uQQGUyFmljWEI4yM7dzt1PrTliXCXLYCr8TvhX8NvgZ4K8O6J8FbgRt4I+Jug61eWM96l0+h217JHDIjs5aWKB0eaVct955DkqMDWGJctLAUf+CfMFx4Q/ad/aW+G0VtbW2lWfiq4v7CKPG7a93cgc+gi8kFRwDjgGtY7oTPv+tRBQAUAFABQAUAFAHw1/wUA1B7nx94X0CG3nmY6FeygRyfKshmi2bl9wsg9/wFAHq/wD8Zaz4m+D2k6lqGoQWtzYXQiEM0QKQ28MShAuBxyeSeSc5oA9jf+zNL8SxGa4YX+p2aIVWPPntCSThv723cNo5I9cCgD88f22/CXhnw7+0/4V8V215HLJrqpDdWZibNn+5by2K9wW/hHAz0zQB8YS+D7efxVrnglhPpeuabeTS6VcBvmnw7MIRjnzPmO1h82MZNAHXfD298Rm4XSvEFl9vPlval79g1zG6/MysxHmlFXHPzcjk0AejmO31Yww2eqxq5LEo67kaIqCWVR0PGOueO3SgCG98RXVqFs75pLkvC6yulvloeHKZQjIBAUgKc46YHFAHknjlvG5u7LXNJ0M6Db6ReCa1uvOH2zzlGVdAzszIepRuOcEGgD1P4e/Gnw18WLmHTPF2pWvg34iPsMV3Kqw6VraqzlQ5JC2c5LSDdkxuVxtDEmgD3vwZ8aLrR7+fw58Si2hxxk28kkOmG6i3rj/R3eUqJFJOVGTjIw1AH1P4E+K2taXPDpkIn8UaNJGZRPayRTXNjGW4DbWKFFBVdpdnUlckigDWsv2qfhZqPiO68LaDq15q8umoJr65tbMmG1hyq+a7sVDrlwSUBAVW9OQD07SPEmm+Ibb7Xo2r2t3CZDE0luwkCsOcE4+ViCOD+FAGzGSUBbOSM89RQA6gAoA8a/bDttRf9m3xzqujyNHfeH7BfEVvIhwyvp80d7lT2OLc0Aep2Un22KPUrW6le3uYY5YozjABBPHQ/xDv2oAvXBCwOzMFUDLEnAx3ye1AHy18c9b1nTPipr2q2l62n3ljoPhrR9LuyFc6bFq2tS22oahFxhZVjWBQTwCikgqSCAaPx3+FHh/wF8H9a+IngTxfr/gzxJ4J0i51HT9Y/ti4u2uJo03i3u455HS7WVkVMOGbMg2EE4IBY/Z9sZNG+JfjKUWEmljxToXh3xfq+mrM7Q2XiG9S7W8jjjYsY9ywQuU3cHDdGBoA7zxf4s+IXhrxvbQaTb2es2GqW4+x6QZ44ruWaBJZJxAzYUsyshzKwjHlBcxlwzAHXeBvG/h/x3pL6jo87h7eZre7tLiJobmzmABaGeJsMjjI4I5GCMgg0Aec/tDWOliHw5rfiXUGh8NWeqT2erRKMMsd5byW6XKMPuNDJIrbyPlUs5PHIBzej6D4uY6ra2uo3F5daNrL2upJYyxWd5b6gYopTeWBkUxtHPHKk0lrLuRnZ8HGVYA8l0P4meJ/iL+1r4S8IaLfL4iPhFrubWtVgsDbpa2ZgBt5LlAWEF4EkmtmUiMOLkhlR4sAA918T6fqmm/tI6N42uNMlu7NfA99Bb/vAWW6gmMki7RwGZZYxuHU5A6UAcz4QTW/Hnwq1K/ghn1C58aTQb9QhctDJczXCm5aGJuBb2qBIEkP31tgTu4ZgDsvihq8vw38aeF9e8I2MIvPFutQ6Rq9ooJF3C7xK9ztDAebDGDh8E4wG+UCgDvJ/HmgQ6BdeKodTafTLCa6t7mdFLLE9tcPBcBgBkeW8cin0CsTnaSADyL4heHtH82/8PeNIPtPgvVodShknExdI7TUpYZGmIVtyiC7ijJk4VEuY2yoRyoBofFL4b6/4pv8AwJ4s8RteeIdM8KrP/bvh6xkaOLV5JERVuPK3IkxiYPIIX+9u4BYBSAet+CvGXh3xz4etvEfhvU0u7O6zgmN4pI3Bw8ckUgWSKRTlWjdVdSCGAIIoA36AEwM5oA+X/jubqP8Aad8JyW7vibwTe2LoYg8bfaNX06JWfPUK7IcHjnPUCgD0b9k9oT+zz4HjtII4bW30xba2SMsVEMbukeC3JGxVwTzQBg/t2a7feHP2R/iZqum6kbC4GkrAJlJDbZp4omRSCCGdXKA54LA1M1eI46s+UPh14fXWPHf7Iji5kli0HwHrevC0RlkKv5duEzknCtlYxhzjysZGDXFUuotGq0Pt7wv458G+LLjWbDw14jttTu/Dl9PpGp20LgS29yjDKODj5sYGT3z0KsB506TerK33KniT4MfD74ia74U8ZeLdMOoan4NupbrQ5Vnkijt5W2hm2IVVj+7XqMdRyCQZpOa0HZHoggxMZQ7lSOV3EY6f4Vr7NXuJu+jPPfjwupxfA74gN4aSeTUU8L6ubKK3QtI0/wBklKLHH/y0beRgY56c9K3or30Q1ZH5k2vjTx54k+GnhfTPE11ofhZPE3h3TPAdvfTTie+Xw6kYZ4bKzMW1pJxbrLKzNISs9mkSl5FVvSaVrkHf+G7P4z+BIvF3ivwRc69o0HjAQ2mq4vPCsTf2tFGVXZLJexLbSuksW4taiQE8x7jmso2k9QOT8NfD/R/DPx3l8SaNaaPe2PgyEWem6PEt5qa6trWHnbfDBF9ovZIEJmluJ1hVZZoyQseFGjSasM9L8a+IPipYeHIdX+JmtXPhdhfHVrxzY6dp91OPM/ceVbC4u3hnQMB9suBA6qkf71doYZWs7IpRujy34G6NfeMvBU3iqDx+nhnwUlxePFFc2cl5dvJcOYla51FXWQ3UouLlRFbCSZVlLOqkx4UnZD5UZnxP1zwPE9j8MdJmtIpfFNpmC6l0OeztYbSNrgW7WP2uK3+6pneCOOMRG7nE81yW+Zbg+ZXZk3Zn2d+yCugWnwn/AOER0/RZli0ARRm3fTRskR02mWPzVDMpZH8yJy0sUmYy23bu4MdbRo2htc9ql8L+GfFOoWHiu60N2vtOgaWy+1tJmyeQDJWAnyxKULI8gBOC8TNt3LXPTryfuso+VPiZpGjWvxCutGtNIKeGp7ySS+a73Nf39whwFEbMGZS084iRnTe8s7pCUD3UXq02nFWMpbnnXwpl8UfDrXvCtz4Tuo/EHjLTdW1zVNa+263HaWjw3dqu6/vihPlaes8ssiMF826EInQMsyVbWhJ7hP8A8ID8dr4+K/DusaBP410+GKHUdJGo3Vlb3tpcDy7mCEzxQl45M3akAlJJTGZmYxRiLmtNPQZ2/wCyPLqXw2fxZ+zlrN1DJb/D+4t59BuZ2C3NxpF5EZ4vPTcfmhdjAW4z5fQDBLrwSimC1Oq/a08E+DPiP8FNZ8O/EXxc3hPQRLBcXWsieOEWiRyBt7GUgAcbe5+fABJxWNOTvYqyPjz4bfGD47+JPBFp+zx+xJaap418P+HYJNPuPiV4wtzaWkKhSUgtoiFO2INGse5WcfL8gQAjscIv3mS9Db0v9mD4gfstfBn4oa940+J0fizXPHV54Wnm1OW4nWaO8t75vOYzNuklcvMm1m5O3oNuTLlrsI739kTwqbT9tr9o/wAS3DedMb+2tPMRfLVPMBlCFV+VjsEfzcng8gswOsZK6QM+4q2JCgAoAKACgAoAjlZgGCvgngexOAKAPzc/ay8Xal4h/aR12ytrPNtoNrZack0bqD9oBEhX16Sc5oA9D+B97BdfCfxFYWWsx27wanJp2oRSysZXidoWVl2/dxIZRkAcIKAPoT4heJP+EG1rwNHc6H50M2oTCS/nG9IJ3jI8veuArEMQHKtwPWgD4S/bo119R+PPhfUoNSgD25gW0mhwYv3glRhuYZkIKEkjuTQB8w/HKHWbbx9Z+IdJVGd4Yb+2WMhJzdRnbJsb724gDjOO/WgDoprJfGnh0eLtKjL61OC2p6bC/wC8umi6uj/wyDG1lPBIPBoAn0HxN4dsbJJrjUdZ0+GZFlK31uSkUrH5olkGVJz1QAYPA6UAalz4o0PUY1jOt20KNIy7Fu/mQhMIyj5QDz/e74PpQBlzahdxQS3Fp4os7OJxH5jXsAjAccO++FyTuwSee/Y0AeTePdd0/VrkwQ6xoFzbhzbmz0S2ffMdwO6R35mGwH75YDJxigCXSfjB4/8AANqnh6S/XVtNCKotdQBnjijByIkk++nGDgMOSRQB9AfAj496r4q1bxDb2GoRwaT4d8Oal4iOl6iWNvfX5EMOyRYnSUqA+0DdjG04yoIAOzSyi8OjWvjYuuT6003hO80BIjCI1sftMUMUM8MKk5t403KuckbSx60AfUPwm+JGn/D7W9N0O8vpdQkXSodO1YRyBYDLaWllHNcsT/rAsjyDfySFfAIAwAfX8L+ZEj4HzAHigB9ABQBl+J9FsvEvh7U/Dmp2y3NlqtlcWNxC2MSRyxlGU57EMRQBwn7NGs3er/AbwVNqV4t3f2elppl7Kjbt1zaM1tNz3xJC4/A0AemuCyEDrigDzn4kfC+78WXFr4i0KTTo9asbS5sDBqduJ7DU7KbaZLO6QDIRmjjYOuWRgeGUsjAHmkXw48cxXNvbQ/CeEf2dIZLaXxH8RdQ1bSrKSPcYJ4rNgxmZSdwDrEV2gCRMKVAOx8Q/s+2PiPwYNI1HV/O1z+2E8Ry6vLEytPqCjYzlEcGNDAWhQIwaFQjIweNSADkfD1tL8Pvi3oFz8Q/B19ZXWp6dc6ToXiGHxfqGtWImlaF5LSeK5SMWksi20TROEZXEbIWDAK4B2vghbm2+N3xLm1mWSCS9i0lNKtnRQk2nwQMWuUYHBJubieNlOGXy0J4daAL/AIysIfGvjnRPB8y213pOmW11qmuQbyZF8yJre0iwCCBJ5t04br/o3HJFAHzvp2qeOfEHxD8ZaPB4Wurux8B6gPD9n4iS8lbULq7sYLS7to762T5Z43+0usd0CJVAl37FZywB2/7ENvq/i3w34x+OniLRbWy1n4g662+aEL/pNtYxraRTjaqja7xzOARnay5J60Ae8eK/B48T20Qh1O80y9tJhcWd9bSYlgkAYHg8OjKxVkbggnGCAQAfOfhq01P+zrv4b6lBdaZ4i8J+GrDwRZNJmESyXU7xyXUJUYZJorSGTcuCFUqdrBlUA9A8Oa7pviGXXPjhrV/Je6Po91d2/he2hYmNYIgIZJkXgSXFxKrojsThCqpt3SbwCv8ADCfULH4iv4KSCzfyNN1TV9fa1ZZYo9Qv9SW5W3DHLfu990vQByGJ2sMEAr+E9Js/Ftpqng+z1CCxt9L1fWLXw6qq0ii3gm8m6tpYGHlyWwaQRCPIBUYGwoGoA0fh18Sb7TdNs9J8YwI3li1smuokVBbGRnjjEwLHMJkQxRzYBZuGVB8zAHJ6tcX/AMIP2t9LeF/L8NfF21e0u7ZGkECazaxPItyQW2LI8SrExADSZi3ZKAsAfTakYoAGYLyc80AfHH7U2tXLftJeCIrGf7KfDuiSa1NIrlTOscstwIX5C+UPsBkO4MN0SfL3AB9GfAXwsfBPwS8A+EmjCSaR4a0y0lAGMyJbIHP1LBifc0AeU/8ABRqLVZv2LfiZHo0s8dwbSxLmHG7yBqFsZxjIyDEJARnkEjnpUydlcqO589/DqSLQ9e/ZO1W41G5ax1n4ea1odo6A+Y155MEmx2Cjr/yzHBQxMfmzxx1amhobnxS+C/7Ffw0utX+IutfGfUvh/wCML7W7rV9Q1PQfGDJfx38srzSRpaFXUojMwCGLcFIBJJycqV6mgm7Fb9h39qz9oP4teNZvCWseBb3xN8OoDONO8eSaOdKnlEZO1p03vBKX+VMRbWBBY5JIradGMVdC5j7z5ZEMudyqC/fnHPYfyFcb3LRWu1eO13W8IaY5CjG5Rn15HHTjI+o6046MTPy81Xw34Z+GvxD+IHhm1udS1DVtP8ZPo3hSFo45bbRdIa1hvnhjjBRwSzwxBUYSNDAY1eFRLOnp05c0TM0bv4lw+I9Olvl8b+IviF418OW7eXp+hWukWmnXUwkBgileyhmMEKK+6R2uG6EmWMAFYfusDjPgvoGq6P4M1Lw/aX1vqWs3eqtqt7NI6R6frYaS3YPb/vopbq3t41L/AGZGKzTTRPLhYwkicwOt8a+C9Y8L+CtVmXUh4k8X/EO9fw14c0K5ggguVnvZIYkmkkRI5LfbKs8jqoAAMEaNthLlXTNFsUvHfh3wl8JPA2m+D7KbUfFGseEoxYXOu2tnDBBbSRCdCtrA1tIqK0qXKGVTDNPIhP2jKlKGmxo8q0O28R+N/jw/iPXtf1iyju/D8dnp2szaY0c6xJc/ZUSysln3LFBNayxLGCbiQiUjDurx2lyxMZbn6E/stW2nzfDLVZbGWwuTq2oyqY7K6LrAp3SIGJVZOEk+XOD5fl7QACzeTi5XkjeOx7X4MtoLTwraaWscdrLaWws2WOSR0geNfLKq8mHcBgQGb73XjNcdT3FdFHzR+11oTaTb+Htciaxsr+6uL2xs7gW8ZVDIVcqsLiSSSQqr8iRYgVZ5IpQFUejgKrmlcxlufIfh7wrp91rIsrLXItStvFdobW/S0ur29GsyJsnvWW4gfzM/a52gjZF3R+SoY3UXmGX0aj5WSavgH9kv4k/GT40yRar4+0H4eai+l2PjSytrLR5ri4TTTfXMUWz7WVmV4pYIvvHDJMrHBBV3zK1wP0B+AXwCtvg/qXiPUtY17VvGHiLX54r3VfFOrsgub50QxpH5acJGkeAoJJwfQKF46tXn0LiaP7UHxB8OfCb4Pa3438SeEYPEtjapBE2kz7BHevJKESIlkfALOCcKx4GATWVJe8Uzwy7+EHgfwl8LdP8Ai9ceIpf2XvFWowR3NzHpWtCbTEmIMnlXFlNthuWKjc6IqyZXG9lQ56+Z3sZvc888SJ+0F4l+E3iiT4u/FPSPHOi6n4t8Fx+Ddc04W9tZXsT6gwkZRDDn5iYQynkMjAYC7n0UVIR6L+xF4q1DV/2nf2mNHuroXAt/Fzz+YIAFCiWeFYhICdxRYUGDg8ZwM4FqlyyTB7H25WpIUAFABQAUAFAFacOGeaOMuyIcLnG4jBA/OgD8ZdU8d2WqfGjx3ca94hkhe+8STxQRS6dKzR3Au/LwXUYbKqQPQKO+TQB6p4c+KGo/Dmx1jSPh4j2x1m7eafW7m0UXcoOwgeU4Kqm4btxXOOhwaAPUvhL8RviV8Qtd0nSPGeqp4gXwx4j0+9sbd0B1B1O8PcCYHbLbg4QqBuBbJzgUAed/8FLLLS/B3xB8FagmnSSOby2uYnkDP5iqXSQIS2FyW6KBjbkYycgHhPx4sVnsNC16xszLcaferCk74VmhnBJbC9+V56jFAGBpuo6p4NtbbxXb2X2qw1CPbqtvGBFIvk4SW7AA53MCNgxnGe9AHo58NfbLT/hIvCl/arFdoGWDJWC5wgYM6kkI5HCuMfNkHpigDl7jw34E8Qsiz+F7ODVRCLmaC4tQj7dxDjcuA0oOD70Ac1L8I/CwnOpzWEvkSB4sJcEEEJjOwd94Jb0BXGM0AZ+s6FY+DtAt4JtAa/1jVv3GnQWSF5IAqlCZiuMSEZLL0UHdjGKAPLb7TL9NMl1O81KGytGcpawhxsmaMkTEP/GFYFTjklTigD0/9m+6u/h3fW3xaurqOS1RZ7PU9PnCqkmmyIFlZQw3Fy3IHQADuKAO98HfFa7E1xp0Fs7aY11JZ6Lfy2rC1uoFEm2I7AzFtmFPy7TjoRQB9QeDfEXhDxJb6doMPhSyuL5pVtoYIdak3yS7CqeXvh4kQlSScDapDZCtkA+rfBvxnFher4N8dajZvewFYf7Yso3WzuJjjKAyc8FseYeG+90zQB6/FN5sYkV0IYggqcjBHY96AJRQBHOWCblAJXkDPX2/HpQB4f8As7zXWh698WvhldlGg8LeOLq704Rx7UjsdTtodSVP95Zru5B+nuKAPdKAFoA82+LHgLxn4z1fwve+EvH0nh6PRr83F9B5DyLdowAUjY6/OmH2h90TbzvVsLQBs6l8T/Buja1p3hfUtcgh1DU3EEC7JGjEhbYqPKq+XE7N8qK7KXb5VBPFAFD4yeAoviV8MPEHg1Lt7S91C0Y6dexDEllfJ+8tbhDkEPHMqODuHK9RmgDzjwh461fxB8J/AH7R+s6WLq8svC01zrdlaIomkEsMbzeTvKICstvkxkrwWAyQoIB02h6/pfwm+FepfE34hXpjv5NNn8V+IgzI04YJ5zQRjPzLChW3QeiRjO4ksAfJnxZ8C+Ktf8D6o2s3viDQ/EXxWvdAvNZto9YaNtIs766WBbRI4dkbFLWzmR3ZSzeYFJKxooAPoT/gn+62H7NuleB5rdoL/wAD6rq3hm+jOcebbXswDrnOQ6MjcEjLHFAH0ceh6/hQB418avhwl5quhfFLTr3U7e88NSmK/is9p+02EsMsDOU2MWlt1uZZoiASCXGDu4APmLwb4F1rxN+zvrfwZvPHsNve28V94T0yfzvs9o99Zam19plwQnyr9sgkQl0bBUBR8wwAD0fw547074K/s9295LYTaVrOp+HbXWNW1Bg0rLqF4kss2Ac5MKQTyKg4XaoAwTQBu+EI9U8BeCrmxsfDD6NeeH/CMOoLDJcNcC0vdbu5nuBNIxLSi2+zozStt3ZkY9flAMXwN4jbXfCniXx+dJgfw9qmvnwZbWa2UlzeDRrCGaKV3C4bzhd/apyWX7iEAFihoA57VZfGnxC8WfBfSNb1BtQ1fwlrOlPcarbokb3Tfab8zyyglFVZItIT5VTkzyAAEDaAfbCqAOOlAEd1IYo94XJzjrQB8BeP9a0T4w/HTxbq1vqeTdJB4C0GFGBe4kkZ7Yvxyq/6Tqs5BIzFbRyDIYYAPv8At4Y7e3it4kCpEioqgYAAGAKAOB/aG8Lt43+BHxA8HxsFk1nw3qFlGxAO15IHVW544JB/CoqO0bjR+c3wT+Ia6j+zj8CvifdXEly/wi+J3/CL3zz3ATZaXqqsZDkDKpHdW4yxH+rOTwCMXG+oz6O0n9gD4a6h8efHXx1+KOl6Z4tl17WXudF0u9gM1naxGMKWuIpFCysGVtoOUAwADkYynU5Y8qLiewePPjt8M/gdb2lr45u5fD0c81pZaVbAIEmaeRoY44AWCgRhNzkfJGhUs3OBz0KblK7Ger20Uy7vOuNzkttXBUKmeBjkcDuQD9KuSsyCSUSbRgkberMMk/lWcldAfA37aPhzwiPjVbanqmmaafL8Gz63caVdfPBrGqRzrp+nedDErSTeWNQu8ou4uismx1G09dC6iI+f/iV4p8V+Ofhv4n8PXWqwapYT6ezXEt7d65a+HPD9naoFjaO0ubO1gW5do1jhS3hkcyMPlA3CtFHnYHqXwY8deJPhb8KvDWmQ3/hvwf4mms7Cy1abW7ybUNSxtP2WOHTtMR5WCnGEuJR5Jkf92gOTlKjd3A8813WPijrX7RngzUvCdndNexaZqmq3HiiezM1hGRa7Lq6tYUOZpLeIuqqQjySPGkgBXdVqnyq4HVal8JYH0JtV1OC4j0c36TwXnibXtlx4iu2Xy1vClxKYZwyNKnmtNbxNvkEXnxE+anO2g1ueVaVqOi+JPjPqUlj4Zj1HS9B8O6X4djMmmWl3BHDFnLQxzsrzrJHtUgxCScykiHcY4TX2dDQ/Rz9n9/7R+Ha6rPqV3ALyeVpLgeUZrhVcHzDMjyGfO1iZHYv87Bij5UeRinZjR3qXbaJFqR1O6vJmkjfzWPl/uWkfEas6AHgSLhsEKuS7A5J5eS5R8i/Hnxld+P8AX9RGg6Xpt7e2ltf6Rp0dlpM5uxDB5U813PLeJbJ9njkmtwYWZ4GmuIMM5jYD2qEeWmjGW54R8HvjLrWieDLrw/8ACL4U6pqniaW/sNMMel6TaX7f2RZyQYklitmaL7RJEzu0s+8Cd8KMq8i7S8yT2f8AZR8SfFL42ftbTa948fxVZD4Y6Dd/a01/Tbaxvg+pMiwWe2JEaS2CwPOm9cq2c9RSryUKNgPv0XOyM3F0XVBKwxkgBTwNw9K8qL0uXE8i/ay+G/i74t/CDVPC/gCeIeI7Oe11rR1laIRPeWkyyxI3mgqoJTA3DbnGSBXVSqKO5Vj408M/s8ftB/tgfFvT/iX+2f4J/wCEf8EeDbZrQ6F+9t5NRmiT5xHGrErG0oMjygjcoCRlgd69saia0M2d/wDDGz8Ot8JPhb4KtNF1K18Pa/8AETVfEmkaFfRMLy10TS5ZrqLCSsGAWRIWwSxHnLxk5Fegjsv+CZGkatqHw18VfF3XbtJb/wCIviq71m5RcbEmwRMVG0FSZ3nyMADHy5Ugmo7gz7SrUkKACgAoAKACgCM8tnupx+GKAPy3/wCCgP7Ll/4G8Yy/HrTLnSptC1TxDayzWqr5c1vcPEiAtn5GVpI9+cZBYjucgH09+yN8Mfh54s+G934l1zw/ZapfancTW8puYF3JHsUbBtwAuAMEdsUAY37Tn7LmieHvCmpfE34Qznw7e+F9MmuRYwNIitsAJeKRTvR8dt2w/wAQNAH5d/Fn4n+IvFWjeENE8Q65Pq1vo0097aX9zMZ7hzcuC0TA5/1ZQYHTnjigD3p9Nt/FXw3lsbi3mt5L2D7RFcqApt3dQSCp6qrnaCtAHCfDkQaXJcWMtw8jy7JDC7uWE0DmK4TJPIWQDGequM5xQB1GmaRrnha6ln0C9SRPNa7uLG6RTDk/8skAHTdlsHjcSaANDVbr+24Yb2KX7Jf2wklfdFu8tiBuVgOCCQQMdBjvQBS1jUgNEvtUXy0jmijk3QkgKrvhyO+VG0nuc4OcDAB5j46+ImteFvDNwHZlv2M8Fvdw4JdDlXkZx82So2b87jjaSRxQB1eo+ENEn+Cb22o+Hrf7VoVg0WkTopMaySIGmlKHhZA+9Tx1BxigDxz/AISv7X4b0ex07Sp7yV2KK96NkbtnaIgB8zBgwegD9UP2Ff2VvAOjfDXwf8XfETXeu67f6THPFaX6KbXTneMo6xxgbW4yMsCR2NAF348/sdTWs178Qv2fLj+zNURHebQI5PKjupGVvONux+7M8bONh+X52IwWNAHh+gfFq709W8MeL/CGo22oW4FsbCZTvXJIWErngjDBjjaOR0PIB9Z/ss+O/F3ivT7+w1QWc+i2EMc1hLDIWlUu7YhdiMMQOCR0xigD6EhLGJS5G7HODkZ70AKyK+Nwzg5FAHk3h+Gz0z9pXxtpdpF5X9seFNB1WcKSPMmS41C3Zz6nyo4F+ir6CgD1ugDL8Sa9p3hnSLjXNXvY7Sys0M08z9FQDnjBJPYAckkDvQB4r4n+LR1bUW0HWdXvvDEN1btIml2Nm914jurLcBJdtbxBzZwYBVXZDIdxIMT4QgHmGhaf8RPGOgeHry18Q2ulaXPeoNf8J2tgp0fSNKwJpLh9TlTzLi9QeVPFch1DOytswXYgH0z4B1jXtY8FabqOuxM1/NDyTD5ZuIwzLFOyE/u2kjWOUx8lC+3k0AfN+u/CXxL8D9Q1HRtEtda8S/C/xLdLqLaeGur3+wL/AO2i4fFlADPJbscARQyxxHG2RMEu4B0uteF/FHx1s5/D1xZSromty2v/AAkXiDUtKuNLL6fb3CSrpdjYTEzDzQriSZ3RRkMokyEjAKn7QFl9o+JWoSSTzQtDZaLewOFOxzbRa5c7FIOQ2IJTkY5Kg5oA2v2a9X1Dwx40+I3wkurd4LTT/Eep32i75Q++B3hmkRSRlQn2yHAJPEnH3TQB9HgkjkYoARkRxtdQR70AeK/H3wN4T1PVPDWsaxfT+H4724bRL3WLRolzHOu2C3uVljkhlieYqiiVG2ySIUKseQDyH4q6bpGtfCbVfBU+mzRy6doDabHbJGZriK70+3uba7hQYUPKLS4aaIBR5sZLqu2gDuPBHxIh+J/gbSPjrpfh6+1W11PQxofjHRYU33MexTIG8glQxiaaQ4UbpIbkkBtqKQDze38Y/DL4T2Fn4k8D63ql94UsvFh1lPt0ZCR3stu9pc2zzS7VMjpL5qsxaTzw/mEeazUAaHxz8HwxeBNL+Kvw+vmmksNU+26GhjNq8GoQ3E0tjbOX+7i5nvLXYygH7SqOCFBAB9V+E/E0Hi/wlo3i6w3JbavYQX8aEjhJYwyqTjr8w59qAPKP2pfi7cfD7wjb+GNB1lLPxH4mSWK1umZVaztUCi5u8sCisokREZxsWSVGYFVYUAcH+zz8MNKg+IcF7dWqibwdpizyq2cWl/fRbYYzkA+bHYgyNuGQ2oyEcMuAD6wQbUUDsAOuf1oAoeIIY7nR7q1miMkU6iKRQCcoxAbgdsE1hiJctNv+txo/FnwjoVhZaX+0X+zjZ3HkStBca7olr5hVLe90W7ldgGPG4WjoxbCbhGoIJG43TalC4z7Vg+IP7Tvxs1/4N+Ofgh4uhs/h/wCLNJa88TW09hazNp99AFEsU8rIJGQysFxEyF1D7cAg1yLlV+YuJD8Q/wBkr9njwba6x8Yf2ptZ8WfEnVNTi2ajql4sgttNBU+ZJBaWSAW0IG05cyBCFO4EnK9pfSBR9D/s++MPAHjD4UaNL8M/iFqPjPR9PiGmw6vqTh724aHap+0YijG8Dbuby+QQc5qJprVmbPTWleK1ZriRYzErF5NvygDnJHp61EZKTsgPzy+Ig0X4k/tFa98QfiX4Ht9etPBuqnwroVhMZ54be2hjMtzILO3Z5r3UJjvEUC4RY1aWTAUE9kVZWQjyH9qy98A+K9W8KfCzwX4If4X+F9b1ZL+51zWtNns2t7K0tWlmaKzlKzKqYkbEYCsy7d5LbY6pxlG7YHoHifwbpuiS6Uni+/0drw20c1t4emmv7zU4onBczXVhb3sVnY/e3JEbSZIwD5hkcfMptgebXfxI8PfEvxp8TrXUtXu9IT/hHNM8J7rqLyIm0ZLuL7bdw5G6GI24YFd2XDlgYw6QpK5uoGhoGpD40/ETxF8QLO4TxBfrrF/p/hrUbVAtoLBJ5Zre1mV1VZXSGGOVIkBSJIYpZWRRIJ6cU0NaEtpq2i+JPGFnfabqEesWemxxW9x4ktbKWXTp9UsLG3hnlm2BWNlFDje8skIb7XKwddkWRLSxXMfWn7Oviu8tdaHgu80V5LS6jiura/ggkcPkuVeV4IltHjZYgFmRIGJCAxsHzXmYqlK6KUj0f4weKdD8LaFqGp6hFob39qiFftd0sEK+biNVndo5PKildBGzlCFDEA5yVKNBvcq58SaFBqfj1PiFpcyW9x4rlhsdP02ee4htraSG5N9ttSgEEJWO8gUhlil8wlRtyiSL6MYuMbMyluaHxHivfhn8PZvC/wAMPDnijw/B8M7VzZqn2KaDV0sw11calJC8Rd0kNuzyss8JXzAgXc6qS99CT3H/AIJ0+HrS4+Gdz8cNd1OHUfF3xCmKX7x27xJYw2ZMcdmqFV+aMly7YOWOM4UY48bO0eVDSufVd5fRT6bFLE6zrPIqbidvJOPlOD8wPI91x1rgVRRgkzSMWjwvS/2yvhdd/tD+KP2fdZvbPR9T0eG0+w31/fLBFqNw6q0lugYZSVDIBtJJbHAzXVGhUnHmiJux9AWzWxtkcTQlWAKuuNj55DA55yc4IxnNbwhOOjIbufAH7aHxKe28f/FLxhaXtzHbfDLwNZ+FrJrZkSRNV12aQzskshKpi2gjRiF3Avg54ruhsI+xP2bPhbbfB34O+EPh9C7tPpmnLLfMyBGe+mzLcNhTtC+bLJhOQo2jJ2g04/EJs9WrYQUAFABQAUAFACYGc96APlf/AIKMPpNx8Ajol6ts93e63YyWkU+fnEMgkkKgA5wob060AU/2DdftrHwfceBDfJPcCSS9hAQgxInlqyOfX5xj2AoA2P22PjDoXhr9lXx5rOmat/pl/FL4eskzh2vJXEbRYHopLe4HPWgD8cvEcFhZeALTUoY0S4S9+zwnYPmCxAA+ox39xQB9J/C2e6k8H6TPPm7U28KwtJk73Cr8iuxO0ZLE54OPXmgDyrTtct7j4keK7HQGiuf7Buzc2fn3W1JOAlzhl+8pyWxjIIweRmgD2EaVLZr5NzqCPFMyNFeNlPtETHIQgHh8nKt0K7c0AbV60bNFbCzezuDwXH39qMcZ7DPJ44OaAON1ry7azvJlkhPkIQ0W0bHRyUYEdiR0x1agD5z8Uy6pf6odPsNOMdrZJ9htUkm+ZozlcNuzubJOfRs4oA+kn8Rwa38Ko9Uj8qKCWSZLlH4YyK2CXPRQQSNx45z15oA8FiNtr3hPwlbWd3A9zNrRtgCNs0ABAQBhzs2tjeDk9c9KAP2t/Y8geH9mfwHbzhvOj0tEk3HJ3B23cnkjOcGgD2YQxjkoCQMAnrj0zQB5H8Yf2bPAfxjvLPVr6S60PXLJ8x6tpLJHdNFwDHIGUrIuFAG4HA6YoAteE/glY+A/GSeJ/BniPVtPspk2anpEj/aLS9KxhVlVf+WD5GSqYUkk7aAPUoCTCmeoGOTk/j70ASUAePeOr6x8G/HzwX4kv4pEtvF2n3Xg95sDyxdj/TLRXPVdyxXig8AsVHJIoA9dSeJ8bWJzwODz/nFAFDxFotr4h0qfRtQt1ntLtGiniY8OhBBU9DyCeQcg47ZoAxfB/gXwp4Dt7m10LSvssuoSi4vrmWZ5rm7cDG+aZyzyEAgAljtHAIAxQBzfiXT/AIeeDUga8sLi486Ro7HRbUy3JuZWJfEdqp2HBO4krtjU7mKrkqAcX4l8a+LNY106ToaXNtruiX9pFeS2t7/xKdLubp8W9tOuFN/IwaN5okwY45ch1YxswB7J4C8SR+LvC9pr6232aWffHcwby/k3ETGOWPcQMhXRhnHOM0AdA2dp24zjjNAHzf8AtAwahF4ykv7CSYyvpmk28VoMlXafUJtPdiMZ4TVXORjoOcZoA5Xw9riab8Q38XNfSLNrdt4W8dCOYhC9ncWS6Re5DEfKgFvI3HBCEnmgD60W4hiAidzlV5OD7+n0PFADjcwgsCxyvUBSfT/GgCjrdlpusWM+lapbRXVndQvDcW8ybo542BDIwPBBHBB6g478gHn2rfAbw9qFlJHo2va/pNzK0bC8t78XDq0YxEyi5WVQ0YA2MACOmcZFAHiHjT4W+JPgT4kuvjD4d1b+zbW3s3h1CXTJp/JufLyYpbix2/Z1HliSNgp2hzB5YhA2sAd5471jwhq+m3fiyW3n/s7xD8N9T1nVILaRALmCBbaSFg2MmVRNJsYHAB56igDx3xTY638Ov2cfhX+zZqMq3fj/AFmzF/MiIfs1jdpmSJ55PuJFFeS2/LsPMW3kAzg4APsrwn4Xs/BnhPR/Clh/x56Lp0OnwnAT5Io1QHA4H3M8etAHxLrvifSvjF4s8U/FNL7Sv7E0u7KQ6nctviTS9NlMaStCrCRoGu2lkSJCGumdoyQseaAPrX4FeGL3w/4HOqa7Zvb+IPFV9P4j1tZFw63lzhvKb/rjEIbceiwKO1AHolAFbUf+POQZIzgZH1FYYpXpNf1uNH5Z/tjeE9Y/Zn/bD8KftTaPoFjP4d167iluXgJ85LqBALwusm1Q0tuzFCh+YxtkAr82dGVo2GfT/wCylH4e+GXjrx3+z1o9vIui2t03jPwdcIUa2m0XUWQqkLKeBFNuQZA+VkIJ3cRWg3qion0H4p8S+G/Bfh3UNf8AGGr2em6XZRGe8vL2TZBGnOdxPUDnjn72K5adKVyz87f2VPjJovgj42eO/EnwQ+G3iaf4A+LNXgtre6lskt4rTW5XdUazgAyYGG4FcKYo9pcJtEb9laF4q5m9z77+NfxYsfg18IfE/wAVdS02e9i8Pae14LSJ8NNISqxoWHAXeybmG7A3EBsYPNTjZgfD+l+DfAHgr4d69rH7UPxD1X/hKdTtNQ1rxX4a8K2kiQWkOpXEV5dWt5LGuSziC3DxtNGWSAogcE7+6Ij451D4seGPiH4lg+H/AMFvAXhzwcw1Jb6LxJciOJoray/fC5lZ49+2OKGSRgS7tyAHJCnQD3LTvB/hLwlq2oeFrrUPFr6t4s1ebW9Rkm01rjV7mU/Mq3rWMSrZvIZJHS2eeTbuYzCDoc5gZniDwj4b1H4lxw6za6Lp2h6r4EOlWs8Do5j0t9Ugs7zUGV2PEUU10EldtnmWkkqeYgS5mFogOx+IfhPxFrb3XgrTtI1fQfh/YJJpC6VolxpsZvzBdy+TazteXUJ+yxxxsTFEZC87zPKAWBIM4XTviboem/FjXPAUWg61p1l/oWlXuuafJqtrJBqMcHl20b28AWS1dDsijkWG48qQOFW5iIJLAek6R8Q4NF0/TYtMtIBaXd6PtGnapE0upLeSxbkv1gtn327sru811ZpNOWJ86EZ+XOdP2jVwvY46bxrd6n4suPEOq3VzLaWGvX1zbz3+oyTXUa2zJ9v+yy2wb541gkvBGJozN+93K8gUvUYWHzEVl4k8Y+HviPP4m1u7uRfpam1RI1lvIlsEJuLbULO1eJ5HaKVY5t6A4imcYUOkjkovoTufR2gapo3xw+FfjDTtctNFv/Esx+0XaaJrMKvqF9DtuIjJcKjW2JFWF4XmZZVCRq6o8O5MYxkpq4y/+wVJqUHiP4vWmmSXF3YWt1o0Ed1JNm2n1WOydL0q0JeFmDrGJJI2csdpYthWqMWo3Kie3fGD4teGf2dvhPD4q1XTL++s9Fjs4dN03TyZLi6lx8kMY5bHlhzubgKh3EgZPD7L2jSianyB8VNV/ZB/ax8B283gPwXoDfFLx/rVpaT267LXXdLlleNbm6kTcvnLFEJWJO6NiQ3JJI9WlFwWplI9M8MfsS+LfgL408H3ngD4/wDi6z+Fmg3Z1fxJot7qJWJ0t4mfywgwHimYFZI2woUknccYlu7IPJ9Yvb740/Eb4cfBTSdLu7mHxt4gk+J/jy0MYctYzzhdPt7lJGLRrHaW6l1ZQv7yHGGcFtorQD9PraMDDY5BI/CnDcks1sAUAFABQAUAFABQB8bf8FIrjVtP8KeCNT0a7uoLiPXZ4XWFwBJC1nJvLA9ehoA5z9hu5a5+IniCN52jtJrV73T1MWzzSzRB89zxxzxxmgDyb/gqh8L7/wAM3+ieMdNubw+G/GOoNFd2izP5drqioSkypnAMke/PoY+MZoA+Kdc0k3Pwo+2re2dxcxXoeC4En7ww/db9zxk8EZH1oA9l8N6rovhz4VX3iKxiupLXTbBZnEhZJHkjUhIzg9MuGH4d6APnjwnrQ8K3um+OEhaSSxhd9ShZijXUxcgjdnEgIO5sg8k5zQB9ceCba3uLJdOmkjngu1N9ahWWQm2c8opxgmNiQR2VR35oA1NYsPsWCsVxfwWoKR3UU3IwuQrqeWj9GHOMc0Aeb+ONRl/s+Y2kHnTzwvG1um1HWQRhlb5vvJ8wweoI4OaAPGD4L8QWVxpf265tSbYx3NyXYuQw+c4LZOSQxJ7kmgD0zwhqU1z8Nf7PmSG6hn8yObbg5YsCqsP4lyynByKAPKtKks7jQ/DVvDIsEtnrc8dxLMoQiNZI3QqR2UvgDpgAdBigD9wf2PnEv7N3gaUTCYPYZ8z++PNfBoA9noATy064/Xp/hQAGNGxuUHGMZ7UAOoAKAOQ+JvgeL4heDtV8LNfGxnukWWzvUUO9ndRlZLe4UHHzRyojjBHK9eTQBl/CLx1e+N9DMPiXTBpXirQbg6br+nCTesF6i8tG2ctFImJY2xzHIueQQAD0OgCnfxyPFL5Cq0mwgBmIUnHAPpn1x0oA8C0Xw98cGt7nVbLS7HRPEC2EUuo6nq6w3s+rX4Ku9naLG7La2KqsioTht7FvK4LyAGVN431HUPinLafDL4O/2zqWu+H9K8TW+sal4kEOmQedvhFzJaEkrLGsQQywRvK4CoWQckA9p0SbRfhb4Ss7HxV4pskKtI9zqN9crbJPcuzSSsokb5RksVXccAY6DNAHQaf4g0zWrKG/0q7tL+yuwPJuLa4WWKRTkZDLwRuBHH+OADyL4lW8mpeMfHIl3l9D8B2N/py9hcNeXkxfoMlZLG2P3u3QZ5APOvGGj6P4y8LfCrxtdo8EWk3+o/DbXwj+WJbC88zTJ1wp5P2y2tJIx2A3cHigDqrfxn8bNS8GaRctMNOvDFJpsn2bTvtNxc3VvJ5El1K3zCCKR1O0JBOUEgaQbQyqAYsniL4t6JfvZ3PxQ1OESXscDNqGn2Mzk3Cb0jXy4IkV0O7YQzxTgMEKOBGABmheLPj34at4NVbxtF41sWKvCdRs7TbqalSwEF3ZRwIgaNd6NslYkOhUMEWUA9d8AfHvwF42S106O6m0jWJv3a6Vqy+RcvIoBZY85Sf5WVg0TOGVlYHawNAHUa94i8M+H7JZvEusabptrOxiV9QnjhjlOCSg8wgHKg5XsPpQB8leKNL06+sYfhv8Mf2hvhSuhy2uoaJpc+o60r6lZ2N6Ns2nqiNsvIVABjXMbqIYgHwpJAH/ALQ/w5s/Geg6Z4o8VfA3X9e8W6ZZ2eny6nomoSzaKkSOzxXwt0k3XaxSSGQRGBpfLd0+f5QQD1/4h/F/S4P2WdS8bfD/AMQprsdxoy6XpmrZLefeSstmrsoBYOszkOpAKujA9CQAeY/sz/BHbqUfhVtItrHwl8NXsNLkdJfNbXdWs7cMQeTi3trq4uptrFj9plbBHlZYA+woohEpUY5JPAxQBJQBHcKGiIYZHH86yrawY0fPf7aHwD/4Xx8FNS8OaTp1jc+IrM/a9GkubZJWjuAR9wsRsLAFcg9zkMOK5IaMZ8Rfsz+PPFPj34VWMGhwtJ8WfgE51jw9ax3SKdY0HeY7/RgUzujAV1T7xQG3AYZyetO+jGnY9n1j9kXTP2kPjda/GDxf4p1u6+GHibQtP8RjQF1Fmt5tTZRHJbsRJkRKsUDnA5LyKCoFZVJOnrFD5mfaFh4R8O6T4di8L6NoNrpOipbG1Sxs0FskUO0quwIBg7T25B9656teUlqOyZ4/+2V8PPFPjD9l3xX4R8AX9zb6nYWsd7bRBhI19HZssxgYuDlmWMYP3iyj5uTRQak9ROJ8ieOfGetfFpfF+reIb2HXPD+qCPUItJltrmK2sre9UDTbZjaXdizXM1rIpl824nkZpPLSFQCT22S2JPk+D4H3fh/4teF/Edzb/wBjRan4tj05tLOiNILW5aRmjtIrRpZHmdY1jLQTuDmaISZjkDSDYz6w8danBf2trDofg7w946uxfu9tpus+KNRfTTdK6/aYUs4GSK7ji/fNcX9y7oWzI5AeOKpeu4itN4X17xjL4g8V65FomualqAg0zQda1K1Flpk9j5NoL61tcbP+JJb2japunG1WSYOHMu1gr20A7M6fqXh+68N2HgXU9Sa38Uavc+Gb/Q9Xs4p7q8soY57qX7VvtXmu91msERUTRtbyCLJLb0VXGeT+ENMtfEXjfxMtppUV54c0ZdE0z+1o4JQ+rXOj2kVnJcxu3yPGs6BwCN7qiZeP5Slra7L5TrNd/Z7+ImsroPxH8B+IPFMeseEmOnalFazLcWMcdyqSTyW1ns/fRSAKjwRSYbzA4AKgS5qvFOwciZ5hpfwc1S20+LwH4g1mPT2t9XfUv7Ru7DV7GTUJt4aV5bMSYC+TviIaO3kkDSZLN+9N+1TIcEh/7NH7Olx+1F8WPE0k3ivxB4f8MeFJFh1e60mSe1+3IQyWkdt9ped4nO24aU79qK6qqgEUVa3s4XQoq7sfc+hfsGfsqaTBdWen/CmVI47gmR08QamXuwxUuJnE/wC/XO7cjZUD5ccnPlPH1G9kauCR7V4W+H/gv4Y6HF4a+H/hew0XSrJpJobKwiCRRPI5MhVB0LM2T2wBxxWGIqymroajY+TPFf7WPxNufFfi9v2eP2cYfiNp/gCZ9M1TVPtzRtHqDApJBawoheaNGj5CEl+VXAwT24ehGMFOXUJSsVfhfqP7Nn/BQvS9V0nxr8NH8EfEjwm32e9TT5Ta6ppZ8xk8yC5VF835wQVkRgrdVPBrrcmtImV7lK4+EniD4XeBY/2Przx/qnijVfG95da94u8TyPKH03wjaFcxsWc4lmSJYFT51/fSjlQWLUb6sR1P/BPjw2njvxV8Q/2ptRhlsh4q1FvD/hnTSFCWmi2YiRNrhsyZ8qKMAj5PszDJ3sKvYGfcigZGKcNyR9bAFABQAUAFABQAUAfI/wDwUb0O71T4XaHeQjcmna19oxuAbJtpUwD1A+YE+249hQB0X7GugW918MNB8R3FqiapaC4tpC/M8cJC+WG7HOAw9iB0oA5r/gp3p+m3f7KOtPcwObuHVNPOnTR9be4M+N7Mei7WI/GgD8g9YkmvNCtG062eC30iD7Mq3D7pZAr7ZpFHTG9uPUYPUmgD2H4daF/bXwut9NYvcJqazvdRI+0Mqxnaqr0yWwT3yDQB4vpGmaadElm+yyebpkUkV0wAZSSPLcc9JCy/KBx96gD6D+D2uazc6DY6dcuG1XQRCkMojGDDLlsDaAGBVgMnJ45oA9MhsY9Rs50cSq7yKqiMFSAc7kyeVU4/hxigDzrxFof9t31tbzP9ohs3iPyfLKCnICk/MUBJDZJyQe2KAOI+IqTvqlvbrLIspSZ0t4IFcFBDIA8rHkYbOAMDGKAM3wHa6pL4M05rEy3jXEkkEpEYiIyiNuUAgNhxn8MdOKAOV0G3EVlBp961vKukeIzZbrgFCu8oCpX7zEkDnJoA/a79iSeR/wBmbwjHKoX7LHcwKoIIVUnkAHHt+PrQB7wPegBaACgAoAKAGlQTnv60AeWePPB2s2HiRPit8OrIHxPZottqdkJvIi17T0LHyJC3yCZNzNBI/wB0kqW2O2ADsvAPjbRviF4atfFGg3Ty2t0pBjliMU1tKrFZYJozzHKjhkZDyrKR2yQDoGjR87h1/wA/1oAw/Gt3daJ4Q1zWdKtmmvbTTria3RVLEyKjMoAHJ+bsKAPFvCep6X8LfBHin4kTWl7fWGjWmn+HtKtrYK8l3b2aFIvJwxDvPc3c2G4B3DI4xQBIugeOtd167Twk/hSPxPpJji8Q+JPEGkzanHDczQrN9hsYFuIGVEjeAs28KQyZVn3FACXwtJ4g8Ja/JPqcWiWes2Wr21j4lGixtaaZq8N2v+jXcdu7u0NwrvGGAZ8jeCWzGUAL/wAWtf8ACvg3x7Dqni7xPpvh2z17wpqWjyaheS7ELpLE8SrubazgSTkLyTzQB5d4/wDGWg+Gfg/4ztbeS+08XWsQ6/4Za78O38QuLiJbK6kaSJ4lMJlvlnHzlcmQYxnNAFbxv8B/Hd74svPGXgaLxDKLvUUfTp9G19I7T+zpZTMJQrXMe35pG3JEuGU7mEh2igDJi/Zy8eaxfTz6j8L5p2e2ZI7vWtTtLx0EjB3jhaSaVlXJmwJEAHm4JYoxuQDWtvgL8XNJk1PVPDvhvSNF1K/Se3kuLHVI4jcIyEgMCgkUPJsLgu7BSQCTuZwDbvvhX8XJLS88I3XgHTtY0qd7Z5bq5vrSFbsCVvOaaIiSPcVYSgrEiiYM4XLMpAMm6/Y91/ULux1S807wG13plz9rsjeG8uFsZ0EYi8pHPlKufP3IEGVkiUMDCkrAHUz/AAK+LLaO+lanrXh/XbCUhZNLnv7wW88Jk3yJIJBLl2RYmDrsCzRFwNkrRUAc5b/CDxj4NvvsHhnwN4m0xTcHF5o2pRQi9y2AjRwXCW8Q2bsloUVZGZ1XD+SoByviX9mXxDd67a+CtK1o2N54r1Ua7qdk180629rbkxyapKsflRLd7ZY0TYjF58SMWSPYgB9j+BfCvh/wT4csPDHhfTo7HTbCARwwISduSSxYt8zOzZZmb5mYsWySaAOioAKAGSorxlXUEHsayrfAxopygAbIwwPYZwK5IFH58ftf/CWf9l3xvo/7YfwZhhtxB4kE+v6Q+2OyD3SPC0yjgJHPu8uUA53yRyAErxqpa2EbPwZ+LH/CovFWk6poeq/2n8F/jTcyXnhi4XzZW8KeIJctcabMuxdsclw77QzIFYOW2nJaqi5kB9zvJ5KIjyqGYY+UEA444AzjkivKrStoaoxldtXtJLbULTCLO9u8UsRbzVV2U4XpsdCMeu45qqM7aiaPzUuLHw/8Bv7e8Kv4QF5rHw4tb3Q/C0lwpurZHvfMv01xolVXdzp9pNGHQfK1g0YOJFK+lCbkZnB+JvD3jbW9fs/inYavGL74T+JrW20jU7/UGjsorUGC5iv7iFMxx2kzyRRlbdI0hVmZweSdpDOi8I2Gq+HNBjsWMuoeGNYl1SWWawso4LZI7i0jv7eKVFlcOoSXVv43V5raMqWaKJhIjtbTTY5rjRPEHiDwzJea5ok32FZNFs7Zr6wmtdXmR4o0jYtHBa6fDY3EEMS5YSecvz73EMDP03wjouvfF638R+O9fvtO1DSL251ez0x9Skghto5pfKe6sVQB0keZUmMoXzC4ZZxGWgVonLkVxrc6P4zeEfEfwQ8OXvx18LQ3niO1vblH1C2gsxuvJvNZt06xlf8AR5t7xvIqxuJC8m6USbnyVb2isabH2R4fn8N+CfBMUUWjtYWzhbuKzgt2kWCYkPtWOPO1gWLMAxbKucE5J4GpKRSPiX9qf4weAZ9c1PQ7XTdVvNQ8W2LWkNlpeltpl7eSlW8vZ5kIllSWVFUzOgALAR+aVLL20YNkSPqb9kr4R6j8HPhjZWvjKztE8V6/OdZ1Y2cHlRWkk0YWO3xgZ8qONIAcEjY3OGyc8XO3ujpR1ueyWj2kKXQgihLmR0lWPaAu0ndkbsZZsA85y2TXmxXNobTR5dB8bNZ+IHxJ1LwZ8L/Cdhr2k+ErhbXxD4im1UW9va3jx5W2tQqSG4mQZMiny1XKKWJNd8qHLS5mZnzT441z4yfsRfEnxL4z8PeA9Q+IXwj+IWut4jubXS3K32i6pLKn2mNnRGDo7scAgqwG3KkEnopP21NR7ETOl+EFxrnxP+Nurfto2vw2vfhT4U03w7c6XqVnqEEceqeLmx5nmOjMscaqyRhXY/MyYLHnZqn7PRmZxHx71nxP8UPiA3wy+HNnBD8TPivplnF43Dagk0Xhrw4kKuNP+0oi/Lslknn2o27d5aO3mRK2sXzagfefw0+HGhfC3wNoPgTRIt9poFiljDI4G5tuNzcj7ztljjjgDsKBHWm4ZLqCIRu/msVJUAhMKTk+3AH1IqobiLtbAFABQAUAFABQAUAeGfth6Na6j8GNT1C6RNmlXFvdylzwIC6pJ+JViPxOKAPJv+CfHjKRvC994F1O+V7uzkLwHB3ukbYAZu5w69eyUAeo/tv+DY/Hf7LXxE0TeUmt9JfULc4z+9tz5oOO/wB08UAfiLZ21jqXg43dtHdPcixuZo4+qRoLiJ9uev3AOpoA+lPA3h9dM8L6FpsawrqCJBdXE6MeG2bkUKDheH59e+aAPFNP0O+8N/FHxT4Uv7V/sl7p89wtvtRllZiHQ5AzuDMSCORk0AS+EU8Q6bbL4t0fU723vNKvzDe2UmNksKZOFUdNq8+/0oA9/wDDfjix8V2wvNN3oLhFEbXEnJx/GAOAScnp3oAnniW7FvcFAJ7fcqoIiJCASPv9MHGcH1oA8n13+ztR1K5uDHJFd3L3SnfH9+OK2Y4wvIGcjnr9KAOY+F0gi8FmJXj8ia/cqjpl4B5athT1HJJ49aAMfTrF9R8QGDT7eO9c+KLKWOKddkrnlm+boq/IePvHqOtAH7HfsIXi3v7MXh5hGI5TdakkiL0WQXcu4D8c0AfRIz3oAWgAoAKAGSeZx5e3Oec0AKg2rj60AJKivGyFQQRgjFAHj3jzRNa+GXiC6+LngnSpLuwujF/wlui25IkvYV4OowICA13EmA4PMsEYUEtHGtAHp/h7xBoviHR7LW9F1OG9sNRgS7tbiNwyywuAyurDgjBHPuKANQEMAR0IzQByHxW+HmmfE/4d618P9QuLiyt9WtjClzaYEtrIPmimj7bo5FRwOhKgHg0AeIaJ478X+D9Uv7bx7qieDvFGo+RHq8d3oVxf6VqlzFCIhf6dNCwx5yJCrQuwKmIDYDlnAOn8MaLrniPxNp39lQ6mdITVY9b8R6/rNr9lm1m6ii8uC2tbYoCkUZWJi5CLhFC+azSMoB2/xnsPD154WgbX/DtprTxX8Safa3d8bKF7qVXgCyT9FR0lkjKkMHEhTa24KQCp4C8SeFPjr8MbHW7/AMKY0vVPPil0zVY45Y1NtO0LAAFkkTzI9ySKMOm1gcMKAPMfGXiPxD8RtWfw34T8KX9zoWntd2ek2en+Krrw299LZHy7ycz2w3LCjGOK3QE+ZIZWfykRXIAnwp8c+O9F8TeH/DV/N4pu9N1DVZdB1DS/GFtE2taFKtjc3MEi3dvuivraQWbDzWZnO6PLkhkUA+lLaWOXftKEq3O3sccg+/WgCbCtzgH8KAGGaIHluhA6e+KAPPfjb8bPAPwO8Ip4u8cX5jt57lLS1ghAae7nZGZYolJALFUY8sFAUknigD5zsfi1+0T8ZbueXw1qtx4JjEZ+z6PoNlb6rqCI0YaOa7nu7c2kTuzMAhkRQqAgyqysAD274AfBK9+GEWqeJvF2rXWueMvFZgl1jUri8muigijCpbRPKSwiUh3wAql5WwiLtRQD2SgAoAKAGyHEbHGcCsq3wMaKjshw4ZwCcnB46dDXEUYfi/w5ovi7w/deFfEeg2uraVq0b2l5Zzxh45IWHIYHtkAZHIznjGQ07Afm98Qvg3F+x/rXiH4a+OLXWvEH7NfxHmhSW5FzuuPDd+7YimVgpZJYyMhwGEqiMEF1Kv0RkmI+kfgx8bNc+GmsaN8G/jf4s07WLPVrMXPgDx6h/wBH8U2CpvRJGUmNbpYzFjB/ejaQWYgvhiMPfVGi2PoGR77U5YH01mW280O7hl/ejb8ud6MRhieAVI2joOK89twTiM8f+Pn7POn/ABXsIPEOj3SeG/GPhzypLHWQ0iQ3ManebS9RH3NCWAYEEvHIAykqZEk6KE7aMLHx34z1v4nfBzV5fDmt/DPQXtfBWlw/a5Ybqe1uHEi3c0FpbXQdpJ7Vord1gypZJGkgcNCoRfQUuZESIrm88PaJ4it/HN1r9peaT53iDQ9a1rTjDaNJo9tdxtaaybSKMQxMbhp7Z2hRVlDF40DoZFZJz1tcto2kw3k1zJrWqrq1lbaW09s8ccNm+qW/2C3urlpopS9rDFcRN++EiLd/Z/MH2d1jUZ6ge36R+zP8ZtL0aHxOlmJLlrCWytNOEgtr63t57xbh2mdZCLm9aZVdpTKFYodjQkqWxqTvKw1ue/8Agr4ka/4U8B2Oo/E7R7jSdOtrR3vtT1WxkikdQkYEsscUKIHkdnZk2QHK4CdWbjqwvLQ0Pnz4q/GS48a+K5fBHw7+LvhyG9vII2tdMhELmwRHRp7+fypjmaNJHKW7KSZHEpUfZ8104ely6smWxg/BzwVrHiz9p7wfYMttb2XhiLV9TeSSNp544BbmC3LSsu2SQzXe/wDfhpCYWmODcHOlfSOhFN+8fa4t5fDeovdrr0sUd1bLKmjS/wCkT+Xbq/mtEhLSM22SMEIGyEjAw2d3lzpyqHQ5WZ5B4K/aVh+Inxv0n4XxI/hm1l0661SXQ/ENnPZa1qina0E0KMPljX962xiJW2bsbRit6WF5FzdhOV0eW6/+xP8AF/w/8SNaX9mL9pjU/BWi+I7uTXNf0gO0sdjLIwxImxm5fD7MhDtXAYhDXdSrqSs0YnoH7N/xi8W+FvB/jmb4+fFPw14m8NeA9RSytfH1pGtvb6i3l7pLZWVVSeVJdkeUBd3YrmR8GlOCTugOX+LPx18Vy61YeI9Ti1WPXPEemvpvw2+FziI3OqTu/wDyG9TgIO1Q23yYpTtUROwwxcDXRR1Eer/sj/svX/wY0y98cfES/Gt/EXxZun1m9MzTLDv+ZoVmf55GaT55Jf4mwFxGiCovfYD6Z4AyR0GaBip5RdXGNxyBVw+ITJq6CQoAKACgAoAKACgDxT9seSOH9mzx7LJcrCBYKdz9AwkQ8Z656Y6UAfHX7IPxU07w78Tbd9S1Oxt9M1uWVpbqc7HWcFwIwoG0ZBY8egoA++filbR6v8JfF0MkaPHdeH7wcHIIMEh/rQB+DfwuY33hqbQWuZoLOeA299JHahnXz41UPvP3ELAKemMcYoA774OfES4stZf4Z68HF9FMyRXIT/WtFkGPJ+YnpjJPGMcUAY3xht5vDHxF0HxIyTJLqUYScsWUIY3UOuM4zyCfoaAOns1TTviNqOmiKY6f4mtDqtooh4BzglnzyOMbepAoAffaVqPhvVINdggMOjXKC1uYbRd0lnKW+WZVORtbjKdRntQB2lrqE5gaPUrmY2ShTEkTH96OQWb0wRjHt60AcXHFqd5rVhqMsLFNSFxZhG2xxxr5TfvGcYfJHGM4oA5T4caVr0fh5kN5HElxetLHJHCJCQFCNxj5fu/1oAp2kOpaZ8TrbSEXy5dVvbS6iyNweRFcbjnKg7SeQOPwoA/X/wDYahWP9mvw+FtxAxu9SdgDn5vtcuTmgD6DUADA9T/OgBaACgAoAKACgAoAiuIPPVVJ4BzjjqOQeQehxQB5ZqHw68QeBtcfxB8KGtfsmo3MlxrXhi5k8qwu5ZCWe4gYI5tp2clmP+rkJbcNzbwAacnxefRJ0tPFvw18YaRGAf8AS7fTv7TtQAQAd1kZXQHP8aJgDJAHNAFyw+N/wh1Tatl8TPC7ykhTC2rQJMjYzteNmDo2D91gD7UAbVv4n8NarMBp/iPTrnAHyxXKPz1A+U8NyDjr06UAaPmCL59p5+dvlJOB14HPcY68UAPvILfU7WSxubeCaGdNskU6B0dT1DKeo+tADLfTVtYo7e2EcUMQVI0RMBVHQADAAHIAHA4oA8z1f4Jzpbafp2j6pZ3Gi6XIrW+lX9v5ZsVUAD7Dd2/lzWrAF+WMud2MgZoA5nU9B8KwWdtaeL9I8UeBtSN5JNaeIbG+e5JuHVY97Xn7wcokaAXKKpCKqqRhQAbH7Ovj3xb4zg8Ux6zrdl4l0XR9afTdD8QW2nmzbUoYxh2ddxikKtgebCFjkHKqMEAA9V1XxHomgafNquuaraafZWyGSa5u7hIoolHUs7EBR9aAPnDxX+1hqfi8y+Gf2avh9f8AjPUpJPs6azdW0sejRLtRvPVxhrmIq3BUrG7ADzMEGgDP8A/sp+OPEnizTviV8cPGt1qviK0DTedK6yy2zOrgxWCL+406HD4YKJ5nwCZkwAAD6X0PwppfhrTI9K0S1SCCNmkI3szSyMdzvJIxLu7tyzMSxJJJJNAG0OAATntQAtABQAUARzLuidc4yMZ9KyrO1NjRV2FQsJzt2jJPt3/H+lcHMihzjed2NuOQR2pN32A5vxn4I8MePtE1Dwv408P2WtaLqMZF3aXsYkSQYxwv8LL2cEMDyCCAauMrAfBnxN+B+r/s2afe+BfEfhi6+Jv7NevytPe2Yh83UfCd23S7iKKZGQZyXUZwWzycP0wqxloyk0kekfCT406h8BtG0vTfiD4nk8afB7V1h/4RL4lW8wmSwtyhC2mrYAdGjK4FxjBQx79rBkTGth+bWIXR9b28kd5bre6fewzNNFmJxIWjZeD8pBPBOOeScVx8sobjuj5u+NXwI1LXtb1n4n/CS5t11/WdPiGtaXNqEltBrCwwS20NxBdAZtLxIJHSK4KsgKqHXA3VvQrx2kSz4llsPEPiHxi+m6/d3/gHWrv7RpraHfzpGmY2GoR3KCPcBYzAzrLsXYjzARssc5Ve6PvbElGH4a6n4qh12/8AiTpmrRzeJtRvrJrGa5mElgjXtzJEjIoAmZbmV51cCRX3FgA0ckbiUYvUdj1Dwd+0F8V/2bdSD6d4Vi8a/CyVVuLLTI9Ud77TIHChp9PlnDMbJSowjFljO2NpAGjd8akFJ3Q7WPsv4XfHj4XfF+KGXwx4tljvGtYbttL1G1On3sUVxCJUAilIZlKDcHjLqSCQ2BmuGVOqpaormR8qftC/Dbxhougar4dttAT7KYLCK3lWaGObS5EuWEVzbsrRqYy0l0rbQkqtcbo43Wa5jj6qVRR0ZMnc6L/gn/pmja545+LfjMaW+lavNPb6Xc2sl/DcphC7TTQyLGpeGSXcykcc7OAoNXiE3G5MFZi+Jvh9o37Lf7WPg34rWSsfCPxRsrrwf4jn1a+muJLO+kHmwk3MrOVSUKoAZiP3MmSOCIVp07LcqT10Jf2tPhn8H/HPhyfSX8R6T4a+Kvha6gk8HXNuWS8jdFSaFEigUztFM6TyKUWUpywYY2iafPF2ktBXLujeAfFF/qEvxk/aVEdz4x8TeEIvBz/DfwpbJvnhuDI6/agWP71pGaXJKRQ7W3OdorZxitICIdc1qztPG3h3wD8PvCPhXxv8ULGGP+wdCsfJfwn8OLRSjtcSuApe5+6fNCq7uR5YTIRtZtJK4H0b8CvgAPhvNrfjzxd4iuPF/wAQ/E0jf2r4guk2OIAfktLZM4gtlPzCNTyxy2Sq4znNSVkB7PFGsUSRYxtOAAOg7Y9qmGi1GOLAnyg7bjyDjiqAeiESbsjBGMelXD4hMlroJCgAoAKACgAoAKAPnn9vO2lu/wBlrx5bQbBJNawIC7YABnj+b6jnjvQB+VXhPxtBo/imz0yRJruK5nb7HLExCQ3fBD4HoSCwPG09OaAP1u+DXi+++KHwKudP1a+il1u2tLrRNRaP7plEZCuP9lkIIPvQB+OfgHRE8Oa1rkEPmT2B8q3dJLciHzIpSrRu2fmGVNAGD8S7WfSfiSuu6PM1ubpy/wBsjOxRkKCyKSSCoATPfbnvQBo/FLxTJ4k8F6Xqd+G+3aVdtutrlvnuYnTZ5yMecs2RjPHUUAdtBrK6t4W0DX3hiH9lCO4uV5LxbT5ZQf3gpGT+VAHpcF1JqFg8enxWMoaeSSaSOJkR3xjeAejYHXsc4xQBl6i15Bpk1nb2ZSGFYvKSMAymQ8ncWycHJPvnJoA5+zmsNQ1q1tvsl3cQW7tM9vuACOqY6j7wznigDC8My29nBf2lwk+mpsubneFeNPLVwR8gO4kp5gGP7lAGJd/bbf4l6LPEiFJkmtoHckqiYJXav3i+G4+vNAH66/sSRWcP7NXhe2tEcRRtexgPndkXEgOe+c5oA97HT8TQAtABQAUAFABQAUAFADHiWTO7PIwcUAMFpCAFUEAHOAaAKl34e0PUGdtQ0iyujIMOZrdH3DGOcjnjigDntR+Dfwn1d45dT+G3hm5kibekkmlQFlYdGB2cEetAHOX/AOzV8L5XkudJXxToU7BiraN4t1SxRWKhciKKcR8BRwUI74zQA608GfGDw4U/4Rz4txa/bJwkHijSIpJSoH3Tc2nknP8AtNGx9cnmgCWL4k/EjRLr7F42+D2pNGD/AMhPw3eQ6lakepicxXQP+ysL4x1PWgC1J8dPh5bReZqesXOnZ3BVvdLurdmYdQFeMHOPagDgNV/alsdUhubb4T/CXx58Q74XQs0Sz0h9PsX+U7pGvLwRwmLgruQv83QYywALFvZftO+NNCFppumeEPg9ZTROqiCYa5qcGVIBChEtI2DEHIM44PGTmgCloH7GXw4ub+DxJ8X9f8V/FTW7aZ5kl8XatJcWkTEnHl2SbbcL3ClCAcHAIGAD3jS9B0jRLeOz0ewgsraIYjgt4ljiQc8BVAA5JPH9BQBdjhjiJKDG7k85oAU7sjbjHegBqgpwSTk+lAElABQAUANkGUIzisa6vTY0V2KqoLHPbnvXn8pQ1wwKuMYTPA70WsBFL8oMwX94EwT2wOcY/GmBUms4nMkcwiZJFaMJtwHXspB+U8ccjpkd6mMrMD5G+LP7L/i/4bazJ8S/2T9M0yKG6eUeLPh5fzuNE8Swtu3KsDt5MM5VsLtCqS+cD5g3TCunoxHlHhb4saN4Q8WQ+H/hJ4nvvgF4yu79pL/4W/Ea1ZdB1UhTzZ3MqFrQOdwXyZURyECp0VtHCMwPoE/tV6l4K06Kz+Onwr1LwmjzCyfxBauNU8ME7/LcyX0QzAA4aMiZEw+Q2B81YywyjsBd8b/BX4QftGw6T458H+N9P1jVNGmuI7XXNPvI9Tiktp2PmWkpikAMe3BiIZWidY2BYb1dJyhsB594l/Zw8eaRqUU2kLb+I7Molyl5eSpb312U8oxw3trGI4rh02lNyGHdbxIpaORftFWql9zToYmsfDLU/BNit3d+D7m2aS3vbm5vdQkN/Z6PKiRZlsTNGYZy6Syu0smWTZcyLC6tcZqM7uwM80PhDSrXxtrOp6jd6KmrtZNfTalLJ+/sdkMcq3G6OZZVt7cTxyiaORWgWRJDPLbfONfdkZlvwl8X/iT/AGJaeDfiU118RG8+Oe2kOnoutW1pGUEjo6qkF+VlEalpArq5jJJkliVs50ldNAcc0uhfDvxi/ijwX8SNH+G/i2yQap/ZPiyF9KN08srfaYWW9iVJbaUmdfLFwxbETrLvQtWklzRsB6X8aP2h/g7+0v4Mk+BPjGW9tp9ZktL2yPgpofEs+r+Q6yfZrMwOWt7jc6EiaNSIzJlTlWGFKm4yA1PFXiC1+DHhPSrfxZ8RZvhwlnp5t4PGHjmS11bx/f2ruWktrC0QHyYwz+UGfeUQqSBt3DaUdQOy+HngbxT8X9Hv9C8HeHta+GXgnXgJPEHibWLtZfGfiSIxqfmWQObZZQwPmSfMqFljREKms5yS2A+h/g38Afhf8DfCv/CKfDbwtbaXazHzbmTzJJ57qU8s0s0pLv3wCcDsAOK55ScnqM9GtYBbRmEOTnLZJJ5PPU81cQLHHGe1bIBrFlG7AIJGB6UMCRWG4A9aKUrzSEx9dZIUAFABQAUAFABQB80/8FB0u5v2aNfs7N8SXN/pcQznB3XaAjjnkDH40Afj94nOq2OmQzy28dk1w0+xbQOpiaSMfIzE5DfIOQQcEDOKAP2B/Yg+HKeHfgFoXii4vry51jxZpsdzeNdK6qpwVRdueMKFGcZIFAH52ftJfBrxf+zx8XZtF1/U4tY8O6uW1eK7WLy1t0mnkVhsxgrHIUUscnkk0AeD/Ey5Gowi7e4hkt9Pm2R3afMWUnKtheMEEGgC34gh1HxF8M9JgjjtNUllmkuEuEQiSOOHduUj7x6A8cUAdn8D9YguvC8Om3s0Za7ie3+ySRZlkaQfMVPboOn165NAHp/hK782W/0+Y3vnxSKiJEquqRoAGaXoUPGOvOM9TQBY8aTL/Z91qOEgicCFj5xfeg6AY5zjjPX3oA8v8cz32laNBrPh3zLe6sY42ksQQpeJnbeVZuRldp5OfSgCxotzB418O6brg/eTXzQWKpJcP9oDxyHfyv3R8zLg8Ec96AKt7pF9cfEHwrdwXLrJGJZ2RgoeG2TYruHI+U7m2gnJPIGMbqAP1p/YusJLL9nbwuZDMUumu7uLzkKP5ctxK67h2O1l9fqetAHuinKg+vNAC0AFABQAUAFABQAUAFABQAUAFABQAhVWGGUEH1FACbE/uL27enSgBSqk5KjIGM47UAG0ZzgUAJ5aZ3bFz64oAQRqG3DjjGKAH0AFABQAUAFABQAUAMl/1bH2rOr8DGisc4xuIBGTg15rnZ2KBMkKwPJ5IPNE5WYBKvmAgjqDjFKT5UBHtLovm8qTuJJ4B5P/ANaosmVbQqTxRCJllVjEQdxA+UIRlifriiMLsGrHLfEH4X+APihoU+g+PfC+n63YzxGBI7y2RvJ8zGWic/NGfugFTkEAjkZrVVHTehJ80+JP2Y/2lPhN9nuv2W/jpd6hoe7L+EvGd093aLH0xDdFHkEYjCqIiB0YqwPB6vbJ/EI8n1jwB4e+Hctp8T/jh+zxL8LfFEN5KIdS+EmsFpmjcKvmtZoSjRDLKwVyw8xcxlWYppGcQJNJ+N/hVdLkm+H/APwUTurX5Xggg+IfhJJ/LcKd6F2jgZWyeThsDs2QKl04ydylJno1n8eviaGaPT/2oP2btcSGARpJdNeWbq+5/L4imbh1QluflKYAbhi/YRa3DmC5+MHiPV/7H1P4w/Gv9lxHsb0XdoLeW/1AWsqEhZIma4hLOSq5yB99hnHUVFLqSeQ+OfGf7MV3pl1Fqv7U2g6StsgguNJ8H6WZbSeR5FVbi3ikW5Yuib4VBb/VMUbZEdg1UUlqB1tvqXwt8aeH4rzQPgp+0Z8T7bU4LtFR7Z9M02c3WBJDPiWIeUcbGYxyfKvG5QuOf2iTA9I+Hnwa+Mep6JMul+HfCH7PmkXcBtl0rwjYw3mv3UZUbBeak6iOJ0I3ARpKcOd2GUZh1VF3WpVrnrXw7/Zd+GPgHWx4sOm3HiDxSLMWn/CQa9eS6lqLRfMZF86YkIpZ5FAjVQEbGMVjUxM5aWHynrVit5HcSR3ASSAKpWUOdztgghk2gL2OcnJJ4FZxmyTUjVmG5jgkdu1a35gFMZfPOMdPetowQEm31rRxsAEcVm2Ai8SAdfelT0qpCZLXcSFABQAUAFABQAUAeDfts6RJq/7PevLE7J9jvLC9crwcRXMTHk+woA/JrxtbanBpmq2+s+VIsKajdSow3tGXErRuCmMELGuB05oA+sf2df2w9Q0Twjp2ieMlur7SrWwuodPmt7/yZfJtdn2dCoBBkluCYgTxtYZ5FAHpH7UUp+KPxZ8N+EbzT7LT8aAkV8LzZL9mmvWBEEpwR95duBznkYzQB8EftK/AbWvAzz6haWMml2JmVL2xijaRLRwxCyLg7vLbAX5umPWgCj+z5p2qalovn3kEbwWfnQ7/ALskDTH51XPUlQcA54wevNAEXwojvvC/jXxB4cubcpPY3AdDKFYxqTldvodpGcd896APWLyR4NXXX7G1821uHW3uUH3TLnKn+RNAGlql7azWb2Op3lqVMhaKdowVBPLBsdMNkD2AoA8i8aafrt/baosd3c3cL2UwbZZrtbA/dkk8kDBGPvHHpigDkPgvql3pOoWukXV1d2Rv5I7m2fJEEsqn54mJyEYDaQDz0FAH0Jp3gS58Z+OPCfhN9bgsLm91mKze7kOxUtZUYMCcYMhEbADoSYx04oA/X3QNGsNA0TT9C0yBIbTTraO1gjT7qRooVVHsAAKAL4AAAHQUALQAUAFABQAUAFABQAUAFABQAUAFABQAUAFABQAUAFABQAUAFABQAUAFABQAhAYEHoaTSkrMBphjIwV9utZfV6bd7DuIIIh0U9MdTQ8PTe6C4LBEoAVMAdOaHQpvdBcPIiIxsGKX1al2/MfMxGtbdwQ8SsGGCDzxTWHprVL8w5mR/wBnWgdpBGQzgA4dgOAQOM4HU0PD03rYV2OFlagqRCPkGF5PAx0odCm90F2MfTbJ0EbQDaDkDJHPP+NCoU1sguYmp/DX4e61Ztp2seCdEvrV5BM0FzYxyxtICCHKsCC3A568CrUIoLmPL8AvgfPJNNP8IfB8j3AAmZ9FtyZAAQN2U54JHPqfWqtYLmc/7MH7N8lmdPf4DeAGtiixmE+HbTYUUghcbMYBA4osFzoNH+EHwq8PyCbQvhx4a0+QAgPbaZDGwHXGVX1pOKe4XOgtdF02yDrbQMody+DK7BSeygn5R6KMAc4HNZPDUnq1+LC7JvsNpnPkLnr+uaf1entYfM0L9htT1iBGMYJJAGAMfoKX1al2DmY8W8KnITn60fVqS6CuO2L6VSowXQLihVHQVShFBcMCnyphcMD0qfZR7BcNq53Y5oVKCfMlqFxa0EFABQAUAFABQAUAeWftNQJdfArxxDOyrCNImZi44YgZCj8QOaAPx/8AHRntE8RWGnCYTCxku5ZZCq75GQJFGnYjBfIbPSgDH+EGleMdH1rR7jTdTs47KS4hlla4BFs9vG6y75m/hHB4XAJFAH6ffsm+HNC+K2iaz8XfFtxDq2p+J9Va6urFo0EdpJE+bZ0wAwAjUYJPOc89aAKP7ZfwTg8Q2134ytbS1WxubP7NqqJOyTscfJNjoyLxkDknJoA/OL4PpJ8O/HuvfD7UYpZN0UeoWeRmORBwHXPJIU9+aAL/AI9sIdE+MuheJbRWhTxGssUgiORK69CwbKrkAHgCgDvPtE1uk0NtCjLPEr7GlUpHIT94Y6nFAGBqlt9r1dFtU8yGJvJugrHYshQMCAOS3OcHigDnviRcXum6Xb6lFEJVuYhbtHvZT9pVmEBPOfUn6Y6cUAR+CPCNlqfgVNO1m1RslzNsbAklJLif5cENnHTHHHSgC/4R+JmpWfiS18NeK4Z4df0y8ttV0+/imH2a5+zyrcDch4UiGBxwOTQB+3djcreWVvdqcieJZAfXIz/WgCegAoAKACgAoAKACgAoAKACgAoAKACgAoAKACgAoAKACgAoAKACgAoAKACgAoAKACgAoAKACgAoAKACgAoAKACgAoAKACgAoAKACgAoAKACgAoAKACgAoAKACgAoAKACgDzP9ouxl1P4K+NNOgnjge80qW2Ekp+UbhgYzxnJoA/Hz4kQyadaeILyS0EsV+sEtrb5Z3JSJQwPPCbQOT3yepNAHpX7Pvw20n4ta34Q8FeIZbi30jWA8dy6yeURILYhIDs+Ugu4IAAyAM5OcgH2H+xlfWXhSD4l2mv6lp8EWjXNpc3t9IfIigQRypsdSAsZQREZUkfMOOlAHN/E79vabxCNT034Q/Cm08VaFDcyaauu6rfGG0llUYYxRKhcjIIDA84B4zQB+fHxu1vx1oPjTRfHmqaLaafeLLI0d3Z3pkgaBhmSFhKucqDwSPagDq/Ht1put/D3w54r8NXcVxDBqMLJcysQWSRdshUngYxg5GM8jAxQB2Y0e1vfD1pFf6YUt7WLzZZrMkzwJt3bioPz7dyH0OeaAHaV4dlsIhLLPAZrswtdvv+fzdu3JUdGwo6dKAPP/jJPBb6TaTvcNDIJEhKgbx5cjKjOVOWLdTkcjPGKANT4crJH4Yt5XdJSU8pWAIcbRxMwH8JUAYNAHS+Df2eNU+OnxT0Xw74fjWRPNtrvUrjDL9gso5UaRncdpF3oqn5ju44xQB+x1nFDb2kEFupWKKNURSMEADABoAmoAKACgAoAKACgAoAKACgAoAKACgAoAKACgAoAKACgAoAKACgAoAKACgAoAKACgAoAKACgAoAKACgAoAKACgAoAKACgAoAKACgAoAKACgAoAKACgAoAKACgAoAKACgAoA80/aE8M+I/GXwm8R+GPCdt9p1e/t1jtIS4RWYumMueFxtJoA/IPxde6rYarr1lP4ekuE8Ow6pHfO1xtkZbdikoXBC7C3yAkZ/d5HU0Ac/oXijxlfR6Rp3gD+2NHtjFFKl6D9le4uVUbXRwMEKWzxjO3ByKAGeOvi98dvjXbW/g7xhrc6WGj3EdvLpmm2yWdvcMc5uJ40VTM5+8WbPLHGBxQB794B0Gw0vwpY2ttHMGtypDSyKWeRl5dQOg7fh60AY/xf062uPDUMupWFvexRXSRRQBgyuxBDbs/MEUAM3PJznigDw74dvZ658N/F3ge+nhvDCtzPCkUh5hyWJVc8fcAGOgIxigDvvg34vju/DkWmyzXX26OHDyFiWcAnAD9hgLlT6Y6CgDtr+NIS2p6f5DZUzzTuCoWUDguOwHQkdTQBwPxRuFk8O2OoxwxXV3cLsgYYXbL8mcMeSoB3DHrQBofALw1e61Fofhy1uw763NBYLevu8qN3kCqzjqQPmLKvqp70AfrV8Ifg/wCFvg74Ui8PaHB580zi4v76VAJbyfGNz+wGAqdFAGBnmgD0KMBY1AJIA6k5NAD6ACgAoAKACgAoAKACgAoAKACgAoAKACgAoAKACgAoAKACgAoAKACgAoAKACgAoAKACgAoAKACgAoAKACgAoAKACgAoAKACgAoAKACgAoAKACgAoAKACgAoAKACgAoAKAK8sYaUEIrDPz7unQY470AfiD+0xFdWnxG8UeF9NhP2r7bfvdyojskVkt1NKxdVIDMA3CEHcHBOeKAPDbPxB4z8OabbXOneI5/sUr+TZ7XLRxPGzbY5EbO3I5wDnBA7UAaU3ijXtT1228a3+om11O4njs5kjtzHG+7ncq5yo5/yMUAfVPhnxFpkV7Y2cDpc3AtdksMRXKbRnzeOgIwD7570Ac78b9ci/sK1k0kOvlv9ouQ0W2UJhvl9MHqPUYzQB4Z8IdU0qyvNI8QecgR5prK9gWNfOWOc7kkIxgqvAweMGgDW03VJ/h38SBoc1t9n0+W9ZIpSzGEbxvV359GHHSgD3vzry6tgItzR3alFKQh0YH7zNkH92Tn6dqAPN/izHBJ4ajmMqJDptxt2NGRHIVUYZcEMEyMZXHTFAGv+yj8SF0DxT4U8I3mmXCvN4osLmxvhF9oijd5k3I4HMYAdsEk5VVJ7YAP2st4kSBUHIx13bs/j3+p59aAJVUKNqjAFAC0AFABQAUAFABQAUAFABQAUAFABQAUAFABQAUAFABQAUAFABQAUAFABQAUAFABQAUAFABQAUAFABQAUAFABQAUAFABQAUAFABQAUAFABQAUAFABQAUAFABQAUAFABQAUANaNGOSO+evf8AyKAPzd/4KCfAmbwl8YfDvxt8HRQQ2viQyWWqW8n+rfUQq+W5A7vGu05yPk4oA+F9I8I3114b13w9av8AaI9I1cyOpTzFS42tlj0ADYDcZ6/WgCh4q8N/bNZ/suC50ya4nSALNbsfndcA8ngKqgISRnKnBoA9ae9tvBk1tp+kRaZbvFboWQxuGiycmTzfvOhJyQSRz0oA5z4h65q+pPfeKLq5lNktnN5kMBEiMyqqq3OCoJJIHIx2oA848E6ctx4dvNNkght3tPMkTUBvO+NQCyFkwANw69QeAcUAdZ45hbxHZeF/FSTO66nmF1lBwJQuMfJgYO3IJ5wRQB2vwx8b+IrfTLPwz4l8yzkWWVUdpk8u4t1Zh5YbgqB09TigA+Lmlf23oskNhqVjDapGbm6WaMllgAzHubkpGZMruQjplgQaAPo7/gnB8E9F8aa3L8Qr9A8Pg6SBBC6DyrrUpod5bgYaOJHwrADc3PTAoA/TmI5jVueRkZ60APoAKACgAoAKACgAoAKACgAoAKACgAoAKACgAoAKACgAoAKACgAoAKACgAoAKACgAoAKACgAoAKACgAoAKACgAoAKACgAoAKACgAoAKACgAoAKACgAoAKACgAoAKACgAoAKACgD5C/4KOw3Mnw68LNDDN5I8Qo00qDhWEL+UrHoAzlRnqKAPz+W50rwXNr2v6vbwf2XO7TTCWb5HDBiCigYEjAqMD+/nrQB514B0O91Hx/N9tzM6pLczoMOtucDcjEjkxlkXB685zQB2vxTm1GwfUFsJWjubHy4w6zkwQRMoYQ4IIJZieDkUAeUa1dvrEeneGHumuiLpbnUmlYllcZcxqBgbUUY4Az3zQB02mayvhixzDYSSS/bjB9ji+eLU4XyfO3NkIoVlBQY5BxQA/wCHbS6honiDwnKLqHUNOkk1HT4Yl3KWBX93tJ564GOze1AHdvoGi+KlstS1LREhVIZPJg+zbXQsflLEHax6nkHrzzQBcHgeyvbC+sNNub6O38kECcK8QY4VW3H+H5gh9No7BsgH6N/sHeB7zwX8En1S/sYrRPEN/NqNrbxpt2WaqIojg84KoGAOevqTQB9MIcqDgj69aAHUAFABQAUAFABQAUAFABQAUAFABQAUAFABQAUAFABQAUAFABQAUAFABQAUAFABQAUAFABQAUAFABQAUAFABQAUAFABQAUAFABQAUAFABQAUAFABQAUAFABQAUAFABQAUAFABQByfxM8B6H8TfBer+CPEEKS2epwtDl8/upSP3brjkFWwcigD8jPiL4E1TStfn+GOrbHuPCWpm6voWjPl3JjKtCrgfdDqAw24oAwPgzb3FyNd1maNYb+TUJPMhSLfJvJDZ2N8xUkDuQRjigDd8X6TH4pmGgW1+32ewQ3mtrEm1lJizGoGBmQtge3agDyDQdLm8O6Imt6hBBfz65cw6cQzYnRBkui8cnAUM3XIIzQButot+PD7afZiDVLOK1leOAyrDcrKWA2LhQGIwfm6gcZoA5uHwN4nh12y1zw/Df208d7LLFItsZ2CFDwzlgWAZXGc9++AaAPcbX4f8Axe8L+EdB+Jl18P8AUoNM8QwLdx3Gnob6EgkjawjRnhOc8FTz3IwaAPbP2d/2X/GnxP8AENhqfjjRb/SvA8Jkmu47+GSG71HcBi3QOFdY9y9SAcFscNyAfo/p1lZ2lhb2dnaR21vBGI44Y12rGo6IAPTGPwoAtAADAz1z1oAWgAoAKACgAoAKACgAoAKACgAoAKACgAoAKACgAoAKACgAoAKACgAoAKACgAoAKACgAoAKACgAoAKACgAoAKACgAoAKACgAoAKACgAoAKACgAoAKACgAoAKACgAoAKACgAoAKAGMiM3zDORigD82v2yr1NK/aN8RlYLeCS40TTs+W22W6G2RckdyuSM9cAelAHoHwL+BGieNvh9qeu+JNEgS1sdP2ae5VkvRNGu5ZPNBBGCOxwRjOeaAOQ1X9l2w0b4Kaj8R9S8T62+q6hdtL5dyYkSQZcAvKAG24HXPHQUAfF0BWxk0HSr2O8kNsl1NHciYPBG5c87l4Xg8Ehs9Sck0AerN4fh0/T21eW9lSK0AMUZhV5F3DDcYJOckgj1B60AaGt+B7vT7VpNObzrQaekipc53/6lpCpx3Axg9eQM0Afqj8INLbSfhX4S06WcytDo9pl+QT+6Uj8gQMe1AHXGKMjbsGOuO2fWgB9ABQAUAFABQAUAFABQAUAFABQAUAFABQAUAFABQAUAFABQAUAFABQAUAFABQAUAFABQAUAFABQAUAFABQAUAFABQAUAFABQAUAFABQAUAFABQAUAFABQAUAFABQAUAFABQAUAFABQAmBnNAH5nft8zxWP7TtncyNDG82i2VrE7BMgO0wOcjpkjrzn7pP3QAfY3wQ0xYfgC2l2Ezqfsl2qybvNCnDAAbuT9GGR0ODxQBxHxh1LS734O+G/hm+LrVNUlsra3gWL/XSHAZWXpg/PnjtQB8y/t1fs++BvgPJ8PPHXgixl0izeWfSNRSOZ5FmlZF8s7WYhfmDHCgZzQBwGneINK1HULbS9MBYWsW6SWSLA8zcWYLt56Hv3oA77wjpl38QfEnh/wFpUhM+t6klvOSdxgtFYzOxP+6hX1wwFAH6cWkMNvaw29soWGJFSMDoFAwP0oAmoAKACgAoAKACgAoAKACgAoAKACgAoAKACgAoAKACgAoAKACgAoAKACgAoAKACgAoAKACgAoAKACgAoAKACgAoAKACgAoAKACgAoAKACgAoAKACgAoAKACgAoAKACgBpJzQAoPrQAZFACE+lABk0AKD60ALQB+bn7d9hNcftW+Hd83k2h8PJPJlS4Zo3fDAD7rAlPmHPGOnFAH3F8ILXS7T4ZeGbSyvUmhutOQhtmPNdl3ScjHOWI/4DQB5X8GfBXjHxP4+1Lxr4+nhfTvDWq3en+HYBEAZGUkGdzj7nG1Tn7wNAHDf8FNbGzuPgn4dv5Z44ZLTxdYSBZWQEswOScsOmOlAHyv4RnttMWTVmu7aaI/vRch0KSyuMbSqjoDkcNjjt0oA+pP2IfCNnq3inX/AIhQ2sf2XR1Gm2xR1ZftMgDTurAnPy7Vxk42noc0AfZ8ShI1RSSFGATQA+gAoAKACgAoAKACgAoAKACgAoAKACgAoAKACgAoAKACgAoAKACgAoAKACgAoAKACgAoAKACgAoAKACgAoAKACgAoAKACgAoAKACgAoAKACgAoAKACgAoAKACgAoAKAMnWfEWh6CvmazrthYK3yr9puY4gWOMY3EZPU4oA4q6/aD+EMThYfG9tcYLbja2010AFJB5iVgp44z25oAYn7RHwYlWHyfiFp0slwxjjjTc7b/AEZVUsD9RQA60/aH+Dt2snk+PNPBglEMqSpLHIj7wuNroD1YdueD0OaAL9l8bPhbqEzw2/j7SEKN/wAt5xEH9lL7QT9M0AacfxG8CsQkvjLRUkYnaDfRrnHOMsRnjHb/ABoAD8SvBAlSBfFOnbpIzOhEm9TGDgnKnAOc96APz9/4KNOt58cfhF4v8N6+zW+qaff2O+1cbXEcsbbslSGHVcYboRxQB0mgftP/ABM0ODRNIXRdH1EWdyltp1u2nTW0sauoXdxtDffzgrk4yODQB91eEdAg8N+HLDRQpLww75mwSDIxLueR03sxA96APmT/AIKXW9rL+zet3O8MX2fxLprRyyYMal5Nu4984P50AfD3g/TLNdDTV7Se1V7CJZJHmsZMyxpITIFZCDgnPJ4HTeOgAP1I/Z38B2ngL4PaFpYWFbi+g/tK8kii2K89x87HHbhgOMjjjPWgD1BQFUAEYA4xQAuR60ALQA0k5oAUdKAFoAaSc0AKOlAC0AFABQAUAFABQAUAFABQAUAFABQAUAFABQAUAFABQAUAFABQAUAFABQAUAFABQAUAFABQAUAFABQAUAFABQAUAFABQAUAFABQAUAFABQAUAFAHzN+3FO9t4J0S5WdlaDViyqkXmuT5DevCr65zQB8Ma34okhaL7Tqkem3MtufL6EBEOwDawxk4X5gAcNnOeaAMiDVTDJHP8A2wWgnjRUe1tnZ7iQkktuLZQ7cDjHTNAGjZeNvEMEdtCNcSC0Rg+y4bEhO4ODIVQtnKjHzHgDPcUANXWZtXsxfs9xFuvXklkeQkRoqlFY+ayhlLAHHXB9KAL2g+L7YzJY6jqMGqwxXQndbZzEFDKAWRF3AcdQrnnOcHIAB6PqY8I6x4Pu/wDhHPFd7FdxBnjjmM0crcYjiZmwBluASxG3BNAHh/jzUNd8RfGTwXa6fZ3saeHNDKXVxp2Ga3uZWDSx7lJzkqEyD1dcYzQB694UXT7H4gaTrer3t5qeiaKk179nt3awnlvVwsDRsEIbDBsnPJ65oA+3PBfiDwfrN1CtxrWtaZPK0F1FHdeJpJPNmYYaIr5h6YyQVA5/GgDzX/gpFcWY/ZovrW7ZJJ7zWtNS2haEys0qy7woCnJIHPI6Y60AfIs2k+IfDfgu2S7sdY0u21BGhtZrzSXHnSkAlYuFViVBG4kgdOooA/Q34b+I/FvjDwho/iLwl4x8J6ppc1lGkSpYS74p1Ta8TlJ2UkOrBiQuCDjjFAHoNlc+KFt4/wC1LLT2nGwS/Z7gooOMtjcD6jvQBVutU8b25njg8M6ddbYiYnGpmMtJgYDKYjtXr82T9KAIF8Y+IbOaSDVvAt/+7UM0thcQ3MaHGSDlkk/HZz1oALH4kaJd3f2K9hvtImkH7v8AtK2aFH+jEYP50AaMvjXwxahzL4k05ig4RbhCxP4GgCZfENpNZvf20zzQxKrnyYy+4E46hSDj2oAhsvFmm6leCxszeGVy20yWM0a/KcH5imByD1oAtWevWF5ezafBO7XEH30MTKFP1IFAGopDAEEH6UALQAUAFABQAUAFABQAUAFABQAUAFABQAUAFABQAUAFABQAUAFABQAUAFABQAUAFABQAUAFABQAUAFABQAUAFABQAUAFABQAUAFABQAUAFABQB41+0r8LtT+KXhzTtO0mB7iayvDOY9wxhkKg4bg4znBoA+Z/Ef7F+rWmmJd614Rv8AxJqDZWbUYtajSaEYwqi3MRUjpjaRwB07AHH337G9vaaP9rtNH8Wx3n+t+03ui3TIkgypytv5khAHHzRqDjI4waAOdi/Zg8W30sOl+DLA3E11bKrTy6Xe2tkNjN5pb7TBFtIULyZl5GQMGgDxjxF8A/j34biaWLWfBtwZJdjOfENs7kKAUYLu+U4VTz06ZIoA4vXP2ff2wJjZeJT8N9f123liP2a50i3hvYpQCVJDQkg4IIPy9Qc5OTQBTli/bD+D8MnibXPBHinw3pkceyW71Xw2rWhVuMPJJDsJB5AOcUAdb8EtI1DWLqbX9f8AEupy6tfbtslrOLcvGrBsMjug5PKlMgDbjGAAAdx4m8SHT9cOk6Xrws5rUOdUk1CdViZDKHto40LFlIAkRiSu4ncMgqaAF0D9qXTvC96mkeJNR8PXEv7yWJbVZIIjI6qGVxtGSygHI4ySR1JIB6D8Yv2gLD4mJ4O8Q/DrRbXTYvDV1DeJBDbxyh9V2rkyKF2sCmQNwI5zjPNAEXj79oLU/jX4sg8RaitnbW0NutnZWgdmFpswLhiOADucgc9MUAdR8Fda+IOgajav8HIFv7XVkKf8I/IipDqUESn7RJNGNxB24VGIBJPXFAH1D4D8Z+FPEVmdU8TfAjXfCQ0rEV213aL9ms3OAcjeGIDDDFYyABuLDJoA9V1eygXTX1LRrTUtRt7mEobXS7tYUdHOfNiZioLdNpU9MYPegCjP/wAJWl0t54f8F/aJY7cJFPqutZaE7QCfLUOu7jnDjccknJNAGDbSfEV76CPxXptnJcPKBDc6boCPFCWOBuc3Mh49cfhQB28/iPT9CAt7/TtTuZYvkkuItLdhIe5G1cflQBZ0zxdo2qgrbw6hG44HnafMjfqnFAFvUdVsNItPtmoXZhhcqi+YWyWJx0Iz+dAGjGIyu9FXDDggdRQBKoAUAAAe1AC0AFABQAUAFABQAUAFABQAUAFABQAUAFABQAUAFABQAUAFABQAUAFABQAUAFABQAUAFABQAUAFABQAUAFABQAUAFABQAUAFABQAUAFABQAUAY3iKy1m+gEGka4dLcn/WiBJWPBHAYEdSOo7UAZA8J66DMk3xG1orJFsAa3slCnOcgCHrn1oAxvN17wffTx6nrHjHxJbvAZFl+w2Qhhb/YMcaEtns2RQBt2bX17oV3ay6lqD3TRGUS3tlC7xhkDACOMbGwCBtwSTmgDza58URpaRafHbfEG7PJaHTtBtYCSOCRmMbQcZAJzg0AO0TVvD1/a6jrl0vxN8N6folu015PqlzLZwoFGeIw5Dk/7IA5oA+W7nxRbf8FGfifqvgTT9UvtO+GPgewF1DZTMi3WuakrbTJMFcN5aqV25OCRyKAOX8O/Cz4naH4m0rwLf6Lfafql01vbCK5t4biFofMG5MIwcDy8k7GwDH060AfTv7LPwg8E+IvhPcax458FeGtbuNX1/VbqFp7NLv7PGkpgEReRdygGE4Xt6k5JAPQ9d/ZK/Zl8S2BstU+BnhJoZGZx5OlxwMrN1IMYUrnPagDw7xP/AMEw/ghJqyXPw88T+JvAdhNIhubHS7vdFvUcPH528I5B/iDKcnjpQBmt/wAExvC9rp5tdC+Luv2YVpTCZrSOfyzJtLybNwDudikgjbnJAANAGNZ/sZ/tPfCDULTUPg58YdOv30uIiAyD7FJKuMGOS2KSRvkdfnUZ54oA0n0v9rq1iFhq/wAKdNt765c3Da54cMdlcS3HQrJJFcMGyPlbKrkDDZoA9v8A2XvDHxm8OaFry/F21sbOS8vUn0uwhMYe3i2gOXELNGhLbiNh5BBOGyKAPeVRduDkg8cnNAAEjXGBjHoT6d/WgBhKRkqoP3c4UcgetAAHXbhpCQRuz7UAK8UEybZY1dSQwDDIyOhoAa0qJNHE0gVpC21Sc7uMmgCWM5RTkHjtQA6gAoAKACgAoAKACgAoAKACgAoAKACgAoAKACgAoAKACgAoAKACgAoAKACgAoAKACgAoAKACgAoAKACgAoAKACgAoAKACgAoAKACgAoAKACgBCoYgnPHv8A59KAECIBtCjA6CgCK5srS8ge2u7dJopBh0cbg31BoAzW0ew06wuLDRraDT0KHy/JQIEkYMobjoc4ORzQBxPwo8AeJ/C+m3E/jLWL2/1iSZvmbUJZoJF8tMERsxUEvvJ46k9sCgD0G9s7W/iltLy0iuYJgYpIZF3LJGRyGU8EUAfDnxB/YL8W+D/ivP8AFD9nLxedA026fzLnQ7KT7LJHOUZH8pj8sisDuMblRuYkEcGgDofBuh/tr3UKeHG8HeFPD2sXsfl6n8SrxYp71olBRYxZRu5aYDjeZGXjnHQAHvfgf4N3Hw/8A6T4E8M/EPWbKPSoPKaaGG0ka4uGZnllYSRN96R3OM8Zx2oA6GTwt4oazjiHxL1qKRcB5Ra2RdsddoMOOaANG00XUbXUPtsni/VLmF4lQwSrbBFIAzIGWMN1HIzjPagDdiGY13EMeu4HOff/APVQBG20ytGbZmGM8kbWPXp3P1oAzp9Q1OGy+1WmhvJI8vlmFphGw5wGLHPH9MUAQm88TyQGaDS9PWVkYCOS8Y/vASACypgrjBPoeKAIGg8erew3aazolvYiL99aSWUjssnfEvmLkZzj5Rxgc9SAaN1aarfaUbeDXjaXbnIu4IEOB6BXDL/OgCn/AMI3NLqFlfXuu6jM9kOEcpGskn99hGBkf7PT2oAeNMs9La+1Kzt57m4uFdnjS4cmSQDJVA7bQD7dKAK2oav4mOmiXSdAYTy2sUkcckq7o5c/PE30TnNAGpa/bJrr7TdLGkRhhaAdWDEtv59xt+lAGnGMIo9vSgB1ABQAUAFABQAUAFABQAUAFABQAUAFABQAUAFABQAUAFABQAUAFABQAUAFABQAUAFABQAUAFABQAUAFABQAUAFABQAUAFABQAUAFABQAUAFABQAUAFACFVOcqDng+9ADRFEG3iNQcYzigB20elADWhickvGGLAqcjt6fSgBDDEeDGpxwMjoPb0oAcEVRgDoMdaAAqp6jp3zzQAbVxjFAC7QKAE2r3GfrQAbF68/gaAEaKNgQyA5GDn0oAXy0AwFAx6UAKVBGCMj3oAQxxk5KDJGM4oAQxocfL0GAR1H40AKI4wchAD16d6AEEaKAFXAHQDigBwGBigBaACgAoAKACgAoAKACgAoAKACgAoAKACgAoAKACgAoAKACgAoAKACgAoAKACgAoAKACgAoAKACgAoAKACgAoAKACgAoAKACgAoAKACgAoAKAGtIifeOO1Zyqwi7NjsI00a4Bbr04qHiaS6/mFhRIhGQTjp0NVGtCfwsLCGVB1ah1oR3YWFEiHof0ojWhLZhYC6ggE9TjpVuajuFgLqOp6+1Q60F1CxH9stuP3y8nA+tCrQfULFe61vSbKPzbzUIYFzjMjbecE4574B49j6Gq9pELHnOs/tVfsz+Hb660zXfj98P7G9sWaO4tp/ENqk0Tr1UoX3bh6YzTUk9gscs/7en7IcVy1rN8cdEiZYYpy8kNysW2T7oEhj2F8clAdyjlgBzQ5paMWxPYft1fsh6jJbxQ/H/wnC10A0f2q5a2GCWGWMqqEGVPLY7eoyKSewHovhb4xfCnxyQPBXxG8O+ICyCQDS9RiuiULEBsRk8ZDc/7LHoDSc4rULnT/wBp2G4J9qTLDIHqO+Pp39Kx+t0eblvr6MaVwbUrJWZDKdyqGI2NwD07dfbrV/WKfcfKyUXMDYIkBycUfWKfcOVkVzqdhZxtLdXKxIhwSwI5PTHrU/WqS6/mHKyYTRMNwbsGxg5A+nWtPbQfUVh3mJxz16cUnWguoWDevTNNVYS2YWFLAcE03UjHcLACCMiqTUldCEZ1X7xxUzqRp/EwEE0ZGQ3H0NZPFUl1/MdhDPEBkt+hpfW6Pf8ABj5WL50eSN3T2NP61S7/AJhysY13bqm9pMLjOcHpS+t0e/5hySK0OuaTcoZLW9SZQ23dEC4z9R9aHjKC3l+Y/ZyJzf2mM+bnDbeFJ5qfr1D+b8GHs5dhfttrkr5o3AZIwcgeuKf12h/N+DFyMRL+0kxsmzkZAwc4prGUXon+D/yDlZQ1Txd4Y0O0lv8AW9ds9PtYFDST3cohjUH1ZsDt0rRVoPZisebXf7YX7LFjIsVz+0D4EDuxQBdbgfkDJB2scfjVqSYWMm6/bo/ZGs57WCb48+GSbwSNHJHJJJEoQZbzJFQpHwON5Xd2zmndBY6Twh+1L+zl49uBaeEPjZ4P1K5YEiCPVYllwOp2MQ36UnOK3Cx6Nbavpt5EJrO8jnjbo8R3qfoR1qPbQ7hYn+0w4zuJ+imk69NbsLCi4hYZWQH6VP1ql3/MLCLcwuu5XJH0NL65R/m/BhZi+fFjdu4xnoar6zS7j5WL50eM7v0pSxVGKu3+YcrENxEoyWOPZSalY2g/tfgw5GBniHJbtnoaf1uj3/Bhyscrq4ypzWtOrCr8DE01uV9S1G10myk1C9Mohixu8qF5W5IAwqAseSOg469K0EY6ePfDcn3G1M4/6hF3/wDGqAJB448OngTX2eeDptyDwM/88/SgBw8aeHj/AMt7vpnmwuBx/wB8UAPHi/QT/wAvNwPrZzD/ANkoAX/hLNB/5+5P/AaX/wCJoAkHibRWwBdt8xAGYXGf0oAB4l0Vul23/fl/8KAHjxDo7DIvR6cow/pQAHxBo4YL9tUk46KxH5gUAIviPRnAK3vUZGY2H8xQAp8QaMMf6emScYAOc+mMUAJ/wkOjcf6aOf8AYb1x6UAIfEeijrejjvsbH16dPegAPiTRQu43vAyf9W/br2oAT/hJtD6fbh1x/q2/woAUeJNEIBF+pBOPuN/hQAHxLogODfKP+AN+fTp70AIPE2hkZF8P+/b5/LFADh4i0Y4xejn/AGG/woAG8Q6Opw15j/tm3+FAD7fXdKu7lbS3ut8r52jy2AOASeSMdjQBfoAKAIJRlzn8PavOrfxWUiNHV0VhyRkfU1vCEGtRj/MOdigZ/qKxdqeiAhlT7QxjbBi/iHqays5PUB0BCgJt2gEqBnPSin7sgCe4ZAfLC7+wfgY9Tj8fyrta5lcR5L4//aa+GvgrW5vB+nXF74t8XwJvHh3w+gubvBAPznIjjADoSXYYVgxwvNYuGoz5K8ZftSfHD4ra3c+G/APjOw8G26LN/wASrwZo3/CWa/jaoQXN0pWytt48xwFcMvlMN7da2UIoQ/w5+yZ8VPHoHiHxB4Jlvbu6vbe7XWPix4zu9YnaEwtDIBpWmCCGOQRk7UkuGwdoLk8hupGAHXf8Ma+GPAmqF9Y+LXw+8J6nr906aXFo/gPR9NWbCZMUS3sk8su1mH3XDYOD2aspYtLZAdnL+xL4On08Z+M3xOurFofNtbaPUdOFpHwdjxxR2QjULHgIqgR7dqbSOaz+tX1aHymdf/sX6wt69x4b+P8AqdssUckEKa54T0TVY495DLuRoItyjcVxwc5IK5xR9dS0sHKeX+J/2D9Xgkg13SvAPw58RX0MAhS98K3V/wCCdXaUqVaRGSW5tiWBOcooIYrtHysN1i4bNC5TidXuf2rf2ZQ978P/AIq69JpthMYv+EZ+J1vb3tuwhijKxRatA3lZczEgM1o7AJ97GQnGlX2KirM9S+H3/BSTwbdeKIvAn7QPw01n4V69OpMVzey/atMfAxG3mhUdY3Zm2sFZOF/eHPOM8E3sytj7E0TxHpmp21hd6ZdRajp1/bJcWepWs8ctvMpYqGRl4bK7DkfKcjGa5Z0Z0XZjNO7kYW872UEVw0BYCPfhWbIyjHB55Jxx26dam6W4i9YX73MaefZtA7DaRwRweMEE9Vwce9bqWhBfU5PPGOma0pe/KzAcc4461dRKGwDDIyYBAJPT61FPEKKtJATRNvQNjHWu6nJTipIljJwSV5wMHP6VzYvp8wRXdgqgFQQe+cV5s9ig3KYNyjIxkY5yKXLpctFaW+jW3kl2SERgk4UjOPQ96ylOxS3MjVEbVLESW91e2yKRIogxuJ6kEEHcD0x9ajmKLVhb21vaRwwWEdtER5ixRJsHPPIA4Of50mnPYTdjmPHfxS8AfCnRBrHxB8Y6ZodmjMRLeXCx+ewBO2Nc7pG4+6oLdDirjh5SFzHjVt+1N41+JN/PYfAb4GeLddYAY1bxDA+iaRCOhy8g8yQg8bVHPPSvTp4ZJLmM3M8x8Tz634p8TXPhz40ftiX1xemKOS48HfCXSXM0MYJDfaJYknnCDlSx2mulUqUVdi5r6Gjovw0+D8wgm0L9kj4geKYfLD2+qeMrtkS5ZQQJJI76c7e+SYQRwcdKzm4rYR13h/wP4ztxLcaH+x38LPDEsRQ2s19q9vLGycL0gtiQSpbBz3FEJAaNx4a/aFldNOu/gZ8CJ7CVhDNaia4UyRs3RS8JUnZ14PPPtV84HO2Pwyv7q/mbxr+wl8OntYmd/tGmapZTPNGv3NiSQqS59Cyj6VClfcDjdZi+DGgM15Yz/GL9mu7hkJbUGtbhdHlkkUbRMczWpwzDA+QVr7lgOz8EePv2rfAfhyDW7XVfCf7R3hNsyLrHh66js9VVRksiohMU5HIVRhsjBrN04yA9Y+Df7Wvwi+M2qy+EtO1G60DxlbF0uPDOvW5sdUiKgE/uXwXHzdVz0NY1aNnoM9i+SRy6E4QlSQ3U5/KuWVIBTJ5b/vSTvPykdh6VnzWNESPIcgBce7d6zqyvEZBO18Yd1rJEHEn8QyCvcVlECRSVRY5CPMZTnA9a6oNW1Au2+QCD2Ar0cFb3reRnMp+ISRo85HqmeAeN4z1ruMz5x+J/jTxB4d1yPTdEuhEpsjcuERh+93lcl1RvlwMdP50Acvc+M9UuMpB8U9QtTITtJZXAweRh5AfUew9OlAFRPHPiSXLWnxG1ho9qooNlvUkAfMGjY4+6eOfvUAbGleJPHF9ZJcal4j1jagJP2dZlkfJ4wjQqcevJoAmstT8b3N0z2ni/VE25DJcQ3JXb1zv8rqPpzQAN4n8dw3Ekx8WGO2wAIvLbcoPRyzpg5544IxQBfj1nx/LAskfjaJkkbhtqAqBjf95RuOWyTj+E4HagCxN421WziS3k8VBrnciZM0AV931QZxwQOhzzjmgDBj+LV5e75bH4gWF3FHKIJJEbS2Xcd2CH2BSflbjI+63900AdZb33j+SNZZ/Gb2l1Jam5gtJdLtgsvQAuwUmMZZASsb/eXGc4oAYfG/iK3kgtb68neSFWeeOOK2dXjG1QwBXI+d0AAVRhs/UA5PxZ8cNU8KxRN/ah1Kae7S0it7eytgZHOMKjN5YZ8lF2D5iXQAFmUEA8q8Yftwatpen2KaNp1xb3F95hkk1XT0iFuRgeT5ZmVZJNxBI3gYdMZJIABnS/t0a9oUen3fim3tbiCWIfao9JihgvEw3eC5jkR/4dzLccZ4UgZoA9Q/4aLmk0ax13S9XutRsdRtRPa+Rb2rTBM4PmRpECmDtBLEYZse5AKHhf9oH4p+NfEU+leGNAQ6ZZws97qF3LG7Wz72REKQwSozMySADzP+Wb5+7igDrm8QfFuVJ0m13T44GIzttmjcAj+F1tgwOemDQBp2viP4g2tsn2nWrN3UbWNyl0+4nuxYDp7DFAHRWmu+LnsXmudT0WKSJTKwSCXJUHqPnGPrjP1oAfpvjHXfKnOq6lpt09suWRMgocvgZZtxJCjBwp496AO88EXb3t5Y3TxqDKsjfIQyrgMuMj6Z6nqKAPQqACgCB+XYDqK8+t/EZSG+WTh8/MAQPapUetxkZR5cSJIy7SQVAHOaXLzMBGb7LFkRkKPxya2k+WNhHD/Fn4ufD/AOD3hSXxr8Q/EsWj6bbTRoD8zvO7sFEaRIC8rHdnYisSOeaUKSk7gfnx8Xf2svid8ThfweL7PxH4K8Ka7bLH4X8EaCCnibxAHlWMG7dVZrG3ckA8K0hcLF5wViOlLl0QHoPwT/Ys+J3jXQ9Vi+M7af8ADLwV4ivJb2X4eeCYobQzoZZSi6jdoGaZcEEQ73UKFBVCvlpjKVtgPrPwh4U+En7OPw9/snw7p2j+FvDWiQefeTELEoVVOZ5nPMjHYcscsTnOKzcnIZ8xfEz9p341fFfQtFs/glEnw9tvGF3b2/hzU9bhiutU1WB5QJL/AOzfMtrYpGHk82Tc7YjCJl1qo01e7EeSeDPDnhr4kfEzRm8YXd94oudTtbjUX8ReKEtNQvRokEjwx38k9+s1tY2c1ybk21tax7nBLPIqkA7LlirWA8s8LaNNqXiu81r4BeJ5PBXiO7+LUegaVqej6vM2j2lpJavLP+48qFZbctGzIBAIvLyjKEKbr5YN2sVHXQ+k/jZ8YP2oPgP4J0LxhY/GTwr4/t7jUbbTokuPD8NvBqcN4jMjiaKcg7REclQBtbOCBk8kVCdRwsXL3UcXrH7XH7QNl4g0jSNe8W+ELua40hZtf+22FmdBtLx4Xa2ja7sbyeVC8weOOWRUGRD8oDF12nQhMjmNf4TftNfHf4m+B7jxRZTeGfEXiC4iYr4Yg0+WwFzlmE1nFcGd7ae48seb5Esat87FVYs2c50LRtFhzHR6L8LPgB+0J4LWb9mvxhaaRpGrqby68F3pgu9MsrhiZZPtGjTsRbS+ZGIybQx7Rl0fYqllFzh8TuFzyrT/AAX8df2S/EM3/CsdVbwuJ55NRXwVfX5vfC3ipfJRZDp9xkNBcv5UoW3uVjlZREFeTaqjTmjV3E5NI+yvgN+1b4K+OkmseGxoWqeEvHujFhqPhTWZfLvIeT88R+XzI84BYBXUn51HBPn4nDSWsSqcubc9wfSLSe5TVDbOLmSJYZWklbPlZY7AAcYyRkD7xwTnArOMujCK5i7o2pw6jbpPEgWMgodrBtjA42kqSpI6cE8jrziumDUXdMJKxqEqBnIretaKuQAXOc9O1VTpwauxj1GFAzXVBJKyJZFcuE2k85yMVx42VuX5/oVBXIXZQOcenPevOqOyuXylS6c28LyRKpfA2IzYzjsKmdW0EUkUGs4YTPeW0BeeUmQAscH0GCcCuVXm9SrFHWL6w0DSn1K+1BI7WxAkubi4kWNIV6lnYkBcAkfiO2SD2cnKyHofM/i39qvxx8Ytcf4dfsfaRaa3cWsoOreM9ShI0PTo1OZI1cj9/JgdsD+derhsI0ryMpnn/h3wn8P9D+IovvCun63+0h8aIsxT63qk4i0PRmzkjzmVobdVbosYeTO7p1rs5oU1qRY9vtvgz8QvFuj3V/8AtD/GW6v7KRDc3Og6EP7K0iCLhjE84bzp0C4BZmVcA5HIxhKvzuyDlOV1b9pz4T/ArSYvDXwn+FE9/odtZic6tpkCWejKSQi7rgBjLlwQzgFflbLZFCoOerZGzOS/4ak+Nuv3UsHiFvDvhG21aYWWizeHvI1t5Tu2yXLSyzxqwTr5SRO7AADHWtFhorqWZ134o+M6axdada/Ha48YXqSNFZ6Wk/8AwjUt445dIUjgkja4WPL+S0wZgpOBkCqdJLYRzPhvx/481S31Gz0r4veLtN1Cz1EwXiDVpbnUtPl4Cxyw3kMaFgzrmLbtYMgEqsygnIhnU2Xx8+MnhHSb2/h+Jf8AbV7pJkkj03XNLY22pxq48+F7uGGM27RAsVf5sqDvjRhtpOkmB6xo/wC2F4Ys9Dnf4neDtW8LTabpMt/crZ+Vqml3sKv5Ye1uojiRGcgAsqEEgNjI3ZuhbW4Hhs3iKx8Q+PNO8d+Bmg+FN/q+tnSYpPD+i/a7sSiJJpEvo4547WQIJi88joVi3Km53VyNacO4jfsdat/itaanH+0F8FrfxbbaW9u1n468KwlNTtopbZJ7eUwIfPhfY4bEDum7OAByXU0dkMk8D+P/ANoH4PwyeLfBHi6T9oP4SJh5leTHifRUyN0ZQ8yui8lXAJ2noaXs4yEfWvwu+K/gv4u+GbXxV4B1qHULCTIdGISaBwcNHNGfmikUggqw7ZBNedWoOGqLTudZh4Qyyzb1LZXdzgfUV50pu9jWw6ZysQXf8pZfmXtVQYrEjFiNm7JJyD7VbuwsWbF9ysuc7cc/nXqZZ9r5fqZ1FaxX8Q5/sifGOqDkZH319x/OvUMj41+Ktq+pfErV7ddSggMC2SRRP5RYJ9miYhQ+WK7skgKRk+9AGFPIIdtpJe6jOySPJ5cAZAhUAgsVtPUeoyODmgCCN7uISXCtIrFdwNxcN0wequicUAT6d4o1RbR7KC98uKN2x+9t+Cf9+4Hc8EUAUI9VuDNMf7Ys5hOPKn3DT5m/Am5YZz6g0ASHULDT7KWW7voLWPcWeQf2acJhTwkTFiRhyoAyQpOD0oA+e/G3xx1u+vxN4dmh8N6Jl/s1xfLbwapfkScPtEbG2icZZV8vzCmxi/zCgD0T4CaprHjfU9MbXvFt7eaWqrc6lFBqSXK3TttVIEOzzIznDEKxZlG3DbiFAPsi9+HWhCzFvo9lHpE6h9rwIflfHCgqQ4Q4yyoQZCBk4HIB5R4x8G+OfB9/p02heMGuZbHM9vLrs1vBpyO5xkQpErsTyQsTsw688kgHnPi3XbmK8ubm58V2t7cv5VnC4vlit4y7q7NJuMcgkfygEVlUAbdqhE3EA8c+J2va6dUtNEk0eW+CGSVdOmm81ftckkTuync8sWSExuI2fNkjk0Ac54n+JV/fw3l7JrENpDLCu5SsJbH2fGxl+cJJ5iK5bAZQmCMEkAHJ+MNG8Tx2U3jvV58aNql+bK3uGuNtxe2sw2PIiKpXaViDK2CC2flYEEgHUeF9L1mPwjJbatrD6BoOlJue3Lm5ur1mYt5aRI2TJIxJA29VLBeTkA76w+Id7Jpmk+A/hp4EgbXTGGurW3MjC3kC4kknYuY4doUghtxGFQZZfLoA9i8NaXqWj2rDxB4lM92pZrufNrFEA7FhGiEs21VIQHG47MnlsAA6mzvdLdkgXxOrK3G7ZuYH1AFuAQAPpz3oA6Ow1Ha7bJZblXKs64mGAOcD92q5oAvXmrXYhkS8sVERUMwMEkmTjg7gynPrQB6v8ML+PUU0e8ijCrNHKwAULjhx03Njp/ePGKAPUqACgCBxiRmGc8cDvXn1v4jKQhZ9ynAAI5z1oWwxsuVgZ1Aynzf4/pSjuB5t8a/jX4S+Dfw81Hxv4m1OOKC3b7NZwkAy390wOyCIfxO2GxwRj5jwDWzXMB8LXlr8aPj58RV1u/sLZ/iTPY+ZpGjSuZdK+HOlzcx3tyuG+0ao6gMEbayyMr7QgSINe6I+s/2dP2RPh98FtKi1/WLNPE3j++Jn1jxRqRe4up5yzE7Hk5RF3FRgAkdeamU2xnt5gNu88kUSlSg2qGwHOCNuT65H459TWLlqB8R/tjf8JR8cbb4hfDzw9rUVl4O8DabZ6feXAkZUuvEt7OjxxTNGeYraEx5DEBZboM4bZ8u8IiPKbPx3qPiv42eJfiPo17qmjW2mDQbS30i9kFtHplhb2cUN3p727piMb7q8t3crtt7g277hHlxs1ZAef+G/GujXOi69b+KNBs9O1zwjqsGnvPqulSXkllpGnWy29ukujALE0okbfFvKgtd3j/KINxkCzpni648KeMPEuqz6Hqdo/hj4j+EvGNzb6+0UmonSLq3bT5JrlECpbzSfaLd/KCIIfMRVUbQSXsyobn2B+2L8IbfX/wBmPxVp+k3d8v8Awi2mR6tootpYbc2t1YAy+ZGUiUIfL37gOoRQpUgg8NKX74upseIQ/C28+MXg3WvhB8QNGin+IXhfSp9e8Da1dwNctZz2zwvJYPNOHa7tc3ELItwHcQXOxy7xeY3bz6mR4/4Y8SWVjaafrdosvh+28J32g6pqNrbXEsdqlol9C95qOnBt0kDwSzTQ3NifMh3ElDmMotRmrgdz8QPhv4c8B/HXxPcar4un8OaXc+MTqek+IrOzEUXh7Ub50j8k3YKiDy5ZhcyxTExzQxjywuXBmoubVAfWPwb8W6b+058I7uLxpo2lXV3ZSXHhzxPp89sTCbqEjDj5shJo5VmjKj5RN8pJWvNryeHmawjzaHzh8a/2dtY+G1/N4ltrzVtZ8J6NF5+h+I4JpJ/Efw/bLGO4EindqWnggq8blnVGYpyp39WHxEaujCcfZq57N+zD+2Dq3ivxOnwY+PVrZaT8QLewF7pGpWjltM8VWLqGjvLQjhmdR91CQSrbQp3Ik1cLy+8iKWp9NeF9T0rV2j1TT3KtNEsZBn80BAWYdGKAtuzlc5HfC8cEm4MuodcSsgIBOBwRiuypPmijMkzgAD0roknZWAkX7orppfAiWVr2RkMajHOSSR2GK48dvH5/oXAzNRvo7Xy1e5RWdtuSV5OOgBOSenSuCr8JoZtjaz7jq1yFN9LtimZXk8rC9CqMePw59a45y0sUiLxV4m0XwX4e1DxP4l1KDTdG0uD7RdXlw+EjRTyxIz09Op7V0YenzMTdkfCnxM8Zal+1xo174l8XeItV+H/7OunXYNuIoXTWPG8oYgRxwg+YYiduxQpJO0kBlO316dGNNXZnzHtPg34J3HjnwvpXgnVNDm8AfCywjUW3gvS7lor29jAVh/aVxH8ynBLGCN2yWw7nlRjVx8afulJcx7tpuieDfAPhmLSdGsNI8P6Bp0bNFbwIltBboCS5IBCgKOSfXPNcc3LEbD5UfKHjP9oPwn8ahfw209/q3g8Tyx6Rp9lZuY/EF5C4HnzHAzZoys+XKwMAgkJLBK7aWHcIpsTOE8QeCTCPC/xrs9H0Hwf4dv8AUJrCS3sdFtXhu9LijZ7jVJtp3SDf5hiVApVF3qo35roVRL3THqdH8LfCvh3w74Q13WPDnhG01O8n0+41rWPDDXKXNje29vP5d0HtpiYkutyTxLNDgEbN4DM1HOMy/iv8M5PBmv6BqvgC9+2eD/G2lQvp8uqXDtJG67ZobNGO6ScpA8ksJ4ngSB/KkYKIy07jM7xt4ruNQSDxF4g8Nz6nBcW1p4b1O9l8iNr20uFlW2u3W4KpNMrC6s7qMtgmJX3RlU2gjHhi8AeKZY/DY1qfXdXlkEf2bxLpOqWEJ2j93AmsRrvRvm2r5szoNyjJHNAyt4j8Np4ha9urLWp4/Cvhexv/AO3LeN0N9q2pXEBtI9JWWEBWuZ2CpOqDczQNISDLTSuxE/h1PB3xA8PWfhb4kanFYaxY6hcW+saRDfJZS/bobdbee5tFkKG9s7qOGEy2zZfzVJKMrncS90DQ8HeO/iJ+zp4p1fVfB7T+Ko9Tuor6+06a4WOPWreQiIi3O1BbXNpIvlCMogaL5duIgayk76jPctNj+H37SlzD8W/gVrut/Dn4n6Vb2slx51g8DTQTLuWDULU/u7q3OWHmrnBHyNkAVk6nKI4+LQ/FMHxf1/x58MtFg8DfHLTLZT4h8I3Zxofji0jUf6TZyDA3sAMSYDI+BIOrV1QSrRsUj6U+Dfxm8PfGrwmNY0eKTTtTs5jY67od9lbvSrpeHglTg5zkqw4Ycg14mMwvspcxsjvIcIpka7eWEsvkqUwAOOM9+c9a5YATm4nzulAQjeFXg7jn5fpn+lEnZgaGmKyQ7HTawA3YORmvVyp35/l+plV6EXiME6Nc4XccKQMZzhhXrmR8bfFK1tf+Fma1eX8Uk8YS0jURyyqCpt485AmRc7g/YcFfwAONu7jSnHnISxSJI2LvCCUJIODJdHoG7+lAFCe6sZoxB9nt0gZXLNHDpjEAqo2lSfmJOctn1/vUANtZ7VVZLaR9sZ+ZGtdOGAwHyn5mI7YoAuQWmr3lytoljaIszRGPbYWsrFjuGcC1YYxgfKcknntQB8+aje+IfFnj6yi1e9vLBbO3guP7Ot4Y40txLKwKPbxIiT/uzAB5gKmY7cAK+8A6KbwN40Dz6V4E02eXUUR7y/tNNXm0ZwGQXV40UryTH5i7OUU7d2D0AB6T8DtNWTxfB4u1XSNAjvYja211LZxMkx2uJFkd+BIpMA2sY1Ksr/Nt3MQD6A8fa/8AEq61d5PhzpMWvRXVskMdn/acNhPaysFzv3t5iYMedwVw285B42gHk15ouo+GLW91/wAYywarrqLHDqF3Mj6zaW05UvJGZr6aCBxEGAIPmAkZ2QgqtAHy18Q/iedX8X2ulyx2dlqGi33mXEEQe3s7lCxMkZtCz7MrucxKFiPlrIhTZlgClqUOi67daLpmk6LbyahqV1Pp0GhxhZot6iNY4kYkkKrrMjgny/LSOQqCJcAHqXjnwh8N/BnhbQfhzBLa3YtpZ/E3ijVJ7krJcxoixIkS8eQkjvPEkahUWETOwOWagDz7VT8T/jP4gPiHwv4fhl0iGXZYHU7yHTbBOVBmjZ/vHaBGiiNkQICnIXYAdbqH7Mfxx0bwtb+I/HfijwbpFnErpavaav5shZyQ6QGaNW85xgEw5cjK5IYrQBh+AtPsPCsYsvhpruqpqqSo6LeX1ygml25QywZmjViM7RNlTkZHXIB9OfD3xTe/EPwZ/wAJLbW2r2bW1zJYXi21w+1JlAI2qjjghsYJABBAxgCgDVNn4puLhlRrjaxCxvvLP17o8Tg+/JoA2YrDW2RkmujJKjnK/wBkxFVI6AlLTkZ56UAQ3eqatCDbybXuFGP9CklAGFxyhjiAP0/OgD274K3DXekaDcSu5kZZ8+YzFv4/VmP5tmgD2GgAoApzgyTvGMghfkbPAYg/4VwWviJX8vyK6DwqNIHySfvD6URX7zUDO8U+ItD8K+H9R8ReI9UtNN0vTLd7u7u7mRY4oIkG5nZiQFAx1JFVON3oM/Mjx146+IX7SnxS8I6l4aMt1q+vi8uvAGhG3WO18MaIJPKk16/3gebPIFQwxkbUCtk7iEfTnUI6iPYviLrOtf8ABO7wH4Oi+F3w4TxtZ+I9cZPFWq31xIdS1DUp0JWRpFDNvdvMCAq2MBQCSSZUlV0QHovw6/bx/Z68fw6TPN48s/CmvX8Be80HXd1ncQONqtH50irC5BJ2lX+dQxGCpAzlRkmBr+PP2uPhFo2g+IdT8I+II/GGo2CW8NrpmjB7lrzUJ51jtbSOdFMPmSSFTt3+YiFnKYQ4n2LGQfBLwBoEPw78U/Dfxzdaf4k8Wa9JLq/xCsoPmjW91NCfs7FMx5WJEjG1shYo2ONyszq1HHYC5B+zj4L0HRtTTTBJf3+paZcWV3c6kkd2Wa4TZczAOmCZN8zyLt2SvI7PtLl6lVHJCPz+sLHWx8TvEOnafotvqWtaV4R0yTVxdzvGl1bxarFFBbFbhCzSAeXGwlKhY/3TOyxtK/XHWIHV/En4fz3evaz8P/CWu6p4ps/Evw7mtY9RadPIvNcgMuq2rgu3mzyzTabfyvOw2M8/XBRXulDmQr2Z9KfE/wAR+NfG37GdrceE7rS31L4i6To2nvfyyssKf2j5FnNKwC5XGeAByCcAbeeCFLkrM0TutTwjRIbnwVL8N/2htM8Va9q2m+A7+78JfEnw3qKQyahoMBi+w3ryzQBTcR2/lQsXbdIwWF3K/Nt6iDqvijpXhv4PfEWW/wBV0AeIPhn46t702l3ZLEunQ2kyXU01nO6MCsYl1C8liZFMkgu/kDPbqkk3A43XvFHj+zsEt/D8Gp6pc2kV7pE88luPtD2ERlis4tWfzjbamiRxn/SVjuSu1yy/vBWkQOP/AGCvj74k0n42X0R8JSweHPiLqFn4fVrS4+1R22s2ttmN0SZw8ULW+7APyqAoQER7VyxNFVFzNFQlaR+lGuzRQ6fqEeqauILPT4GuEuZNqxxDCjdLvByQvm8kFTubdtIFeZFqm7I6JvmV2fFX7Tf7Ovhebwfp/wARvhtqkifDtCmtCTTDJIfBksz+YdY0vyiX8jzGSae3gHOHdVDgY76NZy0kZLTY9R/Yy/aM8b+LfFd98JPj3r9sPG2m2hbTZLVYm07xDYnZIt9b3EfEkhUq23Chkcsq5WQRqvSVuca1ep9kQTb5XBmXgblUdduK5qb53YUlYuKdwB9QK75K1jMlT7orop/CiWY3i7XNM8N6Pca3rN4LWytIXknmJ+4oxz+eB9SB3rkxv2fmVAxtMdpYYr2a6vZ2vD5ipdRhSjbcghMfJgdR7GvKlU5tDpiiTVL4eHtLGp6jrtvY2Gmg3F9c3W1IxAiszszE4QADJb05qFFyfKiHufDfxX+JNv8AtJ6pY+Nr3UtV0r9nbwldg3TQgxz+ONY8xfItLaDBkeMuAg4G/e3XAK+tQpqjHmZO+h9A/Bj4c6h4lurb4rfE7wvHpOvm2MOg6ApVrXwrp5AEdvGg+T7Rtx5soHDAquFHPFisVd2iyorl3PRfGHjzw/8ADjTYb/xBK7rdzi1soreJpp7y7kc7LWCFMs8rH0+pwBWVKj7bUc32Pi/4ufEjxr8c/FC6R40uLzwv4Q0i9htrPwpoMsNzqGt6ijfMt3OyPEsUcoWMoivukJRdzK+PWoYdRRzybO88LX/7LXgu11HUvi34w0nS7/w/AtpqOhar4yW+it1PKQtYx7MvgbghiznOBxRVTTBbHA/E34/a98TvEN3/AMIR4G8RXPg+Kx0zTfD9hZ+Vbz6mly4M0tqA26DfbSlfnIZV8s7QDyU49QNrRLyfwn4z03Trc6XDctI2n64dOfzY7ZHvhdXyPMAFIaa4KFivIspWyMtTkMm8TM11+zP8DFv/ABKumst1pt6ojdXvJbOzgmlE8Q2lsiPyiQACyttz81Y6geUeGtV1rxP4SsLrVYLNEutQ1DVLO2tbUpLab78xG1Me4M95HPDJcLGOGleGPpJhtYpgT+GtWbxVpvibQrXV7HSI9EkhGveMfDmkSWSLePNiWyW1kdobi8mjVFiSOJHSQnenY6AX7zWpH07W7kX9p4d8OaXpbzQ30V8ksXhCynmV2luiTvm1u7RjmMljukGNoHzAjJ8ZaLp+q+FU1TVfCss+m2+nNp9poVmq3N5pOnXp2S6nKXGZ7xpXs5pXJGIpwqlfvUAW7fV/DI1yHTpPiD4tvr+WSOSCwu9Ws3ks54poUkjt7ZUjvp7ho4UjQyKQvmyOxOSxBmn+ztrHizw5408C3GqolnqE/iGbQrKWyu0uEv8ATrrVLx5Ldk5DwqqTyK8fA+xoy/Jk0mkB90/Fb4SaR8UdKtIb681DSNZ0mY3Wi63p0nl3mmXRBCyxt/EPmwyPlXGQRiuCnWcZAfN/iKHxxaeJb74l+DrG0t/jP8PUVPGGhWoaOHxpoeBi5SH+JmwWicZ2Sboz1Wu1zjWjysE7HvHw7+Kfgj45fD2D4ieFNbSTw7qdrmcSyGO4sbqMqGjlH8LKThh7AjgivFxFF05XRtGR38EkojjtZSkk6R7mdRhSvZh6DHrXM/eNU0bOlly0oYfwoQ3r1r1coVnP5fqYV+gniBQ2kXCsAR8vX/eH5GvZMD5O+IJtU8b61d3scBmFvaiPfuLFhbp8xJkXup+7j9aAOWvr93mlktFmjjRQD5b3eHIcf3Lps9D0HegBgu7lyJLj7YxIYMqPqDfNj5zw7cEr+tAFWYwNaRJMmu2wJDObVrlmHzKTgPA3AB7YoA8y+LHxAHg3Sr6S1k1NXsjGFlvYCzSPJay3Cqu9FVN3kiPewIBfpnFAHhc3xMk1Dx3qd9JpGnRyxXWjSQpp8E8gmWO5jDyfvGeRXbe+RJw6vuXbzkA+yvgL4W8HeFfD9tqOq6TN4q8S3Vj/AG9rV1cRCVTPeTKYbW3EhCRkloo93fyuSBGqgA6zRvAV1/aGqXmr6PpUcusXUNw1ood3kEUUxjRrgCP98sjIoIQRos20p87uQDk/HXxxs9BF7pXhHwzrk2sWds5l0jUb77NsZX8oQquwTyqzFdrBim10ORkgAHi2vfFWfUdBjktPiRPcX8pZlm0E3VtY6dEwLnyyrCBgVwwLKJHMjK5ywUAHnX7O3wWsf2jPiRcacbQ6f4c08+f4nuhvhlngklYw2iFQCBKDtGc+XEiknzFXAB0Wr+IPDugfFfX1+GfhLw1YaVbzra6NeJDIZ/JCmDy42D4zKFMsjNvyk8JLAZagCa1+Fmt+OfEV7qniXxNapc6hLFcedd2D3kEISPbGscG+K1+TdlVeaXBLF49zPQB61p3wfaBIbSD4x/Gea7nt/OS30O5sNNtGhQDO+RbQW8cQzggz7gC3ynkUAM0n4GvocF/rXi3xrqfjbz4Ps9heX89vJNaxSEhUZ5mUu672TbsCHfnZg/KAfPHxCvLXwRcQazqd47vZzRNai5jaEIzTtuW5iJJULJGQVQoRtYqqt5hoAyvDHjXWvBPiTwl41h1i4sdL09z9ojjKLLqMbO7SQyCM+cC6kkmTg7QQWUgKAfb1/e6LFPbxyarZW6S7nyZZHBAI+YB2OBlh2oALHUtKu8IPEGlFIkAJl0eVmY9SR8x/lQBGb6w1GURQ+K4ggUq0YsUhU9eN8igDp3BHNAHvPwH2ro+mxR3DSost1huApwSPl2gLj/d4zmgD2egAoArsR5rgkdhx16VyRajXk3/WhSEd1VCN2COOexPSjRSbA/Oz9vX43aX4m8Z3fwh1DWzD8OfAItNV+IsKGVJdZmbZPaaLBIrjMkwx0xtJ3sxEZAuEbL3gPT/2ZofCnwut9B8XePIdPt/HfxvvidPtNPi82LT7NLZZbXT49v8AqoooFizwFLsmSBjOMkqjaQHuHxv8G6J8Q/htrngTU0m26taGPT7u3SSZ7K+Db7e6UKfvwzCOUEYx5Zz8oNYU+anO7GfHXwp+EPwk/bO+Gnj7Tvilq1lqPxlF2bfXtQOn7ZPC04d4YorNdwzbA28jcSEM7SltoKheypWt73QR6h8cz8K/2Ybf4MeHtL0hdH8KeFtT1W/S0srdDHLdQaHfGDf5hO+6luGQRbjukkbgliDSjJyVwPi3Rvjl+0Fc+NfiBpnwP+IOvaQJNXj1nWlTRbKRr3UprWNCI8sQjSJayMsCgnhgS23K1VpxkB9KfDj4gfHNdSOp+B/js/xCvLBHbxH4C8faFHpestKkkjhbWKECWGeSCCWWOKQEBMEiQABcpUrLQDnv2iLXTfA/xP8AC3xk1Pwt4hsPDnibQ77Steshpw/tRLW6LIRDncJhbyeRIkLfPH5jH94rFYdo/DYDyaa88N3ereAta0/4o+HH8X+CbxdWiuNb1FbAeJtGXUZZiS8xUWt+jPdQzW8jhGV/kBwpFUZOMvIl7n1B+ybDba34L8Z/AHxnZ289t4d1P+19CgF0SbrRb65e4tDvR2DGOeF1zFJtU7VILqxPJXk41OZbGqPM/jnJL8FP2kfHF9aQWljYeK7K31v/AExVltJL0qYbuWa0EqGWGaGO7hu2RSsSy29xhXiDjaPvLQh7lLTtYsPC4l8C+FPGS/D6a7uJLi38Oa9LL5OlvO8Y8nSpVSSC4il2ROI5La5hjJVo3UyBmbg1uBmazoWheKPDOmaPf6tp+pjUZoLiyfSdJs7Y6hdO8MyMUjhiSa2eyuJ7t2e1Ajjs2DFWc7dIwaQHm/w6efR9G0D9pm18Kz6PoHhnx3DdPfS2hkubqELYJdHZudJMQw3iB4kVQTJjawIWak9OUVnzXR9vftZ/tOfDj9m7wjdyeJ0e78S6xuGlaOjFZbuSPgSuARttgFwWbJfIA3Mpxxxwzk7s2bbR55+yB4u13wtpNr+y58YPElh/bHiPQT4v8Nalpl7lP7JvCWe2TeNuYJBMy8NE6llx8pzrWoulqhpM83/aI+EN78F/iD4a0bwVEYLi9uJda+GF7BLtfTtUtSJbjQ5Y8kyWdxuBhXKtDJIEU7WZaqE1VXIG2rPtz9mz4z2fx2+FGlfE60SCGe7JttQt/LMIsbyFwtzbsrO5Xa24LluVKHgGuWpB0pEvXY9b0zUIby2MkVykp8xkYgjKMCflYDoR0x14rWnU9orkNNbmjEweMMDkHv613U/hRLOP+I3h9PE76Lpl55xsI7z7ZOkbMgd4trxhmU527hypBDDr054sfJRir+ZdNE0VxFLK8rSM0aKZEZsfJn5TnHUnmvAp3c7m6ko7nyP+1r4puPjd8RrP9kTwn40h0bSZ7Nta+IOqL8y6fpMYRhAXJAjeQrypIG0rnqa9/D0YpKRm5Js0vhJ4Ib4heJNE8YpY2em/DzwfHHa/DTQoJXWNvLDJJq9wuPmLqAIdxJC/N1Y1niqyinEqK11PqW3tpbCAQ2gCyEfLk/7WWIHucGvLhFVJFyt0PjXXPiI/xT/aj1axtPEp0nT/AAhq6+DNLu7ZMS2cs0SPqNzE0o8oTtvZA/LJHG+AS4z7dGl7OJi9NzyG1sJ9S1HxC3he5Ms9reXtoPEC3ryXVnoguLtUuY2jJfa85MU0uCyJMHX77EdMZNGctTivhT+yjB4f8UWL6f4d1bxOdd8MW2r2sOpiGC50x7hTHei9jLAJG4Jw7SZETvhXfG2Jvm2BaHpnw08IaL8PdS16fwZrqWOm3VwsS6haW5E/huzNtLealcoRmNZHtERo2CZjF3FkMRguOi1AwvC/h/xZ8Udd0dZZIfD9vrGpsZYLW9M9qNEjsVFpHJMSHd3LSROwB2mWY4LS5GUncZ3fxe8b/Zb+x1XxFezarZ+H7afwl4ctraJZb+71a31G3FzLDGvUyJZ3kcY/djy0wecAzGIHklr4Qvtau7TwP430LxL8O/Dt28095PfQywSXMDSINsSKGjmu7mFPLCyENHKmQXGzbvGyA7q8vEubS2u7Fj4D8PeG7x3vb2+K3dvoHz/Ktv5ibr/Wrggl5Mnyh8u7GdyEclqGmjX7m18NeINJl8KeDPDl/HBpfh3VR5t03mbraXUNRbOHuyju8Kk4jaBY/wDloDTSu7IZl6D8TdL+Duj6RrVneWniKS1MyXltZ3ci35kkea1ltpoZIDbSRyLGo5dfLEcKlH8vJTVnZjSbHW3xIt9f1KaHU7C5j8PSXFrpkMZL6CIImQr/AKUkdzOTbfMVYWqqHGcsgAFNRBprc9F8F3upa74z8KfGW8UXt2/iPw5onhOHSlTStPcCaSOS2t7VmLeQti8rmR+WMiYVRmpn7m5J9s/GSD46zeGrqP4Hal4WsNUiXzUl1sSFXCgkxrtGFLYwZGzt98V58YxlIZw/hvxfpn7SXw+034qfD+2g0j4h+HELW0EsgDwTAkSWryLzJaTFWCuMow2uBkHHT7KUFzCZ5j4e8R6P8Gfi1afFbwd4fm0v4YfFC9Gn+NNMuIjCvhrxJuKrNIMbUDSgwuOASysOGBMtLER0GnY+u9TN7BZRX+nxRzyROodNwAeLPKgkV5NSKpNpm8Jqxt6KiFZblVZTNtJUnpjPA/Ou/KpKXPby/Uis72HeIMf2RPnOPkPAz/EK9gwPkj4pteL4s1S4tdKadRHah5Htrh12m2GRmKGVeuM5Oc54FAHK2uqTBZ1fw5fiJ0YEroittBIPJljUDoKAGQ674bEgnk+0r5cqzeXJptkN2c5485fXkZoA534l/Enwz4H8Gan4mGuX0H2ZYkjdLCAokjSoikAXe1j82doyTtIFAH55fEH4s+LPiJf3OqX/AIj1ZtPSRm02wuLnzGKhsiVzvGH4UqgV1VGPIUksAUfCus6xN9m0Z4Gso7N7W8O+ARllicPH5hIGVXJbjJbeN2UUGgD7S/Z1+N994S1jUdJ8Um81SC5jsri0mt5jLMIdPmiIUjgurJPGEbqHjZGzuJoA+uPD3jfwx8RtNWyttZjk+2wy3cGoLEgjV4k2yoI2y8UiLtl24Rtkq4bIbYAfAXxW8Wa5p/iPUJNG1qOCTTjJviF2LyG4O7zR5YkUuqPGrk/MxDReWM5jMYBH4R8EQ6j8HfiF8XfGmhLZ2en2t7pWh6fPI863Gryf6O8zQyHaqWxnWOIdHlbccmImgD1L4ban4l0j4Xw+GfAOkgeKPiFIdQuf7PtlWO3tlhFpZjajqGPkW7TfKwcs7AnPmNQBqaP8EPhJ4Q0tP+Fw+NL3+2DMjaj4b8NXCSXzO8m2GK7ngGYWZ2w0MAjQGRUVpQqYAO58K/Afwnf6mPG3h34dab4dm05X1K10+wvHW+lZU/dtcXUrvGgcvIuAhC74yxB+VAB+qeOvE1rqeh6V458S23h7UNNaF3ePU5Z7tZQHR3VhEVkQiWOJwuQzQFn2fKCAee/H/S/H2vy6bfeHvFGmMNdctpV9b2MI095LYmV8hZHcSLseTz2G59rRMI1dloA80+Ks2sePb2TxN4mt4NNvrq2WfUjDKJ4jPsVJSqhRlTsTlhtbcqsgYu7AFL9nPwzP8UfEerweP5bVNF8L2MF1F5ahJr4vcRPHF/CiorW7MxLE4Dom1XYqAfXW6W8vvNa/vEmnAc7by2ChnbfkEM3Htjp2GMUATKjtd4tdTadyGGF8QRg4AOcAjngjkUAVdRE8aGW61C+jt1U7ydfmk29RyUnXGMZ6UAe7fs3SO/hbSCzH/j5v1y9w0pYB3GdzMzEHbn5iT1oA91oAKAKNxYiWdphNKjHA+VzjGOmDx+lcco/vWUjzL9o/4yaf8BPgz4k+Jl86K+kWTJZxP/y1vJCI7eMDuC7DjpgHkVpKOoHwv8A/gnqvjn4ieGfhn41gPiqy8LXU3j34j3ts0PkT+J73zJ7SyuTI0bzmBHVmwJB5sjK2xSwBOV0B7l+3t8CvC/jOw8NfGq/17WtF1XwDfW4udQ0y58qePTppwk0iOT+7eEuswYDkArzxtzpxaYziLz4v/tmfBPx54Q+Dlvpfh74w+G/GJSHw14snWSCR4yo+e+eLeoMWRK8gDl413Ahshaly9RH1H8DfgvZfBzwdNYRG0utc17U59c8Q31srRx3V/O26QoCdxjUNtQHoqDoc5wrNOKUQPHPjH/wj3xs8S+MtT8TpNfeDPg/PJZ2WmvILePU/EP2fdJO7m5jLpbCSONVZog0rP823a1b25KaGfKPxy8NeKvDnwp034yaj8R7vw9Ya14kh0rVtQW1ubmXV7ZI5ZVLxXMcbSmKVCkaXUXyMAInEeGktAc58SfH/AI28OeGbjxpYWWsXjWq6Z9k8V6EBBb28gjt3k082UrJcR6dLeoVjjlSNcNviQIpjkLCF8YfFb4leJfD51zVfA9/rt3FH4d8R2YuLqORv3MsjS2VwrvukRPsMslvIN7KkjFt32o7gC/4o0X4X/FO01P4iv4YvPHGhx6pearqL2VlGdY0HTrk3haC4jEgk3Wlxes7qpbcbRXAaFwyUt7Ce5vfsj674S+Cfxn+Gkek39tCnivQJtB8Vvp0NydLZmvWOkagkzgRsLrcEwMlHDIwVyRWVenzI0R79+3v4I1mPwX4d+Kfh22tb3VfA+tSR3OnSDyra+sdQC2s6Txr87xK7ws6YdGjZ9wZCSueGkSz5s0fRp4/E9l8Ivh7deJdXtfEdrcHT7dNajXQIri1YwXc0Gn3Ecpgt0YO5lcPuPmReU0sbRJ0TkI7+9+Gmi6Fq+syaXcL4w8Z3pnTWvEvmvD4Y0qZp/tE0NxcTMZb+RLlDNHYwoVZ13vGNhUWpe6B1MM2leBf2JdQ0e71TUWl8V+GPFd1peli7aW4lj1G8LWryQ7V8yZpJI1YAAp57gA81zv3nzFx2Om+LXwo+F37PfgP4z/tBXcNtqniTxoJTYy3ivLc293eRCA2VvcYbMbSzMQyqqhcAnauUmnW5nYos/s7/ALJXwX+AH/CP/Eu3sNRsfGc+jJHPcXl+97bwlooxcsCsYVAmWXcxHAbbx0xnWnV0HzHR+G/F/wAPP2zvAvxA8IvrdrH/AGbqFzpCrZXqXL2qRyq1neq0ZP71XUSRumMESKpbAckf3D5mJvmVjzj9nPx83w7+M66QbK30y1+JRudB1zTo7pwuneO9O8xbguDu8tb23VJUYMd2RnlVB1qL2sboSXKfdmlvkAQSxeVIPMQbGDcN8xxnj7w4wOSa4buGiJk+Y3LVxLbpIr7gwyD6ivVwz5qSb/rUhmX4ghilktsljIVkRVEhXCnbubHqMAZ7ZPrXHmSuo/P9DWl1PN/jT8UdB+Dfw41nxz4mkl+w6TAgaNY2kM0ruqQxrtGXzKy5I527j2rhw9HmkEj5P8FfBw+Jr2HwB4yllm174llPHnxYuIHdJYrORv8AQdG3BsqjMACnUpGx4GK9WcvZw0IR9qeHbCxsLYWFrGtvDHsSGNB5aQwAEII1OMIFCjAGB09a8WpGdSd2b3sjcvmt7K3k1K5eOOOBS8h+8MLzk+g4BzW1KnyyI5j86PhLpVnrnirRPDN9p1vqOh/ErXdR8TanJaRE3M8bWJnlgY7t37xDHCFQZaKQ8/MTXr81kiZO5J47ufCs/wAW/Eeq/DpLnwt4qv7G42SaWxtWfSZY7OKF0ERKqQ0Tr5YUkNn5QcErnJPZPA1lDN8DdL0m78RteWWqWWqax4klvNVnvNX1TT4ZGhtomu92cSOsayMGIVWaNAA5II7geDaE7zfEXXbTxKZIPBvinXL/AEy+u7O98mLRra+0O1hkkniwAEZprQxMMgAHOMHGtroDHurrxX8PvCXh/QLeG/8A7e8AfZL67tLa1ictYhYo7loZOd0haxmZQeu1gOXGY5QNbwJN4G8RftEeFfHdrf3cvh+xutd1GGU2YjM6XtxdwRX0MjKGZjM9mrfNhZZcp1JotYQj6N4k0WFY7TxvYX/hyJZrKe40XV10PU7hxLNshubdEFxAU+R5ZRG0jNvIOG3kGdJ4JutUSS/0jU9O0e+0680W107T/sCFrPSLSbULizmeFZGK75hE03nsxkbYxLeoBwniKX4jXOtXuoaPqEypbaFo91f3d5arJFqt840wwwq7AruS+XzriXGFQSH+LFDly6oD6/8A2XNA8LXv7MvhO/tvBh0mLUIZ/t8DmOea+naeVJblnwfM8yTfIrHorjGK4KlaXMXA8T+PnwI8U2B8SafY+GLhtBGlyxprl3HBIyxbCvJjQcxjcy+YAwwCDWlOrJsKh4z8HfFCa58XfgzqPw/vZtb1PThpWl2Hhp/Nf+yoEtJBrNxdGaPy1d2Hmpcq/mOGXGAMHsm1y6mZ9Pap4Z/aF+LPxQ1X4DfE/XYtL+Flluv7nV9MLW9/4n0+V3aGyLxkFNmGjl2gErHzndk8seVPQZ1/xSm+FXwx8e+GfHV98SvDvgLQvBWkzW17ZafL5d5qsHEcFpIifM8EeSY+GKyOcbetbWlJWEV/HGjeCtWa28WTWtxL8O/jjptro2uCVGhe2u7mIfYL8xtyryYjifgHf5JJyK5cLL32hnWfs0eO9Y1rw5qfwv8AGk7nxf8ADC9/4R/V3ckrewBA9pe5I5E0JU5/vqwrPFUOa7Kie46HG0IuIDJuCMMEnJwc9aeUx5XNen6jq9B/iDH9kXGRkYXv/tCvYMT5A+Ll0LrxRrcMkotjpUNmqCKAl5FeHeWLGCccbsfdBHTAoA82Ok6dcafK8djG7rFlWukUgEkjn/QocdV7jkHtQBfs4dWsbljaw6ValSpeSOaIbTjn/l7Q5/DFAHyf+23rmvXmoeHdCl1+KS0K/apbKDnMqq5ZmPmupITftGeCDjnggHkvw78IaVqWv6dDqEsgkmvLewsRsQiV3dVLYKMqnyxLJyfmKINuVYIAfQPhj4KeHfFel6j43ubay+ytcR2elaWCkpuC8rILicsGMnSZ3Vm6KehYGgD134ifArwd8MtKj8MeF7p9Li1tLY63bWNx5ElxeeWxijXZkKgIkZYdrKxJIVmAoA838ZeLrX4P6SkVl4yvdS1OWVb6e6NiYZGCxzJHbMqndM5LyeYUCYVW3Ll0UgHznqmmz6zrV34g8R+I5tC1ay0y1/suwnsfOe7Wci4jXzD5UNu4hlgZVO44ZcqDkAA9/wBStNRtP2d9M8GPeTz/AGi80u3mjjkjeUxxbLt5h8wyGuH64XI3HOVAABueDbGXRtO1K/8AH2v3Hh/SbSEPqcNlfGzwSECpd3g/eN8igG3gZWACqzLjyyAdv4X8C+F/HNjJY/D7wLYaCk+mLdrqmoxRw3EwUjyFgErM1u25t6yTuZEUnCISGAB23xK/aC0/4dCDT9Z8MazZ2dhpyxPJpsoUQOqNh4blvlkJEjbgpJYkfMh3IQCronhO4+LmueFdT0jxLLeajatc3F9Dq5l1LTpLZYVMMgiuZpGgcyyCFir/ADLI/wB4xbgAenW/wk1d1utR1FrGFo5p7mw03SiywRyTLskcNIgIJQYAHQmQkszHAB5J8RPBEkdvJ9p02VPMOJo5WdQdwPLdd3G44AJPIGCaAPCf2e9/hf8AaNv9MUrDaX/hy9t5S96LYrPFLBJ5iM2CfljCDKnCO46qcAH1fp10zPI8T2zkOVQ/2rBOOGGSGQY9ec+uOKAFg17WftUlvbW2isUlHDa20TkELxtEoz0xjjpQBoiRHgGoXNpafeAmaHXpHbnccL8xxwME+9AHsfwAcP4e0eY+UGnnv5SIp5JlDGebIEj/ADN07/hxigD2ugAoAjYZY1hb942NM+FP23PF2l+L/jL4Y+Fet31snhL4baVdfFDxWjxl/Oa2Vo7SBtjI4XfIisqtlhdxt0Q5upIqxd+D3w2+K2vfsh6LZfC/xbb+HfGHxLvT4l8R+Joj5dzbQ6hPJMblEbrI0XlqCjJwWdCDgnDZiPBPiN8G/jL8J/CmrSftbfHz416n4Uud9p/aXhfUlv8ATW3MNgvIp8yKJB8vIABCjcSQK1i0NK59sfsj+DfBmjfs+eC7XwTJ4tn0P7JNc6PN4rkP9oG3llZkYrGEVIyMNEFUYjKH7xLHzcS3KVkylE9V8ZeKtI8B+EtT8V67ctFY6JZS307B0jLRRgsQNxA5wB2+8OmaKMG0k2S9D5S+HngrxPf/ALM/hyfxRDo+lyeLLm8+I/jLX724W0hskvrp7yQN5qkxk2snltseB0CkrNEQHHbVlePKI6bxZpnwT+MHwe0j4bT3l3q3grUJo7Oz8S+H9Vi1MaNf2/lywSS3e+UxyiSVlHmPIDgKTlxumNSXVAcfY/sr+M9bfwrb6l8TJPFPgfR7xNb0W4udXk1GTUphcQtFfzSlVjeWS0eVIFixDEXVhvdvMrRzS1Ha55dr/wANrvRbKbwb4luNLXUbO/uNDR4tqN5T2PhpDDHuZ1wsc93ltpw0pYAB3FCkmVynCWPg7w3qt94s8b+JtOim0z4MeH0m1vTbS4MS6nr8qBH065lDecIortJ5HhEm0s+0bk5ek9bktWZyvg3w54hubyz8JS+IRHonizw/Jb6Df6Xo8Nja6K9/ql41rFKVLMpOp2USxDcw2M+z7hIuUuZDTsfXdn8YYvi/4VgtPHFzcWE3juwutGttGtkWHVNL8RJEYdUsXR2/1ESJLMxkQ+Wg3u+9oQuNOhydSTzf9n+w8WHQvidq2meFtK0jxnFf2fwv0aea1+321rPNf3N3eXUPmNsmjePUY7oj7pZBlSjAG5QuB5h4Ah8dftS/GO2Twt4/m1K3vLjVbWwvLgWs/wDYfheCV0MwhVR5d++5EE8TLIDefdCHzAbKwHr3gV/hF40+K2ovqHiKLR/DPgHx5ZaPCNS1R5NQ13VkjiisLP7KR/o2mxTbjFGAxkkj3F1KSVE1y02ik7H254o8G6J4r0ObwzrOm2V1ZTmLfbXVpHcxlYpVkjJicFSN6Ic4yDggjArhw694tanxRZfC/wCPP7XnjLxHpfx0+IWn6T8OvAfiG58N3vhvwTG1rJq13Cscu+WRmkkIaOeEOu7jB2IjDfXVKcaXwq5Liel6ZpH7M37Kr+HZvhz8PrHQrjx5qlp4Ut7mzvpLhZQzCQtO7ySZVGCgueQ0ijjdiuaalXXYqKszxX9rj4ceJtM8a+KJ9Jup7C/8VaNB4s0SaIpFNF4m0QSTiG3i3Kr+bCd5b95J5gmw20LHXRhJ8ycWE9T7l+DvxEtfiz8LfDPxN0u08m18R6db6gIRKT5UsgKzRhmVdwVtyhiAW2g4rlrPlnYhK56Xa4EChegyPpz0r0sNrSX9dSJaMyvEM0MclsryKrEO3JA+QFdxJ7DO3P1rjzFv3UvP9Dakrpnyl8Zb3R/iV8Y9E8PeNwkPgn4UafL8QfEIkcfv73a6WNvIhx8ir50wwcEooIqcL7urIbu7Hafs9+C9Rs/DknxK8SRSxeJ/iJqJ8Rax5w2mCNgq2loAQCqxWyogHJBLnqazr15ym4ovkS1PCvC3x2+HUHxC8UePL20+J/iL4qaDcX1n4g0HQLeWW20rSYZT5cDxsBCIRsVxJnzHZpOcHA6qME4e8S5dD6r07xDoHx3+CEXijwlLNNpHi/w9NNaxCQLJsnhYCMlT8siMShGThlYe9ZOCjIk+N/hxY65qXjHRNV8L6NfSXngnSft76TYRGK5u7K4s1t1kh4ASRP8ASIVPIMtkq/KGNdNuZAc/8V/hn4U8Y/GHwt8SPh7qnjSwjtrua5geLTorizvJg+6aK3uGUJFN5imU2rsAzmUDy2YU+RWsI2/D3xc0v4Y+FbTxB4utY/FHgS00o2Z1PQbIwadeeHNSunZCiDc8NxbzqVaFivR/n3LtZWsMpeJ7j4RaV4bttb8EftZ6brdnrs72GmaVZ+Fodc1acuhVbEWwfa4+c/fjVlLNtbB2jSLbdmBzd9dad4D/AOEg8R/tB+KLDxTPoUjXmmeG5ok06S2R9hjOtOjswOfL8uw3szMhYjOSd7IQ34ceIPHHxp17WvG1/wDDHxlqS6lZQ2+leJLTwvdLpptCsUrafBbIGMUMbh/LZSWbKyGQOitWcwJfEPgv4j6ebi91fS7jwrbQuttD4l8RaZPG0T+eGjkS1uHSG4k2NtRYrRpWkOC2TkZjK+v+ONBs9W1/wloSy2/iK206PT1s3imlks5Ege3tY7uZBhDALi5vJ+v76eJVHyNmrWA9a/ZA+EHwq8VarrXi3xrLP4o1DTI7WKO51meR4pbwwxtfXYidtiu1zL5JyODCVwOlYVJNLQD3/wAdePPij4P03VdO8F/CrSNH0XSLeaCy1XWdWhgs/L8olJILWJS7qm3Pl5QtggcnNYxpqo7salY+M1/aQ+Nvh3SrjVtZ/aT1uVLqNHvLz/hCbaXRbS72sJbWO4kh8twGZFRhIP8AVTZ3fLnphTjGVkDdz0r9jHxf4m1v48fEFNT/AOEZkSHw1o0si6bbS2a3sjsXF7bwSM3lRskkm9v4v3fyoCAM8ZHlj7oj6d+L3wc8N/Fzw2ND1w6slxY3MV/bXGl3LW19bMpBdY5FZdolQNGQDj5+xwRwYeo+bU0cFY+UfhTpngz44eOtV8SjwpL4X+Dvw3v0fXotSjEMeteILVCBdyq5YwQxKoLjzGDOFyOufWlJ+z93czZ7l4P+L/w1/a00zxx4F8KS3ken2lqLbTNVlhMcV7Ec4vbdHGHEVxEAGAwGQEY6Vx06Xs5cz3AwtE1qbTPj/wDDT4kXF1LCPiFol54D8RW5fEbaxprytEx42h98dwgweflHauiSU4Ni5rM+tdIXEJJfe2FDPjG4jPNZYGPK5/L9Rzd7DfERA0a5LY4CnnpncK9Ag+RPiHLYw+MvErXGp2cIkgsl2vDaTSlhEUwVnHyjKkjnBXlevIBwtvNptyjSw+IkDgbWFvaW8W7nOB5Myg9+vvQBSu7mMo226vZvnPztcsAAehIW+U4/WgD5s/bfhlvPDfg/UFQRy6ffXESuQd5jmU7s7pZSwUoOSfl3k8daAPmqTVNQsbHQ9QsLm7aW0u2mjljVSqSSncjhR2DnbzxkFMjpQB658Nv2nNL0CTTl1m3htpobdIJCgeRIpreVbizl+XCsrSZiZvvBXyQwA3AH1X44/aL+H2t6J4g8U6B9tubXxVZW1tc2cUMMxjlgt1BidZlITaFYrKMqFfJyGVFAPmq/V/iX4p8IeFIvBmmwy+IvF4sdV1LTtPEcVuNQv08vTZNqbMxwoSm/LoxOMFGLAFL9o+5OufHzxTounQWr2M/iyeRo44kdI7eG3kiIbegwwhXcCzYU4OQFUgA2tA8YfEPx7rttD8OfCep6vqt0zrFcxQgWdmxyN0BZdxwSR5wHyAqUUHaaAPWdJ/Z11tY7bwp8X9fs9f8AE2s6raXA0a3tobldASA7zJLcMoSDfs2/Z0jTzDKN4ZVwAD3PSfHHgP4YeHtW8GeL9O0lJbCSSBLPVpA8VxH5hMJU3CSL5hDlMSGMkxcbwEZQD5n1FNX8R+JtaEDwat4NuYIL6BpbGKMROJpSIDCcquJFaLAZwECKhWIqkYB9E/AL4keDPCWiram5s7XzMJJGjrGJBwqng4J5A9gc45AoA9D+IPxZ8RweH5NR8I/D7xFrFsr7PMt1S0iABwZJZ3YOsRDHDQCTeVUEqSRQB8a+MP23LjT/ABfcWHiH4a6THA94yS3dlNIksSbRHtiYqr+Yu8nOT85DADACAGh4AubvWItN+J2gm0uLmEyWk6PYpvurV0UFGmbGZCGBDA7dyLnIJKgHskGq6XBEJZktgJlVlYacNzgqDkFnBOc9f0B4AA+11bSYZVknjAZyelmhBUAcFS/4/SgDQ/tzSVWUi/mt5FJZcWxGBwSco4zjIxnsaAPpv4GQwxaF4f8AsqN5JW7KN84BBmmycMSeTk/MSeevQAA9loAKAK8srJIQELAAnjvxwKx+2CPy08bXVh8Y/iB8WprGSS+134o/Eiw+FunrBJ9mnt9D05VudRPmvgFG2xxkYwSI+WGaVV21NVsfpL4Zi8N6PaQ+F/D91Yr/AGNBFaLaQyKDbRogRFMY5QBFXjAHHGBWcFeNyCnr2gab430PX/CPicve6Vqts9rcW4BXEMiFCgZcHPDk/ewT14rgniHCTRUTR8HeHNK8J6BpPhbQ45UsNGtYrG2812kcRxxhVyzck4ABz6VnTl7SRbPGf23rDxDffBOe10Hw5q+twtrOlPq1lpUbyzz6el0kk8YiUjzQ6JsZT8uH5+Usa9KlCzIkfMXiz9vC38Wa3qWiaz8P9MufCm5pZ/DupaFNPfmytxHJ9ont7uJIblInBZooJEkjMMsimVY1ZtZwJPP/ANmTxT/bv7UnxJ8D+MfCtj8OvDfxe0OOzh0/TrEx20l6qTC2kjL48m42reuoKgeYr/IpAAupFW0A+vv2ZNb8V6Zd3/wp8dWmmWkenRT3mk2cNxJI0MPnFZYIkbL+VFJJJCg5Xyo49haNld/NxCcVdFR3MP8AbEe+bxt4Sisb68sZY9A1aS0ntZGSRJ3v9Lt2bOwldqTlgFUsWRc9qdGLkiz5at/jneeGLjWNV0nTNJmuPGXgtn1sz2/26G1kjjSUzSW6sWu5ne4nAXnPnGWQ7YGNdsY8ujIluYn/AAq+01b4T/Af4T+C9Hu9R+I+oapq3ifR57iNLRNB0K7uVc399CHcA7YonU7yR5RQFiozRJ6TpWsN8QrOXxFDrmim/wDGV5Ot1a2M00Wn3niDTn8rVbWXZEbgQX8EUF+LZY0ac2hiYkklrA5/WPjl4z8AePNW8TpaQ3+i6xY2niC31OUxwmDU9EiP7q7HmOHe4tpIraR1CqJ28pN5tnJT2AqeCPh141g8Wt4X8M69Y6d4j+GPiXUbL4f6hq2rXMVtqNtayeTLb7meSFppLeNImtG+zhkkaRZGWN0MAcF8c/D/AIc8X6nN8TH+GD/Df4jXNw9udLsrm8ub271ue5NuklxNPbrZ2653TL5Ek0xHlFQvzFW9Y2Gj9ZPhx4e1Pwv4P0PQNbvn1HUbHR7GyvrwTvN9puEiVJZfMf8AeOWKsxZ/mPBbnNebN+zdzWKujn/jT8UvDXwL8GXvjPWdO1fUVV2ktrHS7Wa7uLu42s3lqF4QZUsWYoi5JzkkGqMHUeonufAvwo+DOrftt6zN+0J8dviZLpkkV2D4S0Dw/fWbS6db+aJhPIwJdMcq2+NXON5OCAO5pRXKhrc+of2oE03RvhZZ/FK+kl1W1+HesaV4laOG5DteWKXMUd1EW+75c1q8ilcsjjPBXhvPwkrVXEUh/wCwRPfeG/DPjn4BandxM3wl8T3GjWCqWMx02ZRNbvJnHzHc/O1funAxg1tiYe9cmOx9aWbiS2jcBgCP4uvWuvDfwl/XUiW5zHxCuYILa3Em1nCSzKjDAdU2syl+igjA545zg4rnxseaUPn+hrR2Z8MeB11T4o/CC716DyrfxL+0V48EEM8+DLB4ft5XkeIn/loiWllMBgY/eccsM1OKhAz+0fRfxC8X/FTwLc+FfEHhLwGviHwZbahcS+J1tEDXljp6LsiktoNwaRlP7xlQEkIwUHK1y0oc7uzZ7HX3mk+DfjR8NtZl8Da/Fp1t4vtntLzWNLtYxdMhysqNvXIk2koQ43Ie1dF+TQyZ0fw+8I6T8OvBWieC/D2mWunadoVlHaR20CkRoEXB2nqfmySTySWNc85PmEfDnxl8L638J/jRq3h3R3Nvpmqac+paFfiJZTb2lzM5vdLnibb9ptPtMgk2rIkyC5zGHPy110ndAcxp+p/a7PU/EBvPEWgz2TXmk+I9uo+fHcRnTZbm31DcAhaaCe1jAlkRZGyqOCy86Acndaz4n8YWs80vhmzsfBOq+Hpje61rYbT9Pk1K6XT7y4mitlQzXwFzayuYUjVWaQ8gcm0gOh8JTv4Y05/EHw08L3cttePMiyOYNI1S/JkeFhAgBTSLMMjDktIV3uSpVhRa2oCadp/gi20WK7vfDNp4pkjylxbWt3cWfhu1QlWYBVVptRkZyu6S4MW7A2/L1XMB2GrN4YXwxbauvwLgu7GNEezbwomq6LcW0Q3CNklje5jJBWMqr7EHB3cCk3cRyPiHxx4r+IGmNN8Otc8Z6nrNjZzwLby6laXt3pU5WbbHFevZ+ajOY03FSoTeMSCkM4i00TWNIstJ0rSvFMpgOqTao9tpz7xcXUUeZpoizOJrjFxG3nyT7YRG7MDuVTb2A63w9feKPs9j4W0vSNNsLryEjt4rWWVbIpGXnLKzgPJGrBFThpm3yOV3MpOLSk7ARax408aeOdEtvDXxG8JeKP7buLqeyi0GRZUtZoYlwTcSlPMhsvKhEn+jRvK+2UnbkVShygOuNZ+JfxH8aa78FPGHjpfEHhuy0K01FIfBM1va6VZw7VY28MLvm4Zd+w/xLsEmO1DdncR0+jX/AI20bxP4d+LXhdteutY8KQyG/hvp5rqbU9PVNt7ZPMERXIiRbiMyKpV4CgL5QiZfvFZjPvXw9r+l+JfD9lrWm3aS2OrwpLbXP3lljkUMjg/nx6ivIq/upaGz2PlD9pL4UaRoGl+MJvGNzPL4T1wJaeDvB2kwrEt34ovCzNLKI8ed86xn97kYL5FethKt43Zi9z1f4F/DXxVp2uWXxP8AjFq/h5vGUmiR6Faad4fh+y6dp9ru8x4ogSDNIzgM3AVcELxyeSviLzsgPPP2gtHvvCeqeOb3T2lEHg++0b4vaSiK7KrQzGLVIh1++kTSbVwA0hP8Rropu6syWfY+i3dtqFnHf2b74bqKOeN8Y3Kw3A/ka1w8eWUvl+o5B4h/5BE/yluU4Ayfvjp/j2rqJPkrx/odje+NvEVwNQ0xZpY7CR0uL5FYMLfaGC+cjbdoA6cEUAcg9rLZRqbbULGP50K+Rq4JC5X+Fbwk8Fj2oAo3zazLzHr/AJsZDfuY9UYHg8cNcknj0NAHzP8Aty6De3vw20TU7i+mu/sOpvI63ClhFFJHsRw4Z8nzDg8/3SVwDkA+ME1m4e1uoLFGV71M3MYbYzEgg4BPKuG5DZJIDd6ALFpqV1LHDC139oikJcM4ZZoBuKh0GQwHzepB284FAGlY6reXEEFhpib9SkmFmJ44VeSUtvEQVmyVw+9W2naVYe1AH0/pPjeP4efH/TPBvhWe3vPBngyax12+gtgYrT+0LLSUDXiqQPm8y1D/ADckqoxlsEAx/B3gTXPGt/qWtPoKakdVuri9ml1TVLXS9NEzn5oZprh0M0SgBDbwsm9olYyDBRQD6Gi8K/HzR/AniK+vfHPhzw7oaG0Fve+EvElhpdrAjFln+1Ts09xcSMirsCXZYtuDBgV3gHoXgrxH8E/BtvYWNl5nh23uLYata22o2DQSl5FVH8yTa/lyu0ayI0uDKglPzqS9AHkvxq+M+tzi8Pgn4oeL7+10OyWbVNA18R/ZbzTnEbSray2+2CQGCWQMj+blHGVjC5oA9P8A2b/h7aan8Ao9Ov8AQBcC4V54LaJyrFiSQN5BO7jljwcYKgtyAedeEfiv4H+FvxGu7/VlktPKuFV4rgYlRNwC7FC7VY7iBwuQMDHzAAHaeOf2mtU+L/h+8tPhVpyWWgqwW+8Y61emwsICwy0cGU8y5lKnHlQq7ZYg4JOAD458X/Dyw0p9W8X2Vz4g11dHvl0zVrq+0hdJjF3MrlYkimm8wNnzGO9CVAIxzgAH1t8BbPRPiD+z0mu2VkG1LRbiKyu7ZUCpLC7qFADP8gw/LbgPmIIHJIBpQ6RDFIn2fTbu3kWPaoZrYMqhcY4GQRj6/XrQBfOjJBC09pFeyCGPcUMQOdpORuXrxz1yentQBiQ6vYT3pk1Gwnt1BLqJVmGQQMEZQjdx2J7cdaAPr/4CAN4X8KuLQQhrJ3A8wvtDGQ8FhuIJyfqTQB7RQAUAUb5mRZWUgMFO3d0zjA/U/WsJfGOO5+an7D2gDxn8T/hhqfiDEjaR4V8R+P7aWCAIJb3VNVS0Ind925VjgUxrhWLJu3ELtFWutS56PQpeFP2lNG+DHhT403PgvQob/wCPvib4latpthoVxA82oxxSXG22LLkmWKEK/wAqlhu2DIDZrJaEnqP7MHjv9rDw7+0Xq/wi/aK8XweLZb3wnb+JnjtIbaP+y5mmEXljyIox82SrAAjI3jABzzV402rpFwPuHTYfJRAcEtli3984+9xwM9eOOc96xopKWg5FlhHIvlPGGU9e9ehKSS0IPg/9tDxbB8Kf2gNA+KHjjwp4X1TRLLw7JYaBFrdy9nAbySdpbqTzQj5lWOGJFVVJIuTu+Qu1KDc9xHHePrX4H/GT4dXus/CTx1ongrxnodvJrVjpNxex3LJc6f5UsFxaXAZhMkULXcgWPzd39pys6gkCnyyT3A9S+Bvxg0nxl408AfEGXRobHWfip4YZdTSOzdXTVLLdFcqpkDFEUWl0QpJwtsgPzvzjWptxA4P9pPxlb/FX4kwaTaxSXyeFr6yi082UpZdZ069u/LuI5Y1OVZL7SJUYrjC7DgfMTpTjyxuO7Pnfx1c2Q1Dw1piaVbDwfa+KND1u9Ni7XF+NHjtZDPNJuV2aBLabazM2xThcMrLtqErvUDR+OmqeIPhpe+IvDngTxdD4k+J/j7TNQufH2p6Jpj6i2haPsDWOm2TJiK2geM7JCELYKEFNuG6JW6CO91yf4c6D4tbwb4YtdO8OfDHVoNC8OW2r2OoB5LPWLeUy6HrgmICfNbravPISGK3KqxbIDZXYGV8VFutRh1/whrnwxTU9ZtLuBr/QbqJhBHfoM/YFEMSSC2Znie0iQDzf7TlMckks0hty4EGpafoEGvQeAfEl7JN4q8c3011pXim3mtmn1XUriQf2ja6hpsYFvPEl68qQzmMp5sQjViqbGXmB7x+x78JvCur6jrGrfEe0vfEHxC+HeoQ6NFY6tZwxxaAfLE0U9pBbpHHIJzMZFuXHmlcj5drNJnUny6I0jbqfYlvczeVHbzXMlq0keyNHVBK0pBZ8Hbtbap4wOgbI9POqtyZdymPD66Zc6hfDUdQkF7cJdyxTSGaOI7REyxq4JSN1RNyL8qtuZdpZmp3nTWjJTueO/Fb9kT4M/E/TdQkv/CMOh64Y2Sz1/RmFjqVvKEKg+bFtE2AAdsocEFvrRSxbU7M0tdaHI/CP4I+I/Cv7P2tfsu+L9Wk1GMWGr6Pbanncl5Y3qOIpU6CBYTMVaM7mTaHVgrqDrGpFzvFGcqbPIP2FPE17fftPa1rurajfrd+NfhXo+tTxC4ZIJbm2lgtJXnTC75hI2FdhuAllGSGyeurFyjuZ2aP0i09Gjs40bORnqxJxk45PtWmGVqST/rUl7niv7Z3iP/hFvgD4s1QSNC7aVc2kM0bBHSacLDHtc8L80gyTwACe1RiVdxLgcN4F01G+M2maLY2cQsvh58Orey05AFZfMunVc8fKCiWKrkcNvJXIrlrP3TQj8YTfGHxb8d9S+Hfwz/aEsvCqWXh2ynutJXw29/cxs4kP2kzyIIInbKgLvJKrnbW1L4EZM2fgt+zDqvwy8f3/AMQdZ+O3jHxLrGrJnWrKd4ILC6k27Y5Wt4xhWABAI6kHNVLVCPoI/Z7S2xLOsAzy7EDH51z+zGfP37Z3h6TV/g3q/ijw9MG17w7E0dhcC5VIYBcslvO1wr5jmhEUjM8UilSEGMMFrak3AR8i2/w80n4YMNe8U/EbwVb63PPFp7a3es2p6pcSfZyiz2izM8IAKoAViLAHrlTW3tBl+3in8VaPovi3wtq2s+H7me32+IPiBqt5LHIsLn/SLZJJshjI0UbLHEjyAgBVhBov1AxI/GPh7Wd/hDwP4Lurrw7KlwbrXdflj0631gySuj3Vw25ZEikYsmJCJZgHXLKxAUnZAdHqfgn4t6ha/wBtXEN1psUtwpg1rXbbTLZroKcJa2kV8xktQwxiOKGEbVBYucNRCQGToOpfExtbn1PT/D2hi+0S3R7e5GuWFjd3Ua/66MfYpSsh2D93ulTd1PpVydwH6lrXjn4+T36/bZbSy0w2sd7c6wk13FDc3E4EUNrClwbeeRXzuLA7NmRzUgVfCOhad8QbTRYfBV1rb6TDd6PYPNH+4khke2DvcSEsJDDGXEqn+KWY71YMuJqVLIR+hmjeCvB2h6BH4P0DSHttJjtntEtI5ZEQRn5nIdTuDncxLBslj1OMjzJ13CVylufM3x0+Blno3iHT7jTNRWz0+F7e7tZ7y/uTqVo8LnMdreSFyrs4XCoTIVyPu7a68PiPaFnJfCy20O28c2nij4teO7vW7AWNza/ZbiH5Lm+u1WHzHSOJcubeG4O4/MQ+MgoVXqmTLc1/Eng/xL8GfGMOvXGk6lH4cguA8VzK8s9vcwyMp8o7fOlBI6oyBBz2FQSeufs761ptjpmofBCaONBoLnVfD8y8wX+jXd00sEkJwNvkyF7dk/hMakgZrhzCHMtBxNP9ouLTvD3hN/jfqNol7dfC+G/1jT7SRC9u9zJEsCzOgGcRqxYAc8tijBKysXLY+WvFnh39i2DwXY+NfEHxz8S/FH4kawq3Why2PiO4m1OTUpj5kYt7SI4s181l+VlUJ0OMGvRsuxkfRXjLw3rV34y+GUfiuSabUPFfhDWPBusK0uYfPlshMzSICQx3RSA49SajrYDuv2PvEmo+IPgD4Pj1aOY3mnaTFYzzSHPmvA8luTnPX9wCQemRWtJWbEz1jxH/AMga4/4AOn+2K2EfJ3xX1iG38T6hDJ57PHaWygxSKuSd7AYNxEc5Y87TxjDMOgB51qGvlIHl+yXRKtt81pt/G3qd18e+Rx2oA80+MvxquPhZ4Tj8Rp4c/tC8vLhbGyi2h4wAm5i7LOxXrx/M0AeP6P8AGr4q/G+CHSPEvwr0ez8NalcpplxqqWM01vaO7gJvxMCoDSp83IXOSCM0AfPnxo+Geg+ANSiu/C+q3V3Yz3k4jaeBIQm3IePO8lWV1kUjpwCCC22gDG8L2h17V9O0nV7RlF1cW9qsrEq7N5kaFW+7wd7AsTvwccnZQB7T8RfhL4c+H/7RFra+F5G/4RjUr6+/sWNomZ7Mw+Z/o7JgiTY3lMr87lkUtyWNAGRo1l/wkHjJJ/7Nvddvtdle6sdD02JpLi9IlA3ERKzJAht0cERljvYApjeoB9F+FvFnxI+Ftlp2g+IvgTd+C5bzUPKsJjplsLie02sCzSXiXVzncUAMZOxVwE7EA6j4RfCxdT+PknhL4ifGi8+IGvnRX1Ky+3SzSwWpWQb/ALMsuASrttG2NSAG4A+VQDsP2iviLrHwkSbXPBGtaLqVvIrx3lu8DT3dg63G4TQwkgSAPJhw4O0l1YMGG0A+PfH/AIr8S3vgRmuvDGp20Wp3n9mXus3AijEKpEyrbvFbkiJpFkuAQFREUBIwQnIB+jn7LUdu3wi0KKG4854rfbLIqKqs2T84P3sFQnUAn060AX/iX8FfA3jDVhr/AIm8D6XqkchVbmVbNPtSEDbuEyjeRgjrnGKAOcu/hb8OfhxDN8QPh7PBDc6Talymo60GVEC/dBuop/LIBx8gj5A6nkgHxx8RNb/4X7rF94i0fSDo6XF5LcXEq35mF/dIqI8iRJHFGuAEZ2wzEthWChkIB7T+wbHFoUWteCdZaS8t9cXbCsuSkyKDlPTkM3GOw9DQB3XxA8G2nhHxNHpr6RZXlvc7ZIJXhgRmEnGWJdCeQw47qx/ioAm0uDQLoyCPw3ZRiaMupSR8BQCcAR3BH44oAmtNIhS5VfJ/s9FJYLE90cjPQjc3ynAzQB9M/CyyfTYNEsJ5HlkityplYEF8I3JBwR7ZGcY9aAPVKACgDz3463V5Y/CLx5fWF5Ja3Fv4a1KWGeO58h4pFtpCrLIeEIIBDEjB5yOtYSi3LQqO58GfsCahpuhfES08S3/iZIdMs/hEjTRXAaNjbR6gjLIsSKyskS797F2KmZVVn3PsrZajnrsffGkeF/h42qSfEjRdH0S41PWoYpP7Zjhj864j27IT54BLDYVQNk5UIOQAK56j7CMnSPhN4O074n618YbaC5l13XNLg0mWZ7t3VLSNwwiRCxVBuUElepJ/HzqtToy4aM7vTkkjcMSNpjUbeSQTyxyfXNKi22OTuXmlCkl1IwOvWuqcneyIPjv/AIKM/Cm/8V/DXS/jPoNi17qvwk1FfEU2nvcKI7vTIyj3WFdHj3Kib8sh+VJVAY7QeihpuI474VfAS++JHh/wN8e4PBvgvRNVcXF5BpllBc/ZNXsL/T/IkhvECpFFO7pGHljiCiOMZLbwsdSqOOjA4rwLo1zaahDoHiXUdSFz8OvHSaxHuDSpc2zaeNSutSnj3CRJLg6dJcJBkiOW+jjfeMmnzJ/FsBvxaL4c8N+JtN8HaZ4X1Sc659lv3/tWZ7Odo7qQJcK8MIaYbLi2vHjzIEd9XuAocK7VpNx5QNm7+Cvj6bwFpfivxT8N7PWtZ1DTXnufDltd2unWuhRT2EsLGWO5DCU29tN9njhztUuTzjcOSE0pbjPF/BMOja14l1vwVotvDougXfh+800PPb21naJqVzukt932OL57V/7HljllJLkblwoCFupy5loIxNLh1ifS38Ial4Z1PU9H0KWNI7iKaO+vfC9rBOXgtry3wF1PT98ceZIXUC1MbBiQkdAFv4n+Itab4Y6zd614dm8Yap4ThSytdTs28+4h05V2vZ6vFuWZHhVpHiugSk1vdSoJArNuaVwOwb4La78X/hVq3x98SKbfwf4d0+TxH4T8K6JLEbzUbq1jmignvJolMcTIS6xWkAMcKkRghdxddQNvwH4t+IPwt0TxPdaB4d8K6f441TWrPUPFs+vak9joXhW1t7WCCx0ue7Ri91deUqSskQ+X7Q4cYUeZMoKW407HfeEP2pvjRcXeqXkerfCr4ix6Lam61LQ/DFxqFhrUUaMgne1t7qIrdpGNzDmMuFOGDMFM+wgw5j6V8L/FPw38UvhfcfErwNrFnLp01hNJFLcwM6280SbmS5gQiQNGwIeLhvlwCMg1lKEdmJNnyrrv7cPiLwT8EfhxLYadYeP/AIqfEjyhaaRaH7Gtv5wZgZFj3thSYYtu75sOSylTUrCRbuaxnbU9V/Z1+JHxD+IGna3oPxl8P2+i/EnwJrVjpevW1nLG1rOk3lXVtPGVYgboZVXbkgsgbK7iFXsVCWgnUbPkL9lLTNG+HP7RPw30m38Q61rVnqHgzxHp9za3cDpKY7a+dBFAiAfuj9kWUK2MOsnIJWuirNqNzO9z9YNP2/YodilV2DAPUe1aYZ3pJ/1uJ7nzj+31p8mrfBS30eO7uIhqWu6ZZypEE/exPeQ7lJYHH3RyBnn61niXZx+ZcDW+HNnqP/C4PivfBo7hrd9F06BRH5bLGlsJDvYcM375sY7YzzXJWkrFnJeO/E3xi+B3xy1nxTo/wY1fx54H8aWen/bLnQtr6hp95bxGFgYmI3xsgUj3ziuilrBGb3PRfg74T1+fxJ4o+MnjbSb/AErV/FPkWdnpF1c7jYaZAP3KOiMY1ld2d2Iz1Vc8VqkI8O+J/j/wb478e6lqnxQtbrVvCPh7xM/hHwjo1lePDHrGtRwb76W5QFcmEJKqhjtBVsKxIFVZAZWj+ObfStO1+68OeH9Sg8KxBLPxV4I1uGbV7O1s7pHW31Cx2gSi3aRGSaPBC/McJt+ZqKYHgngA/Eb4Yqtp8LNF+FDt4j13VPsV9NpcmqXOlwwvF5Nuk0kx81JWnGwDJRInOM5wmorcDW0LxLP4tv4rr4meKLzxZ4q0aS5ntrrUJFFnb3/Ft5ljCEFvDGkzomCrsQZHDYXNLYZ7F8A9O0uwgPxR+IbI9nAQumXM1rvjNwlucLboirFGYwpaSXBPmM0alViIrOUrqyAs/Gb4gQ+K9I8deKLnUI9I8H+CrcXep6p9nlhu5L2aEpb2duNzRq6Bt802xyRLEqqNoImMWgPn7xD4Z/4QTR/hz4VkvdMdLDRLDxN4h8W6zqVzJHLPdxSOAVjfdPEvkiONGQnG0luqHW4jW8NXmuraQeIfDN7Z67pXir7TrXh1NPchYPKklhlkmtwAZXgimUw26GPdM4dgSXJLgd3pWlf8IX4i0aK4SfSdN0TV7NdR1AW2BPFeHTjbDAAQxolqIg2P4ZemaJKNRaAfZvhHxj4Z8TLFJ4X1S3vLKW2Fxm0QtGgdFkSMsOFPlyK+DhjuFebVpRvZlJ2Z55+0D4mt7Cxt9DljiWVIpZby4nuIoIoomRwAwkIOGVWO9CCMDBBrajTS2K5j5C8W6p4es7zRr42j3miWF3ZvrMRluoI3tZ5nRCGVfPdCUDF41QFIyGaXGF7eVsmTuX9a+PHhrTdIi8G+AvhKz2muyx/ZhPNq2rW2ozMyL52nJkI4KOrKYzgjeSMAZlqwj3z4N+E/H134z8O+LNR8K694d0rwxpepWnn+Inhjnu57t4z9mgt41BW2jMYcNJ85LMK567UkUkezfH/wDdfE74K+OPAOjgpd65ot1awKCV8ycpujTORtywA5PesKE0p2Kk9DxG3+I/gPwVdaJ8OPhN8FtH8XfFqw0azivtK0mKFodAdIhHIt7qO0hAjqw5YyMR616PS5kblxY/ETw34Z+Fk3xGl0xvFQ+JYk1CXRFd7V0vp7lQnP3VEMyoc45X3rK956Adv+yNqrXXhHxfoEk9uzeHfGutackMGNsEP2lpYl4/2JQfxrrirCZ7D4mO3RZzkj5o+gz/y0WqEfCf7VHxLvvhhrmoy6U8sl9qFms1mHEssK+Tu3ACKRNzEKQiknftYL0YgArR6/e6xoun6hLq/l3VxCskqR6uxMcjglgGa7ycHufUZ5OKAPDf2tk166+DUU/l3WolfEtnPAwjeQIUtrljjFxKdzAsMhQvDjrgUAH7KduPEfwv1g+bpbo+o3kLQxLbrNHC9vEEZyWBVvvHBXcfXk4AOH+NXgW30zTLrwz42s55tL1kPd6XqQMDS6dqpUqFkmA+aGTdzuC/dUPkjzKAPmPw/pWvWOo+bp9ldyXdlL50EkFrhCY8ESeZgsdoBbHba2SuNwAPeX8TWus+JINd0qC3uLe91KPxFDcyOIY7eKa1vVuI7hxkRGOTZE7sx+aBWAwVBALvgPx6NHgv7/AEC/8Z6t/ascNjJF4Nj/ALKW6jRVCW8moSI10sWApAWELk5xn5iAes/s26bZ3Xxc13SfE+i2fh/VBoseox2cC3BuQW1CKDzpri6Yz3LxpI2x1KqmSwVTtJAK/wC0b4++B9j+0bF4PtvAfiGO8t9QttO1TVtGvPJubRooBDDb6ciplOGAG3cVEhOfnxQBlFZfjN4rtreS/fVrrR9Rt5vtdxcQy3E8iI8UT3UqnyZZTBxLIH4WO3jdy67QAdt+07p2ieCfhPc6RfQQ2d9rcumW1nGkWY4WhvZLhmj3gFkiR1ClwrOMMQPNjWgD379kO6ZfACWTyIJFjRmjhYsgznjnOPu84YrwnfmgD3DULa/k/wBI0y+8mVcKySJvikUdcgYIPPXP1zQB88/tBfCvxL46gYad8JvCjysvl3WpTXYjMUeDlsDbuOfLP3W647UAfLeo3jfDmTTdNuLqO6kt2W3tk81VOSwwiD+BVX5QpUcqOQRQB71ovge38KReH/GHhTXrC/kiw1xa6bfIZolO1wZlVmL43EtjGM5IHWgD2/4jxX/iXw7pfjjw6kn7uB454ZkMcihyrK5VtoBDoy5PI3nPegDyWy1XUbaaK2ubAXIjXbthkLAZB4JKOp6cnjOaANNIbO7LTSeDbh5FAP3M5BJ2gEWTZ6Zxk9KAPqX4cOrjSGFqbffbB/K8spsJiPXKr2wPur9KAPTKACgDyn9p6ykv/wBnn4sWkBQTTeBtdiQv90FtPnAJHPGT1x0BrHntUaKWx8qfsrv4Yvv2kvCWsafc/arfxD8DxMZLq5eZp5Tq487AdMLueOViilUxyFYY2VU94DtPAHwK+O3wA+Etzc6X8cdIli0htRv59G8Uw+doun2hmkmj2XMflzxrHCUZ8sYid4CqGJKUFJAdb+x9+1OP2lbHWvs/gLUNOXw9KtpPrUKZ0nUZS7A/ZpCFJJULLtKgqsi7sZGfPrUIp3GfR8UDxRAI5LANg/U5/T+lZcvLsAsoZkKKxyTu+U+n+f1rpp2tqB8k/wDBQb+0G8N/D6HxJcTwfC4+MtPHju8gjkdobAyoqLMI/mEDl3QnkiRoyvzBFPSrW0Eeha58ffA3gvSzHZ+XNo2jyQWaHSvL2ykqxjtrVGISaVYUMjRRkyKioQg3KK8+VCtN7jPKrf4gfCXxl4IHjzStF8d6Pq+qXepaHJa6Ja3E1/PMxIa8K26PMMRiTyp9pESO5VThRWkKVRaSYjJufES+EPh7H4m0vwxN4b1m7B0zxJqd3qk1/caQlhLNcMWkIaSMj+0ZSGkWFx5+W2naTr0sM801fxF4lez8PWaazbahZT6RFJ4SutRt7XU9cv4WdmnkfbBOkyhRhRudkRN0h+81T7LW4jzW5urTxN4xkGg+K7e08Ma3pFjpaeKYA++DWrW7e6TU7fy4YjLBbTXnlzzsghVZgATtUL0wXKrANOh6hdeJtD1HWfA2n+HPF9hqdx4f1DStN1N4J1mi+0zvPpUsb4j23Gnzi1XLxh55LUqYxtFAbmo2Oly6brt5Y6bNFrmiaLN4h0a/t1RYxcy2sl3Y31pmPa9pcmGdZLbBjt7uKZEO2dkpxdnqB9K/sdxQ+H/gl458W+EVe38Ga5rmt694O0yaKKN7PTi21VRSG2JvSUorDKpGNy85rCcveGcF4LttNvIP2WvD3iE6ff6J4uXUvF2prq8bzNqWstaxXCzzSEgNKGlnKhxtXYm1AI1xbdxGn+0X8U/B9j4la58OeFfECa58OPHGnCfxTp2iGK3glnMUd3aXE6kmFJobmNQ8qGOQhCCzKCqQHqPhTStL8B/tQ/FfwdBq8Ph7S/HvhnSfFcQt5Y4jHdNJLZXFxGjpsSRikW47fmYqxDNkjKtorlpDPCf7C/wa8JfHWb9oLQX1nTtQ3Sz2ujxXCRWVvdSxOkrpGVLg4eQhN21Sz9RxWbr8sA5TY8M/C+y+F3ifxR44vvFmp3+peM/ENjrWr393PbxWkdraJjZGhx5dvDGuwkszBUjOfkrnjXcmPlPiX9lWbU9R+NPwm8SalqNw91ZeF/EniIakdNEbXRaeZWtjEqGNImE7yFwAR5z4ZcBa7KrbjdktWZ+qvgSJIPCGlQR3E06R26okk0zSyMoyAWkblzjGWOd3XJzmt8L/AAV8/wAyJbnjf7aGqQ6J4D8LaxdXP2eCz8aaFJLL/wA80+3QhmPbABIP19sHPFbx+ZcOpo/C+z1K2+KPxVN/POYJ9V025tkkACj/AIl8QZlxnqyMp9x0riq7Fnrck8FpA11K6xIF3yMzbQqjqST2A5z2ANFKUrJIh7nhY/bP+F+pSoPB2leIfEtuL2SzkudOt4VjARc+cvnSI0sRbC+YgK5PXHNd8Iy3EfN+qaUl38UNJ0KPTNU8mfUb3xja21nHHdFNa1NpJWkUxqsNwI7RPmJPlIZ2BZ2KBqAn8d+BvH/gvxNaeNvC2s6ppy6XBNY/29p8touj2MVy5LLqVuqyybABGxKKVG4ZKAMwuOwHP6/fnSbLRta0DWZPFPiO+ky+r3VzCtoJlE0azR2UTOltbRJNO5DMjOyoBuJJXOYHBSeGtTtNS8aeCjrT6ZFajVU+1QxMrfbZJreE4RiNi7ZNQwoP/LAn+E5HsB9E3Xi7xH8ZP2PvBmt/Du3hXXtLsbe91nRVsF+0GKMS291JBCD/AKxWM0iqeXYbTgmsuoGJ4M0aw+KXgz4p+DfCdtc2+oeI9K0rUbGCSJjtvrcyRT20gkBCESeWDuAYCU7uEyLA5Hw1r3hr4r+HtC0i6v7jwL8Y/hvIulaVpHieBYLbXLG3nVrWyn3AIzMixfMg3K53BSpIqkriMf4jWfhTTPj/AKhpXgOyuH1WztNHRtB06T7Q+katcwNFNDbkjylu38q3BmkOyJA0u1mQAVygH9o65rFlepd38eoolsLURaVcqSZ7N7qWKKzlk/1vlRRtEoyC7MjELuUspR5Bnr3w0+LPjfwXpGo3OuxQaVf3sNrYW+gTMirbahErK0m6R41MGxQgU7TujRSVY5rB0+fUDy3xPd6X4u8a23h3S5NNsvGnjXWfsKX0lssUFpFPIvmT4jLnI2yYXzBucAZHfSEOUDq/EPjPSYtU1bQ5Y7byPCRtrTQ4ZpxFLaIksq+cNzbd8ixyovysXaabcUSPnZaoRgxePW8efGX4M6NZa/Le3fh74hRWmm6VFZRQRWmmJpsjzSOqyM4Oxo1AAVRhupwKzmB+hMK5MkjW+8TERsSMbuOh+nvXkuTvqanF/F++0zwp8N/Fet+KJr+XQbaxkl1FrOXybqO2BHmLG68n5Mn+92zV0ZJzsKWx88/DU/se+CfCAT4L/tML4LsNSkkv5fJ1y2aaeSX+KZLqNnLrnO1vunjmvV+yZmn4V8YXeueA7Jb/AOLFh8SV0v4u6Hbadr1vcxbp7WSe1McbogCxyoJWBUcNjdkbtq4RXvDPbf2d9B0/S5fiLrFleW9zLrnjS/u7kwxyJ5cqhIvLbeBllEYyQMc8E11xdyWekeLMf2FNuGR5sGR6/vkqxH5uftbaDfeMf2iC/wBkzp/hXw6j39xOm6EC4cOiMUQsdpickHdgPwOWIAOU/aD+I/in4X+Abex0IQz6nOn2ZZ4z5nlqNuX/AHsC/OxVwvJxgnHHAB86yfFm78QeC7eLytRkub1nh1RL+/e5S6ZXyJFbkxkFk2tGN6nJGdpyAdx4D8Qa1e+ENZvE8Natrlnewi40zUrG2lmkM6eYJLG4MA2od4GSzEfMGU84ABi+BvCfxg+KPxH0DwPpHhXU/DunazcLZTXN3pZkgt7dg0kzpFNG6O4iVm/v5BAbDlaAMb486r8NvDXjm98EfCS0uk8K+DbtLW+1BNSIkvSD5U0aTLlnaRjMhdgQSxKqV4oA4CPxXBoV/Z3XgaHW10/UGaeNdQW3luVCu+wCVwyZEgb5hEGJBwwXaAAepyfHH4yXGiR+H7fXvHax3QMEcN/4jZbSZndYox5dnFFJIA5QYLbcnDEjcAAZfgrXde+DXxE0L4qeMrOfVofJmi8VReQwlurS5BV1xhQgVOExgjy0A2rg0AfY3xI+APw/+Mmkp+0H8OdW+0eKtKtxq+l6xbMZIPEUcADRNcRjj7WgjCuowS3UYYYAOf8Ah14i0bQrDQ9ft/DX9nz+Mrey1gKUaKRYmgRJthZQWxdLIqPtO5CSdy5yAfOvxO8U+IvFvxU8Oav42EiWkmmW+sadbwzGSCyFwNzJEzsfNMIG2SRiXdg0pLM+QAfYn7NPiC106KO1GtRbXiZo4nlWFmXK7WwOCvLfdyvzLyTzQB9RNqtq1uJjIFDYyM5z+I4PPHHqKAPMPix8WNK8L6ddeRd2880cLs+3DJGuG25wRjJA6kcsPbIB8DE+OvH/AMQrPxlb6BfeKtO8OXkOoNaQRSXX2lFb5S8QBWSMBI94I+cADacnIB6v4m/bV0fxT4jsNDX9lXVbjUbOYMrDUl066E8auWSNggbpG5K5/hOF70Ae/wDgP9qn4fa1Yv4euvAPi+x1bymZtJfSjdLdBhj/AFkC7SG6MSoUL14xgA4Kfw1rYea4ks7gM5CkSTNjPtvjwCCv5UAato/iiyfyVHksTtLC4tWI6DJ/d5HrjmgD61+GyyKNHWaZJJFtyGYOWz8jdOAPyGKAPTqACgDL1ewh1O2vdNvYEntbyBoJYZF3LIjKQ6kdwVOPzrjcL1myuh+Vv7NHi6Cw8bfs6afNLcafLpWqeJvhzrsaBlM0tsBLZxvghgxN9KxAO3dgsDsWuiasgPafi94f+MP7Vn7RfjL9l/XtcfS/hP4Sl07WdV1DTImiuLqOW2glTT5CxKvl/OYEcDIY52BKzjeKA+nfAHjP4CeD9aHwG+HWseHrLVfDdtsfQbJkjkgjQoW+Xqz/ALxWbqfmBYjOawrxbVwPTra4LuhROh2t83QdR26+3vXNTnZ2aGRzpO98sysREsZVo8AK5dl+YnrlQh/769qqo7O6BGX4k0Pw/wCJtGvvDniTTINT07VIHhurO5RWiuUYYKsGwDnpk+g9qKdVPdlch8OftNfsxWHwF8CS/EP4CX19b266taxXPhyZjJbsbqWGCV4bjeksClEgV1LNEywxZUFSx66VZ7EPQ8X8eL4qsLO98HeIPA2pard6EkjOH1CO0url5J3YxRQPYXzWrBWUskV35TKVaKQliq6Pe7Ic7HNrrOq3WjaJoFpo1lf6LZS241e48R6LfaTBeysZn+z2oWK6eW337HZljjYqEQpjovZpalJ3Ltr4Z186zrEDxWTWWuxwXb+GNCs20tr+CdzK8V9fyqHs7NsxkR/Z457rIjS1iRlYUnfQrY3h4r8dXut3Xh7xHceFrrw1qMx1LUpdVgvFkhZbmJ5o4ILfZMLZWiiVLFH8suYlZ2uHkSNT90Rzj/HCfTNDm8O3louoeNL/AMeabeTanq2mPp0FhG2q3FzJPcPulW3unm86OSKMtHGk80avLtZibjLXj238LwXmlaJpejeKNP8AAqeJrDSdQ12S7isng0vU2sZ5LOJ0GfKiuZNUUocGMzMAxxIsZsCVz9TdK8L6J4d8OWfgzStMgTS9O05NPt7JdxjigiRIo4gD1RVULzg8ZGOcccH7WTHynxz8QtD074X+GLP4OfFPXNS8I2vhu9TWPhf8R9Ps5JobIxgstpeRx4CSQj9yQ2Emt1X7rAhuqFnuxNHnfiHWdP8AEnwm+J2seBfGVp8QdR8Xvp48R+NhpzafYxTRToNJ0awtDvaS4aRtpfcohV/NJZ9sZdkI+ltF0/VNX/avfQrzVZJ4LX4fWl1qSFFmEU01xsW3Zivyp+4eVMmQszMW2hQDhUXtIcxtzaH0ldQiOGO2aaRi4ALlchsdSe2Tj/PWuBXkmF7Hy3+3/wCNPEHgn9njxbe+E4EuLm9s5NLnjumUKlvcxiKaRULbjIIDIARyAJGxgZGmEipyKWqueT/su+DGsv2n9f8AC2kAQWfgX4eaZ4XnghfElteTm2uLny5ApR0jlgUsjEHEuVVvmU9tV8ysZfEz9C9HhS20yC2QkiJfLyWJOQSDyea3w65aaX9bmctz52/4KAWs0n7P+tajBbeY2kwjUt6Z8yPybiBtwx0UAEk842jjms8Ra8b+ZpTV7lv4YXE2p/GLXtcjt7a1tvGXg/QtfQK3mOZVMiMSfutgGMZHXqa460dNBt2Oq+K/w88a/FOa08KJ41t9G8C3kDR+ILK1tmF/qUWfnt0nziKF0yrlV3EMcHmlQIZxHxv8ORjVtG0eDxN8MbPSbCO3ttH8KeINGgkF7cHgx+c2WtsqEWMoowc5DAYr0nNpWEeQ+OLDxRoXiHWovHOinw+3ivSf9Fs7Cc3MdppttexSTWsDRMVTfAkEW1VVW2PkAYFQBj+FPin8WfAPh6bxRonimz199Tk58L+Ifs0Fu8rFEawhugiC2Ee11SNnKMFZlQq3mNcU3sB1Hgr4/fsfatfP4g1Hwuvhfxa1uYbjw42mSSzIyusrypZ2gdDI0pVRMyiSQKuPkFc1VzWwz5n8Zy+LvEnxfbSPD9vq3h0ahjxHpizzq7Xnl3CLLAWGS77bq8ldYzsUl1XhTWkdY6gRfDP4g+JvAusp4h8F6gkWqxLBqvibSkgluSLqRibqUByPOjlt5bZnh6hoZXj+YAscq3A988caRrtvf+HP2oPhI91ot/4gEdxNaW7yXEM9zADDPbyjO2WK6iUlXIDI8e/PzEUgKv7T+jeDf2pvgtB8dtF0NtF1LwVqy2vibTNUtVj1HyILhVkjZ1O6N4twkR1bBR2GSGIq4uwj5m0Lwz498PeLvHWk+DPE90urrqWn65b32oXcV5dajcwxskcT3Hn/ACxs1wVZmJBACgFxsNczGesfCDwbJYweDNJ8LWOuSaslrPqKNMkENpoz3Eghe71FnfD30gikG1ifLijxGrMd1Kb59GI67xrqvijxs2qXGoaimrXUcmo2ckCW6L/ZQhu7iHLSO8SFQLaQrIPOY/OwAHy0o+7oMxvjhr/hH4M6DbeEp9fvjH/amhapfTqn2ye5v9y3wVZMBpFRYlwQRnznyRxTvcDlfDVro3iTxlqWs+Nvg6vj/VrSxi8uGXU4baxjW7m1C7dPnlTzFdmjVVYYCqTuxtJqLVtQPVv2FPh7pWpePNd+NPg/4YReAvBviTSZbbTbSSfzZ724aSNnnh+Vnhtl2zBGDDIlwMgCuXEVOTYR90rc3Fiyxw2ErrJG0jurggSDquSfxBrga5tzU8o/aZ1WDw78FvFlz/Y2o6zJqUaWEWkaeWkn1EylYzHGFBOWRn5AwOvaqw9Be0uhS2PIdM+IfwD+FXgqy/4SH9kLxf4Z8O6XbQ2xudb8HWcwtolT77yvK0so5PzEF2I6ZYV6L5krGZb8GyeB/H03wl17wp4NtvCfh3xN44vvEdjozWC2UrS2dlNHFcPEgAJdreOYegZBzjNTBW1Yzuf2G9V0PxD4d8fa9pHlie48Y6lFqIjmmZXuUuJD5gRyUXdE8P3OuOeRW9LqyWfQHi/P9hS4OD59tj/v+lbCPjfUdY8M6H+0b8S9K8eaf9t0LxbpelWs8l5CTFBGllsaEqQE8mQSvk87G55VmZADxT9oXwb4Q8ca3beD/h1bxXdlYzwXNzeadfNfRWtugQyTtJuY5CRsAC4LAIoK4zQBvax+y/4b8YeDP7f8Zadc23/CPaLcNo+lRRyWrMpcfvbgiY8BVLLGCjDeS5AOwgHjvgX4Hw+FNCu/G/hrUNY0/UL3z47eyZi1uwi2qhkVsuflDlQro2AByuKAOJ+G/wAcfGnwv+M+k+KPFHiC+vNEt0n0y5jiQbIIZojGZ47dSSWjO1hyW/dMu5S/IBwHjD4Z3XgXWNZ+HtxaybbbV/Pjv5AI7J7RhujuftO4iaN43QK2ABGZGJz9wA9v/ZP+HuieNY9Y8ca/o+lCxLLZ6Pd6lfyWvkQ2zbFY7BuZm2bhGrBsvna+VYADNc0PQbH4v3uqzX0mtWkdrNNquoweYYrWOOVPKuAsrGZxFI5feQm3dkAAPIADf+J/hzTvAHhRtQ8Z2DeI/B2uhtR07X9Ffz10nUGOZ8Kpy1u5LPsyssTDOx/mJAPL/wBmz42a7+zX8ZNJ03W/HF/cfDfX5Hnvljl82xe3nDRx6lGh3BHSQDfgKco+7GMUAe7/ALUdkZRodla/Fhtf8Z291N4mvtctLlvOtrWUQR20cYRxjCxqyhiMgNgZ5oA8iaTWPiToKaV45XTVisoLu607V1tI45orm3V7oF0QgIrSCQ4Hyf6WxCIQ3mgHpHwF0nxPqQsmtbGe2jvooJIphLLGdu0/K4Vx1O7JYnG3OFAC0Ae2+P8AWNU+E+hWZ1i9NtBuIeRSPmI5zIwOETGec/w9VoA+X/DR8b/tFfFJvCltqFtp2gW7G8v72Jt0aRq6k4JYgnAA3fKdyfw4xQB9BeEPjr8C/wBnT4bar4jsLQw6PdatLY6FpNk8bX2rfZlVPtC5OSmfObf9weYAMEqrAHD+IvjP4Q/aK+JPhDx34O0mPR/Emg/arQadK6XmoajavD++SYRxgW8cUZmO+U/LlcZ3bSAd1qb+GTNMt9eaeVVyJFvLO2VS6g5IMqwg5wOfYDoKALkdzpFhHLJZ6xprup3sIb+2DMwGeiXQbOSfX60AR2c13eapAtiZriJTIrxb7m5KfOOpW7YKMDHKfj6gH198MJhPFosixFN1uwZQGUKQH7EZ7d+aAPUaACgCjclg84JwNmRjk4x+f5Vxylaqykflx8YvC138K/jl8RdL0LT0T+wNa0z4yeHlESmQgSGLU0USqWkSWK4bKKxw1ipKjAzpKQH0p4nv7q1/af8Ahtqvh3xcfC2h/EGKfXtWaBznX761sYoreyk3nYQ1sS2zb5hwGGGRCrA8s/br/wCEA8FfH/4M/EHwT4Uj1b4g6n4iSy1OGylWYX9h5e0RXEC7mMp8w+XJs5RJFLEKoVOPMrMD710FY4bKHypJGhCnb5rszEknu3JHXBHGMY4xXnyjyyGazqMAjrzTqO8BowLm2nfVHmuJ5GjhffBFEzrx5f8AEF4YZDHHPUVwxpTbujWJ5H+2Rot74p/Zi+I+nWMkVu7aFdSiYsilVj2SYO/plUye/AAyTXdSlqRKJ4ZpAtvGHib4YeJ7uSye88f+FtH1++tr/XIjElxLZw+bNFZTzjAcy7WNvGquzjcJMuD0VJuMTOMLs4Tx78N9R8GeIdQtJodX/sJZ5pbE2sNzBZ3MMsrAPd3tnZ2MUgwSds2pMCGwWIbJ3py5olONjc1fwjFpPgbS/F0WnNBYa9azzrBE8UOnxWwKuZd9r5MEMG0GQ+deKtwqYluLwhBWafv2Fc4fUbzUNA1mHWIzDfyXHk29xBl2v45Zbf8A0fzHiUyQiTzHS0ihjjIDytZQF2N4OqSuhGbrXw78PeM/DdzpnxB1K2u3t7qC/v8ATLfT4rJrd4WFusUdvA4ihdXWC0SP96IVE8SrLdzlFyA8q+NusaZ8LvBfhHQYZJLKLS/EttrU9zpcUb+c32oySmZWzGyI8LpCjZEphYNujtIZJKir3RUdz9hjdrLZR3ttdRRr5TMJFkMoKlflcHOZBjDf7QOeTjHn0/dkyircWNvf6YlpfurLDdQyM0SAhpBIu0HqAGICleu3jjPEc7b0JkfMn7RnhszfED4NfB0ancjRPFnj+fXp7Xz5ArwWVrJctE7xsTgS7HiQFUyFG3EYx0wjJok674ZXUVz+2l8WpoJYFkj8L+HE8ndKspUiU7mVuIyN4BTCdUO3JJp/8umaH0fcNEhjaVdwLFVGCfmAznv6VwUldMJbHxf+2Vbab43+Ivwm+E+qh203XfFkGsX0ULywpBpdniS8llaFdqRsJCpkd1KmRXDADNdWAh7zLXwkP7BeleIvHHhr4hfHqS9fSrv4h+ODqVuJVWRV02CTaYSq7UG5C0eQNwKKx3MgxpiHyysZxPuTTQwsYQ6qCFwQo+Uew9q6cO700RLc4r4x+CtN+IHhW+8I6pDJJb6zpt9psuzOfLljGRnscqvPtXPjJcrj8/0NKWzPl79nXxNrWh6R+z9rWrSwzLf6Xqnw51+eeZVe2vrLzZYE5YZYmzlQgZPK1m1zIJH1j4i8Z+FfBmn2+qeLNestItL28h0+Ka7lWKM3Mv8Aqo9zcZYnjdxUUVaRB8d614r1Cw1T4s/Hi68LaFb+FNW1uz0e317Xbi4kgv7GBEt1MNtEmRGJzJidWydzcMEFdshHPfEXTvFcV14X1K6+E3xS0+2iN5p2mSTai+qaPoUJt5I2uUtoF+0sGjDLE1wQqeapbGAtAzkPB+v+HvH2g6nYrNNdQeHJYLKCeYzMNQjuYkkj2xbo7icyXF0IotjRpNiEE7Ew1xnyAdV4+8MyeH/Ctxo2saZa6jdKzwXNvplha2t/YzALIPsV/B5Yku448M1sVlRsbSQTT5lIDC8PW3jTUvGvgzX/ABD4V8Q+Lw0Uz+G/Emg6aLuz1OGe1aGEbwGjscEpI8ZEflgSqxkySIA4vxD8P78/tWeIPhv4bsdRn1fVItO0KWG1QvaRyNpNquo7blgVicQMikkMyIzOo3uuE9gPQ/iD421GO1tPA/g+G4bR7DWLewtdUud9vu8mR5L2WEFx+7JDJANrMzFmLbAuYA2rWTxhq/ww8R/DuGys7rxT8SrazvBaiZ/tEOgQKhu7642AvGGB8iFiCznyicljVIDzm204XPxi1fU9a1GZJ/DemKdKsDbwi6vLgq/2YzylbdjGJvs+I2B3MqAtgMCwMqbV3+F3hKDUT4evrrStHutev7O+00vfSaZI72VvBeSKyqjrG/2pIpNixrJIyqv7tmIB3Gmyaj4XvdV0XXdHvrLw3psEVpfWy3RiKyQWMt7dRfbSS0ssYmuDM5P72Z9q7VUsADBuPG2m61f3Wv8Aj3TdLS0g0Z5Jf+EfvmAtEs9NmSWWOXy8EhMJvjJTMSIrMRI1AFXwbb6F4O17R9a1K4j0pPFcGjajf26A3UcMn9mM6glt0sktza3N6UfOPOtCMHgBqF2B1nwr+P8A4r/Z08P6d8KvCkPw68aeEdF8yPTfEqa8tk13AGimW3bzX2LdPbyvKg37JAPlUBWAmvh+ZCPtv4W/Fbwx8UtF+26Es0CxsYbqxvovKurWUZDxSxZzGwbPXgryMryOHktoann/AO0t8S38DJo3hDw38afAPw11/XBO9rqXimJXj8uBVDKm+RUjbEgwW49K2o+5K4pbHm+hfC/4h6Hp1t8QNX+Hvh/44+Jxai5j8QXnjBpI7vjIe2tnhMEC4xt2c9gxzXRKoZnReIfHPiH+3tN8Z+L9J0fR/EHgL4aap4tvNGa6bybC8mBiiQt0ACwSoSe5YDpUKXMM7n9hnwLN4D/Zr8I297axw6hrNqdbvtikbp7p2mOc85AdR+Fb0upLPYfGhYaA5TGftVp1/wCvmOtRHxX8WLfTP+FseJLu9iguZUtdNRUMMT7WWN3yS8iY5J4AwaAPMtXsdKgtHkt7OztkVGlb/iVwCNeMkFlmAX5ARuJOC3Q9KAOT+Kn7ZfgP4hfGKbwnb3s9v4F0a3mtf7SVnW31C/WVFM7BI3LQAK6xbhg4LbRkYAOh8MeK/CXjGzbTPDurQXcywtOEjv7qOST5MZVFhQFeCNwXjJ3HigDxHVPg3d+LviLbaZc2sU+qyw3F5dve3skdtp9mssQeaZ3x5aqZI3yflzuVVJIoA9S8ffs9fCzwz8HYdStvEC63BpKSySLbTXk2G2fcXzzsi3MNykRqTnHIICgHrf7Mfw80Xwz8FItKvtEto2SP7TO7kPM1xKN7O8aAyBd/A8yUsMAbIwTGoBzHgM/D6T48nwrqlpbSW/ivR59PhuZJXjgkuUmhdYougYs2MyOpZn+RSWUBQDiPiDpNp8JPGr6D4fkjTRZ1az1HQjMZdP1CbcjSW01vuAt51jk8zC7UZFeSLYUXIB8u+LdH8P3up2vgPSLC6aw0zVLqe3kmIaT7FOltJHHkEZZQvzDATchK8s6kA9w8N+D9Jg+D+q6xZqxfRo/t9wBbFjc2q+ZE5KhdrlUcfNhgQrE8spUA57w9badrb2+m6DDbXiTTLtu1nkkFvgjdzIwbe6p8srRsck/wjAAPs/8AZouNGubhYILOS3WJA6LJliqBGAHykjbgEDgY2jBySAAcP+14uoeI/Elr4fQFv3bqEVMzCVkYs4XOGOTnGCuEwQQ3IByXh34W6toaWfw98JXaxeIPFkSRSX626JDZWqttacsMSSEgERqeC24nYGyQCbxZ/wAI9+wdpq2ngfwhp3irxNcRbrnxH4kSVmSINkxBUbCDfyVjK9/vdKANfwZo8eqzp8UPEEC6f4g8V+HoFu7S30+5dI1knW4jVnLEu6oIwXAAGZACRigDp/8AhHrMxGON7xSpJHlDUY1xjgHlh+lADZLcRwyOftLBmY4kluW5HA4eBuM+hoALS9ht7tp5LayKI/zGZrfKqGyCxa3DAYx3oA+ufhM6y2GhShkPmWxkGzZtOUYnG0AYznpQB6rQAUAY99OYLqa4aLcsbID04GBkknoOQT6BT615daqlWcf62NEtD47/AG/fBd1oWqeCv2grKwtzp+gTS+HfFjKxW4fSb3MIcMI3ARFnugVxgtcITnZx1Qjzq5D0H/AHwn4C+Mn7POo/s+/HazW/vvhXfT6Tdzm7eOQ20Zd7K+tpgUdY5LdkZGYL8oGVwFY6LRjOM8IfDT9jv9lfUtQ8aeALWXx7460fTrm5so4dXi1BoLUIxFyzIywWsYCsvmuFZegDsyk6Nq2gH0X+x18RPiP8T/gZofj74p2GkWOreIZJ76xg09Cq/wBntIfs7Nkn5tp3HknBBPJNcVaCb0Ge3rNv/eqzYGQEIxk5xXDK6lYBZo7cSZkVQ21myRzgDk5/4FXTCyQ02ch458IweKvh14h8LQok6atpd7Z7bgmRJfNjdcHIJHzMp4BPAxXPSd2aM+NP2UvH+peIPAvwY+2WtpezWfhy70VoI7XznxZTSwCbEsiJH5NsqOzL5jvl0Ee7GOrEL3FYiL1O8+IfhXwXrHx3uLTXAn9mFbK41K+luLcXFtcyRBYtjramaKI4TLNewcyAIjVrR0iVuZvxzvhL4zj0OwtPN/4RLTobVZrtZfs1gI4QxuRGJZ555o9wlD/6KAqSq92Rkm4x5nzGbVjxfQ9XudU1vTp4NE09ljmu49Puv7REd21uY4lluGZFYRRtMX33Cbk5QRNqE214+mLuhFaHT7iDV7DwrpumWY0/Q555rRdWtpLXZ5CKJJIbVZGFrJ5JCIHDNYWiyys0lxOq1NgPLv2jNBkufgbrVodFurRdNma6inlMZDupgSQSqXPlXJjSEsibltrdbK2XMskxBa2wH0n4t+OPj2PwL8M4Bf2eoT6xo2jnU9SNv9oe71VrNJmkjMDFpiybt4hKXCKwmh8+NJbc4zoaXQ7s+q/hNqo8c/D7TvFDT29vNr9uk15HbXcU7STJiKT/AEpFjMrfJtDFY2XABVSpVeJQ5EylrueDftTXaeFf2nP2fPGl5q8w09vEOpaZM1zInk2889t5K7Q2wrkEZ2krkZIOAH3oybTuOxu3FxofhD9rfwbqer6w0Oo+OvCE3hK9uI/K8r+0bKZJoofl3COZkmkJQnoEwe5qC5qbuM+prvfFaYt1GSQArHjaecfkDXBSi1ITPyl+M3xR1Lx74x+LHxh0gSy6h4nK/Bb4b2trBH5l2kzMt3KhJ3OS0sihlxhrkY5TZXpU17OOgz9G/gN4CsfhN8J/DPw9tRAw8O6Ta6dLJC7Oj3Kgecy552tKzsM9A3QciuOrLmldgj1S0G23QBQvXgdOtd+H/hIyluYfi+FJ47OMyMpEwcbWKkYI5yOuMj5e+cVy492lD5/oaUup8k+K/CPiGxk+LPgDQrSw/tPwt4k074peEEniVFCNMJbpIx0UlkuU3nOTMM9a15ueFhSPpyGDwh8YfAdv/bui2eteHvEFnDc/Zb2BZYpYpEDgOrdSAetZ01yEnnv7QOifDXQPgl/wgU17ZeGrAzWNtoun26ovmzR3EbRQRxZzICwAIAPBOTVSfNK4GB460v4tfHXW/E3hzwj8S7XwF4R8O3UWk30sOnG8vNSuFRHuYy7OghiUSLH8h3N82SBWkJAfKEPibUPhr8Q59PtdW8G+KrOygt9W0+60AzWP9qTaffwvZxTxMrRxJsUQhoTIgCfMTtzWkncCLxL44uNL167sFskMM3iTWLrVdakeF7pNNa8WGzsrSeUfuUeWVpJHyowclhUganhT4geMJfEk9r4U+Gq2FzcWMN7pw8Gad/bcssvmlFlnlae0ttqkZWR4pA2SclQCajJR1AzdA8W/F74W+Kdc1O58Papb67ul1S00fWtk13qUhuIZzM99HmKQ3kavB+74ikihjVTwTlJqctAE8V2FifBmoeCPCV9e6RqGmXV74gshMAkt5pGq26pDcROGIZrQwokiggmNC2MDNPkA95+BWi3vizxv8Ub3UdPaV9Wt4NG8yOcRNaQWfyRW0bKd5QxSRTLjA+dgcniomuUqJ8q/GLwuumeNLrXf+Ey1rw1Pr2uabpd8ILTy0tyLmODaZpNsqIi5k2gYZscAfMbhPm0LPVPEfjKy8XeG/EXwptV0PwN4e1Vbrw1ZWFq8UmsahFbSSeSQW+ceY/zvLOyIiEhEcsWFGRzPjuDx9D8Qda0rxv4fuJfC83iuLw3Z+J7do5IrjUZ7NbZLi5tpCNpZJJHdxlSfMUD5s0nsItaHoHgnwJq3jDwZ4Lgv7uDxAbKTTY7qLbNIlla2T3diMKyrJdbrdtyg7VdwBgAlxA8m8JeN/EI0vTtRksovFFzbLFbeFo9Sv40vba3Z8S6ddqAGSFHWOeFzkLu2KxLmtRmzd3Gt6BY3Ftpd1Lrvh/wobgQy77SCGC8Gy2snZsIyxQ+dPbCXfMflVCm1nwAfSP7InjS8t/jLKdV07S9ItPEXh2HTbWKFZVuJ7uyQTSNKGG2Mq09zCIxyq26/wkVjXA6r4gfEbwfN8fb7wH4+/ZG1Xxdf3ds8uma5LplhcC7sIghZbaOdvn2tKSdrb8NkjFZJXQHl+n+AfhH8Rvir4a8DeB/2Xvix8KdQe6ku7jW7Qrpdm1uhzNFOiylZI3GE2gZw3FbXVrCJPjz4k1rxn8M/i/4r0VrZZviX4k034U+ELZU8xrqwtJvs9w6t1ZXmkuyDxhVzjuYUbIVrn334H0S18N+HLDQbK3MEGnWsFnFF/CiRoFAX24p4Z3cipK1h3jUldAYr1+12WP8AwJi6e9dRB8g/G+W3g8WXMuoSx+RNaxlVnlttitvkDNtmRmZumMHgADtQB5pK+jz745pYHtJMoxF3ANwYH5VKQZUYwflPTPoaAPIZP2cvhcNRku9N8RLaRl/NTTbm4lniYneGY7IQScNxtXPJwxBJIByn7QfiI+FNP8LeGtMs5tPubW/gvdNuo522tGj+SjwnhkRnSQDhTkvkYOSAen+ErzWPij4t+xXOq+GNC0OR44L4XOryG5unhkMqRFUTzB+/eSR9rxqHDKWyu1ADu/jtoejW3grwx4R1rxGlp4Ru9QnvLlLGL7BLex28Ml1NBp1qigIrR2zp5rBpHklUE8igB/w9+OFhDqbeFtU8U6Ho2nbvKuNC0ixiuY7NY2CtHcTStmeRSCJG2ONynBYYoAzvjppGneE4rPxV4J8M38kt/fww3MurRmGXVASkUUcYYCSKK2dxOGVVRHSMIvUkA5f9pe0vvil/wrjxT4DWxj8SeLtNht9btrx9qJNYNKRcSsQd7RtbXdsCQC6OoXdgYAOBv/gza+ENMlsX16W5uHUCZ42QsWjyFHllvm6KeFCnOMAAAAHb/CGzWDVJbC+sVuLS7LxurQGFLqN02So6EbM+W5DYJ+TksQVAAPPPjV8K/Ff7OHxAVtMF/P4T1i4D6FqivJKpVtv+iSSou1Zo8IADw6BTtGCCAbPgb47f8I3e2usQ6fCZUaE7pHITK4GHLL8oCqiZ+ZhvOAGzQB6z4g+P/hXWY4/ED6Rate20ZFxePbGMSqvzYizlwrcYXJYHHOSMAHY/A/xr4Mv/ABlfeJJr2GBnjUJJK+9zwgCAdAoBOCDzyc9cgHA/tn+LPB3jM2liHiu7WxheRRHvR0j3bmZsDgAKCCRjqSF6gAZ8C/EUniv4S6ZJqGn32ovpNxLocU8tn5zz20CRiE5FvIHKIVjJDc+XnHJoA9AOiaLNAfL0Cez5AO/TdhyeRjcsWPoMUAUhBYxRrJYa1PE4LmQPazgKvbpcYHI9aAJF1KWOOPGrQ3yqcyfaLnEZzwc77txySOCKAPrT4USxzW+hyweWI5LYkCPGwfI3C4JGM+nFAHrFABQBk6gm+aWPyBMsilZFcYBTZyPoTgfia8TFJLESl6fkjWPwmD408F6R8Sfh/rHgbxDGs+n69p8ljO5j3Eq6bRJjuQTuHvXXQraWRnJan5r/AAx+Jvi34HeN7PXfFMFzpM/wuEXgD4gadPvb7Z4fJKaZqXk5YOImkRVcEB4pIWDbXOOmSfQZ6z8c/h98Mf2Xf2QPip4k+Hw0vzfiXcyNbahZxJKLyK9kJt4UYA5iiiLmMLtj+Z2xlmYxCUnKwFWLw98bfip8BfB/xb+F2jap8PYPhXpEd38PdDuAst/q/kQeWzXO8ArbzQI6Igx5ituzsZDV2T3A+nP2Zvj/AOFv2jPhPp/jrw5qViNQYNa6tZRyZayvUx5iFWAcA8Mu4AlZAeetcdeHLK4z1+VhneCGLbEwRjAJ61zuXZgihIoZVt4o3Zj95h2Ld+RgnKjI7Ag9656TaZrLU+Vf2O9FutG8UfFXwe2sCceCvH+tL5cIHkC11ALcQxoOBHtGz5V2hG8xTw2a9GbTiiFuei3PgTV9Z+Osms33h9JrCKOKRLq+1EztCUhAWSzheSUW24gJJ5aW3mFcuZRiq50o6MfQ53xt8KfEHin4w2d14l0ea/0B7tJLaW7njuLa2Xb5hjNr5TxKxZGT7S0a3CCQbLsZZKFWUafmQ9zpPipoPgS3t7mTVI/+EeuNRUA6poVi0+uy+RC6ILfy45JZJkR32MitJEpBXaSrDOhWqN7AfFPi74gfA/QNYuPCPw08S6rrd/psS3OheGPBOnPfTG5ttzQR3N5FLNHJFAqtcmJJZBJcMZ7kSOPKHoiPIL7W7PXNO1DR5/7OSHxBoMMVgbnxPb3It1laSFZpRIGyIriaTfbhRdCWSW8nV38p0Um0roD0fwnp2k/DfwRoXhjS9Wk1e3RJA1lqTpNBJBNGQkEkmWtbi0ndS8HmSLFISz2d1HLvhNc+moH1R+xr8TBr2iXvhi7k1Wzl0i4ey+x63bCC5gnhWKN4mcYnd9oQqt5Glztfh5wjSLx1l1LidJ+274Tg8T/BG/8AE89pOj+ANXsPFo2MPMaO0mHnY2huGgeZlwM7gN2OazotFHm37U+s+HfFd78L/h7p/iy08NX3im3bxJ4G8US3BiW3120kjezW5bJWSKZJfLHmdGwAWY7a2oL3GmJtGn4//aU8W6h8KNc8I6Z4L1zT/iiNRtvDl5plrFPfPpV3eEq98+5cJZfM/kSlmUs6KoBDKs0qdmwPO/2Ufh3pnxM+My+N/DtjHN8OPgdbP4I8Hm4x/purcSX2rGLjEskkjuXADNvQ/MytturJRja4z9ArazXyUhleWR42UlwQDIBnBYDgjuRgfnXBqxbGzbAiFQcZ5zjp1r1MP/DRnLczddto5ZrWZlJePcEwe5KHH/jtcGZpvkt5/oaUup4T+0fPf/DjV/CPx9tIIJbDwvcHS/F6+UjyTaBeFY5TlgTtgnFvOQMZCtz2JhJX0YpG18FNZ0jw1q998G4JmOnW0f8AbvhO6+0CWLUdIuJDIyxFVACwOxjEfOE8vkg8dVWLexJ6R4h8DeDfEmq6V4g8R+GNN1LUtBkafS7m6gWWSzkcAM0eRlSQB0H0rNaKzEeJ/ErWdd8S6pffAr4S+FzNdarqM6+JfEi6eYdP0K3lj3ylpMj7ReMjBQFJOXy2MYoWgzwn9onwvqfgbWl8GeFfFGi/EWzNxFNpvw7ltpLjX9KGxUmFhcW7eZFCyBiYpWWPa7IeDitltcRzHgz9nD40fZtW8beIvhHaDSdedpY9Dk1hV162lOHeVoZNlqUdljLWu4LtXYBhmzPOm7DNv9knxpd/Dbxx4T8KaR9ovPDnxOiSS3t7iQ5tdkEpikgab96IlFlLBJbOXCYQo5Bqq8WopgeyftTeF/C/hbwJY+Inlh0TS7LWbOyvtQUYfTNOubhjcyIwYMvlySiYMchG2tgqmK5qM1fUD501vw5pHwgj8FfCEeNjq13c6XY6qZJJDeySyTSkWqW7opzbQWyXajYC0r3WP4jjsUkwPRf2LtE1tfiP4ju9NN/cadYjXrW1v74hp7mNNUZIjdb2aQTSeZzxwtmq5+Ygc+JmkrFROq/bI+Fl/wCIdMl1ddS8OwWnlKjnVNLjuPLuSAEljiNpKxwzKQQQwwQGHbnw07S1LPjT4JaxoNmmqfDy58UCbX7HV768OrappLvKYobaAQ3jx3BLGMXEhYKeCYwdhC4Pe9dTJnqHxL1q203w1L4Pl8R61ZRaPrAvJ/Fv2sJ/bOvW8qWyXEKOAxtLIrIGiijVXcbEU7QTL2Ecj4li8RW3gXxdbXMlousWOmJrumaqpktbzc0boIHBDPJPHCIUABLKtykRIZAqkWM6XQNb0TwN4DTxBouoi+8Gw3tppFzoOtWBPiDw5ehZDaWrXFsjtdWjCWfySxYqZFZM4K1rcCx4k8P+FYPAHh+08Wf8I/JrBisbrW/Dc99I6wNGZp7KO5htcE8NsmRAB9odZCuN9Q6iQHSfAXVtB0j+2fipoWvW+meF4by70HR7vUWmays7zUNRkSH7SzqDI0QfeTuARZooyVKE1M37TYR9HeIPE/wQ8a/2T8F/GHx70TUviBCbe503VLC5htdRh1ABhHdQ+UfLEhxzHnDLlSu04oUORXYFe/8AG/xk8E/D/X9a+Ijade6xpd4/h3w3JYI0P9sXdw0cFrdNEWCKztKSUA2rsdgeADlZt6DPOLDwxbeMf2h/AHwQ8JLaXel/ATRJdZ1nUwFaNPEV1E4hRkXAaRXLTsMH5mweQRWtRqMSon2X4SnkuIZ3kvBdGMrCZRjDlc5bA+UZOenFYYGXNKdvL9R1dkJ4648Osef+Pyx6Y/5+ovWvQMT5B+O+s3Vh4wEE17d6fb31sskM1vJeDzMPKzDMKuowOORn3oA8pXUtNF9b2eo+LLzT7G4mUXOpNdXix2duFd3mbzEUFtqMFBGC5j3DHBAOT0T4jfBD4q/FhNe+HPg3W9R8J+C4LaNzJYxRHU2cyBXVppA8juybt0rxudjEjtQBe+Oes6J8ZfiJ4S8V+KvD0umeG/ClndtYWFw6HUbm6LxbFkEDvFgyPCkKrIV3yEyFFQqQD1f4M3Pw60+xFta/EHwFFPDLsTTNPNtKlo+Qzbp5IWEkgJ2lol8vOdvG00AeS/H7wZH4u+K3hv4bzeKLJNU1O7bWLq9tJZGmtbGGJppcyuAOEUhYooY4wZWJ8yTbtAM67/ar1nwNrcfw5+A/w78JeEdMW7GnQ3R083F9d3CgiWT5mCkhw5Z5Sx3NjcwJagD0r4nSeDNAlsbLxx8Sb7xL45jgnvbiaRZL187F3iKC3iVjGhBCpDEkeTmSREDuQDV+Efwh8Z+M/Gdj4w8a6Pqui6Josdva6LYXfko7wRmGZri7GWkWSaUGQLGqk733lI2WOUAxfjJ4R/sW+ZbrVZzIiNC/mQNJIz7cjeUXDlwVBbBwT1Xk0AcX8OLy7g1BrUabHcI5XeeiOw+VgC2SrYAcOy+X97aSxVaAPsqw0DQvG/gVdE8W6Haatp15CgntLuHzEYEYz8/IwOhB3A96APzt/aB/ZrPw11tz4M1q7i0uWeVVtLyNpEt8ANsWUgSsvGdxDrjf8w4FAHhWqeIdd0eSKBtY06a6uyIoxaTykBimOUaPaQSyKVzxnHHJAB69F+zb48tdQuItQ+JMGmaiDtmi05y9uD90AOyg5AHTYR8uQRQBrX37LfiLXrqObXfi39qhOPMdZI45WQHJxIVPPo2w49KAPdfD3hm28KeE7DwfoEtlDYaTAVhiWW2kkYtIXZ5JGthvdmYszN1J69AADQbVtXtgokNrbpz+8aGwIO0MT9xh7dqAK934ivo4olm1fS1DFlUGGPls448sNgkdj+FAGjoet+Z+7m13StjBld2S4LL0yceV2HHAPXpQB9b/AAov4tUTStRgmSVJxPtdFKqdvmLgAhSMbccgZxkDBFAHrNABQBmXBA1Bt74yBsBPHTk/XmvDxsf3rf8AWx0R+EitJg0UY/eO0qZO/gjbgH8cmjDySM5HzN+2F8DIriyl/aE8K+F01XX/AAvp8trr2jxqMeKPDkg2X2nyDBPmeQC0T/MwZcBSdor06VS6JPFvgF4u+Fninww37I/ja+k8Q+C/F1l/bXw61fUW8t7q1EhL6fNIxcJdW0w2AgNuU9Bld81JSh7yA+2dT1a18NeCdU1jVH+xaboGnSyXBdGCiGCHLlW4LIqo+PlUnHPc1nSm5y1Gfnt+wVqnwG/Zz8B3vxO+Jeof2B438X2Vzqdnd6msyWE+l7gyQ2ko3LK2UDvjMqiTBBwAemrTU1YR9Tfsw/thaf8AtF+DpNWuvAmt6HqdrcJbXFrDbyXNrL5jbQ8VxsXjYyswZVKc5LKNx86dFUxnv6iNGiS3WOJPNd5PLYZZgeVPHucnrkr6nGFGHPqaHyH/AME7NT17xdb/ABj+Ll9DGtj4u8c3d7YXKs7LOiM6ny97bhGoKKu7GB8oACgV0VfdVhx3PsmbOIwrZYlhgAtn5enXGenXjn3pQhzEyPgX9oH/AIKOfDr4c6pb/D74I6baeN9fh1OS2N7fX7rpdncPLJtbzcq9wfMbJwyoqnhuldUcOt2QfH3xI1f4yeNPiSvjX4xeIW8a2WmW10fEOixaleafb+H0eIn7K0sUZS3EobEMgEsUgOGLANnrhTSEVZrrw94tng8d6XZQpfeN9cbTrZLuz03zbWxxKLOaNIWtvsN7ENrKQfIm2El1I8pwDu7z4ceKNPvrK+um0xm0zxBFPq4n/tlF8TXz28bRW9yZY5hpuofM67i+yY3MXysigySwO08OzWWp2vh6+0XUL2Lw7qhe1hnMMcDNYXEbJ5cpePyYbkSkxTQup067diUa3uPLYSM9r/Z60zXZvGWl+JdO0+CSCztp9Nv7m9DEQ7ERTFZMxNzhTDC8unXy7ojMGgm27ScK7sgR9ea54Vh1bwtJ4LvtRZrafT2sJZbiJH89WjaL50TYCWUu3ylMN2xgVwwl7xqtj4t+HU3gnxZ8AvgxD41hsL7SvC2sa/4Q8RxXoBij0y2hvBP9pznCeRDaynuCFYEEgj1E+qMmcX4kvvEniTXI/BfwkTXv+E2+JlpJY+FJ9Vu5ri88M+DHlVrm+umlJaJp9i7IyNyRiNvlc/MN8uoLc+7vgl8LfDPwb+HOg+BPBdsy2mh2Wxo2YBru4JJkuHboXkk3E9BkkcV5tWfMzQ9NsIWitdm8MQMb8YJ9SR2yc8VUFoTI0I/uD6V6VD+GjNmD4o1CwhubDTbi68u4ufMlgjBwX8vbuPpgb1zk/wAQrlx0ebl+ZrS6mN4tsdL17w54h8P6lpcupWt7ZyWdxaQxhneOVcMoB/i2/Nj6Vy0HysUtT5M+E1h4y0LQ1+Bdxc+V8TvglerqfhNrlhF/wkHhyYnbEd244aIvbtj7kiRE9K9Fu6uQfW3gXxlo3jvwppfjTRXdrXU4N6LONs0fJDRyL/C6sCrA9CCK5qmi0GeefFfxT4gvb7/hUXwpnltPFfidFuLzU4YlddC0/cqS38gOcyHBSJf4m5xhDTpr3byA7DwB8LvCXww0yPS/C+lohmGby8nbzLy9m/imnmYFpXYjksTx6DAGFSvfSIHGftAeNLvwF8OE061vodJ1PxLef2PbanMQ0em745JJrxmJGViijkfqOQucZqKPNJgfM1inh/wX8WPBGsRWFzB4J+F2jnR/Cy6jNuutRmnnghOqSNxG6g3chQAfMCWBwcD0XLnjygfWer6Z4Z+NXwqaG/0iS50/xLpiSxWs0KebC0ih97K25QysVbDZHyr24rja5JAfP3wD07TvFn7QI1L4Z6bb6h8PvA/h6z8Lr4pE6yJfXdtGSohJAzIhnZW2jaAW5yQo2jKwGF+y5pN94Z/aSk8EWmqWWlX2iaNql74o061SNrWfdNbpFBDg5TyWeMuxHLq/J3k0VZJrUqJ9XfGHVdD0L4eazfeKb+0tLIW7Rm6uwRGWYEfwMrcnoAw+tcKvfQo/PbxNoHwm1fT7WRvEmk3Ru7fNvBZzzvP5pQDYywTJcuMDOyR5OcA9K9SOyM2ePa9pXiX4PW0l3qVh4h8Y+HYbrTGv7bUr+O5u7KaSRzOqI0aPB5xlkhyVJzMT8zbWq47geo+F9UuvEdt4C1HUvglfaVdXt7pT3umi7uNR1S80KO5RoXNjBAot4/MiZlmc72CkAtnIU5xiI0tU+FHxr1a8MNt8GfiG1xNe2k9/punwQ2NkbiwFw1i0dy7qV2yzLKcFkCtsVfkyYjWjsB2M/wAEtW8L+HLD4o/G3W/C/wAGdC0/7VNcW+ir9t1e7urqBoJo4p2+SOdk4ARZHB3twSSKvGQH0t+zvB8C/i7+zlpWieDdL0/VPClykkN3pt+PtEiXAkLyLdiQlzNuw7EkEklgcYxzPmixj/GP7OHhTUr7SPD/AIL+GnhbQNKXVrW81LVbSziS4jhtZPORYdiBhI7KFLbsKuSATQqjegHI/Fj4kaV/b3iL4maynmeDPg4ZYtKWLkah4sdWiMaJn995JcxBOoklcj7nGsANj9kP4P618Ifhlc+JfF1wbrx948uX8ReIrqWM+ak8u5ktyCchY1IGOu5nPeufF1OXQqJ9B+DbMWFtNbKeDskVcAFFYH5TjrjnnvU5W7ub9P1HV6C+PSB4cbLbf9OsBn/t7ir1jE+Rv2hVuo/FWiy28g8ye0uUdHknQgmZ+cpx/wAtDjOKAPnLxzDq+q+G/EGnDRlvpb6xuLVbWS+O+dmiITYs7KA28jnOeuOQAQDj/gP8PvF3wK8GalrPj7QW0ae9ltoI9Nne1a4jWHezAw/almWZjNjaVJXb0BkKgA6bwp4P8f8AxR1DS/E3iLRBqng+CR5Y9O1ESIbpSi4c2eJ53iBAcB9qy+WmcHLEA9K8YfHDQdM1HT/hz4O1r4g22vahtt4NH03Ubm0EDEYiKJJb7YI9yg4PO37pIGKAPBLnw9rfwg1/w38crvxNbeIJZtbWHUnknNzcXcIkijuYyZTvmzDOjpJsjJGG2BWoAo/FdbPS/jz4MvNNsi8GpHT9a+yyqJGlW7t0lkTIHzZbzFweSkgHy5IYA6X4e+OviBF8R5/FmjSxazc+MJkng+yLHc3ZjIDJGEcl1XbGuFlKEbk4cnYwB+ifgPSodM8M6ZEbO3glNokZ8sgERj5o4d2BvWNW8tSRjC8UAeN/tOeHrC+tft19BatkJOskw2uCoG4Y5LHO04+h2t0oA+etF8rR/En22DUg9kzxSb4Tv8ydUHC7nZQThiFOeVwFyoNAH2N4F165k8DyvotpBNcWxlVYUQrukBXg7juLkfKWPJNAHxv+118Z7zU9Tj0K20dorso8TwiErcSYY9AT8+FEh5wAACcld1AHw1qsd9b6vaX13B9jnku45mR0kAd1kXG5D80aj5QCeQWPJJzQB9YaZ+1tcSa5LJ4j0K7vrCaUzC40XWboGIMSFxAxZD8vl5wQcHAX5hQB7z4Z1208UaZa6lpWu6zd2N+vnW1xHc3UolBYjqXU8MjA8cMpBwQRQBu3dtfpFIW1XXCTgkyW9yNoKnHJuOhyMHGKAMu/u7eQYm1TWRmQHcs1xu4J5/4+AeMGgCnqOpWywW1q3iLVTuDYSaeUnjt812M/Tn6igCvp9toc9zFJLAJWdhtfaxd+egC3O4/hk0AfZfwdEaWWgqsTL+4JG8EOP3bdQeRxgcknjrQB6/QAUAZWpqpeRCdvmqUJHXaVwSPxxXjYyX71r+tjaL90VJGcg5UnPKcDAB5/UiuWD5RNE0zLLbvHIoKSKVZSuSQeCMc5+ldtCpbcTiz81/2vPghL8Jdd1jXrmfWF+EvirVINVmudMDzS+BtcDO0epQRp+8SOR2cM8RUuCUJV0hrvi4y3E1Y9p0v4r+Ivin8PNQ/Zj+J+sr4W8feKtBuLLSfFFvbedovimyaFf9LsJjhZHe3Ys9uPnXc5AIBxm0ou6Eafwo/4J/8Awq8BeHNHsfiDf6t8Sbjw9mPSI9euC1jpCvIjyC0tATFEWZE3EhtwRQfl4JKo/iGfTselRKggs4xBFlWBj+7gENgKcgDgDAA7dq5KrdXYD53/AG2vi/qPwq+Cl3oPhPdceNfHUx8OeHrGDfJdXDy8SPDGnzkpHISGOAGZMnlM1hYci1HzHV/s8fD66+AXwF8K/D6/b7TeaLYCTUBZoCqXc7me78ssqARLNNKFBAIjVepwKmu+eWhcNWfFP7b/AO3n4i8bX2v/AAE/Zmhv9RNlaTw+INe093eSWGMZuIrVYyCUQA+ZMMkKHxhdzV10KLSuTN2PlP4SWWneEPhynj7SbvQrPUY7c2Gv2Wt+XPa3tpdEfZvNsLlEdleTYFubUyeXjcwUBmboM4u5veNYPB2hS2/htYLuw8XxpNpV54g0a6nsbvTbp1CoNVlRpLG7t5d7H7TbzDMTNkfKQVZjPSn+HU1pHYvqvgwvD4U0GTUdK0v+0LPxJZfZJeJptPZwzarpzRECSFJjPalhJFjIJXMBq61ZDQr+RtC022m0+70u3kZ5tev1sm050QRMjByL3R4nPmB4GSeyfho4zEFZtjSud54V0bUNbks7fWIFvL/T4Yobi9W6tLtS9wUSxvJ7lFP2y1u4Ssf25VktpyoS+hDKZkHFJXbHyn1Z8DfhZo+i+G0lmupriyuIo44NO1O0bzbPbMSIGEimR0WQN5aO0jQYxDIInUL51eopbDUTvfH/AIg0zwnoOo+LPEmp3dtoel6ULq6k8woiohRmeaUE/NhCvGFIZwSM1zUYObNErH5j+H7648dfD/QNZ1jwprGttqHjfXtT8M+Fo1VB4x1e7lUKNrMw/syGJMXEhLI7PNEG+RyPXtyrUxe5+gP7PP7O03w91LWvih8Qb211r4peNGE2vazbKRDFFuG2wtN+WjtkO3kbWfy4yxwqgclWqmrIFoe72tkn2hZiqqYMqQEx6d+/AH5Vy+zb94rmLyDtGQSTk46VtDVCbuWYhtQDPrXo0VaCIZk+JNOuNRithbXQtpIJhKshjDjj+HB9f6Vz4zoXTdrkMNnaxy3EkCJE7SBp2VQDI4UDk9Txjn2FcK0d0W1c8O/aY+H3i37Jpnxv+EmlQXvxD8ANLPa2cmVGraZIv+lWBI5+dcsn/TRRXZTqOWjM3oct8HPH/hi18z4peDZgPhn47uDLq9pJAY59B8SM6rJ5keMJE4+WTc3ySCM9HYjoUIP4hGl8MfELfDLx1N4L+L0traeNPGl/PLZeLIos2niWGIv5MAZiv2aaJNq+QcjIyrPljWVS1rQA+gZP7Vs9NIt1hvdVS1cxBiYYppgCEBYBigJxkgHAyccV58aShLXqM+QvHmiftFfGLxpb6f4s+EC+F7PQlNtps0V5DqGnCO5BS/u5psiSUGFfJjthCM+aWZhjFdanToq4jB+O/g7xx4Z1B4tK8NeR4X0QPZWuw7ra1sTGYQqxkEKFYQzY3ceVitKVSEncZZ+D/wAb5vAmrB76wkutI1GO3iu4SxFxFFAk7xvDGMhiIZLaHaSPmiPOehUp8zuB9b+EItAvbltc8Na3GbOS2UNptkYxBFLK3mmV41G4SndzubpnjOawneOwHEad+zj4b0H42ax8XtKaJ4/Escc+q6fOnyLfxACK6iZeckbg6t8vOcZ6c8pt7jTsdB8Zr/xBpPgTUNQ8NXWoRajCyiJLFAZHB4CktHIFXBOcrjjqM1cGo6oOZnxj4vt9YvLmxj1q/ubqe4V9+orezOqRxglne3t7IqG4A5lVP516UbNXEeR6/ofgTx1460bQvEEsGh+DdHu7K51fVI4ftv2S785AkUqCQ/ZoJESVTKhfBZN+F3GiWi0A/VnRItMWyEmkNG8MscbRTIwPmKqgKS/cDoMluMc81wVXIDl/Ffjnwz4IiEd5Bd6nq32VpbbRdNU3l7Kq5J8uDdnHzAbzgc4JAxWVKEpAfHvjv9rPQfBX7Tvhbx743uHl8JzWcuhXWj6ro9xa6t4WuJDHK188ThklTzF8oyxn5VYqCcHPo06WmojoLrQfGXhvx/4h8Z/DLwhb6V4/1vVYp/Dl3o1vNJ4X8U6TdFCpvgpxFNGm9pJRgjajLuB20TfQD2Pxj8SPHd3d2fwV8LXlndfEK9tUGv6tZQlbHw3Zv967csSQ5AYQxN8zEbmworOlFOfvbAzzH4deDvCnxo+KGmz+HVN18I/gu/2Xw/8AO7JqviBWInvpGP8ArvKO4+YSQzuzUq0/Z/COKufU/wBsWdH1qRlWH7sTqxAkQ7RnkcHg8nsBXlVasqr941UbHRaFCIkmIbOSBjHA69PXrXflitz/AC/Umr0KPj//AJFs/KT/AKfp/Gf+nyGvVMT5Q+PMUq6jbXKAs0FmyKIbkxTKHmfOcXESFTgHnP3eOhFAHz18R9b1vwv4ROp6FeXFjLbzyvcXJu/NaIIN4eNTMwWXAVVcjCMyuPuZIB4ve+OPivrmgLrPiHxKBZz3d1Mmn6fPLdPeabZyhJp7m4kcyGN5AIok+VpCJCxQLkgHRanqfiHXtBm1bVNe1rRbVbJ59Mt4pZrWxMaTR4V5UMUTs0UvnvLJK25mdVACKrAHE+EdC+J3w6s3+Imo+AdefQNS1O38Q6H4hvYZLm1uIYHulVJ5YiJUhmS6b5mMY/dow+8HUA6HTn+D2taofHEuv2mhPLdyXFxDdW1xeXEUZxzbYHlEkceYAkuEzkH7wB1vgP4VeLf2g/izY+Kj4Ru9N8P20UFppkuomNoBaQwOBczbv3rNuEIRIY1TBKBvLA3AH3LqHwb+GA+xXz+ErR7uyijtophPc2+9YxgGSOGRYpc8cOGGSQcjIIBWtvHM+i+IXt5LmN7FZo4jCoKrGpGBtBHABBAHTA7UAM+MVvaXmjabq1nDcXKvujUQrG+8Mo2nDEZ7Ywc898UAfKl/ptxoOvXSCGaSWCJXeEkNcFN4wm0MUbcGQBcgAEklcE0AfTvwm1wN4flt9EhjvrmCGNlJc/6WhQLuJwo5wSpIRTn7goA+Zf2w/wBo200+C58J2XhmWy1aSExXBlQb9rkDkMF3Llc5BDDBIPSgD4h8PW2n+K/EkVlr+u2en395ZzXFs91IRFNNgMiGQH5A4J2AjgxgDljQBh2d7f8Ah6/jjhvhJa3Wxj5G7y5EJwCpHDEZxnOCzMASRwAdgPiD4y+GOrWmpeFtcuFsbom5mtmaK6tZASu9Xh/1bKw27ig3jOQy5AoA928M/td+HodPjn8VeBGWIRDzr3SI4rlN/ALmOQo4BIHIZsAdTigD6C8H/Efwb4/0gav4I8R6dqlv5Q81IIp/Nhdiw2PHtBjYjBw2KAOvt7aa5WQR36jylAKm0uzjkcgjHHzenagCpq+i300EMf8AwkEcTAgux0i7kOM9wbaTjOO3PQ9aAPqD4JxLDo3huPIYrZKAyrtU4jYZC7VK9OhVSDnjGKAPYqACgDOvoPOmdAQ3mJgqehXHI/Hoa8jFRvVf9dDWOxCsUmyMBPLYnHGMqn/18CuZxKGahFPJaPFb6gbV9yqZQgcg5HY8c/1qIxlECkPDlldaTL4f15hrEM8Tw3K3cSMJ4mPIdcYYY4wf8c9lCcr6kyPgv9of4B6h8B7G9msNB1rxn8EtU1BNVk0vTZj/AG34Fvw4K3ulzjJWBNvEeAoCqrFVy47V7xB0P7O37aeteF49I8GfHW/h1/Q9Xvm0/QfiTpyBLK6yi+TDqMbYa1uPlAO4jJYdQGkpzh7oH1p8R/jF4H+Evge++InjvX7PTdHs0ZUd3OZ5skLFGMEyOzDAAHT5umcYQhd2GfDKfHv4Y3vxm/4aO/aT8daY2p6G82neAPh7orfbbrTYZQuLmcxMQbqUYGxsAEqCRtVV3cOTQR4d+0f+1H+0n+1BczeF/A/hq78DeBpdQn0T7HNcrb3F1dInzW19McCGaQL8lt8qsxK5c5zUaF9SouzueI6r4fu/DNr4g8BeH/DocTzW11pOs6fqbx/2RqkdqftNu88kSs7SRiVTau4KYyC/U6LTQUvePZtW0jQvG/gbwPpkFhrckI0v7ToWjvBDq6TW8XV9E1GSLzd0RUSS6dcqXMZmjV0fYRUlYSVjd8FeE9V8K6he+MdDtNM0dtZ+1WMc/geK5sxfKiQiKazt7iZ4JbpMMZ9PnETuNyopdN4QF/RdJ0aG6sZfD2g2Op2V3qDpOtgi2OoQ6t5IX7RoUkiiayv4/laTTLxWBKtHGz7gyEpRiB678LfhBrvjKQ6/4Zm+16XBqD2mqG1l+wtPettH9o2ts+Tpuox8re2Mo8icBHUEOQeeVZLQqO59I+BP2c/BvhLULfXLHSLG3uLO0ultbSASR2NncTRtHcCGMsWjtZt297ZndEcIw+cFzxVK0p+6irFj4nftB/DL4H+HlvfGOq276tF5UVvoWkjzdQu7ltqxxwWgO5twVVQkgYKnIDVNPDzk9QcrHxd8RvF/xU+MPjs+GfGHha5l1K806zGi/BfTrjzFhjg+eO98QXQCpHAm5n8hArSZjU7FQlu2MFRWocx9e/s6fs1R+AlPj34j6oviH4j6zbxQ3msQoqWmn2o5j0/TYwMQWsedmMZc7mIVWVFzlU5iD6CjslV8MSeS7ZPRj6enWsJK4Fvbg8dAhBB6ZrVR90CO0UxqYE2goecAgeuB61EFYC4mSoyQfpXo0vgRLIL0HYCASQDjGa5sZ9n5lwMyaCEiS7uJyyGPa4JKrgdSMc1xF3Ibab7Tp4u51CkShk3L/CG+UgfTHXmqhKzIe58ofHfwz4v/AGctZ1r44fDDwp/wkPg7xPGy/ELwjFCpWU7WH9o2yN0OGZZF4Vh8x5Oa7E+aNhGlpWueC/Enws0TSPEc0niz4Y+MYreTwvrnmATaNOpVra2nuPvQujjbHOxBVo9jEsRunlcdwO1m1T49+A1A0F9H+J2l2kBNva3NyNM1x23MoUuR5EpxtwT5bNkkjnNRJKbQGPdfth6F4c+zW3xe+GHj/wCHPmESXF5q2itdabbJnapkurZnRQcZyemDnGac8Gqi0YHul5aeHPGPh+WxM0F/pesWZCSQuHjmgYA7kccEHrnv1rklF0NgPlT49/st6pHbp4w+Ct7f22prCNNignuGMMc11eNI2oHG4mWKSZHU7TxGegya6qFdT91gc/8AsH6h8SLrXdYn8VeHpdE1TREXSPE1jMw8y6Dqs1heqM8nf9rUkjlZe23FXUS6AfXfjv4j+GvA2nSXmqahaC6EM09tZSXccUtz5as2E8xgMkDvxzzXOqPOB4jc/tdWksOlanqPg680HT2kntNds9XRhc6ecDyLpZYd8MtqxZSZUYjb5jc+U4reOGAr2ej/ALPvxM8Sv4f0LV7vw14gurifUJbe5/0q61WHLqJbWa68zEbbS263IJXuO2t+XQDx345/BK48IWFtovjW6iv9GneWPTzDdK8TFTvKyLcjzI2KjH7qYFsEkMRtpxkpOwFz9nr4+XfwNlh+HHjy71rVPAcpto9J1l7eS7Xw8TsVoLmbGRbAupVm5iywOAAamrTQGl8WPCniLxB+0JFNaeDLPw98QpJrjWfhv4n09Lf7Nf21nAhnt7+WN/Ml+0GQKPMX5QMqT81RTtTTEbnhHT/ir8dtV/4X14R0TR9Kk1jw4fCHiXwh4402X7NFJFNvMtq8anzosl1B+6ynrxWnt0tgOs8BR3fwG8A6F8AfhZep4t8fMZZkS7kcWOhRSMXeedck29rGrkRQghpDwO7VknzO4HmB03xj8UtU179n34Ca8Ljw9LqPnfFT4liZEuL67lB86ztCv8e3CZHEa/KOjEubVOPMNan1Z4e8C+G/CPgjT/h74GiGkaLoiR2UVragIuxGUbS23lzgszDkszEk5rz61VyNoROqVDHA1vFCrIAFjXn5hgDPbsD+Vcly2bGiqywuucoCNh7kepr1ct+18v1MKvQzvHwz4bI5/wCP7T849PtcNeoZHyX8VX8Q618QbjwloCX0139jjuI7O1+0+YsaySgtiOWNfmyBvfAyB8zdgDm9d+EPjq48J3WseK9WttMtLFBqLGfVrm8mt0TmR2VW2lyjBBEkm05+ZyG2EA8o0T4XeJotRn1TwdpmjeI4byC8sZvDNxIml362tv8A6PfW0FvC9xDKA1zCXkQlopo0wjZKsAef6X4G8SWXhmH4daV4V0kyWeopBaavrdnGNR0xVMc2x7YEvG21QzYRgyeYuY0kLKAfYfgrxpp/wY03w18MfiRqWleH7kD7Bo9wNThljmiXKxo6s6yRybVKkhfL3K4UgNgAFbxL+zJ8PLDxenxb+Hnws8JTeJYVaaXSbixiitNTVid8kLlcWt0Ru2TKuxnG1uu5ADovCfxY8H6jpVzeeHdIFilrcS2upWpUJcW1zGzCSC4Tqk6kHKtyd2RkEEgFnxj8RbS10RXeCcy3fyLHFhnicYY/MepGDhfQHtwADwJvFV1pPihrwolxp7TOLpiAHb52wTkfe3RONp2/eXBPG4A948FzL4w+G19od60DTWjtAxkUSR4GGTMZI5zxgkDOMUAfOHxI0F7J5GjeT7TZ3SJcQWxkjlVS4U8OeH3eXhc7QQDk4oA9V+Cfi+3CrFLcQTuto0qyAjy3IjLmQMzAsDtPIDylSXYjuAfGX7XvxNTxf4n+yxX4iitrhFdSzqCV3bmO4ghgQQAQeM9hQB8mTzNdg34Vg21pVjlUKEQLlfkzwMLjfzk4xg8kA9++Nx8HfEfSrjxT8PpYmtdNjgDuIHWGKcxp5kaSlVAK7gu0bgBsIwGIQA4nV73TIdQ0PUJEjNtNYtNOI1LOkZEQEwLZI/dkMT8wO3BJPQAsatZ618MfEU8FzbxQ6JqhQfNFiGKNtqiZlYD7yry7KckrnPNAHMreeKvhT8Q5Nb8I62bXUbF0uIlt83ET2+SSswb5JUyArKQFPPbFAH2T8E/2hfDXxUs/sD6D4c0nxHptuW1OxfT7V1lUEAzQElPkLbDtIJXcRyNrkA9zj1rwnd2uyWPw+t0RuULb2Qb7uTgLLnHbqOvWgD6l+DDwS6V4eltvJMb2gKmJVUY8tscKSOmB1PTrQB7BQAUAZl+wFx8zHjGAvUe/0zivMxNvaM2gtCVow42uxKsOR0/UVxtu4m2NfylXzGUj5gcYyGPatbdwTuOTJdxtYgDIyfvZ6/lVRaWw5KyFaKGRAJEYgkgqSWHPbB7VvCbRB8j/ABa/YZ0n/hMNY+JXwB1HSvB2u6vbvHquhX1jHdeHNfB+Zku7NhsAZiMsAfmO4AMCTr7RvRiPle80vwP4DvLr4OftI/CXSvh0usXglsrHXxc6h4TlnkZIvP0/Uo287S3kIjMhWRolQfOIlUrWkUt0BseI/gb4C+HmgaNbaT4y8V/DPTt5vLDWJtLt/FnhuSS4UrKlrqkMTSW8cycOk6xiQFMhwgxq3zbgZth+xh4c+Jmkz/8ACK+PbD4owvBFawXNn42a5lsBFmX7F5bMgR0fckbsrqyyAPFA2ZQe1cFoBseIP2TfG3gjT9UsNK+HXjHQrE6np2qW914SuWupPKt3UjdDBcSS3TwvK5CSK0sJD+TcTJtjMfWIJ3aDY6P/AIUD8R9Qk1HRF+FcdxaaxqVxDrGnXunta6ZLfwW++K+DRiMWc8mGSPUbKNEdpGWaFSd1RLEKbvEC9oH7JvxL8U6fqOq29noP9qzWZ0y9XXpIxJqMKHbNpesx26mGd4mUGHUrdxNkxk5KKyy6oH0VZfBLwbYahq954rtTcWz2kFhNfXV9JNd6vDBJ5kf21titM8Mqr5UxZp3BBd2ErZ45V5T6GqSKvj79rj9mT4N2Mt3qXi6wm1zUJY5JdI0OBb7VruQIiqZoYSSr+UihWnKYChchhtqYUqk2J2S0PBfi1+1h+0HrUSu+maV+z/4Zvoyw1XxVIl14lugpQPFZaRGWuDNubI3Q7Qp3ll2iuunh1DVkczOc+A37I3xS1hh4u8IWGr+ArTV7h5rjxv4tjW78Z6hHIVDGzt/mTSw4DAyMRMcg7tm01pOsoPQNz7k+DvwE+F/wM8JDwn8O/C0WnxsfMubppDJeahMq7RLPPnMjcZAOFXjaq4AHLUrOpuB6NbxLDGjSpukCLuOOQef849z60JRAeuS2HXocZGfvf4U+UCZVOSWwQOvuaq7sAx13Orc/Idw57VIFlcbRjvzXfS+BEsjuASBhse9c+LdrAiuEjLEMoUEdO5rj5ijNuLSbzi5QGGT5ZEP8PowHtWH2maLYdeWv2yQCG5KeUuCNgbrz39RxW0XZXE9j5b+Kfw3+I/wIu9a8efAzQLPxV4E1mRrjxV8OLmPcjljma70sAgRSsOXjIZG+YhQenZSrqSszMwvgz8VbTUCfFXwD1yfxb4bSM3Oq/D7UEC6x4cmJYP8AY3fEhBKgfZpMpjPluDxVSpJoZ7/4U8f+AfjP4Mv08Ny2OrWJcafqul3sTRXNuG+V4Lm3k+eN9pYbWHOcgmuJp0mB5Z4Tur39knUbrwl4jknn+C9zKbvQNXgjeYeG3lf/AI8LjZlhagsTHMeFA2t61clzq5a2Poax1nSvE2jQ634d1O11HS7mPfBc27hklXPJWQfLjuD34rklTcfeRRJb2limo3epLYxwXcsUKTTKFDSqNxUFurBdxxnpk+tNVpLcR5b8QP2YPh5498RS+JZm1jTtUuJvtLvBqLzQXDYyQ9pMXiHBZd0aq43EhgcEdVLEtoiRlXX7Mul6egutJ8S3bT28UoiEr+U8u8jevmZKrkYBITG9UfhxIZNfrAj5w1G8n8MeN7nwfpmj63PqngEvPNCml+d/Z8e+OdJrRohyoV5j5Wc8qoAXNbT96Jotj6g+JV/peufB9Zx4i025ttajhk0w3GXjvvNjLrEuxleTKl2+TDbUzxtNclODVRMTPkO98aeCPBOt6p4D8ZeJhJqFg4L6N4WtYby8s1KqGNxNLGIYEYADyZ/NxuGS2SK7bEHSeB/ix8YvBMtlF4X+FuqX3w/0vyobhvGmrWNjb2PzDM9ndxuQEc5DWzBwhUCPaPlqJw5gPdLz4lfFHxt4Wlv4rjSPhn4cWBpL/wAU3SsxWEcn7BDOEAwuP9InG3AYpE3BrKNDlYjzTwlb3nx2trnwF8C7jWPDXwschPEvxNklKav4qmAPmR2c8i/MD915yCuNwRQMCtm40kEY3PpX4bfDTwV8LfDOm+APhbpEOnaPpZMMm0/vJGKjdKzYzK7EAlj6/hXlYit7R2N1Gx1dvZiGONY/njjlypcZ+bOMn8zXMUaUUavOz9MnGP7o6Y4+mfxqWrslmnZoiK23PJ5r2cvVlL5GVQw/iJj/AIRZ8tj/AE7T8cZ5+2Q47Hv3r0TM+YPGfiP4G6X8R76x+KMdhHqWoG2SzutR0iWaMLI8ojiNyInjiDNG+EaRSSCcUAXX8EeHfFthM/wz+IV1ZWdxEYruztr9dV0y5hcFXjuLWdpGRXU7SI3jZRjaVzmgDhLr4dX3h7UbWD4gXlxHpYEkEGt2trDdWlqrEKsbqRG9vwzIrskiqvCyR5agDN+NPhTQtNjstO0Lx74zj1a6slv47yK8+3xtbI0jxxtAIWaZC0TANyQ3lksWZ2oAb4uh17xZcWevarYT6no2sC3n1W00+KO6WZZo4YorphLN5clt8u6IiLzIpQYXaMAlgD0Twpf3/wAMPDGna7qtxLL4M1K1glkjZXkbRZZIwBh8sTasTkbsGNs87SAADyj4vW08N0Pil4ID/bI2Ka7ZQhXk1GyULiVQePtEKjcnd0ynPybQDg9d+KemyWU+tWdz5qXwhuoMbZopmYB9wYckbN2QQAAyumcnaAcNp/joeI7y8tJvOYXEaNcfIwAz8ru6nJJJY/6pG5QMQ2SaAPUvgB8W28G6nrWoahLLdWTsDcRLIjBeQEljYMUKYyWK5GQSvHAAPV/j5pEWqeH/APhINIlNzZX9oZozuBQMANrGJhyxB7A4bJKjGaAPjCTxvf6nBp2imCNZtM3RymFipkRV4PzfKq5TsRkMQCd3AB4t8VLXUY4tQl1WN5GVo7SK5JOWjZxkYAH8ORg8DOOcZoAzvhZZ6FNq6634qvdPj03SlXUJYryQRxSzg/uYRk/PmTcGALfKmGYBqAPW7R2vtc1rR0ltJyIo7iO3+ypslyGYgAD/AFmx84yQT1J5WgDzHVbQ6n43t9B+wQMscEiW0cYXguQvG5uBweewJzg7TQB0XiW7Ov8AhDwemsSRql2brQrmEupNu8QbY/OCdzQkjczYLvg42qADA+Jfg+4tPCGkalO011PYr9gkkj53REOVYcKCW2KDkfTmgDgNF1rWfD2sWXiHw7rc9hqun3AMVxHlZIi393cMAEYB5OQ5yTuIoA++vhP8YH+JXhC38R6ct1Jq2msLLVdNF+4EM6YG8BAG2SAZUkjPK5JUkgH318B7sXXhvwlLtVWfTYmZVLEKTBnGWJPfuTQB7TQAUAZV6rrf+b5Kldm3f5mGJ67QMYx3zn8K8fEy/fNf1sbx+EtRD5F3pyANxz/+r+VKCT3IY5lBT5CMZzWk1poCdis0u2X5uoGRjIwK5FJqVi5fCTx/IBuJ6D3reMrbmYihiHDhSpPAI/nWnNqBgeOPA3hP4h6Fc+GPHHhrTNe0q6AMtlf26zRtjOCFPfk89Rk4raMmB82a/wD8E+tC0a8Grfs8/F3xh8JrqSWQyWNjcSX2lGN9xkVbVpEKbiw5WQDA4UHka84jyu+/Z+/bI8Oa6+peI/hz8DvixBbb7iO5FiNF1JHIblJoFhCvna7bxJnaQGychxqxi9QGf258TPDGkyyat+zR+0f4QgtFNxcnwl42Gqwgjbjy47kknIDDaq4AOPmPIrmpTAqaZ8b/ABFNHZWaz/tm6dcovlRSX3hrTLpVCojCSbZZgyZGSVJyWDDPPKdOHQA1f4sz6vJNfLc/toXkxDKbey0Ky05WOUAAK2cYAywYem1uu45PZxApXPw08bfFrVJkuP2O/id4vgQeet78TviS1jA7EjYHs4g8coQ4O0nOFGTk5E89KGpVzvfhv+xl8YsRX+t+I/APweghnMv2L4X+GxHfSpjb82oXbytCwG4jYrg7yWzhVC+tw2SE3c+iPhv+zZ8IPhdqEWp+FPBcE+romW1rU2a+1GQgADN1OWcHkEYwAFIGAcVlKs5AeqxRvsDOD94/dAyR2J/CueScmBbCRRrnbgL2xWiprqBGrh2BUEEcke/pUQbuBIiKrMVzktzXVZcoA28Mu3bgn5s1lsA3OWXAz2xQBYT7vXPWu6l8CJZDdlsKFTcTniuXGq/L8wRXc7VLGMZUcjvXBZlD0AeLdj7wHWmqbvcpSKDpJNdZtbZHUSBJ2dypChSPlGOTWiVtwvcm2oU3L8jFtvHXjsM1lK6d4hys8T8dfs/6NffEuH4o/Di5k8GePGtJo21u0sEltbwEAeVew7lE4PUHhhjO+t4V3sw5Txj4q6zpPg3U5/FX7TPgPWPBmsQ4gtfiN8O5riS3uYD/AA3LRqJofmUfu5UlQcYeupqNVaC5WdD4S8U/G3WdFi1/4N/FHwT8d/CM8Gbqz1F10vW1gPPlJcRB4ZGYHkTRx8cdaSp20HdI5K9074RJrB1jTrv4v/s96xZTm4u7WO0ePSnl4UOyqJrN1xwGUr8vJANPljbUOY7PQviR+0np14IPCPij4TfGfQLUKJ7mHWToWsYYEr5iDzLcHH8Wfm64XmpdKEtkHMdrZftGeNra6OneI/2V/ilbDyi0t3p8dlqFsG64R4pwXXHRgvPpUPD22E3cqal+0v4Y8SWkmn6D4a+INlPcRPA8V54Gv5Fjf0cABW/uk5IxyM0vYMR80+Oo/if4d1n+1vDPg/xjcapqWqJPretappsdrE1gJoWkkk3XCys3k28MawKqKAXJcmurl0sylI63xj8XvFN74J0v4f8A7Nfw+8OaNbaZaCPTNf1LUUv201kUpm0sLEXUiyFHIWRmAXe4I70lBXuDaZm+BfhJD8INFudYt7jQvCV3qcIuda8eeNp44Ll7sRssz22nkmVi5JffJKmGLfIcYpvQktaZ4+8KazeJb/AH4T+KPjZ4ms5SbTxBrFjFp/h2zlOP30RcKgO48mNN7ZOZOFznJu9wSuejeHP2XPGfxR8Qaf47/a/8SJ4juI3a5sPBmmFv+Ee0k7eI3DfNcyKOMvxnpuxzhWxcYqyHyn0fBotjbaNbaPYaZHpthawC1is7eNYl8rPCAKcKvqB1FcVXEOotDVRsasVvFbiCRIh+7Ty0VOw44z+FYuS5S29BxgUxPafc8zKLyT8oPP40krkXLiRrDgKn3iB+mKpRsyXIt244bPc17GCVkzObuYHxEyfC0gGM/brDqcf8vkP612kHzP8AEHTL/X/E2rad4c1m3sbi/tjpyXjzFo7fW4XW/wBKaVBgmP5btWHORIOCDQBmT6T8LPiDcnV5pYPh9450sL/aCWmoLY3mmXAAJVhujWSDdyrgbJEIP8RFAGX4M/aI0uz1N/C/jzWrDUdNNy1jY+NbBYxot9Iv37aedcQxyg7SSo25BDKhXNAGt8Q/hvZ+Driy8TWVleXHhixllGoWUKLJNpELAM8tvGwYvbgljLBuG1AzIQCykA4D4paXo/w68JyDwn8QpZBcWgv9KsZLWE2kZk3GNoZTIJUMwgeUpEZCzRO5TI3KAcr8SviP411XwXo8cN9HZO+hNo2oWNpqoi+w6hFbSSSgRp8kwlj8uRWKOj2zYby1GWAMD4Y+O7rR9PsNF8QX9vcfb7eGTSvs6tiVDBCTGpI3fI+5eV5jTncMLQB4p8a4R4F8V79EvIH8Mavay3tmrONllOyu00OOdqM2XjxgfvGUMoQtQBxfhf4gWmkTrLPby+SFk4aIF4Yw2NyE5yolPJBAJ4ypXgA29a18Wvw9vtWtpoZ3vdUgIIfa5iG8DaQCDl2JH3ldgyYGMEA+jvg38d/DnjL4DJ4M8SXEbapbTeWkYmCCO0KqMswBK5EmT0yMNwDQB80/ES01XwV4zXVtNsYStp88gjBntjExI8tm4VlAU4DHjdI+QBggGP8A2bdfErSTZ3sVto9tCpuJ5Lu6W2hto95KkSvj5RtHBIUEkncUXcAe43v7N3hrwn8HvDPihfDul3FzqRl1BNbni3yzJKf3flqQBhUWORQCD+8LJtLZIB4dfeJm0Tx9aavp091IYFWJ/LkKO4Z9rJ2ZUJIUqMYI9AQQDHk1mHw/8c7bUXswYMQxvFG7R70fdgfLkhmyBxkhiD1AyAWviFptpbeFtUGmXTymx8ZC7siIkUtHJB5q7eWwSiBguAoUgjhgXAPS9aGleOPgrB4htbIusUULuXnP7l98aNulbcU5Q8tubKhsllcMAeBXmjadNHLeRKEJJd4yFKxqSAOmQFUHzDwATkgFMNQAvgPx5r/wk8ZWPjTSY/OECsklgZSn2+2IXzYmbBwOAQ38DMrAZBFAH7ofAvVNM1rw/wCE9W0a5jnsL3TIri2eNCq+W8BZeCARwemBQB7TQAUANaON/vxq31Gah04Sd2kO7DYv90flR7OHZBdgEQcBQPwpqEVshCGKIkkxrk9eBzU+xpt35V9w7sdtX+6PypulB7pCuJsX+6Pyo9nDsgDYud20Z9cU+SK6ALgego5I9gGmGI7sxJ8ww3yjke9L2cOyAdtUdFH5Uezh2ANo9BT5Y9gEKIRgqD36UcsewClVPVR+VL2cOyAb5UWMeWuPTFHsofyr7gFEaDkIo/CjkiugBsT+4v5UckewClVIwVB/Cm4Re6AQRopJVFBPXAo5I9gFwB0Ap8qXQAwPQUuSL6AG1eu0flRyR7AGAOlUBFcLuArixib5beY0QyRbyhIOB6Vx8r7FBGxaIEL1NGvYBkoYctuwpyCOtTJu2wLcimSO4AeSE5jbzFPocVMU5dDQivLNJ2AeMtv/AItoJXocjjinUpyVrAmQ3ejW1zbzpeDz7a5yZobhRKhBx8u1gRtIHSqi5xA8D8afsIfAfxDqr+JvDejap4F1lt7NqHhLU5tMeZic5dYztb5sHkVuqkrGbMJvg9+2L4I0x4vAf7R2l+Lo1yEtPGGhJNIoH3V8+HDOccZINXGd3sI5bX9L/ajvx/Znxc/Yz+F3xFW7jaO6v9F1aGGUoP4M3KqysRnADYrojJAcNcX914P0fS/DWtf8E9/i9pszHy4rfw54wu57aMZOEV7e4ZVXA6HaBVSalsBLqGs2duxs5v2IP2iJZoIw01mvim/aGMPg5DpckPkHnByDkHBBFKwG9pPhD4seK3J8H/sGeEdBSNo7q31L4ia1He3OQOCy/vpicMcq7deuCKU3yoD1Oz+Bfxz8ULCPFPxv/wCEa0yKAWq6T4D0aPTo4xgq2y4lDS4wCu4Y68YrkVV81hm14N/Yh/Z88Ga8nik+DH8Q6588o1PxPeS6tOsh6t/pBZc8nnGRkkYqpVJCPY7HSoreON4EhYRfLamKPy1VCBkYXAA6cdOKwc32LiWo9ICak2pPd3DmSERGBiDFwc7tuOvvXHUUpPYsfdx3L2zFNyPkMSoycA8j8RxUcsuxQ+GAsQwjIUL91vWmoSfQTZOsZRNwB3ZJ55xW8Kb7EkyDdgkc5rT2bvsS9yWDo3sa78JdXuZs574jEr4VcjP/AB/afnnt9shz+nauwR4rFoemajrnjCHVbGK5t7u4szMmzBLxxqEk3DDBl2LtYHK7RjoKAMXxF4Ju54/tGqal4c1zTNOVmt5/FWgRX9xZQqCSxuvNQugwTkpu4+ZickgHzgdU+IHxZ0/xJ408Qa6b3wFY6EbfwrolzpCWNncXU92LGDVpbaPL+VGwneKORnIIVxtztoA908Cyav8ACDWLH4J+LNbuta0QH7P4W1y+lDzzmNQGsrlx8rSDYWTGNynZjiMEA87+K3h3Svh/4psoLOytV03WVkt9EW4kk8i2vGYyyWDBCJEVyDNDsLBXWRCjqyBQD5a8ValrPw60Ce11XQ5JE/s9bKOVFWVry1id5YjMFyrTQy7HDbQhBlTAJZiAc54o8c2dzodlo9lZfaJ9NtIpLYFizyxiOOMSIEIJ3IypIC4+bKFSUIABLqLXHjbwTeWkb4ins0v7E2sZeSG7QEKisSNsOQkTEj5t7EAbuQDzjwh8LfiV8RRNrPhf4e397p9jMHuhxFbQ+WSCktzMViTBBB3upAUKpwAoAPXf+FGfFTxLo8Gh/wBk6L/ZrKhn1Z9c0+5s4VdwgE01vPKFVgQqLyzEgIr5baAamo/su+Ivgx4Hk8dXWuNNJbMbW1jgtbaNZroqwVYRJK85JILAeWgOCGUUAebeJPHNzruoWdj4m8UXsjW1uFnttKNlcFcAloRO1sF8zKr8qNMGJVEJPUA6r4C/Drxf+0d4gm8P/Day0zwfoOgW6vqes3Vit7JJKSfLizIWZ5X7xoUQJvJPyqpAPsfxl8PPGsHwsvrH4reP4fGV754uYrmPR7XTre1t0VVjto4Isb8sCc5ZuVAA7gHwb400aPxX4/8AD2haWfOuIpGu5niBdQplyjO4I28hvunC89MkgA8w+LWs6XqvxU1O48LajCNOgeCytZIYlUeUqBd2Nv3Qd38OcMMgngAHqWqaPHaeGND1meWRLfxDrGkwo0hBKwHSmgkXywGAw7ngruwm7G3axALHwNuBcWniX4TaozPDLumiLHatszsEkcHJAKnYxwrEmNWIONrAHnGnGZGe3ZxHNDO6SRwFRuITafmPDEN/ECcfKCwXaAAcVq9zGIJ7ZLGKETxuhw/zM4Gc4Lc5JbI/hzjggGgD91f2Sto+E3w0VUCAeGrHgdv9DWgD6IoAKACgAoAKACgAoAKACgAoAKACgAoAKACgAoAKACgAoAKACgAoAKACgAoAKACgAoAKACgAoAKACgAoAKACgAoAKACgAoAKACgAoAKACgAoA5f4k5/4RKUgA4vbA85/5/IaAPCdd1e98JeL9Qugk9xZ60xkaLA8yOSE7QIsc5ePexzgZjAHLZABwHxg8W3vju30f4WeH76OyHjC8SLU7hJfnj0tf3l0F4+UtEjLjncs20c5wAdd4u8GWuoWv2a2t7ltFvNJPh3ULDTwwlitQC1rPbBAX3QtlQEUkiQMPmQAgHmnxN8ReKb34fzaK+i6L4yjmkiNjr+la7FaSrMhRop5bd0byZBnedrkDkgghSoB5d/wn0vxv8JXf/CV7bHWbWRrHU47eZJGsdTtmDRywuMg8lWVRtAU4bOMUAfNnjzxjf61qF0qabAmorq7z3EXyNJPctbgMnIJ+ybI3dI142qvyD/WEA56G/tU8Q2ulW88txZ280cljbeb5iNbrh9zgksDFCZQdysCVLZXmgD0PwlHajVptNeJjYTQjUII1nWYxMiZIlDMh2kIyjfgFQ7eWPLVWAO3+Eer/EWwtfFPw7+HXh2213S9VMF7Ppmp+IGtVtVluAksUULRyRlXmjIcgowMjKMYDMAdL478UfH+18OwCaCwt/DES+YdGstXNqsm3LlZPs2Z7lNpViZbnLfMCpBxQB8ufFz41fEXx1e30F3rtvHbgmyjsdNh+zpZwjavlQqDIYU+XkIAzKCScHFAHmFrb+JfFd9Z+H7EO97NGogiiiCb0Cn5cgbsDG3Yoww3DqACAfqN+zH4y+BHw5+FI8D+Bk1m1j0GKK41m/1TR5bE315MSHuB5oXzQShUdlVFUZxyAfMX7WH7Xup+M/EMuh+EJ1t9OsAs8jpdMxeRWMmwMFGMbkJIBG5RgADJAPNI727+Efws1XxBGsf/AAkHiONbJZywaQwjggNsBBwygjcM7s8bQCAeFW1uk91HZXNzHDJdFYi+QNxkfuchRhCOmBwuBj5gAe+fHnWr5fh74J0ae4jOpp5twXiySwhXapCgDZ0YYA/hcsc7sgHdeCvD+nWHjW9+JwvFi0+50hdRaZiDtMojlkbkhThnL9sZHIOCoB4T8RbZtC8d+INKuUiL2+ovEz7m+6XZugAOAQFHQEddvFAHG3C2t1cyT3JVXuIHeR/LXCDeN7nac5UgnI5OeNvAIB+6P7JBhPwn+G3kAhR4cshgurEf6IvUjg/X8eOgAPoqgAoAKACgAoAKACgAoAKACgAoAKACgAoAKACgAoAKACgAoAKACgAoAKACgAoAKACgAoAKACgAoAKACgAoAKACgAoAKACgAoAKACgAoAKACgDlPieQvg6ZiobF7p5wTj/l8hoA+Xvi5fX8Him+ttoYSqzW8rqzKil/3mSCNxL7XUEjGwhcnIoA8W0nxxpE3jrxJNb3Nuf7I0xdKAYvtg8yRZDEGPVygUYyCGlb5VfggGxYftLPolstqt6t5FvkjjSQMwcoQCAAASud21VIDhsxsVCuQD5c+O3xlv8A4l6jD4OhvbZrnUNsGoaqYxuLyyYIEhBJXlMsduVKjgE7wDI1i9s/AmqT6FpWmJZaP5aaRHbnASVbeJt083zZ8yeaR0Df3d3diaAOD8VajElve6tOFlN/siuGR02pIrKGkWPLHBQDOFP3Ad4AXABytz4rjv8Ay5bqO2JfEBlaGVlhRSdpYByBlVaNwTyoG0KeSAeieEfEcF5dalPdSyGSCV/3Yn2R27EufuvGSeQCCX3cgjGSwAPZ/h74kn8G/E7T/Eomkm02W+kt5M3KiNIpLYXsStg8nfYttAJI5BySRQBhfGv42xWEzaXY6xbfZrRhCkrqAHZN2GPP3JEaJCe2SeMUAfNEt1e+KNY8z+1vLtuc3s6uI2O0qOI0LscLsKqDkk54OSAfUHwj8P6B+z5pNv4x0S/mbxFqVqHjvroLBcxJImAsMbt+5G13BJOcgl32HbQB5p8Rv2jPGPjPUTCniG9eRp5CbkXJLouCNwYnLEqAME5UbcYAwwBg+APDS6tcP4hunlj0nT41mFxPF9zBLAKrhRvYscZB/hI29CAcd8XPGR8T+K1tVlH2TTMw2cW/ekSLwoBBxvxufJ45HGRmgBvwu8KTeJfEMUjSMkVvC17IZnjRfJVdzsqMNrkg/dHXacYxmgDQ8X6vL4l1ee/tZ99uzCGyaHEW2IBVIG470LYLHJ/5aqOc8AHs+h391dfs+arqKzh/L8P3WnxrD87GRTIkYZs8t91goycLwFwSwB4h8U7V4/G8qz/O9xaWN8ry5aMedZxM+7GBncHxjgYxz2AOVaSMs0qRosCzTFkBOGAOATk44CcHjkjPA4AP3c/ZIVF+Efw1EcjuP+Ecs+X+8P8ARRwaAPoigAoAKACgAoAKACgAoAKACgAoAKACgAoAKACgAoAKACgAoAKACgAoAKACgAoAKACgAoAKACgAoAKACgAoAKACgAoAKACgAoAKACgAoAKACgDkvimVHgu4LSFAL3T+QSOftkOBkevT8aAPnj4j/CLwF8TvFEEvim01a4u4TcWscFpr2oWSFy5+8ltcRqfmLYbBIXC52gCgD5ZutU/4J1WUMsmm3sgs7uR2uGjvfEvl3GQysZNtxtm3A7CSTkHaeBigAtE/4JzqVmcW/wB0qoM3iMYViPl5mIwAMFenT0GABU0n/gmYqk/YdHjUc7y+vgjAHVhKSQMA8nrg9eaAKN4v/BNATzXd7HDO/mh3llk8RSAvgEM5M+W6Ajdn8uKAK8Vz/wAEzEvbaa38PWkgB8xEW21wryScENLk9T2PGBQBftbj/gmmtzHFb+B9Omm8oJsj0PV5geg3YPO/5e3HJPU0Aaby/wDBOSyBb/hWywS+YGDroGvB+p4LcN3xjkY46GgCS58U/wDBPOKN45/Ak3k4QiKXwxrbKpCkKQrAquAzbcYxuOOtAGVqd7/wTV1OB7WTwF9jZ8ZdNA1uNlQkZVeoBKjbkcjqCDzQBfsvEf8AwTy0iIWth4J1CFUwwih0XxC4XPcLuIA5/n6mgC7aeKP2C9SZli+HN7dKu3MknhHXJlO0nAcFSMckYzjBx04oAp3Wtf8ABO+ENK3wptUChuF8G6wvX1AQDv8AovoBQBTbxF/wTtmge0h8CS29ufmMaeHtfjjweV+VSByR+HagCsdP/wCCad8DNN4DhVXcbZP7H8QR7vXgOMnPH4UAOHhf/gmjEftMHhW5Qtwv2eLxJhOSBgK4yeaAGXFv/wAE0bdo4D4QumI25U2viZsnBH/PTrgAdOnegCebxN/wTg0+1m0VfD1/BZ/L5tq9p4lEIyuOUMm0dSff8BQBK9x/wTd8QkG88E3GpS7lgikfTPEkjjH3I9+8nu2Fz0IAGOKAOu8Jfs2/sQ/FCDUrr4efCVbg6UYFu0nk1yxLGYSlVHnTofm8iUfKG6EEDuAfZPwY0jTfD2m6B4f0WyFnpumW7WdnbhmbyoURgq5b5jj1JP1oA9hoAKACgAoAKACgAoAKACgAoAKACgAoAKACgAoAKACgAoAKACgAoAKACgAoAKACgAoAKACgAoAKACgAoAKACgAoAKACgAoAKACgAoAKACgAoA5H4q5/4Qq4wu7/AE3T/l9f9Mh4oA8KXxRpEHxP17wjHqSLqsNtHrKW5kGWt5LiWMyqfRXVQV7eavNAHC6N+zdovhjRLnRfCPxY+KOhW5up72xgt9ehjttJMshk2Q24hETR72ztfeTk4Y/wgF34TeNfE817rHw2+J76fL4s8LwwXP22zjSNNa02bcIrsR/OqSKyNFMo+7KuP4hQBznxI+NniPwnq/ivTdB0nwzqcfh7R9PubeGa3lLzXk95FDKkrb0RFWO4RxuKoQufM4lEQBiTfGTx5ea/4j07QPCvgjU7VNFt5NB1EaVcSQ3es/ZIJ2s5fJnY+XLm6SJ8xgtCoVpC22gC7rnxU+Illew3Gg+HfDNzaXGmweJJtO/4R+6TVDpUmoJA0agXIH2kWrecVKkBgy7MKSQDs/h78SvGWtXXiTQNfk0i3uPDclvbrLpi3MUE87RMXAWR227HQxnazZ2h+EljJAKFt8WPi8iJJJpvhrUHn1u78PRLpt3eYS+iyscju7NthdkYlj0DRrnJLsAR2X7Rizw+ELjV9b0C0j1XWNS03XlluZ1bTYrdLwwS5kK/6z7Gu0MuSJ02g7kJAKul/HPx9dTRibw9YHT7tdUePU7We6khjTTbmaO6FzGEZlkaBYJIUUZleRlA+XgA3Lv4reO3+B1n8RdN0bT08RahFaSW+k3F7IIj9pukgjiJkMJDbJ43IYquR94oQ5AOes/2kfEM/iHSPD0MPh7Rbe88IW+u3D63rklv9i1FzcLJYSA7X3QNbSeYfLyqjLBeAwB0Hhv4+XHiHwlN4ovbef7S0t7bxaRYPcXdzFNbRNJJFcttVISUXIZsIQU2szGgBE+Mt4fhrb+Php9uZbn+zZRp063MB0u1vJESKa8d0D7EVnld0hGEQ4XA3EA5O1+O3xGu9Hn8S6R4c8Omxh0GbxI0sk0xUQwm4i+zidCAJ5JYrd0VkUiGclgGXaQB+p/tNeONHPjiKXQdIW10K3ifw/fm+ne21eYSW6zxHb92SMXKP5ZMT/7JXcUAOg034738uoa0fEukWFlpem2uoy2moQ3wmi1WSDUTaQRQSthfOYh1MLfvNxiK7kbJANT4W/FRviR4e0zW00DUNKmubG2k1LIH+j37M6z2aZG92ieJ8nZhQYxklsUAObVPFnxT1+ez03xfquj+E9Kc291Lp9y8d1fXKsR5azZ+QYbcdoOF29Xf92Adj4E8M+HvDM2o3+l63qGqzXlzH9q1HUr4XUyJEHCxGbqRGrtyxLKWOWIxQB2/wi1LTNZttE1nRpo5rC/gN1bSRnKvE8ZZWB9GBDD2NAHrlABQAUAFABQAUAFABQAUAFABQAUAFABQAUAFABQAUAFABQAUAFABQAUAFABQAUAFABQAUAFABQAUAFABQAUAFABQAUAFABQAUAFABQAUAFAHF/GEsPh/fMuci6sDwcdLyGgD8xf27PF3jH4Y/Hbwt8R/AWvT6PqbaNqFobyIKRsW44iKMChVhKeuc7QcZUEAHzv8G/iz8Q7b456B8SbvxPq2oanf+IreDVZZbtm+32t1MkEkLKpClcMCq4CowUoowCQD9Avipu0f4+fCbxRYXAj/ALTXW/C+op8w+0W01stzEp55w8Eh6dXJ64oAf8Q/EfxntLrxjY+ALTxFeyyafpK+GpYLWxe0t5y0gvnLSMHwVMaBSrkOCUwwyADJtfEn7Rf9r2V5LZatb+GotRtDeJqsNgdQFtGoE2z7MfLKStOznpJH9jAzumoA6zUrv4ga5r3h7U/Dms6xpnhvVbJJ9Sjl0+BLizZGWWMLFPGW8ydXaFlfPl7Qw2kHABxeneI/2gpdT0V7iK9Glk6GNYGoQWxvQ4S2XUYo4gu0xym5lcOuCos2C/6xRQBd07Vf2h5tT0cXf9tSaf59oddj+y28bwR/2ndvMYDsYS7rSK2R4jziVXQg7wwBct/F/wAcRZWtxrfhvUhjxRBeSJo9skxk8PXFrcTC0kVwpWaKVYIXdOeFIc5c0AUda8R/tAf2v4ui0y28UiW+vPs/hJodNsHtrSN1iIuLslcnY5bGxpSwD5AAVmANPTde+NbeFvHEeqwXUni21a5k8PmytIwNr2cLww22ABcRx3fnxBpAWkVATgcAAj0S/wDi/c6x4Tkv/E/i9LFGlg1uRdBsYLaUJ+9jKl4hMkbq4hLHy2IVsAkFyAbeveJPinYfEy8OnaZ4gvfCcnh9BYw2ulwTRPq7GY/NKyo6xKixMcTghiqoj7iUAOPX4j/FrSJfDtn8TNfTwhP4gsraIancaTC1nY3MttM08s122LZJ45/IiS32jzRztOSUAJbDUPjkmiazfrbyW15daBNfWtjp+m2RFvqkb2saAyqn72SULezEPlQj4LfKtAHT6j4r+LN/4i1q48I6JqKaa1zo/wDY9vrFhFBDODJei+EjoC0SukNkA7bvL80MFwGWgDnLvU/2mI9EtJdPdJLzUNHtrzMuiWciWmpsVieylKp80YZkuPOHAETIBuKkAHR6J4s+IOl/C/xT4t+ItuLLxBo0Wo6nFbJbBLdIorfz40iYANLGpJjEh+/sZuAwAAOQ+K2oXnw1/Yo8Rappd5LaXVtoyqt3vxKXvr1InfdnJbZcEKc5G1cHigD8yPDXi7xV4b0XV9K8N+Odb0qy8SWjwarbWF0Y4btXGdkiIwU4IYZ2htpYEjO0gH7mfs1wm38B+A4Crho9DtVYOgU5FqM8D+vOc0Ae8UAFABQAUAFABQAUAFABQAUAFABQAUAFABQAUAFABQAUAFABQAUAFABQAUAFABQAUAFABQAUAFABQAUAFABQAUAFABQAUAFABQAUAFABQAUAcV8Yxu+Ht+o6m5sAPr9shxQB+cn7afwK8dfHv40+HvCfhOKytre00e9vbnUrwBo4Va4iwMD5gx2ABBgnk5wDgA+dvBH7Kvxm8F/tC+FvDXiPwvc/2TZatZ6vL4ht4ZP7Mks4ZElLecRtEhKFBGwVw7ICB1oA+xvigbvWvjp8HvDloxeTTf7d8TXqiMuttHHbRwRSHacnLu6j/aXAPegDQ8T/AA9+MbeO9T8VeHfHjWOkzXoFtpck8zW9qPsLWqzKAhVmEk3mmILsJjibKnJoApat8Mvi3rF2w0TxVc6PALW6t4IP7Xu5y7SxWkMiSOyiRi7R3c6SjDRSSqV3qZEIBU8f/CXxhdv4mHgXVJ7OfUb/AEcabNJrt6Ghto7kS6guxiVBkAwFQ4OWX5eQwB1vhPSfFkfiu41vXp5obMaVaWVnZwanc3MEcqAea7xvGiF9w2kjLHacYDbaAOW8W/Bfx5c6NdW3hnxnqlndX3iC3NvO2q3IGn6IrySvFtJ2yy75pEJP3o4oFBXbyALq/wAOvjrqvie513RNZbTbebwy+jtbP4juGha7+yTxieP90JI5fPNpKsg2jCy8FugB6B4+8LfEPxB4Gs/CngnXl0TUntovtOqtJL+7ktoN8a5IDOs1wsSOSQRFv+UlgKAOIvvh18ddTtPFE0Pid9Nm1RNXMNvF4jvJImacxfY1iV4/9D8grN88Y+YEgrtyQAbHij4Y+O7vWPEl7o3izULO2u9b0+50I211OTplsblZ7tmhfKSgNGAkJ3/ugIsqDkgDrf4f/Eyx/wCEau5JS99p4EniFF1y7WDVle8Mggi3ZeLYHWQNklkTyGDKwZQB+k+BvGtnc+H9U1RtZujZ3eqXmowL4suR58CzzTabbPC7Kk4/ehHBXPyqjEqCoALvjTw3408Za34EutJvNR0bTrHU3v8AX1j1CaKVoDbSD7LsikQyESlSCWIUqGIdMhwDKn8LftCf2R4jc6z9sv76GJI1t9XhhSS6XUJHlmt3fb9kiNr5UOxWeQFmdd7J+9AJ4fDHx806VLu2kS9+xeIZdReG81iGR9T04TxwR2LMXRYP9GaeQv5bRFo48YclVAOr8OeFfF1/8N9V8KePrp73WNbt9Stbi4lu1mV45xKicgBVPluhK/MEJbB7AA5Pxl4U1D4w/sq674AsbdI9YvdI+xx2xOFjvraZJrdCT90MYosE8DzFB6HAB8Y+E/2Fvj7rvhebVz4LOjXtnvZLLWrlILq9lR9ypDGgK7WAKhpGRWbGGIzQB+qP7PiKnhDwUsYwi6LagDzPMx/ooz83f5s80Ae30AFABQAUAFABQAUAFABQAUAFABQAUAFABQAUAFABQAUAFABQAUAFABQAUAFABQAUAFABQAUAFABQAUAFABQAUAFABQAUAFABQAUAFABQAUAcZ8YAx+H98FJybqw6HB/4/IaAPNr+yT+1ZXbykbzgshf5SFCnJx9CeMjPXPFAHzbP8d/jJY3V7eap8CYdY0i7u54tGuLLxJbW0ilHaMR3kdy25G3gksOoxgdKANv4RaW+gXes/Ez4veMvCR8b+K2hS5jttWie10mziU+TaQOx2lQP3jsAdzkEs+3cwAzxX4M8I+IbvxDd3PxQ8JNd6vq2malBcXvlTy2cVncWkv2JWNwoMLm0PyhQVe4lP7wNkgHPaT8JtJ0DwrqHhzT/AIs+Ersa3q82r6jFdz+XbXMrXE7R27GKXzBAY5FjbA3b4EIwHdaAKmvfCLwlrYvbWP4ueFLfTdRexla3jmjBtZ41gW7kgkaUyIZBZWRXcz7Wjk3bhI1AFuw+Hng/S/hZqfwon+Lnhq6s7+/MwvpdRS1uoYJHilkAaOR905dXdZAQNzqcALQBPofw48HaPqsXiDUfip4Z1q+H2+See5mjVtSeVd9tNOisypJHdS3M37vgibYcBFyARfDj4TeGPAf9kRv8WvC2o2untLLqNvNqH/H8PMS7jR8ttQRXcaOkiICYZGVlySzgGn8PvCOj+EPEmm+MdY+LfhO6upNOu7LUrRNUBt0FzMtysdqHKjy1uTdOGdFfy51iwRGhABy9p8I/A1hZwRal8YvBttdpNAYotMvy1q6BZ4LwS+bLzJc29yytsVQjQQsN5U0AdJ4M8DwWHiL+25/F3w1Yt4ktdeSK31SYtYxRyXDSWVtncBb+ZcebGo2/PvDAKE2gHe/DLwl4T+Gsnie5t9e8M+XrOtPfWn2bVWcwWmxBHbP5rHBD72G04/etjoaAPNj8GNfbTL3S7P4geA9T+1eKpfEkcN7q9w0ULMbgG0X9zIDEY3g+cpv3qSd21GUA7DwDoOr+H/E+u6vr/jDw5qk1+sri8TWbqSa533TzAyRS4itxHE0UKLEGAVGIOXIoAyp/CfxDfUNS1jUPi74YhfUNVsNXVINWkzotxbtPGYrRHhCzW7RfZ0kjl27vKkzt38AFmyHxK8KWvhbwpoWpfC7WNHtrC5srm/utYmhMFxHButpyGSQrGZEO75mYtMcY27iAdR8MPGOtan4O8O33j+98I2Wp3OjK2oRW+poLkahuxxDsRER48uQG3IxC4YDfQAzVbK+8OeJbjWvh/wCJfDc0Gon/AE2xvb2HYj7t29SHXIVnOPmDhX24dVjVADtvAeqavrUGo2XiGXSbi5sLiBftOmOXtZ0mXcGjfdnO5ZAwbBz3b7xAPS/BKKmp6ftCgMrkDv8AcagD0igAoAKACgAoAKACgAoAKACgAoAKACgAoAKACgAoAKACgAoAKACgAoAKACgAoAKACgAoAKACgAoAKACgAoAKACgAoAKACgAoAKACgAoAKACgDJ8VeHofFOhz6HPdTWyTvC/mQ7d4McqyDG4EclADx0JoAwJ/hfpc8zSHUr5UZ9/lqyY6cgnbnrnoe9AGW3wJ8FmB4IobmGOQkskcoVS2d2cKo53c9cnqaAKp/Z58FHAM+pMA27DXTHn86ALY+BfhREaOO/1hfMBDn7ZncD+FACL8CfCaxmP7bquDgcXZB49yCaAI5P2fvBMpJkl1J92chrokZxjn1oAhX9njwRHkRyXyqf4VmI79ec0AWD8A/BRYPvvQVxjEi9iT6e9AAfgJ4L3CRftasAVz5g5GfpQA9/gT4PkJDzaoFIx8l4U/9BoAgf8AZ78EPkG61sAg8f2pKccY456UAR2/7O3ge2bcJ9Wk242B799oxyOPrg0AOf8AZ58EuGVp9SKkAf8AH3Jx/wCPUAV/+GbPh8XTd/aTLGVbBu3IJGff3oAZ/wAMyfDUrGPst2DGCA32qTPOPf8A2RQBLH+zb8PI9zIuphmOfmvpG2/TnpQBKv7Onw+By6X7cYJF04J/WgCFv2afhq0iP9lvTsIzuu3bcoOcdeOTQA+P9m74ZxR4TTrrcFwD9rcDPuARmgDQ8O/BDwj4XF2NHF1ai9kWabbKHaR1BCks4PABOAAAMmgDqNL8JWWl3MFzDdXLG33bVYpg5BHOFHrQBu0AFACFlXqwHbk1LlGO7CwZHqKOeL6jsw3KMZYc+9HPHuKwm9MZ3DH1o549x2YF0HJdR+NHPHuFmBkjBIMi5HvS9pDugsyNru0V0ja6iDSZCKXGWxycetHtId0FmONxbr96eMc45YdaXtYfzL7wsxsl5aRANLdQoCQAWcCmqkHs0FmMvdS07TbR7/Ub+2tbaMZeaaVUjUepYnAquZdxGOvxE+H7XUlivjnw8bmIhZIRqcG9CRkAruyMg5o5l3A1rLV9J1KJJ9O1S0uo5ASjwzq6sB1wQecZFLmXcCyZYw20yLkds80c0V1ATzYsZ8xcfWl7SHdAKHQ4w6nPTmnzx7jsxdy+oo5o9xAWUdWH50c8e4Cb0/vD86OePcBdy9cijmj3AMj1p8y7gJvQHBdc/Wlzx7gKGVhlSCOnFNNPVALTAKACgAoAKACgAoAKACgAoAKACgAoAKACgAoAKACgAoAKACgAoAKACgAoAKACgAoAKACgAoAKACgAoAKACgAoAKACgAoAKACgAoAKACgAoApzxq8rE7NoIJBGTnHWvJxfvVGjWOw0M+3IRs5PFYR91WKGtlgxQfvUyVyeN2Mf1oAXOIsZAxgZxxxUsCnPPshlBYqzEAIVGeeNoAz39amWiGtypP5ImkSOUpICJTFGRksG/ixg4zjjuM1klKRfMeE/Hj9qr4IfCAXmi+PfGdjNeLZ+a2hW6Pc3MpPy4kiQkCNtwCiTYpOPmwwZeinhpTJlI+e9T/a7/ad+IGh2viD4S/BDw74E8HXCTsPE3xF1dLK3uI9isJ41Z4VEWN3zfvUfKg4C11wwdNfEJzPPtP8AFn7T/wATLh4bD9oXx34oia4aS6tvhN4WjtdORlH7yMa3cNbxKylkztEgy3AbArflw1IzcnIvy/sk/FPx5pN5pnij4FavrF9CzyWt948+MUupFJ5Qu5zb28CZdSgZwHGRIy7m3KyR9bw8RKL6lzTf+Cevj6Rttl8B/gXAlrHEjS6prXiC7a5k6MDskTGMbsMvRwAcjNH1zDlcpNJ/wTy8T6lNHY698I/gRYyRq9wlpouueILK4nRMZIlleZAmXQH5CM7QcZqY4ykw5D0HV/2e/j94OBk8Ka/8Y9PVCbu3Tw18Uo9dRJySFM1vq1vbCRBtUsokG5SQTk1sq2HqbktWOWsPjT+2X8OvFX/CFWPxD8I+PtVhlkf+wPGuhTeHNXeMR7twMbfZjGfmWN/OdSfripdPDS2EeoeG/wDgo94J0XxSngb9oz4beJPg74gUs0n9q5vrJl5CSJcxRqZFbacSbNnBw5wawrYKq9Ymp9XeE/H3gzx3pEOv+CfF2ka/ps7OkV7pl5FdQMynDDfGxGQeCM5B4PPFRSpVNVMmRf1MalJYyS6O8CXMgAje6jJRckDJUEEgDJ25BPTIq2uUkraO2swQWdjrtxb3OoJbhru5srYwW7yA4+WN5HdASSVBZ+FPNRVA2Sd8YcHG4j8KpuyQEhcD5Mkk1c5e6BDlTnGMLkEHrzXO9gJbCGO3tEhjB2jJ575JOa9LC/wl8/zJZYroEFABQAUAFABQAUAFABQAUAFABQAUAFABQAUAFABQAUAFABQAUAFABQAUAFABQAUAFABQAUAFABQAUAFABQAUAFABQAUAFABQAUAFABQAUAVZc+eSCCO4x7V5OI0rN/1saJ6WGBtzOOcKeO361g/edxp3GySKMMDu8xgoGO/Xr+FaONlcZVkVzMJSrKQCpXf8qjP3vr7+gNc7b6A3Y4b4n/GT4bfB7Qz4l+Jvi2y8PaaD5fn3AYtIQoJSJFUySnn7kYZuRxW9Kk6i1J5j4G+K37Qvxj+P2mC6utej+B3wi11vItLi78y48V+KIWOwRWVnBulYNkKFRUT53PmSYJHfTw8IK7BSbNP4V/sz+LbfQJo/AXgHTPhLalYLg+J/ElvFrXjHWXLoXmCEvBp+5GJCYVkb5vl+aUTVxMKcbIfK2z2L4Z/spfD4Pp3xB+Ktt4j8beKY7iQ2lx4w1waibWFmjAxFHm1iZVGBt3lSzHeQFKeW8ZUqy5Yo2VKNrtnoC/Hn4BeD5E8NRePfBthcXzqYNOj1OzhSMspUncrKoB8vaSCWwRjKgbbdCq+gKy6GlJ+078A9GlfTr74ueEbO4M3lC1m1q0yWGdpO1mUFl2kDP8QzyDWMsLUb1Qqk9djC8T/tjfCfwt4mm8BeEtP8T/ELxJpwaK7sfBmknUXtnClmEkxKQq2Ec4DNjyiDgnFaQwF92Z+0PEfGX7bXxV1P4if8Ih8OrrwnoulhLeKC+1HSL2+1G5vpLqKI2R04PBNFcIjySuixyBooy0TEMme2OCpoq57f8Jf2z/gZ4zZfD/iD4haLoHjKC6urLVdIubhlSC7t9wl8uZ41R4W2F43JBZWA4I2LFTDqLViJM87+N/7WFza/GbxX+z7rfwo03xLaJpMGo6bpt3bmQ6/B9kNxcJHK2YQyKZFRdjBniI3ljit6VFWuQc54S8P/ALPvx90dLL9mD4mQ2NusNv8Ab/BniXQ5NS8PRb9pMBt7pQbeYldh+xzjOw4AwWHQpyprVlcx5h4i+C3iz9nL4gW+r+BvGD/APWNYu2trFrvVJdT8Ca7Ou3bGHBa4s3ZCHEd3EyZRgj8BaUJcz1E3c+ivhT+3JqNh4uh+EX7UvgiLwF4quTs07V7eQtoGstv+U28zk7N4KMmWZTvVWdGIU51qS3Qj6gjtL6C5hlsZFFtBC8a2pA2yOPuYbI2gYYH5TyV7DJ5aqaGa0d4zKN8RRjjMeD8pzjrjkZ796T1ihpXLQkLclcEdc9qTd1YfKNyDkKQGYdMc1DulqHKWbcAQqBnv/OvTwv8ACVv61M5KzJa6BBQAUAFABQAUAFABQAUAFABQAUAFABQAUAFABQAUAFABQAUAFABQAUAFABQAUAFABQAUAFABQAUAFABQAUAFABQAUAFABQAUAFABQAUAFAFeQAO5BGeP5d683ERvUZSKsckrxuHRsqxByDyOxA75rFrQpbiPJJ5hjRWH7vcG3YAPTGPxzmnL4bFHgv7U37U/g39l7wcmteI4LrU9V1Uyw6BpNsVE2ozxrnBb5tsQYoHk2naJFAVidpihT53ZkyPhHU7v42fEH4w6OPGOlWHjv483iJe2vhm6geTQPh5ph+YTXsSkqZy0sMgR9xVhAG8yQxhfRSVIm1z7J+Fv7OGhfDrV9Q8a6t4gvvG/xQnikiu/F+sMPPDEHfFax/PHYRrgqqRhtq/L0UrXn4nEtuyNowNX4jfGb4M/CP7FL8TPH2n6Pc6iJH0/T59zS3kUkRXcbWJGkKE8GUqw3IOhIWsY4eVWPMzRyUdD5H+OP7Unw/8AiZrFtY6x8QdSs/h5LcS6XcaDY2MltqHiUqElkadyRMLZVa3jVAY/NeWUblRGau3D4VRXmYSbbudZY+NvBHinwoPg14k+GfhTQvB39jPdW+iQ6bZ297aQyRNFJqNne3UsaSNHNIrNcfZYcHziS/ls7bKNSG4rnK6P8PvGn7PPwrgudJ13SvFPw506K8t7qbT9TsNQ0PX7S4kmlt1udPlQhb6SWW0gZkkkRoWI3AKDVe1voxNljTfit4H+HnhA+B/greWPhzSLZrnXzb+H9Zd5tQtPtDn7dJc21uk8UwjZF8uZLuARxRLKoUb1vlUtQRy/iH9oj4lavpkc9j4tGueC5bCex174gSeCW0+9VyixpZPqlsJxHJKCo3hUfHAwfnAaG38FPjpZ6d4Z1DwNp/g34bXfgLRvO+3+HdSutJSy1Kwi3vLdxBJJrgSRGFC8shuklKuQ6bFYpw5tyZGL8U7jVr7Q9B+L/wAEvAWh+HtO1aDTdK0W41y81XWL65QmDy9M0q0miwII3UlhbRMm2Hy0cLI0Za90gseI57MX3guf4ZeGNOl8E6f4ZsNcsBaWht7zQ0s77/TdesIYNs07mKWKVhIxzKJOHMJCKWoH6eXOj+F/iF4cn07XNC03U9G1S1SNre8gSaOeB0BCOjDGCpBwfUd+mF3EZ8u/G/8AY+tk8PXHhr4f+FrbxF8Pbl3m1HwHdXJjk09t283ehXTqzWk45Jt8iBwxAC73L3TnzuzEeL/Aj9qXxx+zHFbeDfijH4h8W/CWTUWsdK8X3Fvcf2j4dCu4S01OKRAyN5ZjKrvO1F/deYhRU0nTUkB+iFpe2+r2C6zod7bzW91FFNDdRsJY54DtcOpU7WDKWw4JHIOeMV5VSVpWLiaMM0vlCV3XvuyeMevuPfvwe9TzFFhipj2qw+ZcZ70pVuZWCxZtP+PdBnOMjP4162D/AIEfn+ZlPcmrqJCgAoAKACgAoAKACgAoAKACgAoAKACgAoAKACgAoAKACgAoAKACgAoAKACgAoAKACgAoAKACgAoAKACgAoAKACgAoAKACgAoAKACgAoAKAKs5xI4x1HYc15eJ/ispbETOgzz8uTknp/kVnF2dxnD/F/4neEvhH8Oda+Jvi29NrpGi2huLhlwZJWJCpEgI5d2YIo7lhRGm5zugPzCE3xd+MnxiXxssVnB8a/Htg954esr5nFl8O/DwBMd3KxBb7XIrL5IVSyCRpdivLEV9BtUxWuz7M+BXwV8KfBzwO/hPR7SW41e6gmk1fVZoJYby/uMEm5lmOHDM7OYg7BwhJXYVG3zcTW502jaMDb+JHxg8CfCDRpPEXjK6QzxF7bSrFI531LUZPKQxw2sKnMkhdBu8vCZG5mAIJ5qFJ1JXZo5cqsfGOgfHLwD8N/CVt8SrPSz8R/jz4mm3z/AG2zEstjdFJUNrBECk1taW6QyEhdrtuyGCSI0frcvRbGKVj2iPUdI+JE2meFP2nvhR4S+za9qs3h+C7gSSK6i1B1Ty7WcXLvLFPLFlre4truVJAi4YEoonla1QM57VNK+HOpeDdH8J/ET4c2UN75F1o2k+JtDs1s9WsLzTEv0a8EiOXaTztJlkLeZt8u5hRlUeYTpHczMDwz+zp4/wDjf8LtR0fXvjV4uu/i/wCBNZ1D7HZa/qkGoaNfy2bqba5Flcxf6ibfbkSOGxnJG1tlU5csrgVvAFjqWo6Ho918TbGxg0+9gi027n03w/Y+H9e8NagNSOmTTQ3NgVLmG8e1IjI2zW9wc7tjI9SfPsNHLaFrHxD8L+CdO+M8/wAe/FuoeLhevoS6RqL6gbOO+R7uLztqtINRRpbY/NakqjuN8bq3lENAtfA0/hHxx43vvFWjWreOvGskuvWfw406eKPTdMmmcxwrrN4gAYbPMmWyz5cmx1kVmdYyESJvCf2rxtPf6z4m8f2vjDxPFBDZal4lvY7dNH8JWWIzDHDbWy5F5ykUdtahGNxFNsdhHvoZJ1/j79nv4VeE/DEnxP8AEvxL8RvceJ4ZtA1i71/xB9gupZJ5FP2SSK32R2yPhALcjCLM3m7QGkhmO4HiXwy8UfFD4V6vBqngnxBqcniLQ9SvLy5s4tfOoaP4ltYXHnpDO0qqrxRK8RTDySSSqUBCqYblG6A/W34LfEmw+Lnwr8MfEuxtjbQ+I9OivvJ8zf5LsPnTOBnDZGcDI5wK5JvlGeZ/Hz4Br47OpeMPBmmaTd+JbvT307VtG1KR103xPYgnba3aqco4KZiukxJGyr1QlQ6Ne+jEeB/s4fFO4/Z01vQ/g/4tuLt/hj48u5Y/BGratIftug6oSiTeHNQUk+VJFICEYrtLM2GflY3icPzrmQ07H2xqLJdoNDutMkubS6iK3Bj2GLyypR0cM2cHcOinrzivPl+7NErkWl6xpulXFh4YtLKaC1isYXglCKsCRYkVYx82QVEXIAOAyc0nHmVweh2FtjyFwcjnn8a9fBq1GPz/ADMp7ktdJIUAFABQAUAFABQAUAFABQAUAFABQAUAFABQAUAFABQAUAFABQAUAFABQAUAFABQAUAFABQAUAFABQAUAFABQAUAFABQAUAFABQAUAFABQBTulYs5RgpxjcRnHIrz68LzbKWxSjmyGUlwzyNkNyQM9OOnRq5JX6DPzY/aQ+MVr8c/iPf6tHaNqPw6+EeqJpOk6a84MPjTxvIzJaWsRVtjxxYkZiS2IxNgKJSy+jQhyR5mI95+Bfwsn+DWkavr3j3xhYeI/in48tofEfiW+80fapfKO14LURHettCXjjQpHgs+0DlEXlxFR1PhWhrBHqOoXV34V8HXmqaxfXUh0+GfUZ5fJ4W2jWRxGwLYEiwK4GThpSGyAxUcFNXmoPqdC91cx8keAfHuqeOPGTePrU+H/COqa7psGuat4k1CNdQu/D/AIdSAXENpaqSI7VngIke4fYZJGuGEeLbj03Dkjyo5ZT5nc5b9pTxp8FvElz4g8efETw7/ZFq3g3UNB0a7mhCav4h1GS7imtjZQjDiCzeNYvtTFFZhLGMqSDVCEkrNg53NPVvEXiHS/8AhD/AHxMOoalqdtrWmeIdVfTIpZ9UuJNFt9PgH2dsgyzXesJdW8Qxhnndg0bbg+1ri5jK03xXrUXwh8TfE/4hWVho92t/4g8MeFzpe68in1C8vboNcQH7sqxjUtTiYImdlq5GS1Z/DKxJ1vwI+IOvTfHqbxa32LTtEtNb8R2d8ZLQQzW8d3fSsxnGdqtHa+G90hH8TsdxLVVSnzqw0rnn/if4va/qnxe1rwD8PLF9d8Q63qdnqHhvT4hLAl0t439p/aZ4nKFYrcyCfzMdbW0Z1KRTKappwWpXLYtxTWXw2uLPwl8Mtd0m/wDF2nrf6XeePZBLe6X4LIkknuNO0wTf668YNdTSTkrI0VtL5UcjL5QYuYzNf8cTfDbwFb694U8LXHiPxVf3LeHF8QzTPbrLdRLO94Jrlgq3otQZJhdRjEUsaF2VIIwQTdzn/hncz2Pgb4g2niLQtP8AD8Wh6jLAIka5FpKZLRY5rpxBIWuQLW2Lgh1837fDGjCK5cMbgfWF8njDVPCmptqR+DHge38DaTti0DxBAL2S0a9hkSGK/FvJBaacZ4mKKiLcFEmYK0gcbob5GI+JfiDeReFLka1o/iK2sbfxF4auvENzYX1qtzYweK9OmijkuLOKZ/3kjzpLEtyqyeZ5kqkyAzGtlL3Skrn6ifsueEbz4Ifs1eEvDPjecWN3o2mSXmqtNds6W7sWmm3NIq7Au5iUxhMFRkDNedVfPILHDeP/ANq/XYfivefBz4BfDT/hNvF1j4eHi7VYtQ1F9PhSw2QeXHbAxu0k8gmjwoVQpbJ3EsF2jhtL3JPPP2g/ht8NPix8L3+Lul3k0fw++IS2+p63PbyqU0TUWh8u11xYoxlpUkMUF1GGG9Fy2Gi41p1L+4xNXPSf2Pfid408VeD9Z+E/xaSKD4g/C+7/ALI1YGVXW/t3Alsb7aoBCSQsBv5V9u7OX2rwYyk1qjWM+U+gfsnmwQywwyxboiREoxgkZKDOAc/dJPHAxis4tcqRW+p0lk4ktY3AwCOPzr1sN/CX9dTGe5PW5IUAFABQAUAFABQAUAFABQAUAFABQAUAFABQAUAFABQAUAFABQAUAFABQAUAFABQAUAFABQAUAFABQAUAFABQAUAFABQAUAFABQAUAFABQBTuN29wQCvB6dB/jXm15fvGikfK37dX7RGt/Br4bWfhHwHG8nxC+JM8nh/w3FFuklhdwqS3CJGdxdTLGqYyPMeMlSoINU4Jyuxnmv7OXw10XwjY2HxEu9atbnwt8K7K+07Sby7niY6lrU14V1vV3DuiJ+9EtpA0km4IjMylWjNa1ZacqEVPGeg+JvBfxAuvjR8JP2nfDd/4s8VzrBqmleJpLOfSJ7HlobW3ktgbixjjZioO5i+5WZiysThHSPI0UnYur+0L4X+OPhbxlpnh/xToOm+JTY/2bf6fG8c99pwWQW1yqb3EV5FteaZZYSUKkllVsquX1a0ufsauXuni/hWzuZYPiJ8FrLUF1WLRVOgabPHLbxpq+iajoV3a6ZepMMFnM/lgn/VI98M8EBepa6mB5rouu/D3wv4i8T/ABP1ybR7rXbyyvEvzd21y7aRFJDHZR6fbhiGW7tyQ7YyPsjzZ5RK1StoB7LJe6Dcaxe6/wCL54tS0y41G0fV5rtnhE2nRXmqtO8aj/U5tzqVy6kLJGTCy4ZeGMi8D6B4Z1z4WWuvX0HnXega8niu3WxtLqZdKa4042d1bpblCyiC+dL1VCMEiuLaRR5bswylpIRm/aoR8T4/C+j6hfXjeIdSfSv7ENk2taT4jspk8iSVZI38+Py7KeSNpSwcxlmPmP5kkupcdjJ8MRfE29+Lvjiz0rVNK0q50a3HhG+8bXb+ZOmlRuZLho7okBrhyPI82OKHbCWlC7hvQKZp/DTXfD3jrVvDXwz8B+ILnS/Dem6zZaRDrum6jDb3lxJFcJ51lHkKZAJLqxdLxUZykLP/AKy4uMjMjldD8IRa7rul2mjX2vaQnwz0ux0rwHJFdSJc3UTO17daoIbdibidjdWpltrZ/MFpdrsV5EXcDOy8EWfjvxp8a/Dfi7wlF4R1VE8RWkniOOw1ObUfs6S3OlYlhl8x5ZZHh05pd88heONZzOsXmwQ0CPTPC1j4s+PfhvxFB8ObbStIv9PuX1LVtdvZ5pxPcX0jXSrDHsnjl2W5VTIUVtpt0VWWJd2VTcDxGH4MxeHPhZ4kh1zxBPrPibR/Dt5rGj3Mdo1tCt/BNHePuh3RPO25y+27t2B25JSRGiNSlaJcT7p+PFi3xl+AV5L8PL+W+mgGleJo9NaZrMa1aAxXBsphIAwiuYA8QV9mWIVyBuNcsFeQzzHwdo178Sv2tbD9qLw9pGteCfBeh+A207Wpdc0c6Y1xOXci1xOASsKqsjzKCgEaKCQW29U5WViDb+En7RPgv4keOvE3wr8MfDR1+EGoJJpOieI49MaLTdV1N2mfULbzNxjkjlWT91tUZIkyW3x1ElyJSW4jw9rrxf8As8/E2bxve38d7efBR4vDPiqR0Jl13wJqLpJYXWBl5JbJmEbPyCbfBZir+ZpKmqkQP0VhkWdLa62rIN2VcMNhVs7WDdDkYxgj73NeRN8raN0bGlxQRWarbwCFGeR9gGPmZyzH8SSfxr18I70U/X8zGfxFuukgKACgAoAKACgAoAKACgAoAKACgAoAKACgAoAKACgAoAKACgAoAKACgAoAKACgAoAKACgAoAKACgAoAKACgAoAKACgAoAKACgAoAKACgAoAzrrzJJZFx8quoUKSSTgH2x9c159fWo0Uj8oPib8WtQ+KH7VXj74wafYXep23wkhHhbwLbizN1a3uuz3X2O0MCgEPKZpLm6QLuZ1totpBVSOmnaERrc9I/bE8U/Cz4S/Cvwf+zl4h8P69D4Q1h2tfEmoacJILmzs4ZkeO5DvG/2gS3bmZg335FYfezWS1lzIs5v4cfAb4HXFjB47/Zu8HfCf4q+Hbe8ikvdE8VoW1KIShswwXErFXdjG6Rx3NugBCkF8sBpCpaTTRL3J38L+EJ/gL4U+Mej/ALN3gX4dW+vaz5t1eLDFLcaXpl1I9pa3TPJDujWWe4hLqn3IlXGd/wAmFOV5u7NPsnl3xq8O+FG1rWPGPxDs7PQ9TNxPpmv2sV39mk0u7vbhL6KFpIvut5gu7cu6sJbeRLmNZVSRYuhIyI/FmmaZ8WNR1BNR8YeJ9b8N6HaC41jUbm+sBNf2/wBm1QC6+1WcbPfbUtIJiJriQIyTwjI2tT9ryaCNnwH8K/iBqvww0/XtC+KWv2nxC07SHHh/SprK3YpqEFrYD7EoIRoZnjt7aDa5K5SVJAxmZmz9pdgY72/hD4h6b4FvPCut291LHoEF/wCLXu9UFpa6Myz6hFdXGoyxus1pNaSS2MdmhVi8MUcS7kBU27R3A+nfhb8KfAXw28M+J/id4nsrD4YeBr0m4vNd1CCSLxJ4it5Cstw9zcSSvNZ2sshwlrGxuHVk8x1cFWylU5nZAfP3xD8NeGPHvw4nu9F8O3uojV1s9P8ACmmWdumm2enJqAvru3mdIw+23tLRJXaQqZZJTOGYRxhV2jS5tQNT4J/DbxB4M0rwv418deNLzxDoXh3UfDms+GLTTNHuG1K5uJUhZZFi2vPNB9ii1GOBSolkUrIY4UWMKgDTZ9VufE1x8DdY0DR9TupoYNe1lsR3raDCttdaJJJC2wnzxFFpt382wAqGLiMCWk3bUuJ6L4b/AGDNVsfhnHqXxR+PPhW2XTIJrS6msoLn+yI9NR/MladlvbUNNJNClxLI4wJEfduIVll1UtENnZ6P8V/2XPgT8K7v4ZaP8Y7WYeIbhpk13SrtIrOWUJFCDBPbzBLZUjtY41Hmh12g7mwTWd3JkHn/AMPfih4D8Q6o2nyw+NvFulGbVLu4v7OCa+jTSDHNalrrUbzyZ1RskEs8tsrI6HIVGXWMdGVE+oP2N7jT9a+BPh7Ubq/tNW1fT4pfD2qanC6Ot9JZyfZ0dnGPNXZGhjLbjsZcHDCuOUOSVymY37THwd+PHxs1mDwl4V8UeGbXwBFYpJrGg3k13bTavcmUFYJ57ZfMS3EY3fIVZiNjAhy0e1D2Ud2Zskk8G/tZ+GPCVjpng22+BNvBo1u0GnWEWm6hBb2ZWF1iaCRpGAYFtmCqjDH5uSKhxg5XiI5r9ojwfqEmtfDf4v8AijSoLb+37D/hXfj3Sl1MLA9nqyiONUYKwkMN40bKQp6q3ABZeqk7AdH+xR4q1mX4e638CvFepte+KPg7q0vhO+laMobi0jB+wXBBYsEkhVQoJziM9tprz8dT5tUawPpvSIzFp8aM4c7nJIGBkuT/AFrtwKth4/P82Z1PiLtdZAUAFABQAUAFABQAUAFABQAUAFABQAUAFABQAUAFABQAUAFABQAUAFABQAUAFABQAUAFABQAUAFABQAUAFABQAUAFABQAUAFABQAUAFABQB5z8efiIvwm+FXi74jtEZT4f0ma+jjAJ8yRR8iYHZnKg+1cTjeuytlc+Af2R/Ao1H4e/CLwMsFu12sl38T9bu7iIzAszmw0iQIxyXaTdOhccC3LGN88LEz5Ijjrqe+eOG+I/8AwkWvfEvQG0r4j+Cb63/sO+8H2kCzzrBaTGOWe2dg6z3AYXCvaS+WpJABLqpeKcuaJXMjx/x3+zN4S8XaYPjx+xn4ltfBniJbyO2ujpN89naXVnNIhlS7tmjVrSWMfMV2RkBGDJu2EUp+yi3LUEubU+kfil4PsNT+Fvi7w4U/tG1HhO9tfNlIM94DA6hZNqKCQ6545+UNyABXlUJy9vc1cfdPh+98C+G/HPwSFl4P1LUpNP1a9tNC8LWdzHYTStb3F1qE0dsLq7glubctZ21tbwRrIgWdyDu3nHuJ6mPKUPAfxA+EHhEeLvBB8Z6dZaT8RNLXR77ULIx2b2GpsPscl3c2JZDHh2iZliXb5V1I6r+7lRJlC8riasW7Ob44eMPH+qeHfAg0Xw+uqSS+IvFF3qc9v/YOlW2UMMgu7GcjCSNerCSscrpIku7eqPHaSirgep/Bz4c3/hx7zxR48/sjxZqusX6DQdMi0g2NnrOpW8jNN4mu4WkZFZIA+ySVIBKItyrunSWTGcuZaD5TF+Nep6R8a9Sv/D+n/E7RYhY6HFp2m+JNftblfD2sa5PcRprF1aTywyW8UscUccMWDiM3DrFn5ilUY8qfMJqxymhNa6P8K5ZIdZSS38P2th4R0i6u76Oewurp9U1JFS2uYjFFdvb6Nq1wZJUwkbRqRuKsDvzdhE76vpWpeKbC18a+HYbSx1fw5pZsr25kuXFjKbXTM2t99idfskdzbWXnif8AdBdm1vLCy7JasC1O88DeC9H+Hugt42ufAHhi30W/v4ob/Tgi2ziZSkiGC4gZxA0fkxzQsZJEOd3msLpDHnJ30LSsevax+0h4TtL5l8XfD3RpzJYynTraR455/IRYmMYjbM3JRAUMUexo180KxQHknSk3oyjy/wCI3xJ8S+OkufEet6F4X+DPgLU/s+kp4q1/TWfWNYuHP7qC3sJBG5WN3PzSgW4YSSHcASvRTpOO5mz5Ri1axtfHeqaf8HPG+oeOPEHh3V7DWYJrvwstpLeNDaR27QSRiTAVpAsc8hxM0oSYsxEkidC1GnY+3f8AgnjZHwp4i+Mvgazubi20jS/EVhqFpY3Vm9m8BubIeYVhmijljhIhjWMuoJWEcsck8+JtYfMfQX7TH/CwdB+G03xD+GmtXNrqngmX/hILiwjWNotYsYI3a5spPNDBA8ZJDqC6si7eSaxjGEuhJ8leLfiV+1l8T9B8D+JPiT8T/A/wb8AeO3tpLKPQdSki1bUobjLpavfzLJBBN5Cs4fKIWkVCrt8o6I0ow1QLU2vhXo3gnxj8Cf2iPg/8JJdU8X+EtGvr6LQNQvb+SUaheS6fDNKy3DkM7JfRSOGQBGaTcNwbeKe4+Uk/Zo+J+oeLP2lfDXxPjjtra2+OvwztdT1SOIBYxrmk3DQ3KxA5IURuWC7iTvy2cKajEJKARlZ2PvqwQpaorHJ5P6mrwf8ABXz/ADYpu8rliukgKACgAoAKACgAoAKACgAoAKACgAoAKACgAoAKACgAoAKACgAoAKACgAoAKACgAoAKACgAoAKACgAoAKACgAoAKACgAoAKACgAoAKACgAoA+NP+Co3ie70n9m668K6Wrm/8ceINM8NRKhCyuGJuCIyfX7OEJORgsPvYrkX8dlP4UVP2avCWh+B/GvxImsr/wC0R+Ff7I+H1rLKoQQwaJp0bvOzsS2JZrx93y7VMAJPPGWJXM1EcNj5C0Xwd8CfEGp6j4q0v4Y/tBfFPTZbi5fXPEnhyGWHSTdPL5ktxZhWDNtyq7XydjN1IVzoo8sbCPaby0+Bfwy+G8Hx4/Z7/t/VPG3xVlt9B8Iy65qV/PNql1PcrDvkhnly7xeWW34bayR7cBhWM25PkkXE+0dG0f7Bb2VnczRXEkcKoJWYkMYgU3MwOHchSWkPOH5AzXlSfs6iOhbHwN4y06P9nQeOPg/qvw+tPHXw+v3g8R6XZxxRxSaVNd380EGmyTu/mlfNyIbtGaWJkLbWB+X16M+fUyqLlPOk1bX9f+IHjCx+M3irT7TS/D8Frp1vcHzL+Kw2Xdtd+Zpv2uM3GqX8ptpLb51J8rc7SyQoqnt5dLmF7np+keP/AAl4Z8Ox6/8AEDwjFoWi6ZqS6snhbULcyx3O+cltQ1qQx7rm/uGS4KbkMMezfGjYQjCUrOxS3Keualr83gBNf8XX8unx+PfKtbXT45ZE1LW4L7Vgsl5ddfsGlQm7SBFZgbswWyO6I6RCuQ0KHxxv/P1v4g+DvBnhL4eQ/DzwNoRiWy8VLd3dzqFrpt4NLlhtAJANPWOdWQNCVcs8cpJaRmVpWIkeJeG/C2q+LvihpXgK08BX/jb4cR6nfW3gi3vPEDRxukfmO66cLidEltvORY5XjUr5cch4kZjTJZ6v4p8TeJ/Anwmg8W+D/EWnweC7nxHc6Lcabb20Ed7cS6fbTC01mPUI7czSia40q98yaQkqWyuwco5BE9u/Zz/Z5uviP4Z1XU/iXqVheWWusLb7LYHdAkMMAsHsmRmaRVi+w28kE8chkV4JCJF+bdxVq6pNI1M39o39juy0Tw1rPiD4eJrLz2+mSC8uz4tv2u4r14YvMEgubhYxC+xpWmLuxcxqISmXW6ddSA8z8E/BPxdZTS6xcfBlPi3NZ6c7aJeQ+OLm7fQ2XUZYrOAC4tpI3mha3A+5EBGhDxgs6N0XMmav7LfgHw9B8J/ij4Xj8KaVr+raT44iNqNO02DXPLMcKRi6hhMkTSxxsXRckAF8OCwYiZSaaA930DxT4D8IePPDfxn0u1k8O25gj+HHjuC508WgguCAdLu7qMFin74rBvDEAXMaGQiEUqq5kB9foN+neRqf2e4aSIJcIsRMbZABwrFjtIJGD+Jripy1GfCvhDTP2X/hTrukt8Q/2nWOleCrvWYtN8A6/cWn2TRPMEsEtv5RjMsuxLlhGztmSMhgCAK65XmrIcT2H4YfHz4UQfErR/gH8J/h7dadolzDdzNqFnoU2l6VbXhiN3BbqGijWSWeAXExxyVj3fOCzLHs5blHzjoMEfwn8ceCDo9rmD4Z/H3VPCUDKm6FdJ8RQxlfu7VyrTocJ93YuQeAdZq8LGS3P0usmLWqMylScnB+pq8MuWkl/W4S3J63EFABQAUAFABQAUAFABQAUAFABQAUAFABQAUAFABQAUAFABQAUAFABQAUAFABQAUAFABQAUAFABQAUAFABQAUAFABQAUAFABQAUAFABQAUAfBn/BSi2fWPiF+z14bVne3vPHqTTwjlXeM2qoCMHPyyyHGOm/0zXN/y8Zq/gRa8LQ+NfGn7LXxK1v4eWYtdd+I9x4m1PSH8+KKQzX19cQrmYA+WywRwoHfaF2g+Z/FHyzkliFzbBFe4eRfAb9pHxF8HvBOh/AmX9lz4gy+NvBcC6XaWWkxrNaXt67s0s32gZjjSRZHcuquD5jtvbhxpKjGc782hB237Jv7PPinSvGV/wDGr4k+ILO48SjVdRVPDtveQanBogvZ2kngEokd47jzGTfKzE7JRuJbzMRiuWm+WJcD7Yt4tSt7iO3uLSKWMWxWScS8+bu4QR47jac5wTxtBrxaiblc36Hgv7Xn7M938Y/Cmo614Ent7PxddaVLoUqXssxstQsmZ3SGWNHCrLHNKZ4pWGElUbspkHvwuJUGosyl7x8Zan4fg+GXxU1DW9W+Cutaf8VtdtbPVRYnVob68iuXilWW8ia0LokNy0NwSj4aCdYpC8aSR49bn51oZWsbvh7w6lr4h8MW+r2aeL/GNvd2lho+lvembwr4XnE9lZQy3U8AUaje25u7RXhgmZYl3ZfJD0WQFjwB4O1f4i+DYJtW8y48UfEma50LT9a1G2Z7/wARxW73N3eXZYlRbRRGW1WE/Khl0yNiQjjJsO7DQ/HkfiDwvrvinxV/YrXOv+Hmh1+6l0uW6snlglgE2qJFJCrCJ2t4m1CxUeY0RW4t2cK9NbiOY+Gvwr+GHiaw134d+M9CGieINE0S9kvFivEU6d5FvZW4ltjJEssP2iSZUUF54Zi1w6SHODNXR6AY3hTT/EzDwTpHxJ+Jq655tzaxjw7Lpiraf2bIstrHBLdIOQI5LiNApYJbrfSxA5/eXID78/Y/vtHn+HF9YWVtqDXJvDJdXtzYLbx3u7KIwSMCOKVPLMc0SgNG8fzZVo3fzcWrq41uezLcQ31vuu2kjhkRiYJVKkoRu5HBHyqfkyCM4JBxXmxk1I6WlY+Tfjf8GfhBb3+lXFl4bZrF7q/t9TuyLdWk+SJEsI3mKyOSp2Iq+YiRh0KuoEDetRruRnJIwvhD8RdO+HXjzUIP+EK8Ta8l5Y7NO8P6Bosmozm2xFbqV3oiRQW8cawoS/ltHKHLOskRl01k7maPTpPhl4z1o65dXGn66vg74nWklleaLftA91pNxcII4b2WNLfzUaPAJDXDlMBiwIJBqUek/s3ePvEXjXwNcaR45s5LPxZ4N1GbwvrsbN8txdWyRj7XHnD+VPGY5lz/AM9DyygMcpQs7og8X8NeBPh9438X/tD+FY/h3oOofEIapftY3ut2JaO4s7y0iWPbOUMjRxSpIsgjzs3JgjepG0p+yin3HHc6ltI+MWlz/BD4far4Utdb1bwdr32nV9a023ltNKt9Li024tQyPNKzPKy3UYKDduKS/KF21Kqc+pZ89/FK5j8JftEfGS+lktCmjeIvhf44e1kkbH+j6hHDNKJMYUjz4w7YGRyOFIrohrHUye5+l1qoWBVCgYJ4GPU+law0iJktWIKACgAoAKACgAoAKACgAoAKACgAoAKACgAoAKACgAoAKACgAoAKACgAoAKACgAoAKACgAoAKACgAoAKACgAoAKACgAoAKACgAoAKACgAoA+EP8AgoDqJ0P47fs46wmmxXoTx2IXjl+YAuLQA7ec8KT04257gjmv+8ka/YRxPwY8deLfAn7Aus+OfCcVm3ifQtGuyY70faLdXj1OdGl2yYUbBJI21CoBRMJyFPLUipV1zbDXwHIfE74j/tQfDfwv4V+Evxc+O3gyCL4p6dFNf+JoY4NNvvDdkDvvoRBEqLOjRbEjmCgsd6IuQHrs9nT3iZnv37GPxE+FfjrRNW8DfBSPUYPDHg66/s3RZblozLqRieKafUJX4l/eveKPLZSm2MNwW2L5+Kg1K5pE+u2hkd1IzgY3YIBH4en45riUU3dlt3RU1O2f7JDGrSyFZVZnMYZwu4EkdAeMgd+cjJGCSp8klImOm5+d/wAUbfw78f8A4l/ELVJ7TVIodR1TSfAmm2tqz28V9bWepW1pcz3rR4l8v7TqjGJAwVms4iwBCA+3D4VYmbuzhfEnjyG+XxbqA8JJoHh/TVvfEGi6XpFjHG6+G7O8tNLke1aEgK6R/wBrZKlCgCOSoxttK5A7x7458K3usxeNrTxA3h+bxRFe+GtEm0xnWzOipctEltpVyJPJtSbb98STFILqJ0lQRXCPTcWgMTStB1j4aaN4T8I6X460PVr+2OmeI/AbuZ7CTxhpU0zSrYXNuEAQzGN4Xjd597bQy7FVqaWtwPSfhP8AEfSPDGneIfDd/q3gf4g+GNR05tF8CxaVKg1u2guJ1K6ZqEsifabWOBXVpXkZkQYCb3URiKkeZgeT/DFprLwPZ3HjC4uNJ1Gd7SSS4uNUcRaa975dzZXJnhDTWqyJJE1rNGpVDNqAA3iOJqkB96/s56TrXgK61rR/Emmppl1dTSSWWkh44pblYYYt0kUany5QDIsZPWLYieZJCtuU8/FK6KitT3KOTZPE1vHOytEZSfvLG/y43MW3DOWxgEcNkjjPkrc6d0fJPx11+e5+LdpZahG0mnaBaSRqZV2LJMzh7meU2+1vs0cZjaWHIWVgqXPlwMk49fCU1FamEpXPEYLP9oC48daz8Q/hf4l07w8+uXo8H2cFxZvaj7S8qyFY2RgzNFcW9wJlABMXmytB5wnROmc4w6CiUrH4P/tl/Fnxrd61p8mrHU/Bd1/ZkGpyeO7vTII7qKzLNGLcRtI26SWEM2WB8uSJpGGZEXtIpXZR9vfsz+BPjN4bsfEnjD4/6ro9z4v8W6glxPY6TFi1sLaKMpBEJAqmQ7Rgls4GwbiRzzutGb0M2eV+L7j9tzQ2+IvxD8M+OfBWh+DtD1jUrqytPG+myzXCaRBCkstwk9vvZYifPZInXcFQdAwVem8Jxsxx3GxfEL9rHQ/G/wAKrrx14s+Htz4W+IPiC0toz4etp2vDBLaTXLxt5yhTH8iJ56YbBBCoW2jPkS2K0PPP2vbSK08a/tA6tPaypBbeG/h1bvMwQK2/X3fCLjLAiFup6ow6bRW9PYzZ+i1m26DPllPncYOP7x54/OtofCSyeqAKACgAoAKACgAoAKACgAoAKACgAoAKACgAoAKACgAoAKACgAoAKACgAoAKACgAoAKACgAoAKACgAoAKACgAoAKACgAoAKACgAoAKACgAoA+Hv+Cn23QPBXw6+IUdoZP+EY+Jej31y4CqVgaCYMd7cAFo4Vy3y525GBzyf8vZGn2DJ8EeEJda+AX7QPwe0NVmlfxB4+0zS7KMQoGaZPtFkkW4qp3eehB4ByeQqgjnqyUKykxx+E89s/gZ+wl+yp8OIvE/xostI1vXrryp7bT7/zLjUZZVSJNkVr5nIZ43lZnVU/fkZVAqneNR1PhIOm/YA+OFt4y+JvxK0G1+GMXgvw3ruox6z4fsLLTZIokMKss5uGjBiWWRBbuHAWNyrqhITaIxFOyLjsfoBIiMikxhl28Jt529xXDy2iyitcwRbDH5IRWyihAP3i4OORwPxqKuyA/Of4qeCD8KPjZ4n0fVY9On03xFcaj4p04XkmzzrC6nspLhYsgKJ7DUtPs7pkDkyW0jumSpWvXh8CIkPudTufE+o+D/8AhFcaJeL4hvY/CmuO8E8ulXeo3s3naXcIm5pbdLs3NvLHKrRTQxLJDIjRP5zbtqSeWar458LQJc22i6DYaToqapoX9tQW8Jj86G60ye7uJRGA0itZ2wjjN0gB8mHDt+9k36J88bge4aP8OPEl/wDDXQPiZ4k1K78VWvjTwnaQ/wBnWNzBpdnp0DxpcWdh9lniktFWAvIqSzTRxyNhXRmdTXKq2rQHzx4r+Hnws0jWNQ8X63pWnX2haT4esXsY7yySG8txHfMs7vagArKskli0jSPNG9o9y0EhUIsXTH3tQNS78Kav488L+MPE3hn4VeI/Fy+MItL8IaJ4j1u9sBLO8++z3JGGiENishi8ry7fYTZpKXQZFEgPoD9mH4vE/Fy/8B+LfFHiK60PxF4e0qbw3fa3p01taa7rdtCEvrnTpJRvZZURW+8vm/vGwSTXJWjeJUT7ShYyCG5ljlDNHlkD/OgAYj5c8tgEHHOc815Sh7x0LY/Oz9qb4leMPBGoa34k8HwajrWt32tnSdOEM3mtBNBNNthWIgzuyDdMQjO8LNE6izEiCb3aVPliczHWX7SHx1+Bvwr+T9kfxR4d0jSIrWK+u7TTlt2xFCC91LIISqvcOZZHcqyR7UQqzSlqxlFTkOJ9Pfsv/Cv4qeG734i/EL4ieJdDu4/iTrEevWenaFPK9lYkB4zLDM5AkMtuLb94Mf6oZzWFeXKiz6J0/T47Cxjt4ZHIA2KzyFmIGfmZj94kKCSeScnNZUombPmfSfh7r/7T2tt8RPif4ustQ+EsEwufCfg/RpnjhvUV1aK71Vsq7y7owfsz4WJvvgMriuqo/ZxVhx3Or8F/sw/DHwV8YF+KGmXvie+uwLs6TpV9q5u9M8PNcYE0lhb43QCYBt3zso37VCqQBl7ZtWKsfOH7Q2ja341+LvxO8KRy2b2mv+LvhZ4XgDxBkhhEt3cybsHB2mTcec4JHpXZSd4kPc/ReAFYlDHJ5/nW8PhJZJVCCgAoAKACgAoAKACgAoAKACgAoAKACgAoAKACgAoAKACgAoAKACgAoAKACgAoAKACgAoAKACgAoAKACgAoAKACgAoAKACgAoAKACgAoAKAPmD9v7wJcfEb9mb4jeH7O2Sa6t7JNTtWaPeUltDHckDcMLmOKVcj+/jqxrzm2sTL5fkbx+E+e/2WPidrVx8RornUFa4tviX4c8O+MIGjupPLGr25hsNSKsEKyExMjyqwCqYwhcD94DFJONxLexi6b+xH8a08b+KPiRfzfDjxZ4p1zXl1jRPEWs+IdSS70oRzCSIvA1o0ckZSNoig3ZDJtZRHmtKdWKhZBJHsnwu1z9qjwN8QfCXh/4l+BvAXg/4bSltGk/sG/iuCL1gyWcbvcMsuSdigIHLYXdvJcjKX7xXuZXdz7GLxxhJJWVOArFiOM+5rnWjszVPQfO8KkjK5U/l1/wNZVVeVho+Xf20/DXgLVNO8B6rrlmZtTtvEX2eCTChIrF4XbUZ2kZh5Agt4mnSZTuSaGEDG4hu7Dc3NZkSPkrwj4w1N4fAGieEtAtNGv77x7H4f1bU7hbaGw0TWp/Kln8m3c4E6y6cbpreNREJJfJVgshjPZXlGKJO4T9hn4ga5rF74U1PxaZvCfhzXtN1DTNdnuYzLrekLYraTafdQwZLGBRJEkkqDejSq3yyfLySxcYxshxiz6m+K1r4ZvvClm2reHry6tLe3hvZLbSne0ukW3ljRVtLiOSL7O8TzsylJIyVTG4AVx0Z807m3KrHyd4g0LwR8U/Cd7pNiY/F2izWMi3E0Fpbz3mlsEwJZZ4JGtHkQYZrn7St0yDYXdSQfVWiMpHG/CLxP8U7jTPCvhj4hi10N/8AhIrHVls7SItqV2mk3aCAtbBRIqYNtbQwO5DAwtiOMP51SdyTrNK1ePxLqVt8INC+0aTF4e8QWC2FnMWu18N6ZaahZ3UF7JNJI0cTCC11mTzRKWaO5t42LKVVc3H3Hca0PuPRvG2heKdFjvtA1iGK31GS5sIpJJ2hkF2kk0cqRk5wUNtOFwpxsZgAE2nyI0pKd2ap6HzrofwHEWqf23o9tZ2k+laRqnhuMR8QXMtx51ubOHc8rRxwCEXEgCb3yMiWWe43d867joKyPJPiYfjb4f0e48D+KPF+o6R8MdX1i10PxprjaTClzp2m3EMSRQpKjZS2j86KNW8pHZfmbEWFram1KLfUl6H6JeHdIsfD+hWPh/RLOO00iwhis7K3jTCQW0cYRIlJOWwExk8kHvXnVG3LUpFT4la9qPhP4e+I9d8NaVcajq2laVeXWnWEETTSXVxHCxSNUXLHLYX5eea1pNXFY/L7wV8Ov2ZT8LPA+s/D39pL4m2Xiae3stV8Rjw3q7ltKg8wf2lczWsewWkMJd3aTexUZdUlHDd+kt0J6H0p+y74f8GeLvjdqfijwf8AtD+PPix4e8JaWPss2u6lLeWNjqd05jKxTMq+ZKsMD9Q2FuM4BwTjWjC1oom7NDRdWj8e/G/wRpM13LLF4j+IPiXxuqxvEyvYaJbpplk2Vf5o2lEcqHnIV88nNawVopCPtaMAIABgelbw2Ex1UIKACgAoAKACgAoAKACgAoAKACgAoAKACgAoAKACgAoAKACgAoAKACgAoAKACgAoAKACgAoAKACgAoAKACgAoAKACgAoAKACgAoAKACgAoA4Dx/oia7Le6dqdvZ3Wiz2Tpe20tuTLMxMYAEm8KsYjMwZCjFy42sNjKfMrO1Z/I6Ir3D8yfh+6/BDxDD8PfG91a3CfAzxhJp+rvdWxzdeENd2WxlVd7EwRStHM24thrhBgEMrdLhzQdzPmSke5eJdV+Ivwg/aK8fXXwq+GGpeNvE/jS3sfFFhDbXlvpkDxW1sLGW1uZ7hi1xEr3NtdskO0l5AdyCNxWUYq1hyknsYc37HX7cPxrg0zx18aP2i9P0HX9A1GPW9E0WztxNbWl5GVKNI9uUjDKR94CXJyAQGYmnWpxfJ1IUWz72h1Oay0uBtV8q4v7O3jW9+xqRH5m0b2RSxYL97AJJA6+tcVSL5tDRFTXl8Q2ugXtxojW1xqMeXSO78xbdsY+X92GdRgYyoY55walU3zXYzyH9qv4Xa/wDEDwrYXPgHQtJ1Dxh4UuhqejR6vFK9q6uVjnjEoKpDMVKsjHcQVztwS1ddOSUyWjzL9jH4bwXfwThk+IMOnazbnxfJdaFLHbM0GNNeOxsZ4wFRgF+w7i0qqxPzEruNRjKtmJRPqSbSZZtOFk15JbvGzMHj81N0YJYBmzu5KAsc/MQ3Z8V5tuZ6GqVjyf4n+EdQjls/EOkNNpdraWd9Hf8A+kKpErvazwXCNIkkCyQvZjBaJgC5C8Bq6oNQaG2fP3iHwbL4k0iz8XXOtlvFMQM+i3M+ml9Wi09JShknM0iNPC581TPbtZxgDzFYxb93pRkpKyMmjxj4kahq3hXxt4XuLi5kurMQ3urGxkgvbMXF9awRzSNHczK722+O1cvI7Sy4IIdlkgkh0UWtyCv4h8e3fwil1O18c6dbNF4kurbxJeaho1xcy209+NTmjk8xdzLDBjfaRgOVkgWaVGLkR03rsB6R8IPiVo02l6BDY6zpWpzrqzarKlvdRQNcWzw2t0s0rPIqQTzxNK8yzMoW5kl2MNzNFlKmm7mikkes6N+0DD4TstVm1L4keArHULTXby7urG88URak2GBjPlWlh5lx5KzYfMmG8yKYFUDIyxUoai5kziLyX4wftd2vj3wb4Ynu4vDnis20WoX0+mXNnpVhArWvlyWUl8I7m7eSG3nd4lt0j3THdIMI8tXjRjqD1PvOxtrXSre20+2lcR2kSxojyEkIoIG4nk8KeT6Hr38upNKVykeR/Gn9o3wj8BLjTn8V+E/G2rrrbNb2suhaUb+MTKMiHCuCrsDleMsuSMgFhtQpSnqgZ4Zqv7UHhb4c3ereJfBX7CfxetTrEL/2rq1t4BGlTSMWLM9w2wmQbn3AvkFg2Sxzju9nJaNkS2O7h+LPxSk/ZEX4sR+GNL8N+JvEQS38IaNHBj7BHe3S2ulpKd5DSeXJDIzARouQDGojZWyUGpakmf8AsdfB/RNO+Jfirx7pDyPofgaytvhR4Z8y2UedBppDX12G6jzb15uOmVkOWBUrvzoLn2Sv3RW8PhExaoQUAFABQAUAFABQAUAFABQAUAFABQAUAFABQAUAFABQAUAFABQAUAFABQAUAFABQAUAFABQAUAFABQAUAFABQAUAFABQAUAFABQAUAFABQBzutabJcSXclsimSXaPmzgkAcEgHaOOTj8DXlV9Kzf9bG0Ze7Y+Pv20fhtonhrW9J/aA1TwydS8Px6XceDPiHaxl3mvPDt9tjW5jY9JbWaTzA2Q7Bx867Bt3pVOb3SHHqZnwy8O3f7R/wTv8A4Q+IPEdz4Y+Lfwh1X+ztO8VaVcSW13FH5OLLUkMLrmK5snWNlDOrjDjH7so5+4I+rtFx4XOmfD65fxDrckWkGS81zUF3xyRxnZunn+VRK5ZyFQHABJCqFzytXfOWtj50034hfDT9nz4pXQ1P4E+OPCsHxF8VzaQPEkmsy3+hXpLt9nu282c/ZDK8hVUWJRtJwxUEVry+0joUfSfjHxzo3gvRb3xH4lvrPSdC0tVk1DUbu4aOOIM6gAYDHJLAHocuoXcdwXL2cgPnn4gftYy+O9L1DRf2YrbTfGc7aLczXeuDWlsLTSZ5hPHbIFKmSa4LRO2wKAqhZGZFO4dFGi17zAzvgN8etJ8KfCXwjYWngfXE+GWmeG2iXxjftCVubi2tPNngW2TZL/DOnnFAGkj24YsXKr0faBseieC/2sPBOv8Ah+/8QeNtM1zwAlhYR62IfFViLNn05xEFnjkWSWKdC8qrlWDDegKDq3K8JKIucvjx74T+Mvh3U9M8EeOb21Swt2gvTdaQiqqTxvEkk8N3GrlGBkdHAEbGKUEsBtpqk47jTucRrXwgg1Hw9oPhjQb7SNcuvDQubCS+JtZ7TTpFjaaKGeC488ozmUKJIYTOgkTjy9wraMuUGfOfjzRvstzpnhzxJpmv2l7PqMV7FqltdJHPaF2z5sdyxuppxKTMIVgdJXG+P7HgEDqhPmMjh9E8L3lteeKfDVrcTSpJ4e0oMkt5PL9jtIJJbLKzvbp5rt5cbR7LZv8ASU3eZA8IFaSAb4c8TaZfaVpl8fh54pT+wdDvb+41iNdNdZbCwM0cVtE+yNnS4FqZXkuCskiW0oIuDGjrIz7I/Yb+F1n8Pf2fNA1qfSxFrvjK2fxFqt9LdC4mmlu13qrTPlyoiEC7dx6En5t7Hhxdd9CoxPpNEjeQ4Ylx5YPzbtq8ccnkEDd36muJOpNamjVjzz44/F5fhF4BOti3+3eJNU8rSvD+nJuY6hrF0fJtbfkDarSsmW4+UOeSuD0YaKqO0iTIvRaa94N0zwJ8fLrRxr3iTTsyaTYXWy2u7m3jLXbWMi+XOQhZHLE5QhWTbtBrT3qL0AyPC+s+JvD/AImP7OHjXQ5vGc09hcTRa3fXtvcRzeHk2xeZqUTsJmuCzPDxAUuCC5fPnbCrKcknEmRwP7T3iy/k8daHpuhnz5fCkh0zw3p8U/lQ3XjS/iiWwV0HDR2VnJPdMwwUEiYDZKnqw8W17xB9N/B/4W6D8Hfh1oXw78NtM9polqsIlnO6Sd8lpJXIAyzuzsfrjgDFacupJ3K5wM9fpW6VkAtMAoAKACgAoAKACgAoAKACgAoAKACgAoAKACgAoAKACgAoAKACgAoAKACgAoAKACgAoAKACgAoAKACgAoAKACgAoAKACgAoAKACgAoAKACgClPGTNKdgfI4DDODj+VedXSdRmsdjD1vQNJ8TaLf6Dq2nxXGnapZzQXVrNGrJcQygrJG47qykgjuD2rNe67obeh+b3iKf4g/s9fGSy0mynkufFXwo02W+0xIrgr/wAJz4A8xma0YFiZb6xLTFEPJjiMgB8svJ32jOGu5mfdWl/Gr4a6x8Mrb41yeJrCLwi9nFfJqMoSSKGGTYRv8ssY3VjtdCSyMvzBTXn+ynew7nzv+0v+1t4Gu7K6/Zy+Cei/8LC+InisLa22mWti/wBj03zlVzNdOADviJaQqpDxsvz7NrZ66dPkQXYfEvw38Q9D/ZSsP2fPjRqFn4z8b+Pb638I6NqFhdzgTzlBJbXd2ZQX/cGESTEKVk2AsMu1Q2+a6C7K+n/sUfCrXJ7u71P4k/GDxN4kj0my0nX9QstWaxg1TZGGh/fNEqSlGVSqrM4jwqSEcLTliFDQLsg1v9i3wbqXh9vC83hD4p3Hh65eNY9M1Xx9bp9njLq7xIqiYsrPEjlWdmBGQVAwtRxMGF2Y3in4a6Vof/CRXHiXxj4n0i11GBbW9trn4raNdQlC8SR/u9RtyFbzLZQGkYSCSNgCTmtYzjJ6sRyfxH1fW7TUbzxB8bviNZatY6pps+gaqJYrO1nj04X9lNdaeZNKnvmNu3lmH95bxtCbvmZd+1lJQ6DuZL/E2XwVfahrXwy+DPhG0t/ETaVos154I02w8T2NjLZPcyy3sdnZziVrkrcRoqyrFtCBm3YzUOMXowucB4i8ZeI/jP4D8W6NceOtXl0fS7uy1y78Wz+FrXThp10TIZbQ6bAWmN1ujuZ/Nglc4LM6ZCyq4wUdhC+ENX8O/GDXPEXh3xcPGem+Foba0vbfRhDavdWF7cWMMy3NpPf2fmRqEs7x3uXIMqyQZIO+VtE+4HDfFf4V+HvAXijQLOzudU8Ym81qbXEig0WB5vEukXJsrqDH2dllaVkljRwAEbOQI8OS9GB98/BD9szwv4/8C2fnaFFpmoXSxWos9Jkkvo7bc7RmRrNY/tkEC4XcxiMQ3KBLtBYefiMO29ClJo940zx/4c8bQ+IPC/gTxbpV3rmjQxwTRtuljtrqWDfEZVBUyR5YAlWAyJE3I6kJhaVFa9TSL5tzxn41eDviN8R/2dvDVt4rvm0j4r2Wu2F/pOpaPpL3drBrkdyzWzSRx7jDauoCmWXAi3o8mSrIdKVSEXdBJdjxHxR8APEFt4NHx0+MP7QfinVvjHp+gjVNB0+ykgt5NOv3Mhgt7aygV5pRLNJHCV2qHLHI52p0qcamhmrrc+sPHGt6t4a0C08RaJ4J0e2+J/iuxt9KtRI0Ei2T4Msjz3Q2GWzsy807Abd2Aq4aVKyhCcp6bFTatoeX/smaJZ/EjxpP8YYdGlfwZ4ZivdF8G313EBNqt9NcMdY1tgc5luZUWMMCcqJACOUXrlNQVjM+xkOAFx2A46UoSb1JZKBgYroWwC0wCgAoAKACgAoAKACgAoAKACgAoAKACgAoAKACgAoAKACgAoAKACgAoAKACgAoAKACgAoAKACgAoAKACgAoAKACgAoAKACgAoAKACgAoAKAKtyMMzBWOcA49+9efXf7xo0i9CrPDKh80EFQMEdcMSO/pWdmlcbasfO37Tn7N2s/EyGPx74U8QeR4x8IGHU/CgnAWKO4hYtJbNITxFdK7JIMgfLFyFVg29KZB4X8DfGmh/DyHVNM1zwZDoHwt8bXM1h4y8MXqqsPgPX7pVjlt7iJxkaXdnIhdcRrvKnCkbdZ73iB7D+zh+zP4X/AGftP8VQ/DrSLC31PVtSW/stfvZGvZbzS55kdIGH+sQRqZIRl2DsomJO7anPOv0A5v8AaI+JXgr4f/tH6R4m+KXjnTPC2h6J4JuU0O6vYLh5G1C8vUW6azESEvJHb2qq2WGPOi+RgzZ0hZxAwtY/b6+G/wAO9N0iw1D4bfGG20iW0a0sdVu/Cen2MWoMiDy/LMkkManYrSgYRdpwEzhRKoc6uwJvBP8AwUG+HXxE1LS9S8H/AAW+MfiKXVAbeOCzs7R7aBxJh2kP2zYrjYdjsQCFcArh6iWEAn8X/tu/DrxNeRfDjxh+zV8cL28vZ4NumxaHav5k9vPHLuQxXwBEcqorngBso44ZamOEt1GcT8U/ir8APHHiG58DQ+F/iRpfjC/stRsl0mHwjHczxx6jEklxK8fmMuSwtpW3NtwY8J82a2jScNhGB4t1b9mDxp4gsvEsHjW+8JSa/wCILy+0u5n8P6no9yYDpsdsYfP8lllmTUbeK4bdwFXuF2tXLIDidU0HU7rw/BbeBfjL4O8eagumfYdIaSW0sp2u/KUOivb/ALyZYUW4UCWNY1jaPHLb00egG5efBy98AeIfHPxD8Nxa94q0+/sYNLVoDFcwsLbypBIq28atbtEBCIAlvInmDDkRyMFzlNJpAebaN4z8Aah8ddE8YXmjeMPF9poPh3SrGz03StMk0/U7eRrdHjLw2xhTyVZSvku6KyeX5czxg761QHtPwz8U+FfjprWrfC6+8Ez+B/FNxql7NpdzZWcumwLpyx3ctteiyO9V3SW1zBPHICHMsW9ZAAsZPmbAt/s4/tIxaXZSeMfEGn2cOn2+oT6Drk2k6jdW9taPHOyLObGVYdOCOsatvtj9oyyLsch6ivT9okhp2PufT5k1nQbK70q9ntIbhEn82S38qWRAUYkh0ypI+8Cn8RHvXmVqTp7m0Zrqch8U4PhF4I1Ky+OHjrw1p91r/hm3e00q+gtt+ouZgV+y2yrgyySk7FTsXbG3JFVQVWrpDYmTifN19o3j/wDaW+JWs/DKLVtUs7m4jhTx/qlpd4t/CujFt8fhqykTh76fahvJV+XGRmRQIx6mlKNuplqz7j8LeHtH8I6BpvhnQdOt7DS9Kt0tba3iXakMaqAqj6AAVlC05agba8VqlZ2RI+uiOwBTAKACgAoAKACgAoAKACgAoAKACgAoAKACgAoAKACgAoAKACgAoAKACgAoAKACgAoAKACgAoAKACgAoAKACgAoAKACgAoAKACgAoAKACgAoArzRiVmVj8vHTrmuSrTvJspCFSAoLNx1x3rNroMz72W2S5t7F7pY5bou8Sbclwq8/lkGo+EDxf44fs8r461dviH4FutP0fxtb2Elg73toZ9O1/TXRlfSdTtwyme2fdjP3o/lKhiMHSNaOzEfN/wM+Oviz4V6tqPgTxcuqXfh7wjex28ui3tvFJr3gm3YMEabawOpaaEkUJdwrlFO+QKgINSoqaugPoD9qT4PTftA/Cy01L4ca7ptn438P3UPiDwbr8TowgvIWDrsl5GyQAD+IbgCc7axg3TnyyA+cfgb+0HpVh4103wb+0Z8W/iLo2q3MZgaDxAbGXw1rAIkjDicWcbWwaRZo3gmb5ZA0ZbKkHrnrblAsfFP4d6loemwfE3Sv2ftFtdP0S4g1Rrj4aXd7FJqcyWzrDeRS2Eim38tZZUIa1uMK7gSlXYiVzX1A5r4cafNoGu+HPE2nfDvxtFp6T3GrzaprOl66NchvbyF1kZL5dJWG4i2OyrHLGw/eufMHmHNAdrqGrfE+HXE8SfDz4b/EDw/wCMdRtrlLnVZo7XWtOCzmAs5bVRZZ3NBBgxMqnyIkOAiIACr4q1P4j/AAZ8ZH4geFPhZb31tf8AhW40/U9B8W6/YW96LiWV7i51CJ7W5mM3nM0XmxxwqzLFEqtwqgQHy18Itam+NHxP1jSvEWgeDPH2s6xr8dwlvpOm3Mjm3uZ4TLFHdy2/mQWttbRzQrHNNGqp5SFiiFXqQHX6f+zp8QPgbNfeK/in8WdL+HmkHTbXy9F0C4vprkFJLdGu0itr1I4Z90QdiJpVG1ysTqgxmlF6sD1bRPDnw2+EXgi01m48Iw3Qsdc1DSJ7zUHlFxercWZg1CZXlQkz3Mlg8q4dmKybB5isrCJOU3ZDPEr7Xrn4AeIbP4neN9JfxXpcf9nm71GC4uoJ9flmiuru2S6nYLK8Iu9skssqOP8AR/syozW7AaoRr/Di1+I3hDwdql7B4WkeTUL25u5bS21vUL3TtVN48bJLa/ZC1vLHLFJJGUlYCWSONA3nRPG73GfbHwY0FPgr4Vm8S+KPDsng+ztIGtbfQYL1LlpbgMwRYI4o4o/NmeUokEUJ3NtKs7sSeSpD2rsB4n4p8VfGr45fG1/A3g230e28a6e8lzdXETG8034fWRVoo5pgm1b3WnWaYL8+2DLhFG6WRdaVP2CEfa/wm+Gfhf4O+E4/BXhOO7Nukkl3cT3MnnXd5dTMWmuZ5MfPJI+SzY6g4wABWbnztjOw0yeS9iEssE0IWSSPy5SpPysQGOPXG4exGcdKdL4hGj90dc4rZbkjh0rojsAtMAoAKACgAoAKACgAoAKACgAoAKACgAoAKACgAoAKACgAoAKACgAoAKACgAoAKACgAoAKACgAoAKACgAoAKACgAoAKACgAoAKACgAoAKACgCJ/vHHfqfSuepJ81ikMYIXB2knpkdAayW4wMcbLmRVbIpuKe4GbNEz3U/nwssaMpV9wIkwAwJxyADkYPX6VzSppSugPH/2gP2Y/BXx1tLHWJLm88MeM9AVm0LxXosrQX9g3TZkffiIJzGexbBXJrohU5FdAfPHhvxf8ZP2W9en0L4nR6NpGkXs7eX4ijttnhPXLo/8vEvlIZtFvJdvzgJJaySO5CA4aSpKnW16iO/8VeEvgl8ebRrCTRh4U8beIbdr4abqsSwLqmI3U/6rfb3yGNQTNA0jKI4JAcxJgiqkUB8+eN/2bPG/wNsriTwb478U+F/tOdQutC0jxDcado14fJBli81QIrZS/nBnyqRPtJjW2ffb6Kp0YGIPEfxT8Fax4UsfEOt+JvEvh+W6uILmXUtNtPE8kDFStqGNzaJdLF5qMQ0LsA25PJWZXtqqyArz/HL4VOPEmv8Ai340+Mr7TrmKK2WLRfD6WCwWssZ8qNJbyymeOebBeOV5YhK0TbmhMShU/IZLo9z4S8WeCrfWPAHwo1bXvBcw8x/EPxf1y8uLK6QuVle0tLeb7MXj8iVwXSMqVKq4cohWwjEuvijokUh8IaNE+o29mSJdO+EmmLpGizgTqLhXMV1Fc3MgZYJEXzQzKVP+jeYwL3AppqVhrGtDxL8etat7m90WJ9bsH1N7t9LjDf2dCNzEbLySFZJZ9sIETGVGYlSyRpRT3A818J+CL/4vR+HV+IXiO3XSrWbVdZj8P3t1eS3+pQyrG0MscCKpMJRYiPMngO2YMrxRnKVFKOwHvvwR+B/jv4seENDs10HRNK8Nrfw6xq+k+ItP+3W0EMcc6wQpNcJO8sSRsUOLlXRt4MNtI5uDEnYD0PxLa+CfhH8Kbnxjpnw78L/FzXdEv3hstd4tdI0uJisMdu13eXcrzhMuSsckyAwln8t1DOoKUroqKuQeHB+0X+0t4nXXPhl4j1XRtMmgWO++I2s26i2VZUZbi38Oae0W1IyCyfam/esFVjKucPL5aerKsj6/+B/wL8CfAbwXF4G8DQTYZvP1HULlzJealdHBe4nlbJdmO44A2gHCha55VpT3FyndT2VzLqiXlzdRCwt7diY/nRzN/eY7tjJtJ4IODg5yBTUUhM0rWFFhjW0YxRhgxUAHcPTvx9PSrpfEIukZ4PNb7MgcOlbR2AWqAKACgAoAKACgAoAKACgAoAKACgAoAKACgAoAKACgAoAKACgAoAKACgAoAKACgAoAKACgAoAKACgAoAKACgAoAKACgAoAKACgAoAKACgAoAhJYyOMYHHI69K5ams2ikI3ljBIwc4rNtR3GIiKi7UUKOeBVKSewEN5awXUMkVzbrNG64ZGAIYehBpSVwKFjY6nBJM15Nbzwq4NqscGx4IsLlGO4hzkOdwC8EDBxmsuVt26ARa1pGleIdIuNG1G0gv9N1CCa0u7O5gWSG4glUq8csbDDIykhlIwRkEc0NSi/dA+VfiH+xnq/h/w7d6N+z34rsbTQvtf29vAviyH+0NCjn3l/Ns5Bi40+Yklg8TEhnJXZnfWvtmtGI4S5+Kfxu+E3hQaF8XPA+v2WmC2lsddTxVpl14u0C9s1CpM6atZlrm1jlQyErew3JIZVOQjE1yxlqBc0r4gfDD41W5j+H3g7wz4hljgijiPg3XbbzbC38lA8N5pt79keWFfJt0DKnzeVAVWGSFdlK4GZ4yk+E+lXM9743u77w3eXN95S3fi7wpqNteRWc8264ja4NsLeUrOpuFKu3nBS+Y5/wDSqqz6gcNqvwy/Zbv7zU9aX4v/AAfudT1XT0bUboeJxZTXTblF1bs4k3yPMfMKzGN1KNsngnY+eTUCo3wU/ZstdHXw5F+0ZoMWlPdPqUuiaTfS6hCt25AR1s1MyXalHije2xzIryxSxqWiAB0/g39m/wAG6xq0njLWNS+KXxJ1otf/ANpPaeHrjQtPvPtEUkLNG96LaKPdCyxshadQgKfxIylm9gubl54u+FfwQulXWvFXwq+HMNhrM16LXVrhvFOvx3JGz7RbWNusX2GV8MHmzMZdys0j7QXn3g3KmuW/xG+N95qGrfDP4YeLvF+nziOGLXPjRfi38OxyxOX+12uhbIxM4STCyeUEBQ8M28NEqsE+W+o7M9P8F/saWfi7XtM8b/tUePbj4r+INADPZ6fLHFB4f0lWIJigsk4YAqFLScMsSggYxXNPFcj5YFRR9WPDL58cKxICuJFYEDawJyAOuSpIJz07VzyqTnKz3KL8MTZE0qlGH8OcjHr061tCLE2TMFkUqwDKy9COPxFdDTSJZJEqgcDAGMD0/wAKdJNMkfW7JHDpWsNgFqgCgAoAKACgAoAKACgAoAKACgAoAKACgAoAKACgAoAKACgAoAKACgAoAKACgAoAKACgAoAKACgAoAKACgAoAKACgAoAKACgAoAKACgAoAKAG7OWOetYuleXNcdxDHnGe1ROhzvcLjfKbnDd/SksO11C4JHIAQ5X2wKv2L7hcVoyRgHH4UexfcLmZq+gvqi25i1W7sZrW5juVltmAL7eqOrAq6MCQQR3ypVgrA9i+4XLdrYNbx7ZJvNfGGcqAzH1OOPToO1Q8Pd3uFyp/wAI7b+bPLvLfacGVXJZXIGMlWJA46gAZJJOafsHbcLnlfj/APY8/Z9+JOybxN8M9EN7EG8m/soTZXcDMSS0c0BRhyS2DkZPTBxSVCa+0Fzh9S/Yev7NYU+G/wC1F8Y/CMVvIzxWq+IHvrVFyvlp5c+SyIAVwzMWB+YtznVQfVhcxLX9jf8AaEW2FrefthXUwHyid/AukS3IXKnHnSRGTqikjdyVBPOc1yBc3o/2SfjPfWsWn+I/21/iO9mkJUxaPYWGlv5pOdwkii3BR0C/rjilyBcyF/4Jw/DrUbm5uvHHxf8Aiz4va6Xymj1TxTIsfl5yykQqhbdyCCcYJwAcGhxlayYXPQ/BX7GP7Pnw6kjn8EfDHw9pdxFNDKLj7M1xMfLYkZlmZ5MkMwJ3c55z0OKo1F9opSSPVl8LL5DRy3ju8hZpJSql2crt3dMAgBcYHG0e+c3g2589x85NBoclqiRwTghWBJfJO3BGB6cYAHTjpWf1Fupz3DnLcWmRRFSpyUyFJ5IBAH8gK0+p+/zXFzlkxnBAbntxWqw9upNxpgDrsfBGMHiqdFvqFx6xhRgU402guLt96rkEKOKtKysAtMAoAKACgAoAKACgAoAKACgAoAKACgAoAKACgAoAKACgAoAKACgAoAKACgAoAKACgAoAKACgAoAKACgAoAKACgAoAKACgAoAKACgAoAKACgAoAKACgAoAKACgAoAKACgAoAKACgAoAKACgAoAKACgAoAKACgAoAKACgAoAKACgAoAKACgAoAKACgAoAKACgAoAKACgAoAKACgAoAKACgAoAKACgAoAKACgAoAKACgAoAKACgAoAKACgAoAKACgAoAKACgAoA/9k=">
            <a:extLst>
              <a:ext uri="{FF2B5EF4-FFF2-40B4-BE49-F238E27FC236}">
                <a16:creationId xmlns:a16="http://schemas.microsoft.com/office/drawing/2014/main" id="{1FE6E049-5BC8-4789-AC1D-5333298AB9C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2775" y="-1828800"/>
            <a:ext cx="47625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endParaRPr lang="sl-SI" altLang="sl-SI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>
            <a:extLst>
              <a:ext uri="{FF2B5EF4-FFF2-40B4-BE49-F238E27FC236}">
                <a16:creationId xmlns:a16="http://schemas.microsoft.com/office/drawing/2014/main" id="{1E1B2A27-381B-409A-8476-7EA660CADF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/>
              <a:t>iz </a:t>
            </a:r>
            <a:r>
              <a:rPr lang="sl-SI" dirty="0" err="1"/>
              <a:t>senex</a:t>
            </a:r>
            <a:r>
              <a:rPr lang="sl-SI" dirty="0"/>
              <a:t> (starec)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/>
              <a:t>svet rodovnih starešin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/>
              <a:t>pomožni organ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dirty="0"/>
              <a:t>naloge: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/>
              <a:t>izvršilna veja oblasti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/>
              <a:t>zakonodajno telo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/>
              <a:t>svetovati kralju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/>
              <a:t>predlagati kandidata za novega kralja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sl-SI" dirty="0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AA091B19-DFEC-4888-8602-E3B8642E7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/>
              <a:t>Senat:</a:t>
            </a:r>
          </a:p>
        </p:txBody>
      </p:sp>
      <p:pic>
        <p:nvPicPr>
          <p:cNvPr id="12292" name="Picture 2" descr="http://www.bastabalkana.com/wp-content/uploads/2010/09/Rimski-senat-Roman-Senate.jpg">
            <a:extLst>
              <a:ext uri="{FF2B5EF4-FFF2-40B4-BE49-F238E27FC236}">
                <a16:creationId xmlns:a16="http://schemas.microsoft.com/office/drawing/2014/main" id="{5A1A845D-A519-48D2-8B7D-176A78E344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0" y="530225"/>
            <a:ext cx="4011613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Ograda vsebine 1">
            <a:extLst>
              <a:ext uri="{FF2B5EF4-FFF2-40B4-BE49-F238E27FC236}">
                <a16:creationId xmlns:a16="http://schemas.microsoft.com/office/drawing/2014/main" id="{3AC780CB-661E-4B07-948B-C7F5CE85CB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državni prevrat (Junij Brut)</a:t>
            </a:r>
          </a:p>
          <a:p>
            <a:r>
              <a:rPr lang="sl-SI" altLang="sl-SI"/>
              <a:t>res publica – </a:t>
            </a:r>
            <a:r>
              <a:rPr lang="sl-SI" altLang="sl-SI" sz="1800"/>
              <a:t>stvari, ki se tičejo države</a:t>
            </a:r>
          </a:p>
          <a:p>
            <a:r>
              <a:rPr lang="sl-SI" altLang="sl-SI"/>
              <a:t>široko zasnovana aristokracija</a:t>
            </a:r>
          </a:p>
          <a:p>
            <a:r>
              <a:rPr lang="sl-SI" altLang="sl-SI"/>
              <a:t>senat odobri in svetuje</a:t>
            </a:r>
          </a:p>
          <a:p>
            <a:r>
              <a:rPr lang="sl-SI" altLang="sl-SI"/>
              <a:t>volijo različne skupščine</a:t>
            </a:r>
          </a:p>
          <a:p>
            <a:r>
              <a:rPr lang="sl-SI" altLang="sl-SI"/>
              <a:t>magistarti (uradniki)</a:t>
            </a:r>
          </a:p>
          <a:p>
            <a:r>
              <a:rPr lang="sl-SI" altLang="sl-SI"/>
              <a:t>razkroj zaradi zlorab </a:t>
            </a:r>
            <a:r>
              <a:rPr lang="sl-SI" altLang="sl-SI" sz="1800"/>
              <a:t>(Marij, Sulla, Cezar …)</a:t>
            </a:r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79F91988-E469-4032-B1BE-923E23778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/>
              <a:t>Republika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Ograda vsebine 1">
            <a:extLst>
              <a:ext uri="{FF2B5EF4-FFF2-40B4-BE49-F238E27FC236}">
                <a16:creationId xmlns:a16="http://schemas.microsoft.com/office/drawing/2014/main" id="{970937EC-F323-4294-885F-0755DA4499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9097BF65-0E15-4C19-B0D6-8C2CBA0FF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422284" cy="1260376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/>
              <a:t>Organizacija </a:t>
            </a:r>
            <a:br>
              <a:rPr lang="sl-SI"/>
            </a:br>
            <a:r>
              <a:rPr lang="sl-SI"/>
              <a:t>republike:</a:t>
            </a:r>
          </a:p>
        </p:txBody>
      </p:sp>
      <p:pic>
        <p:nvPicPr>
          <p:cNvPr id="14340" name="Picture 2" descr="C:\Users\Uporabnik\Desktop\organizacija republike barvno.png">
            <a:extLst>
              <a:ext uri="{FF2B5EF4-FFF2-40B4-BE49-F238E27FC236}">
                <a16:creationId xmlns:a16="http://schemas.microsoft.com/office/drawing/2014/main" id="{4EEAE315-083E-4C73-AFC7-F338F68A57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195263"/>
            <a:ext cx="4522788" cy="637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Ograda vsebine 1">
            <a:extLst>
              <a:ext uri="{FF2B5EF4-FFF2-40B4-BE49-F238E27FC236}">
                <a16:creationId xmlns:a16="http://schemas.microsoft.com/office/drawing/2014/main" id="{322847CE-B066-468A-A264-E37881AA82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Avgust</a:t>
            </a:r>
          </a:p>
          <a:p>
            <a:r>
              <a:rPr lang="sl-SI" altLang="sl-SI"/>
              <a:t>pol pol</a:t>
            </a:r>
          </a:p>
          <a:p>
            <a:r>
              <a:rPr lang="sl-SI" altLang="sl-SI"/>
              <a:t>zakone mora sprejeti tako cesar kot senat</a:t>
            </a:r>
          </a:p>
          <a:p>
            <a:r>
              <a:rPr lang="sl-SI" altLang="sl-SI"/>
              <a:t>cesar ima veliko pooblastil, dela mimo senata</a:t>
            </a:r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4264D32F-E457-476C-8B6E-421AA3AE9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/>
              <a:t>Cesarstvo</a:t>
            </a:r>
          </a:p>
        </p:txBody>
      </p:sp>
      <p:pic>
        <p:nvPicPr>
          <p:cNvPr id="15364" name="Picture 2" descr="http://upload.wikimedia.org/wikipedia/commons/e/eb/Statue-Augustus.jpg">
            <a:extLst>
              <a:ext uri="{FF2B5EF4-FFF2-40B4-BE49-F238E27FC236}">
                <a16:creationId xmlns:a16="http://schemas.microsoft.com/office/drawing/2014/main" id="{4174F4E6-0430-4965-AAC9-7DD04CB262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3414713"/>
            <a:ext cx="2166938" cy="324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r">
  <a:themeElements>
    <a:clrScheme name="Papi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i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i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0</TotalTime>
  <Words>257</Words>
  <Application>Microsoft Office PowerPoint</Application>
  <PresentationFormat>On-screen Show (4:3)</PresentationFormat>
  <Paragraphs>55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Constantia</vt:lpstr>
      <vt:lpstr>Wingdings 2</vt:lpstr>
      <vt:lpstr>Papir</vt:lpstr>
      <vt:lpstr>DRŽAVNA UREDITEV V STAREM RIMU</vt:lpstr>
      <vt:lpstr>Populus romanus:</vt:lpstr>
      <vt:lpstr>3 sistemi:</vt:lpstr>
      <vt:lpstr>Kraljevina:</vt:lpstr>
      <vt:lpstr>7 kraljev:</vt:lpstr>
      <vt:lpstr>Senat:</vt:lpstr>
      <vt:lpstr>Republika</vt:lpstr>
      <vt:lpstr>Organizacija  republike:</vt:lpstr>
      <vt:lpstr>Cesarstvo</vt:lpstr>
      <vt:lpstr>Viri: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2019-06-03T09:14:36Z</dcterms:created>
  <dcterms:modified xsi:type="dcterms:W3CDTF">2019-06-03T09:14:36Z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