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Lst>
  <p:notesMasterIdLst>
    <p:notesMasterId r:id="rId9"/>
  </p:notesMasterIdLst>
  <p:sldIdLst>
    <p:sldId id="257" r:id="rId2"/>
    <p:sldId id="258" r:id="rId3"/>
    <p:sldId id="260" r:id="rId4"/>
    <p:sldId id="261" r:id="rId5"/>
    <p:sldId id="262" r:id="rId6"/>
    <p:sldId id="263" r:id="rId7"/>
    <p:sldId id="264"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616" autoAdjust="0"/>
  </p:normalViewPr>
  <p:slideViewPr>
    <p:cSldViewPr>
      <p:cViewPr varScale="1">
        <p:scale>
          <a:sx n="154" d="100"/>
          <a:sy n="154" d="100"/>
        </p:scale>
        <p:origin x="40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ED79B-9057-44A3-8D9B-4CA3CA5147D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defRPr>
            </a:lvl1pPr>
          </a:lstStyle>
          <a:p>
            <a:pPr>
              <a:defRPr/>
            </a:pPr>
            <a:endParaRPr lang="sl-SI"/>
          </a:p>
        </p:txBody>
      </p:sp>
      <p:sp>
        <p:nvSpPr>
          <p:cNvPr id="3" name="Date Placeholder 2">
            <a:extLst>
              <a:ext uri="{FF2B5EF4-FFF2-40B4-BE49-F238E27FC236}">
                <a16:creationId xmlns:a16="http://schemas.microsoft.com/office/drawing/2014/main" id="{1DCFA853-3AD7-4853-B5D5-8430918EFFF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smtClean="0">
                <a:latin typeface="Arial" charset="0"/>
              </a:defRPr>
            </a:lvl1pPr>
          </a:lstStyle>
          <a:p>
            <a:pPr>
              <a:defRPr/>
            </a:pPr>
            <a:fld id="{2361E3A8-DD1F-4C6B-A253-56396FCD58B3}" type="datetimeFigureOut">
              <a:rPr lang="sl-SI"/>
              <a:pPr>
                <a:defRPr/>
              </a:pPr>
              <a:t>3. 06. 2019</a:t>
            </a:fld>
            <a:endParaRPr lang="sl-SI"/>
          </a:p>
        </p:txBody>
      </p:sp>
      <p:sp>
        <p:nvSpPr>
          <p:cNvPr id="4" name="Slide Image Placeholder 3">
            <a:extLst>
              <a:ext uri="{FF2B5EF4-FFF2-40B4-BE49-F238E27FC236}">
                <a16:creationId xmlns:a16="http://schemas.microsoft.com/office/drawing/2014/main" id="{098FFC71-D564-498C-A419-8084E2A2FE1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Notes Placeholder 4">
            <a:extLst>
              <a:ext uri="{FF2B5EF4-FFF2-40B4-BE49-F238E27FC236}">
                <a16:creationId xmlns:a16="http://schemas.microsoft.com/office/drawing/2014/main" id="{800EB766-E04B-4520-8504-D150E34BC8B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a:p>
        </p:txBody>
      </p:sp>
      <p:sp>
        <p:nvSpPr>
          <p:cNvPr id="6" name="Footer Placeholder 5">
            <a:extLst>
              <a:ext uri="{FF2B5EF4-FFF2-40B4-BE49-F238E27FC236}">
                <a16:creationId xmlns:a16="http://schemas.microsoft.com/office/drawing/2014/main" id="{D2C39699-D5AA-4AA0-A665-FF8A83415B6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defRPr>
            </a:lvl1pPr>
          </a:lstStyle>
          <a:p>
            <a:pPr>
              <a:defRPr/>
            </a:pPr>
            <a:endParaRPr lang="sl-SI"/>
          </a:p>
        </p:txBody>
      </p:sp>
      <p:sp>
        <p:nvSpPr>
          <p:cNvPr id="7" name="Slide Number Placeholder 6">
            <a:extLst>
              <a:ext uri="{FF2B5EF4-FFF2-40B4-BE49-F238E27FC236}">
                <a16:creationId xmlns:a16="http://schemas.microsoft.com/office/drawing/2014/main" id="{533F3FF3-2F77-4D92-8E0D-D39E16DFC21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01342877-4EE2-4F41-949A-9B8F17DF5D93}"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1DF4070-16A2-4EFF-AA50-3A85B2C9DC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3779F78E-8336-4345-89F8-7E188B1C33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10244" name="Slide Number Placeholder 3">
            <a:extLst>
              <a:ext uri="{FF2B5EF4-FFF2-40B4-BE49-F238E27FC236}">
                <a16:creationId xmlns:a16="http://schemas.microsoft.com/office/drawing/2014/main" id="{09A34295-1D2E-4708-B620-B9EE7E948C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FD9255-E39C-4AD0-ABF0-49DA50C13DA4}" type="slidenum">
              <a:rPr lang="sl-SI" altLang="sl-SI"/>
              <a:pPr/>
              <a:t>4</a:t>
            </a:fld>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l-SI"/>
          </a:p>
        </p:txBody>
      </p:sp>
      <p:sp>
        <p:nvSpPr>
          <p:cNvPr id="4" name="Date Placeholder 8">
            <a:extLst>
              <a:ext uri="{FF2B5EF4-FFF2-40B4-BE49-F238E27FC236}">
                <a16:creationId xmlns:a16="http://schemas.microsoft.com/office/drawing/2014/main" id="{046D97C9-635D-4326-9880-874E24D521E8}"/>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Footer Placeholder 9">
            <a:extLst>
              <a:ext uri="{FF2B5EF4-FFF2-40B4-BE49-F238E27FC236}">
                <a16:creationId xmlns:a16="http://schemas.microsoft.com/office/drawing/2014/main" id="{DC703A60-F621-4C7A-A532-D796C28C94B0}"/>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Slide Number Placeholder 10">
            <a:extLst>
              <a:ext uri="{FF2B5EF4-FFF2-40B4-BE49-F238E27FC236}">
                <a16:creationId xmlns:a16="http://schemas.microsoft.com/office/drawing/2014/main" id="{A2C219EB-6AC1-48E2-B680-9B77151990A3}"/>
              </a:ext>
            </a:extLst>
          </p:cNvPr>
          <p:cNvSpPr>
            <a:spLocks noGrp="1" noChangeArrowheads="1"/>
          </p:cNvSpPr>
          <p:nvPr>
            <p:ph type="sldNum" sz="quarter" idx="12"/>
          </p:nvPr>
        </p:nvSpPr>
        <p:spPr>
          <a:ln/>
        </p:spPr>
        <p:txBody>
          <a:bodyPr/>
          <a:lstStyle>
            <a:lvl1pPr>
              <a:defRPr/>
            </a:lvl1pPr>
          </a:lstStyle>
          <a:p>
            <a:fld id="{C6802265-FE15-4212-AA3E-1F7623306F4B}" type="slidenum">
              <a:rPr lang="sl-SI" altLang="sl-SI"/>
              <a:pPr/>
              <a:t>‹#›</a:t>
            </a:fld>
            <a:endParaRPr lang="sl-SI" altLang="sl-SI"/>
          </a:p>
        </p:txBody>
      </p:sp>
    </p:spTree>
    <p:extLst>
      <p:ext uri="{BB962C8B-B14F-4D97-AF65-F5344CB8AC3E}">
        <p14:creationId xmlns:p14="http://schemas.microsoft.com/office/powerpoint/2010/main" val="3934773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8">
            <a:extLst>
              <a:ext uri="{FF2B5EF4-FFF2-40B4-BE49-F238E27FC236}">
                <a16:creationId xmlns:a16="http://schemas.microsoft.com/office/drawing/2014/main" id="{0C8E4E98-B8AC-4319-ABA6-1092214D25D1}"/>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Footer Placeholder 9">
            <a:extLst>
              <a:ext uri="{FF2B5EF4-FFF2-40B4-BE49-F238E27FC236}">
                <a16:creationId xmlns:a16="http://schemas.microsoft.com/office/drawing/2014/main" id="{5A09EBE9-1510-40F8-9111-876085652C9D}"/>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Slide Number Placeholder 10">
            <a:extLst>
              <a:ext uri="{FF2B5EF4-FFF2-40B4-BE49-F238E27FC236}">
                <a16:creationId xmlns:a16="http://schemas.microsoft.com/office/drawing/2014/main" id="{F09B5988-B6C4-4FAF-9BD1-DCB9A8FF1AFE}"/>
              </a:ext>
            </a:extLst>
          </p:cNvPr>
          <p:cNvSpPr>
            <a:spLocks noGrp="1" noChangeArrowheads="1"/>
          </p:cNvSpPr>
          <p:nvPr>
            <p:ph type="sldNum" sz="quarter" idx="12"/>
          </p:nvPr>
        </p:nvSpPr>
        <p:spPr>
          <a:ln/>
        </p:spPr>
        <p:txBody>
          <a:bodyPr/>
          <a:lstStyle>
            <a:lvl1pPr>
              <a:defRPr/>
            </a:lvl1pPr>
          </a:lstStyle>
          <a:p>
            <a:fld id="{923E1AF3-F2DF-4348-8D4B-5091291FC53E}" type="slidenum">
              <a:rPr lang="sl-SI" altLang="sl-SI"/>
              <a:pPr/>
              <a:t>‹#›</a:t>
            </a:fld>
            <a:endParaRPr lang="sl-SI" altLang="sl-SI"/>
          </a:p>
        </p:txBody>
      </p:sp>
    </p:spTree>
    <p:extLst>
      <p:ext uri="{BB962C8B-B14F-4D97-AF65-F5344CB8AC3E}">
        <p14:creationId xmlns:p14="http://schemas.microsoft.com/office/powerpoint/2010/main" val="108527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1371600" y="274638"/>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8">
            <a:extLst>
              <a:ext uri="{FF2B5EF4-FFF2-40B4-BE49-F238E27FC236}">
                <a16:creationId xmlns:a16="http://schemas.microsoft.com/office/drawing/2014/main" id="{BB274090-7371-4D8C-B029-AFCB07D32A4D}"/>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Footer Placeholder 9">
            <a:extLst>
              <a:ext uri="{FF2B5EF4-FFF2-40B4-BE49-F238E27FC236}">
                <a16:creationId xmlns:a16="http://schemas.microsoft.com/office/drawing/2014/main" id="{440F5F05-11A0-421E-89F2-A6FFB37B3B5A}"/>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Slide Number Placeholder 10">
            <a:extLst>
              <a:ext uri="{FF2B5EF4-FFF2-40B4-BE49-F238E27FC236}">
                <a16:creationId xmlns:a16="http://schemas.microsoft.com/office/drawing/2014/main" id="{B472408C-86B6-4111-A547-4E3ADBE72C0E}"/>
              </a:ext>
            </a:extLst>
          </p:cNvPr>
          <p:cNvSpPr>
            <a:spLocks noGrp="1" noChangeArrowheads="1"/>
          </p:cNvSpPr>
          <p:nvPr>
            <p:ph type="sldNum" sz="quarter" idx="12"/>
          </p:nvPr>
        </p:nvSpPr>
        <p:spPr>
          <a:ln/>
        </p:spPr>
        <p:txBody>
          <a:bodyPr/>
          <a:lstStyle>
            <a:lvl1pPr>
              <a:defRPr/>
            </a:lvl1pPr>
          </a:lstStyle>
          <a:p>
            <a:fld id="{35C63A34-B1C3-45B9-B01E-609124A55461}" type="slidenum">
              <a:rPr lang="sl-SI" altLang="sl-SI"/>
              <a:pPr/>
              <a:t>‹#›</a:t>
            </a:fld>
            <a:endParaRPr lang="sl-SI" altLang="sl-SI"/>
          </a:p>
        </p:txBody>
      </p:sp>
    </p:spTree>
    <p:extLst>
      <p:ext uri="{BB962C8B-B14F-4D97-AF65-F5344CB8AC3E}">
        <p14:creationId xmlns:p14="http://schemas.microsoft.com/office/powerpoint/2010/main" val="4212082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8">
            <a:extLst>
              <a:ext uri="{FF2B5EF4-FFF2-40B4-BE49-F238E27FC236}">
                <a16:creationId xmlns:a16="http://schemas.microsoft.com/office/drawing/2014/main" id="{AA1E547F-59BF-45FE-BBD4-B357C63324C8}"/>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Footer Placeholder 9">
            <a:extLst>
              <a:ext uri="{FF2B5EF4-FFF2-40B4-BE49-F238E27FC236}">
                <a16:creationId xmlns:a16="http://schemas.microsoft.com/office/drawing/2014/main" id="{B347E0C5-18A9-477F-9851-DA219741CF1D}"/>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Slide Number Placeholder 10">
            <a:extLst>
              <a:ext uri="{FF2B5EF4-FFF2-40B4-BE49-F238E27FC236}">
                <a16:creationId xmlns:a16="http://schemas.microsoft.com/office/drawing/2014/main" id="{D0C964BB-EF42-4956-9CF6-810DE1420D93}"/>
              </a:ext>
            </a:extLst>
          </p:cNvPr>
          <p:cNvSpPr>
            <a:spLocks noGrp="1" noChangeArrowheads="1"/>
          </p:cNvSpPr>
          <p:nvPr>
            <p:ph type="sldNum" sz="quarter" idx="12"/>
          </p:nvPr>
        </p:nvSpPr>
        <p:spPr>
          <a:ln/>
        </p:spPr>
        <p:txBody>
          <a:bodyPr/>
          <a:lstStyle>
            <a:lvl1pPr>
              <a:defRPr/>
            </a:lvl1pPr>
          </a:lstStyle>
          <a:p>
            <a:fld id="{0DA8E9C6-83B3-404B-B6C8-B35D1A6CFAF8}" type="slidenum">
              <a:rPr lang="sl-SI" altLang="sl-SI"/>
              <a:pPr/>
              <a:t>‹#›</a:t>
            </a:fld>
            <a:endParaRPr lang="sl-SI" altLang="sl-SI"/>
          </a:p>
        </p:txBody>
      </p:sp>
    </p:spTree>
    <p:extLst>
      <p:ext uri="{BB962C8B-B14F-4D97-AF65-F5344CB8AC3E}">
        <p14:creationId xmlns:p14="http://schemas.microsoft.com/office/powerpoint/2010/main" val="144720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8">
            <a:extLst>
              <a:ext uri="{FF2B5EF4-FFF2-40B4-BE49-F238E27FC236}">
                <a16:creationId xmlns:a16="http://schemas.microsoft.com/office/drawing/2014/main" id="{074D4B45-98FC-40FE-9ED3-1976CD391378}"/>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Footer Placeholder 9">
            <a:extLst>
              <a:ext uri="{FF2B5EF4-FFF2-40B4-BE49-F238E27FC236}">
                <a16:creationId xmlns:a16="http://schemas.microsoft.com/office/drawing/2014/main" id="{368B1F9C-8E6C-4B0E-B740-4F180CEA9267}"/>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Slide Number Placeholder 10">
            <a:extLst>
              <a:ext uri="{FF2B5EF4-FFF2-40B4-BE49-F238E27FC236}">
                <a16:creationId xmlns:a16="http://schemas.microsoft.com/office/drawing/2014/main" id="{A019F5F5-C047-45C2-871C-76857C64A44A}"/>
              </a:ext>
            </a:extLst>
          </p:cNvPr>
          <p:cNvSpPr>
            <a:spLocks noGrp="1" noChangeArrowheads="1"/>
          </p:cNvSpPr>
          <p:nvPr>
            <p:ph type="sldNum" sz="quarter" idx="12"/>
          </p:nvPr>
        </p:nvSpPr>
        <p:spPr>
          <a:ln/>
        </p:spPr>
        <p:txBody>
          <a:bodyPr/>
          <a:lstStyle>
            <a:lvl1pPr>
              <a:defRPr/>
            </a:lvl1pPr>
          </a:lstStyle>
          <a:p>
            <a:fld id="{441CA193-07CC-4B03-A68F-8BEE35E5005A}" type="slidenum">
              <a:rPr lang="sl-SI" altLang="sl-SI"/>
              <a:pPr/>
              <a:t>‹#›</a:t>
            </a:fld>
            <a:endParaRPr lang="sl-SI" altLang="sl-SI"/>
          </a:p>
        </p:txBody>
      </p:sp>
    </p:spTree>
    <p:extLst>
      <p:ext uri="{BB962C8B-B14F-4D97-AF65-F5344CB8AC3E}">
        <p14:creationId xmlns:p14="http://schemas.microsoft.com/office/powerpoint/2010/main" val="110789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8">
            <a:extLst>
              <a:ext uri="{FF2B5EF4-FFF2-40B4-BE49-F238E27FC236}">
                <a16:creationId xmlns:a16="http://schemas.microsoft.com/office/drawing/2014/main" id="{7896CBC9-99AA-4FDF-91E4-5D2C51EA10B5}"/>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Footer Placeholder 9">
            <a:extLst>
              <a:ext uri="{FF2B5EF4-FFF2-40B4-BE49-F238E27FC236}">
                <a16:creationId xmlns:a16="http://schemas.microsoft.com/office/drawing/2014/main" id="{9B8026B5-92FD-4118-BEEE-0253F0EB457D}"/>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Slide Number Placeholder 10">
            <a:extLst>
              <a:ext uri="{FF2B5EF4-FFF2-40B4-BE49-F238E27FC236}">
                <a16:creationId xmlns:a16="http://schemas.microsoft.com/office/drawing/2014/main" id="{EB3A7136-E509-4177-A6E6-08E3E5940ACF}"/>
              </a:ext>
            </a:extLst>
          </p:cNvPr>
          <p:cNvSpPr>
            <a:spLocks noGrp="1" noChangeArrowheads="1"/>
          </p:cNvSpPr>
          <p:nvPr>
            <p:ph type="sldNum" sz="quarter" idx="12"/>
          </p:nvPr>
        </p:nvSpPr>
        <p:spPr>
          <a:ln/>
        </p:spPr>
        <p:txBody>
          <a:bodyPr/>
          <a:lstStyle>
            <a:lvl1pPr>
              <a:defRPr/>
            </a:lvl1pPr>
          </a:lstStyle>
          <a:p>
            <a:fld id="{32F46C87-7B36-4368-8AD1-C52E6C837B4B}" type="slidenum">
              <a:rPr lang="sl-SI" altLang="sl-SI"/>
              <a:pPr/>
              <a:t>‹#›</a:t>
            </a:fld>
            <a:endParaRPr lang="sl-SI" altLang="sl-SI"/>
          </a:p>
        </p:txBody>
      </p:sp>
    </p:spTree>
    <p:extLst>
      <p:ext uri="{BB962C8B-B14F-4D97-AF65-F5344CB8AC3E}">
        <p14:creationId xmlns:p14="http://schemas.microsoft.com/office/powerpoint/2010/main" val="66701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8">
            <a:extLst>
              <a:ext uri="{FF2B5EF4-FFF2-40B4-BE49-F238E27FC236}">
                <a16:creationId xmlns:a16="http://schemas.microsoft.com/office/drawing/2014/main" id="{349A163A-DC2A-4977-9CBB-5A181AD5C611}"/>
              </a:ext>
            </a:extLst>
          </p:cNvPr>
          <p:cNvSpPr>
            <a:spLocks noGrp="1" noChangeArrowheads="1"/>
          </p:cNvSpPr>
          <p:nvPr>
            <p:ph type="dt" sz="half" idx="10"/>
          </p:nvPr>
        </p:nvSpPr>
        <p:spPr>
          <a:ln/>
        </p:spPr>
        <p:txBody>
          <a:bodyPr/>
          <a:lstStyle>
            <a:lvl1pPr>
              <a:defRPr/>
            </a:lvl1pPr>
          </a:lstStyle>
          <a:p>
            <a:pPr>
              <a:defRPr/>
            </a:pPr>
            <a:endParaRPr lang="sl-SI"/>
          </a:p>
        </p:txBody>
      </p:sp>
      <p:sp>
        <p:nvSpPr>
          <p:cNvPr id="8" name="Footer Placeholder 9">
            <a:extLst>
              <a:ext uri="{FF2B5EF4-FFF2-40B4-BE49-F238E27FC236}">
                <a16:creationId xmlns:a16="http://schemas.microsoft.com/office/drawing/2014/main" id="{5D591411-D2BF-4C6F-B1C9-A4F5CB197C38}"/>
              </a:ext>
            </a:extLst>
          </p:cNvPr>
          <p:cNvSpPr>
            <a:spLocks noGrp="1" noChangeArrowheads="1"/>
          </p:cNvSpPr>
          <p:nvPr>
            <p:ph type="ftr" sz="quarter" idx="11"/>
          </p:nvPr>
        </p:nvSpPr>
        <p:spPr>
          <a:ln/>
        </p:spPr>
        <p:txBody>
          <a:bodyPr/>
          <a:lstStyle>
            <a:lvl1pPr>
              <a:defRPr/>
            </a:lvl1pPr>
          </a:lstStyle>
          <a:p>
            <a:pPr>
              <a:defRPr/>
            </a:pPr>
            <a:endParaRPr lang="sl-SI"/>
          </a:p>
        </p:txBody>
      </p:sp>
      <p:sp>
        <p:nvSpPr>
          <p:cNvPr id="9" name="Slide Number Placeholder 10">
            <a:extLst>
              <a:ext uri="{FF2B5EF4-FFF2-40B4-BE49-F238E27FC236}">
                <a16:creationId xmlns:a16="http://schemas.microsoft.com/office/drawing/2014/main" id="{5F02E62E-CF1D-4924-AD34-A3747824905B}"/>
              </a:ext>
            </a:extLst>
          </p:cNvPr>
          <p:cNvSpPr>
            <a:spLocks noGrp="1" noChangeArrowheads="1"/>
          </p:cNvSpPr>
          <p:nvPr>
            <p:ph type="sldNum" sz="quarter" idx="12"/>
          </p:nvPr>
        </p:nvSpPr>
        <p:spPr>
          <a:ln/>
        </p:spPr>
        <p:txBody>
          <a:bodyPr/>
          <a:lstStyle>
            <a:lvl1pPr>
              <a:defRPr/>
            </a:lvl1pPr>
          </a:lstStyle>
          <a:p>
            <a:fld id="{AF9D40A3-2726-4836-939E-196A878DBBFA}" type="slidenum">
              <a:rPr lang="sl-SI" altLang="sl-SI"/>
              <a:pPr/>
              <a:t>‹#›</a:t>
            </a:fld>
            <a:endParaRPr lang="sl-SI" altLang="sl-SI"/>
          </a:p>
        </p:txBody>
      </p:sp>
    </p:spTree>
    <p:extLst>
      <p:ext uri="{BB962C8B-B14F-4D97-AF65-F5344CB8AC3E}">
        <p14:creationId xmlns:p14="http://schemas.microsoft.com/office/powerpoint/2010/main" val="345988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8">
            <a:extLst>
              <a:ext uri="{FF2B5EF4-FFF2-40B4-BE49-F238E27FC236}">
                <a16:creationId xmlns:a16="http://schemas.microsoft.com/office/drawing/2014/main" id="{C3197A3F-65BD-43CD-AD6D-856356C63739}"/>
              </a:ext>
            </a:extLst>
          </p:cNvPr>
          <p:cNvSpPr>
            <a:spLocks noGrp="1" noChangeArrowheads="1"/>
          </p:cNvSpPr>
          <p:nvPr>
            <p:ph type="dt" sz="half" idx="10"/>
          </p:nvPr>
        </p:nvSpPr>
        <p:spPr>
          <a:ln/>
        </p:spPr>
        <p:txBody>
          <a:bodyPr/>
          <a:lstStyle>
            <a:lvl1pPr>
              <a:defRPr/>
            </a:lvl1pPr>
          </a:lstStyle>
          <a:p>
            <a:pPr>
              <a:defRPr/>
            </a:pPr>
            <a:endParaRPr lang="sl-SI"/>
          </a:p>
        </p:txBody>
      </p:sp>
      <p:sp>
        <p:nvSpPr>
          <p:cNvPr id="4" name="Footer Placeholder 9">
            <a:extLst>
              <a:ext uri="{FF2B5EF4-FFF2-40B4-BE49-F238E27FC236}">
                <a16:creationId xmlns:a16="http://schemas.microsoft.com/office/drawing/2014/main" id="{71AF2730-034E-46E2-98B8-87906E6A2394}"/>
              </a:ext>
            </a:extLst>
          </p:cNvPr>
          <p:cNvSpPr>
            <a:spLocks noGrp="1" noChangeArrowheads="1"/>
          </p:cNvSpPr>
          <p:nvPr>
            <p:ph type="ftr" sz="quarter" idx="11"/>
          </p:nvPr>
        </p:nvSpPr>
        <p:spPr>
          <a:ln/>
        </p:spPr>
        <p:txBody>
          <a:bodyPr/>
          <a:lstStyle>
            <a:lvl1pPr>
              <a:defRPr/>
            </a:lvl1pPr>
          </a:lstStyle>
          <a:p>
            <a:pPr>
              <a:defRPr/>
            </a:pPr>
            <a:endParaRPr lang="sl-SI"/>
          </a:p>
        </p:txBody>
      </p:sp>
      <p:sp>
        <p:nvSpPr>
          <p:cNvPr id="5" name="Slide Number Placeholder 10">
            <a:extLst>
              <a:ext uri="{FF2B5EF4-FFF2-40B4-BE49-F238E27FC236}">
                <a16:creationId xmlns:a16="http://schemas.microsoft.com/office/drawing/2014/main" id="{A900D123-781B-46F4-9FA1-7DE785CA1E42}"/>
              </a:ext>
            </a:extLst>
          </p:cNvPr>
          <p:cNvSpPr>
            <a:spLocks noGrp="1" noChangeArrowheads="1"/>
          </p:cNvSpPr>
          <p:nvPr>
            <p:ph type="sldNum" sz="quarter" idx="12"/>
          </p:nvPr>
        </p:nvSpPr>
        <p:spPr>
          <a:ln/>
        </p:spPr>
        <p:txBody>
          <a:bodyPr/>
          <a:lstStyle>
            <a:lvl1pPr>
              <a:defRPr/>
            </a:lvl1pPr>
          </a:lstStyle>
          <a:p>
            <a:fld id="{E6C2C65D-AABD-4D8D-A8ED-9A40289B3F1C}" type="slidenum">
              <a:rPr lang="sl-SI" altLang="sl-SI"/>
              <a:pPr/>
              <a:t>‹#›</a:t>
            </a:fld>
            <a:endParaRPr lang="sl-SI" altLang="sl-SI"/>
          </a:p>
        </p:txBody>
      </p:sp>
    </p:spTree>
    <p:extLst>
      <p:ext uri="{BB962C8B-B14F-4D97-AF65-F5344CB8AC3E}">
        <p14:creationId xmlns:p14="http://schemas.microsoft.com/office/powerpoint/2010/main" val="333496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8">
            <a:extLst>
              <a:ext uri="{FF2B5EF4-FFF2-40B4-BE49-F238E27FC236}">
                <a16:creationId xmlns:a16="http://schemas.microsoft.com/office/drawing/2014/main" id="{0143A44E-5EF5-41CA-8180-00DC355F81AB}"/>
              </a:ext>
            </a:extLst>
          </p:cNvPr>
          <p:cNvSpPr>
            <a:spLocks noGrp="1" noChangeArrowheads="1"/>
          </p:cNvSpPr>
          <p:nvPr>
            <p:ph type="dt" sz="half" idx="10"/>
          </p:nvPr>
        </p:nvSpPr>
        <p:spPr>
          <a:ln/>
        </p:spPr>
        <p:txBody>
          <a:bodyPr/>
          <a:lstStyle>
            <a:lvl1pPr>
              <a:defRPr/>
            </a:lvl1pPr>
          </a:lstStyle>
          <a:p>
            <a:pPr>
              <a:defRPr/>
            </a:pPr>
            <a:endParaRPr lang="sl-SI"/>
          </a:p>
        </p:txBody>
      </p:sp>
      <p:sp>
        <p:nvSpPr>
          <p:cNvPr id="3" name="Footer Placeholder 9">
            <a:extLst>
              <a:ext uri="{FF2B5EF4-FFF2-40B4-BE49-F238E27FC236}">
                <a16:creationId xmlns:a16="http://schemas.microsoft.com/office/drawing/2014/main" id="{7ECC5117-1E94-4648-9184-6D2D638C4DC6}"/>
              </a:ext>
            </a:extLst>
          </p:cNvPr>
          <p:cNvSpPr>
            <a:spLocks noGrp="1" noChangeArrowheads="1"/>
          </p:cNvSpPr>
          <p:nvPr>
            <p:ph type="ftr" sz="quarter" idx="11"/>
          </p:nvPr>
        </p:nvSpPr>
        <p:spPr>
          <a:ln/>
        </p:spPr>
        <p:txBody>
          <a:bodyPr/>
          <a:lstStyle>
            <a:lvl1pPr>
              <a:defRPr/>
            </a:lvl1pPr>
          </a:lstStyle>
          <a:p>
            <a:pPr>
              <a:defRPr/>
            </a:pPr>
            <a:endParaRPr lang="sl-SI"/>
          </a:p>
        </p:txBody>
      </p:sp>
      <p:sp>
        <p:nvSpPr>
          <p:cNvPr id="4" name="Slide Number Placeholder 10">
            <a:extLst>
              <a:ext uri="{FF2B5EF4-FFF2-40B4-BE49-F238E27FC236}">
                <a16:creationId xmlns:a16="http://schemas.microsoft.com/office/drawing/2014/main" id="{031475A5-0D0B-41EA-9A3C-5C0AA6572A11}"/>
              </a:ext>
            </a:extLst>
          </p:cNvPr>
          <p:cNvSpPr>
            <a:spLocks noGrp="1" noChangeArrowheads="1"/>
          </p:cNvSpPr>
          <p:nvPr>
            <p:ph type="sldNum" sz="quarter" idx="12"/>
          </p:nvPr>
        </p:nvSpPr>
        <p:spPr>
          <a:ln/>
        </p:spPr>
        <p:txBody>
          <a:bodyPr/>
          <a:lstStyle>
            <a:lvl1pPr>
              <a:defRPr/>
            </a:lvl1pPr>
          </a:lstStyle>
          <a:p>
            <a:fld id="{5983344D-41B1-4227-9F2A-DB87ED300039}" type="slidenum">
              <a:rPr lang="sl-SI" altLang="sl-SI"/>
              <a:pPr/>
              <a:t>‹#›</a:t>
            </a:fld>
            <a:endParaRPr lang="sl-SI" altLang="sl-SI"/>
          </a:p>
        </p:txBody>
      </p:sp>
    </p:spTree>
    <p:extLst>
      <p:ext uri="{BB962C8B-B14F-4D97-AF65-F5344CB8AC3E}">
        <p14:creationId xmlns:p14="http://schemas.microsoft.com/office/powerpoint/2010/main" val="149437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8">
            <a:extLst>
              <a:ext uri="{FF2B5EF4-FFF2-40B4-BE49-F238E27FC236}">
                <a16:creationId xmlns:a16="http://schemas.microsoft.com/office/drawing/2014/main" id="{EA7B7B1F-FC19-4494-8123-27E522053401}"/>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Footer Placeholder 9">
            <a:extLst>
              <a:ext uri="{FF2B5EF4-FFF2-40B4-BE49-F238E27FC236}">
                <a16:creationId xmlns:a16="http://schemas.microsoft.com/office/drawing/2014/main" id="{6BC512A4-2EF3-4097-A069-753C827D2338}"/>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Slide Number Placeholder 10">
            <a:extLst>
              <a:ext uri="{FF2B5EF4-FFF2-40B4-BE49-F238E27FC236}">
                <a16:creationId xmlns:a16="http://schemas.microsoft.com/office/drawing/2014/main" id="{32461FAE-E455-49E7-9E11-8D5AA9EBE762}"/>
              </a:ext>
            </a:extLst>
          </p:cNvPr>
          <p:cNvSpPr>
            <a:spLocks noGrp="1" noChangeArrowheads="1"/>
          </p:cNvSpPr>
          <p:nvPr>
            <p:ph type="sldNum" sz="quarter" idx="12"/>
          </p:nvPr>
        </p:nvSpPr>
        <p:spPr>
          <a:ln/>
        </p:spPr>
        <p:txBody>
          <a:bodyPr/>
          <a:lstStyle>
            <a:lvl1pPr>
              <a:defRPr/>
            </a:lvl1pPr>
          </a:lstStyle>
          <a:p>
            <a:fld id="{150DC84F-7833-47A5-BCC1-972CA73D2E0D}" type="slidenum">
              <a:rPr lang="sl-SI" altLang="sl-SI"/>
              <a:pPr/>
              <a:t>‹#›</a:t>
            </a:fld>
            <a:endParaRPr lang="sl-SI" altLang="sl-SI"/>
          </a:p>
        </p:txBody>
      </p:sp>
    </p:spTree>
    <p:extLst>
      <p:ext uri="{BB962C8B-B14F-4D97-AF65-F5344CB8AC3E}">
        <p14:creationId xmlns:p14="http://schemas.microsoft.com/office/powerpoint/2010/main" val="367626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8">
            <a:extLst>
              <a:ext uri="{FF2B5EF4-FFF2-40B4-BE49-F238E27FC236}">
                <a16:creationId xmlns:a16="http://schemas.microsoft.com/office/drawing/2014/main" id="{C4E7A3A8-A58A-4339-B7F8-952F76423D9A}"/>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Footer Placeholder 9">
            <a:extLst>
              <a:ext uri="{FF2B5EF4-FFF2-40B4-BE49-F238E27FC236}">
                <a16:creationId xmlns:a16="http://schemas.microsoft.com/office/drawing/2014/main" id="{2424AE5D-E2BB-4078-BB60-2D8190A36D00}"/>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Slide Number Placeholder 10">
            <a:extLst>
              <a:ext uri="{FF2B5EF4-FFF2-40B4-BE49-F238E27FC236}">
                <a16:creationId xmlns:a16="http://schemas.microsoft.com/office/drawing/2014/main" id="{240E8C33-B5DF-45D0-971A-BEAB11A57160}"/>
              </a:ext>
            </a:extLst>
          </p:cNvPr>
          <p:cNvSpPr>
            <a:spLocks noGrp="1" noChangeArrowheads="1"/>
          </p:cNvSpPr>
          <p:nvPr>
            <p:ph type="sldNum" sz="quarter" idx="12"/>
          </p:nvPr>
        </p:nvSpPr>
        <p:spPr>
          <a:ln/>
        </p:spPr>
        <p:txBody>
          <a:bodyPr/>
          <a:lstStyle>
            <a:lvl1pPr>
              <a:defRPr/>
            </a:lvl1pPr>
          </a:lstStyle>
          <a:p>
            <a:fld id="{0DD43F1C-9C92-46D5-8B9C-1EB435EC107D}" type="slidenum">
              <a:rPr lang="sl-SI" altLang="sl-SI"/>
              <a:pPr/>
              <a:t>‹#›</a:t>
            </a:fld>
            <a:endParaRPr lang="sl-SI" altLang="sl-SI"/>
          </a:p>
        </p:txBody>
      </p:sp>
    </p:spTree>
    <p:extLst>
      <p:ext uri="{BB962C8B-B14F-4D97-AF65-F5344CB8AC3E}">
        <p14:creationId xmlns:p14="http://schemas.microsoft.com/office/powerpoint/2010/main" val="305171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5282FF27-666D-44D8-A85D-E6791C7164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6C4F8441-B08C-44A4-84CC-0812DD9D3A0F}"/>
              </a:ext>
            </a:extLst>
          </p:cNvPr>
          <p:cNvSpPr>
            <a:spLocks noGrp="1" noChangeArrowheads="1"/>
          </p:cNvSpPr>
          <p:nvPr>
            <p:ph type="title"/>
          </p:nvPr>
        </p:nvSpPr>
        <p:spPr bwMode="auto">
          <a:xfrm>
            <a:off x="1371600" y="274638"/>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8" name="Rectangle 3">
            <a:extLst>
              <a:ext uri="{FF2B5EF4-FFF2-40B4-BE49-F238E27FC236}">
                <a16:creationId xmlns:a16="http://schemas.microsoft.com/office/drawing/2014/main" id="{F4131E95-FDF6-4D79-8C6E-48DF8F217F82}"/>
              </a:ext>
            </a:extLst>
          </p:cNvPr>
          <p:cNvSpPr>
            <a:spLocks noGrp="1" noChangeArrowheads="1"/>
          </p:cNvSpPr>
          <p:nvPr>
            <p:ph type="body" idx="1"/>
          </p:nvPr>
        </p:nvSpPr>
        <p:spPr bwMode="auto">
          <a:xfrm>
            <a:off x="1447800" y="1600200"/>
            <a:ext cx="7239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9" name="Date Placeholder 8">
            <a:extLst>
              <a:ext uri="{FF2B5EF4-FFF2-40B4-BE49-F238E27FC236}">
                <a16:creationId xmlns:a16="http://schemas.microsoft.com/office/drawing/2014/main" id="{0C0CA664-7545-4217-963D-763B10EB9706}"/>
              </a:ext>
            </a:extLst>
          </p:cNvPr>
          <p:cNvSpPr>
            <a:spLocks noGrp="1" noChangeArrowheads="1"/>
          </p:cNvSpPr>
          <p:nvPr>
            <p:ph type="dt" sz="half" idx="2"/>
          </p:nvPr>
        </p:nvSpPr>
        <p:spPr bwMode="auto">
          <a:xfrm>
            <a:off x="1447800" y="6245225"/>
            <a:ext cx="19050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mn-lt"/>
              </a:defRPr>
            </a:lvl1pPr>
          </a:lstStyle>
          <a:p>
            <a:pPr>
              <a:defRPr/>
            </a:pPr>
            <a:endParaRPr lang="sl-SI"/>
          </a:p>
        </p:txBody>
      </p:sp>
      <p:sp>
        <p:nvSpPr>
          <p:cNvPr id="10" name="Footer Placeholder 9">
            <a:extLst>
              <a:ext uri="{FF2B5EF4-FFF2-40B4-BE49-F238E27FC236}">
                <a16:creationId xmlns:a16="http://schemas.microsoft.com/office/drawing/2014/main" id="{EC5074EA-A4B7-48E1-87D5-96B1817631AD}"/>
              </a:ext>
            </a:extLst>
          </p:cNvPr>
          <p:cNvSpPr>
            <a:spLocks noGrp="1" noChangeArrowheads="1"/>
          </p:cNvSpPr>
          <p:nvPr>
            <p:ph type="ftr" sz="quarter" idx="3"/>
          </p:nvPr>
        </p:nvSpPr>
        <p:spPr bwMode="auto">
          <a:xfrm>
            <a:off x="3505200" y="6245225"/>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mn-lt"/>
              </a:defRPr>
            </a:lvl1pPr>
          </a:lstStyle>
          <a:p>
            <a:pPr>
              <a:defRPr/>
            </a:pPr>
            <a:endParaRPr lang="sl-SI"/>
          </a:p>
        </p:txBody>
      </p:sp>
      <p:sp>
        <p:nvSpPr>
          <p:cNvPr id="11" name="Slide Number Placeholder 10">
            <a:extLst>
              <a:ext uri="{FF2B5EF4-FFF2-40B4-BE49-F238E27FC236}">
                <a16:creationId xmlns:a16="http://schemas.microsoft.com/office/drawing/2014/main" id="{DE9AAA3C-BAFD-431F-ABB1-EA06E9A97AEE}"/>
              </a:ext>
            </a:extLst>
          </p:cNvPr>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200">
                <a:solidFill>
                  <a:schemeClr val="tx2"/>
                </a:solidFill>
                <a:latin typeface="Garamond" panose="02020404030301010803" pitchFamily="18" charset="0"/>
              </a:defRPr>
            </a:lvl1pPr>
          </a:lstStyle>
          <a:p>
            <a:fld id="{A3DCD627-00EF-4223-B55F-B27235FECF92}"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eaLnBrk="0" fontAlgn="base" hangingPunct="0">
        <a:spcBef>
          <a:spcPct val="0"/>
        </a:spcBef>
        <a:spcAft>
          <a:spcPct val="0"/>
        </a:spcAft>
        <a:defRPr sz="4400">
          <a:solidFill>
            <a:schemeClr val="tx2"/>
          </a:solidFill>
          <a:latin typeface="Garamond" pitchFamily="18" charset="0"/>
        </a:defRPr>
      </a:lvl6pPr>
      <a:lvl7pPr marL="914400" algn="l" rtl="0" eaLnBrk="0" fontAlgn="base" hangingPunct="0">
        <a:spcBef>
          <a:spcPct val="0"/>
        </a:spcBef>
        <a:spcAft>
          <a:spcPct val="0"/>
        </a:spcAft>
        <a:defRPr sz="4400">
          <a:solidFill>
            <a:schemeClr val="tx2"/>
          </a:solidFill>
          <a:latin typeface="Garamond" pitchFamily="18" charset="0"/>
        </a:defRPr>
      </a:lvl7pPr>
      <a:lvl8pPr marL="1371600" algn="l" rtl="0" eaLnBrk="0" fontAlgn="base" hangingPunct="0">
        <a:spcBef>
          <a:spcPct val="0"/>
        </a:spcBef>
        <a:spcAft>
          <a:spcPct val="0"/>
        </a:spcAft>
        <a:defRPr sz="4400">
          <a:solidFill>
            <a:schemeClr val="tx2"/>
          </a:solidFill>
          <a:latin typeface="Garamond" pitchFamily="18" charset="0"/>
        </a:defRPr>
      </a:lvl8pPr>
      <a:lvl9pPr marL="1828800" algn="l" rtl="0" eaLnBrk="0" fontAlgn="base" hangingPunct="0">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eaLnBrk="0" fontAlgn="base" hangingPunct="0">
        <a:spcBef>
          <a:spcPct val="20000"/>
        </a:spcBef>
        <a:spcAft>
          <a:spcPct val="0"/>
        </a:spcAft>
        <a:buChar char="»"/>
        <a:defRPr sz="2000">
          <a:solidFill>
            <a:schemeClr val="tx2"/>
          </a:solidFill>
          <a:latin typeface="+mn-lt"/>
        </a:defRPr>
      </a:lvl6pPr>
      <a:lvl7pPr marL="2971800" indent="-228600" algn="l" rtl="0" eaLnBrk="0" fontAlgn="base" hangingPunct="0">
        <a:spcBef>
          <a:spcPct val="20000"/>
        </a:spcBef>
        <a:spcAft>
          <a:spcPct val="0"/>
        </a:spcAft>
        <a:buChar char="»"/>
        <a:defRPr sz="2000">
          <a:solidFill>
            <a:schemeClr val="tx2"/>
          </a:solidFill>
          <a:latin typeface="+mn-lt"/>
        </a:defRPr>
      </a:lvl7pPr>
      <a:lvl8pPr marL="3429000" indent="-228600" algn="l" rtl="0" eaLnBrk="0" fontAlgn="base" hangingPunct="0">
        <a:spcBef>
          <a:spcPct val="20000"/>
        </a:spcBef>
        <a:spcAft>
          <a:spcPct val="0"/>
        </a:spcAft>
        <a:buChar char="»"/>
        <a:defRPr sz="2000">
          <a:solidFill>
            <a:schemeClr val="tx2"/>
          </a:solidFill>
          <a:latin typeface="+mn-lt"/>
        </a:defRPr>
      </a:lvl8pPr>
      <a:lvl9pPr marL="3886200" indent="-228600" algn="l" rtl="0" eaLnBrk="0" fontAlgn="base" hangingPunct="0">
        <a:spcBef>
          <a:spcPct val="20000"/>
        </a:spcBef>
        <a:spcAft>
          <a:spcPct val="0"/>
        </a:spcAft>
        <a:buChar char="»"/>
        <a:defRPr sz="2000">
          <a:solidFill>
            <a:schemeClr val="tx2"/>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2468454-A2E9-4C74-94B6-17880C5B6964}"/>
              </a:ext>
            </a:extLst>
          </p:cNvPr>
          <p:cNvSpPr>
            <a:spLocks noGrp="1" noChangeArrowheads="1"/>
          </p:cNvSpPr>
          <p:nvPr>
            <p:ph type="title"/>
          </p:nvPr>
        </p:nvSpPr>
        <p:spPr>
          <a:xfrm>
            <a:off x="1547813" y="188913"/>
            <a:ext cx="7488237" cy="5472112"/>
          </a:xfrm>
        </p:spPr>
        <p:txBody>
          <a:bodyPr/>
          <a:lstStyle/>
          <a:p>
            <a:pPr>
              <a:defRPr/>
            </a:pPr>
            <a:r>
              <a:rPr lang="sl-SI" sz="12900" b="1" i="1" dirty="0">
                <a:effectLst>
                  <a:outerShdw blurRad="38100" dist="38100" dir="2700000" algn="tl">
                    <a:srgbClr val="000000">
                      <a:alpha val="43137"/>
                    </a:srgbClr>
                  </a:outerShdw>
                </a:effectLst>
              </a:rPr>
              <a:t>Dunajski kongres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1538865-3E12-47E8-BB1D-0C75502F7762}"/>
              </a:ext>
            </a:extLst>
          </p:cNvPr>
          <p:cNvSpPr>
            <a:spLocks noGrp="1" noChangeArrowheads="1"/>
          </p:cNvSpPr>
          <p:nvPr>
            <p:ph type="title"/>
          </p:nvPr>
        </p:nvSpPr>
        <p:spPr/>
        <p:txBody>
          <a:bodyPr/>
          <a:lstStyle/>
          <a:p>
            <a:pPr>
              <a:defRPr/>
            </a:pPr>
            <a:r>
              <a:rPr lang="sl-SI" sz="3200" b="1" i="1" dirty="0">
                <a:effectLst>
                  <a:outerShdw blurRad="38100" dist="38100" dir="2700000" algn="tl">
                    <a:srgbClr val="000000"/>
                  </a:outerShdw>
                </a:effectLst>
              </a:rPr>
              <a:t>O dunajskem kongresu...</a:t>
            </a:r>
          </a:p>
        </p:txBody>
      </p:sp>
      <p:sp>
        <p:nvSpPr>
          <p:cNvPr id="3075" name="Rectangle 6">
            <a:extLst>
              <a:ext uri="{FF2B5EF4-FFF2-40B4-BE49-F238E27FC236}">
                <a16:creationId xmlns:a16="http://schemas.microsoft.com/office/drawing/2014/main" id="{2D2E98CD-7B3B-4516-929D-1FF1887C574A}"/>
              </a:ext>
            </a:extLst>
          </p:cNvPr>
          <p:cNvSpPr>
            <a:spLocks noGrp="1" noChangeArrowheads="1"/>
          </p:cNvSpPr>
          <p:nvPr>
            <p:ph type="body" idx="1"/>
          </p:nvPr>
        </p:nvSpPr>
        <p:spPr>
          <a:xfrm>
            <a:off x="1447800" y="1600200"/>
            <a:ext cx="7372350" cy="2908300"/>
          </a:xfrm>
        </p:spPr>
        <p:txBody>
          <a:bodyPr/>
          <a:lstStyle/>
          <a:p>
            <a:r>
              <a:rPr lang="sl-SI" altLang="sl-SI" sz="1600" b="1" i="1"/>
              <a:t>Po zmagi nad Napoleonom so se na Dunaju sestali vladarji in predstavniki zmagovitih držav, da bi določili nova razmerja sil v Evropi.</a:t>
            </a:r>
          </a:p>
          <a:p>
            <a:r>
              <a:rPr lang="sl-SI" altLang="sl-SI" sz="1600" b="1" i="1"/>
              <a:t>Osrednja osebnost kongresa je bil avstrijski kancler knez Clemens von Metternich (1773-1859)</a:t>
            </a:r>
          </a:p>
          <a:p>
            <a:r>
              <a:rPr lang="sl-SI" altLang="sl-SI" sz="1600" b="1" i="1"/>
              <a:t>Vodilne države pa so ob Avstriji še Prusija, Rusija n Velika Britanija.</a:t>
            </a:r>
          </a:p>
          <a:p>
            <a:r>
              <a:rPr lang="sl-SI" altLang="sl-SI" sz="1600" b="1" i="1"/>
              <a:t>Francijo so obnovili v starih mejah, Avstrija je dobila nazaj oblast nad severnoitalijanskimi deželam, Nizozemska pa je dobila Belgijo in Luksemburg, Prusija dele Saške in Porenja, Danska je izgubila Norveško, Rusija pa je dobila Finsko in osrednji del Poljske z Varšavo.</a:t>
            </a:r>
          </a:p>
          <a:p>
            <a:r>
              <a:rPr lang="sl-SI" altLang="sl-SI" sz="1600" b="1" i="1"/>
              <a:t>Nemško cesarstvo je zamenjala Nemška zveza, v kateri je imela glavno vlogo Avstrija.</a:t>
            </a:r>
          </a:p>
          <a:p>
            <a:r>
              <a:rPr lang="sl-SI" altLang="sl-SI" sz="1600" b="1" i="1"/>
              <a:t>Dunajski kongres je v vseh državah na prestole vrnili stare vladarske družine in obnovili stari red.</a:t>
            </a:r>
          </a:p>
          <a:p>
            <a:pPr>
              <a:buFontTx/>
              <a:buNone/>
            </a:pPr>
            <a:r>
              <a:rPr lang="sl-SI" altLang="sl-SI" sz="1600" b="1" i="1"/>
              <a:t> </a:t>
            </a:r>
          </a:p>
          <a:p>
            <a:endParaRPr lang="sl-SI" altLang="sl-SI" sz="1600" b="1" i="1"/>
          </a:p>
        </p:txBody>
      </p:sp>
      <p:pic>
        <p:nvPicPr>
          <p:cNvPr id="5" name="Picture 7" descr="udelezenci_dunajskega_kongresa_7549">
            <a:extLst>
              <a:ext uri="{FF2B5EF4-FFF2-40B4-BE49-F238E27FC236}">
                <a16:creationId xmlns:a16="http://schemas.microsoft.com/office/drawing/2014/main" id="{D66E0C2E-BC89-4BA9-A818-F9BF349AF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830763"/>
            <a:ext cx="3779837"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vropa_po_dunajskem_kongresu_udelezenke_7525.jpg">
            <a:extLst>
              <a:ext uri="{FF2B5EF4-FFF2-40B4-BE49-F238E27FC236}">
                <a16:creationId xmlns:a16="http://schemas.microsoft.com/office/drawing/2014/main" id="{4218E0AC-E258-42CA-B090-3C8BA4AA8A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36838"/>
            <a:ext cx="5322888"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D87A9FB-3878-4CE8-B675-D7A1763285BF}"/>
              </a:ext>
            </a:extLst>
          </p:cNvPr>
          <p:cNvSpPr>
            <a:spLocks noGrp="1" noChangeArrowheads="1"/>
          </p:cNvSpPr>
          <p:nvPr>
            <p:ph type="title"/>
          </p:nvPr>
        </p:nvSpPr>
        <p:spPr/>
        <p:txBody>
          <a:bodyPr/>
          <a:lstStyle/>
          <a:p>
            <a:pPr>
              <a:defRPr/>
            </a:pPr>
            <a:r>
              <a:rPr lang="sl-SI" sz="3200" b="1" i="1" dirty="0">
                <a:effectLst>
                  <a:outerShdw blurRad="38100" dist="38100" dir="2700000" algn="tl">
                    <a:srgbClr val="000000"/>
                  </a:outerShdw>
                </a:effectLst>
              </a:rPr>
              <a:t>Sveta aliansa</a:t>
            </a:r>
          </a:p>
        </p:txBody>
      </p:sp>
      <p:sp>
        <p:nvSpPr>
          <p:cNvPr id="25603" name="Rectangle 3">
            <a:extLst>
              <a:ext uri="{FF2B5EF4-FFF2-40B4-BE49-F238E27FC236}">
                <a16:creationId xmlns:a16="http://schemas.microsoft.com/office/drawing/2014/main" id="{9913A8B6-425D-4518-A27A-BD075A2955DE}"/>
              </a:ext>
            </a:extLst>
          </p:cNvPr>
          <p:cNvSpPr>
            <a:spLocks noGrp="1" noChangeArrowheads="1"/>
          </p:cNvSpPr>
          <p:nvPr>
            <p:ph type="body" idx="1"/>
          </p:nvPr>
        </p:nvSpPr>
        <p:spPr/>
        <p:txBody>
          <a:bodyPr/>
          <a:lstStyle/>
          <a:p>
            <a:pPr>
              <a:defRPr/>
            </a:pPr>
            <a:r>
              <a:rPr lang="sl-SI" sz="2000" i="1" dirty="0">
                <a:effectLst>
                  <a:outerShdw blurRad="38100" dist="38100" dir="2700000" algn="tl">
                    <a:srgbClr val="000000">
                      <a:alpha val="43137"/>
                    </a:srgbClr>
                  </a:outerShdw>
                </a:effectLst>
              </a:rPr>
              <a:t>Da bi v evropi ohranili mir in omogočili čim manj sprememb so ustanovili sveto zvezo(sveto alianso).</a:t>
            </a:r>
          </a:p>
          <a:p>
            <a:pPr>
              <a:defRPr/>
            </a:pPr>
            <a:r>
              <a:rPr lang="sl-SI" sz="2000" i="1" dirty="0">
                <a:effectLst>
                  <a:outerShdw blurRad="38100" dist="38100" dir="2700000" algn="tl">
                    <a:srgbClr val="000000">
                      <a:alpha val="43137"/>
                    </a:srgbClr>
                  </a:outerShdw>
                </a:effectLst>
              </a:rPr>
              <a:t>Članice so si zagotavljale medsebojno podporo.</a:t>
            </a:r>
          </a:p>
          <a:p>
            <a:pPr>
              <a:defRPr/>
            </a:pPr>
            <a:r>
              <a:rPr lang="sl-SI" sz="2000" i="1" dirty="0">
                <a:effectLst>
                  <a:outerShdw blurRad="38100" dist="38100" dir="2700000" algn="tl">
                    <a:srgbClr val="000000">
                      <a:alpha val="43137"/>
                    </a:srgbClr>
                  </a:outerShdw>
                </a:effectLst>
              </a:rPr>
              <a:t>V sveto alianso so vstopile tudi druge evropske države, med njimi pa ni bilo Velike Britanije, papeške države in Turčije.</a:t>
            </a:r>
          </a:p>
          <a:p>
            <a:pPr>
              <a:defRPr/>
            </a:pPr>
            <a:r>
              <a:rPr lang="sl-SI" sz="2000" i="1" dirty="0">
                <a:effectLst>
                  <a:outerShdw blurRad="38100" dist="38100" dir="2700000" algn="tl">
                    <a:srgbClr val="000000">
                      <a:alpha val="43137"/>
                    </a:srgbClr>
                  </a:outerShdw>
                </a:effectLst>
              </a:rPr>
              <a:t>Sveta aliansa je nekajkrat posredovala v skladu s svojim dogovorom, tako je bilo naprimer tudi leta 1821, ko je na svojem kongresu v Ljubljani sklenila, da bodo avstrijske čete zatrle revolucionarni nemir v severnoitalijanski državi Piemont.</a:t>
            </a:r>
          </a:p>
          <a:p>
            <a:pPr>
              <a:defRPr/>
            </a:pPr>
            <a:endParaRPr lang="sl-SI" sz="1600" i="1" dirty="0">
              <a:effectLst>
                <a:outerShdw blurRad="38100" dist="38100" dir="2700000" algn="tl">
                  <a:srgbClr val="000000">
                    <a:alpha val="43137"/>
                  </a:srgbClr>
                </a:outerShdw>
              </a:effectLst>
            </a:endParaRPr>
          </a:p>
          <a:p>
            <a:pPr>
              <a:defRPr/>
            </a:pPr>
            <a:endParaRPr lang="sl-SI" sz="1600" i="1"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ohann-wolfgang-goethe-joseph-stieler.jpg">
            <a:extLst>
              <a:ext uri="{FF2B5EF4-FFF2-40B4-BE49-F238E27FC236}">
                <a16:creationId xmlns:a16="http://schemas.microsoft.com/office/drawing/2014/main" id="{2D731336-4657-4CFE-8336-D3D402E2FEDF}"/>
              </a:ext>
            </a:extLst>
          </p:cNvPr>
          <p:cNvPicPr>
            <a:picLocks noChangeAspect="1"/>
          </p:cNvPicPr>
          <p:nvPr/>
        </p:nvPicPr>
        <p:blipFill>
          <a:blip r:embed="rId3" cstate="print"/>
          <a:stretch>
            <a:fillRect/>
          </a:stretch>
        </p:blipFill>
        <p:spPr>
          <a:xfrm>
            <a:off x="0" y="4267141"/>
            <a:ext cx="2118172" cy="2590859"/>
          </a:xfrm>
          <a:prstGeom prst="rect">
            <a:avLst/>
          </a:prstGeom>
          <a:ln>
            <a:noFill/>
          </a:ln>
          <a:effectLst>
            <a:softEdge rad="112500"/>
          </a:effectLst>
        </p:spPr>
      </p:pic>
      <p:sp>
        <p:nvSpPr>
          <p:cNvPr id="26626" name="Rectangle 2">
            <a:extLst>
              <a:ext uri="{FF2B5EF4-FFF2-40B4-BE49-F238E27FC236}">
                <a16:creationId xmlns:a16="http://schemas.microsoft.com/office/drawing/2014/main" id="{00CDFDB5-1BA6-451A-BD54-F504430DFC77}"/>
              </a:ext>
            </a:extLst>
          </p:cNvPr>
          <p:cNvSpPr>
            <a:spLocks noGrp="1" noChangeArrowheads="1"/>
          </p:cNvSpPr>
          <p:nvPr>
            <p:ph type="title"/>
          </p:nvPr>
        </p:nvSpPr>
        <p:spPr/>
        <p:txBody>
          <a:bodyPr/>
          <a:lstStyle/>
          <a:p>
            <a:pPr>
              <a:defRPr/>
            </a:pPr>
            <a:r>
              <a:rPr lang="sl-SI" sz="3200" b="1" i="1" dirty="0">
                <a:effectLst>
                  <a:outerShdw blurRad="38100" dist="38100" dir="2700000" algn="tl">
                    <a:srgbClr val="000000"/>
                  </a:outerShdw>
                </a:effectLst>
              </a:rPr>
              <a:t>Evropska romantika</a:t>
            </a:r>
          </a:p>
        </p:txBody>
      </p:sp>
      <p:sp>
        <p:nvSpPr>
          <p:cNvPr id="26627" name="Rectangle 3">
            <a:extLst>
              <a:ext uri="{FF2B5EF4-FFF2-40B4-BE49-F238E27FC236}">
                <a16:creationId xmlns:a16="http://schemas.microsoft.com/office/drawing/2014/main" id="{DCDFD788-6D1D-4030-BD28-B989C771C68D}"/>
              </a:ext>
            </a:extLst>
          </p:cNvPr>
          <p:cNvSpPr>
            <a:spLocks noGrp="1" noChangeArrowheads="1"/>
          </p:cNvSpPr>
          <p:nvPr>
            <p:ph type="body" idx="1"/>
          </p:nvPr>
        </p:nvSpPr>
        <p:spPr/>
        <p:txBody>
          <a:bodyPr/>
          <a:lstStyle/>
          <a:p>
            <a:pPr>
              <a:defRPr/>
            </a:pPr>
            <a:r>
              <a:rPr lang="sl-SI" sz="1800" i="1" dirty="0">
                <a:effectLst>
                  <a:outerShdw blurRad="38100" dist="38100" dir="2700000" algn="tl">
                    <a:srgbClr val="000000">
                      <a:alpha val="43137"/>
                    </a:srgbClr>
                  </a:outerShdw>
                </a:effectLst>
              </a:rPr>
              <a:t>Kot odpor na okostenelost starih časov se je konec 18. stoletja in v začetku 19. stoletja pojavilo gibanje “jeznih mladeničev” ,ki ga imenujemo romantika.</a:t>
            </a:r>
          </a:p>
          <a:p>
            <a:pPr>
              <a:defRPr/>
            </a:pPr>
            <a:r>
              <a:rPr lang="sl-SI" sz="1800" i="1" dirty="0">
                <a:effectLst>
                  <a:outerShdw blurRad="38100" dist="38100" dir="2700000" algn="tl">
                    <a:srgbClr val="000000">
                      <a:alpha val="43137"/>
                    </a:srgbClr>
                  </a:outerShdw>
                </a:effectLst>
              </a:rPr>
              <a:t>Romantično gibanje je zajelo večino evropskih kultur,izvzeta ni bila nobena umetnostna zvrst.</a:t>
            </a:r>
          </a:p>
          <a:p>
            <a:pPr>
              <a:defRPr/>
            </a:pPr>
            <a:r>
              <a:rPr lang="sl-SI" sz="1800" i="1" dirty="0">
                <a:effectLst>
                  <a:outerShdw blurRad="38100" dist="38100" dir="2700000" algn="tl">
                    <a:srgbClr val="000000">
                      <a:alpha val="43137"/>
                    </a:srgbClr>
                  </a:outerShdw>
                </a:effectLst>
              </a:rPr>
              <a:t>Nemčija je zaradi razcepljenosti na več sto kneževin obstajala le kot kulturna država.</a:t>
            </a:r>
          </a:p>
          <a:p>
            <a:pPr>
              <a:defRPr/>
            </a:pPr>
            <a:r>
              <a:rPr lang="sl-SI" sz="1800" i="1" dirty="0">
                <a:effectLst>
                  <a:outerShdw blurRad="38100" dist="38100" dir="2700000" algn="tl">
                    <a:srgbClr val="000000">
                      <a:alpha val="43137"/>
                    </a:srgbClr>
                  </a:outerShdw>
                </a:effectLst>
              </a:rPr>
              <a:t>K vzponu novega evropskega duhovnega in kulturnega gibanja je veliko prispeval meščanski nemir, ki je zajel Evropo.</a:t>
            </a:r>
          </a:p>
          <a:p>
            <a:pPr>
              <a:defRPr/>
            </a:pPr>
            <a:r>
              <a:rPr lang="sl-SI" sz="1800" i="1" dirty="0">
                <a:effectLst>
                  <a:outerShdw blurRad="38100" dist="38100" dir="2700000" algn="tl">
                    <a:srgbClr val="000000">
                      <a:alpha val="43137"/>
                    </a:srgbClr>
                  </a:outerShdw>
                </a:effectLst>
              </a:rPr>
              <a:t>Romantika je vplivala na rastoča nacionalna in liberalna gibanja.</a:t>
            </a:r>
          </a:p>
          <a:p>
            <a:pPr>
              <a:buFontTx/>
              <a:buNone/>
              <a:defRPr/>
            </a:pPr>
            <a:endParaRPr lang="sl-SI" sz="1600" b="1" i="1" dirty="0"/>
          </a:p>
        </p:txBody>
      </p:sp>
      <p:sp>
        <p:nvSpPr>
          <p:cNvPr id="8" name="TextBox 7">
            <a:extLst>
              <a:ext uri="{FF2B5EF4-FFF2-40B4-BE49-F238E27FC236}">
                <a16:creationId xmlns:a16="http://schemas.microsoft.com/office/drawing/2014/main" id="{176BCCF4-8597-4A1A-9181-649682239EF0}"/>
              </a:ext>
            </a:extLst>
          </p:cNvPr>
          <p:cNvSpPr txBox="1"/>
          <p:nvPr/>
        </p:nvSpPr>
        <p:spPr>
          <a:xfrm>
            <a:off x="2051050" y="6488113"/>
            <a:ext cx="3457575" cy="246062"/>
          </a:xfrm>
          <a:prstGeom prst="rect">
            <a:avLst/>
          </a:prstGeom>
          <a:noFill/>
        </p:spPr>
        <p:txBody>
          <a:bodyPr>
            <a:spAutoFit/>
          </a:bodyPr>
          <a:lstStyle/>
          <a:p>
            <a:pPr eaLnBrk="0" hangingPunct="0">
              <a:defRPr/>
            </a:pPr>
            <a:r>
              <a:rPr lang="sl-SI" sz="1000" i="1" dirty="0">
                <a:latin typeface="+mn-lt"/>
              </a:rPr>
              <a:t>Johnan Wolfgang Goethe (1749-1832)</a:t>
            </a:r>
          </a:p>
        </p:txBody>
      </p:sp>
    </p:spTree>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B01E7DD-E075-4D7B-91F7-8A01761BBA8C}"/>
              </a:ext>
            </a:extLst>
          </p:cNvPr>
          <p:cNvSpPr>
            <a:spLocks noGrp="1" noChangeArrowheads="1"/>
          </p:cNvSpPr>
          <p:nvPr>
            <p:ph type="title"/>
          </p:nvPr>
        </p:nvSpPr>
        <p:spPr/>
        <p:txBody>
          <a:bodyPr/>
          <a:lstStyle/>
          <a:p>
            <a:pPr>
              <a:defRPr/>
            </a:pPr>
            <a:r>
              <a:rPr lang="sl-SI" sz="3200" b="1" i="1" dirty="0">
                <a:effectLst>
                  <a:outerShdw blurRad="38100" dist="38100" dir="2700000" algn="tl">
                    <a:srgbClr val="000000"/>
                  </a:outerShdw>
                </a:effectLst>
              </a:rPr>
              <a:t>Nova nezadovoljstva in nemiri</a:t>
            </a:r>
          </a:p>
        </p:txBody>
      </p:sp>
      <p:sp>
        <p:nvSpPr>
          <p:cNvPr id="27651" name="Rectangle 3">
            <a:extLst>
              <a:ext uri="{FF2B5EF4-FFF2-40B4-BE49-F238E27FC236}">
                <a16:creationId xmlns:a16="http://schemas.microsoft.com/office/drawing/2014/main" id="{79266053-9B40-4EBA-8DCA-ECD9F5102956}"/>
              </a:ext>
            </a:extLst>
          </p:cNvPr>
          <p:cNvSpPr>
            <a:spLocks noGrp="1" noChangeArrowheads="1"/>
          </p:cNvSpPr>
          <p:nvPr>
            <p:ph type="body" idx="1"/>
          </p:nvPr>
        </p:nvSpPr>
        <p:spPr>
          <a:xfrm>
            <a:off x="1116013" y="1125538"/>
            <a:ext cx="6911975" cy="3455987"/>
          </a:xfrm>
        </p:spPr>
        <p:txBody>
          <a:bodyPr/>
          <a:lstStyle/>
          <a:p>
            <a:pPr>
              <a:lnSpc>
                <a:spcPct val="90000"/>
              </a:lnSpc>
              <a:buFontTx/>
              <a:buNone/>
              <a:defRPr/>
            </a:pPr>
            <a:r>
              <a:rPr lang="sl-SI" sz="1600" i="1" dirty="0">
                <a:effectLst>
                  <a:outerShdw blurRad="38100" dist="38100" dir="2700000" algn="tl">
                    <a:srgbClr val="000000">
                      <a:alpha val="43137"/>
                    </a:srgbClr>
                  </a:outerShdw>
                </a:effectLst>
              </a:rPr>
              <a:t>Evropska politika hitro naleti na odpor.</a:t>
            </a:r>
          </a:p>
          <a:p>
            <a:pPr>
              <a:lnSpc>
                <a:spcPct val="90000"/>
              </a:lnSpc>
              <a:buFontTx/>
              <a:buNone/>
              <a:defRPr/>
            </a:pPr>
            <a:r>
              <a:rPr lang="sl-SI" sz="1600" i="1" dirty="0">
                <a:effectLst>
                  <a:outerShdw blurRad="38100" dist="38100" dir="2700000" algn="tl">
                    <a:srgbClr val="000000">
                      <a:alpha val="43137"/>
                    </a:srgbClr>
                  </a:outerShdw>
                </a:effectLst>
              </a:rPr>
              <a:t>Nemir je v prvi polovici 19.stoletja zajel mnoge države v različnih delih Evrope.</a:t>
            </a:r>
          </a:p>
          <a:p>
            <a:pPr>
              <a:lnSpc>
                <a:spcPct val="90000"/>
              </a:lnSpc>
              <a:buFontTx/>
              <a:buNone/>
              <a:defRPr/>
            </a:pPr>
            <a:r>
              <a:rPr lang="sl-SI" sz="1600" i="1" dirty="0">
                <a:effectLst>
                  <a:outerShdw blurRad="38100" dist="38100" dir="2700000" algn="tl">
                    <a:srgbClr val="000000">
                      <a:alpha val="43137"/>
                    </a:srgbClr>
                  </a:outerShdw>
                </a:effectLst>
              </a:rPr>
              <a:t>Uprli so se liberalci v Španiji, v neapeljskem in sardinskem kraljestvu.</a:t>
            </a:r>
          </a:p>
          <a:p>
            <a:pPr>
              <a:lnSpc>
                <a:spcPct val="90000"/>
              </a:lnSpc>
              <a:buFontTx/>
              <a:buNone/>
              <a:defRPr/>
            </a:pPr>
            <a:r>
              <a:rPr lang="sl-SI" sz="1600" i="1" dirty="0">
                <a:effectLst>
                  <a:outerShdw blurRad="38100" dist="38100" dir="2700000" algn="tl">
                    <a:srgbClr val="000000">
                      <a:alpha val="43137"/>
                    </a:srgbClr>
                  </a:outerShdw>
                </a:effectLst>
              </a:rPr>
              <a:t>Sveta aliansa je te nemire krvavo zadušila. Niso pa mogle ustaviti narodnega gibanja, ki se je razvijalo v nemških in italijanskih državah.</a:t>
            </a:r>
          </a:p>
          <a:p>
            <a:pPr>
              <a:lnSpc>
                <a:spcPct val="90000"/>
              </a:lnSpc>
              <a:buFontTx/>
              <a:buNone/>
              <a:defRPr/>
            </a:pPr>
            <a:r>
              <a:rPr lang="sl-SI" sz="1600" i="1" dirty="0">
                <a:effectLst>
                  <a:outerShdw blurRad="38100" dist="38100" dir="2700000" algn="tl">
                    <a:srgbClr val="000000">
                      <a:alpha val="43137"/>
                    </a:srgbClr>
                  </a:outerShdw>
                </a:effectLst>
              </a:rPr>
              <a:t>L. 1830 je ponovno izbruhnila revoucija v Franciji, kajti kralj Karel X. Je s svojimi odloki odpravil svobodo tiska in razpustil skupščino.</a:t>
            </a:r>
          </a:p>
          <a:p>
            <a:pPr>
              <a:lnSpc>
                <a:spcPct val="90000"/>
              </a:lnSpc>
              <a:buFontTx/>
              <a:buNone/>
              <a:defRPr/>
            </a:pPr>
            <a:r>
              <a:rPr lang="sl-SI" sz="1600" i="1" dirty="0">
                <a:effectLst>
                  <a:outerShdw blurRad="38100" dist="38100" dir="2700000" algn="tl">
                    <a:srgbClr val="000000">
                      <a:alpha val="43137"/>
                    </a:srgbClr>
                  </a:outerShdw>
                </a:effectLst>
              </a:rPr>
              <a:t>Zaradi nasilne vladavine Turkov je prihajalo do uporov tudi na Balkanu.</a:t>
            </a:r>
          </a:p>
          <a:p>
            <a:pPr>
              <a:lnSpc>
                <a:spcPct val="90000"/>
              </a:lnSpc>
              <a:buFontTx/>
              <a:buNone/>
              <a:defRPr/>
            </a:pPr>
            <a:r>
              <a:rPr lang="sl-SI" sz="1600" i="1" dirty="0">
                <a:effectLst>
                  <a:outerShdw blurRad="38100" dist="38100" dir="2700000" algn="tl">
                    <a:srgbClr val="000000">
                      <a:alpha val="43137"/>
                    </a:srgbClr>
                  </a:outerShdw>
                </a:effectLst>
              </a:rPr>
              <a:t>Najprej so se v dveh uporih - leta 1804 in 1815 – uprli Srbi</a:t>
            </a:r>
          </a:p>
          <a:p>
            <a:pPr>
              <a:lnSpc>
                <a:spcPct val="90000"/>
              </a:lnSpc>
              <a:buFontTx/>
              <a:buNone/>
              <a:defRPr/>
            </a:pPr>
            <a:r>
              <a:rPr lang="sl-SI" sz="1600" i="1" dirty="0">
                <a:effectLst>
                  <a:outerShdw blurRad="38100" dist="38100" dir="2700000" algn="tl">
                    <a:srgbClr val="000000">
                      <a:alpha val="43137"/>
                    </a:srgbClr>
                  </a:outerShdw>
                </a:effectLst>
              </a:rPr>
              <a:t>V krvav spopad so se leta 1821 spustili tudi Grki.</a:t>
            </a:r>
          </a:p>
          <a:p>
            <a:pPr>
              <a:lnSpc>
                <a:spcPct val="90000"/>
              </a:lnSpc>
              <a:buFontTx/>
              <a:buNone/>
              <a:defRPr/>
            </a:pPr>
            <a:r>
              <a:rPr lang="sl-SI" sz="1600" i="1" dirty="0">
                <a:effectLst>
                  <a:outerShdw blurRad="38100" dist="38100" dir="2700000" algn="tl">
                    <a:srgbClr val="000000">
                      <a:alpha val="43137"/>
                    </a:srgbClr>
                  </a:outerShdw>
                </a:effectLst>
              </a:rPr>
              <a:t>Leta 1829 so Grki ob podpori Anglije in Rusije dosegli priznanje neodvisnosti.</a:t>
            </a:r>
          </a:p>
        </p:txBody>
      </p:sp>
      <p:pic>
        <p:nvPicPr>
          <p:cNvPr id="4" name="Picture 3" descr="eugene-delacroix-liberty-leading-the-people-15553.jpg">
            <a:extLst>
              <a:ext uri="{FF2B5EF4-FFF2-40B4-BE49-F238E27FC236}">
                <a16:creationId xmlns:a16="http://schemas.microsoft.com/office/drawing/2014/main" id="{C0E96BE0-8379-4C37-B9BF-1A9B268C9A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51800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our1pic4big.jpg">
            <a:extLst>
              <a:ext uri="{FF2B5EF4-FFF2-40B4-BE49-F238E27FC236}">
                <a16:creationId xmlns:a16="http://schemas.microsoft.com/office/drawing/2014/main" id="{721E815F-1A30-4866-986B-56CD2A6D2E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143000"/>
            <a:ext cx="47148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BBFF351-83AA-46CF-B840-1F77079BFFE2}"/>
              </a:ext>
            </a:extLst>
          </p:cNvPr>
          <p:cNvSpPr txBox="1"/>
          <p:nvPr/>
        </p:nvSpPr>
        <p:spPr>
          <a:xfrm>
            <a:off x="0" y="5516563"/>
            <a:ext cx="4356100" cy="831850"/>
          </a:xfrm>
          <a:prstGeom prst="rect">
            <a:avLst/>
          </a:prstGeom>
          <a:noFill/>
        </p:spPr>
        <p:txBody>
          <a:bodyPr>
            <a:spAutoFit/>
          </a:bodyPr>
          <a:lstStyle/>
          <a:p>
            <a:pPr eaLnBrk="0" hangingPunct="0">
              <a:defRPr/>
            </a:pPr>
            <a:r>
              <a:rPr lang="sl-SI" sz="1600" i="1" dirty="0">
                <a:solidFill>
                  <a:schemeClr val="tx2"/>
                </a:solidFill>
                <a:effectLst>
                  <a:outerShdw blurRad="38100" dist="38100" dir="2700000" algn="tl">
                    <a:srgbClr val="000000">
                      <a:alpha val="43137"/>
                    </a:srgbClr>
                  </a:outerShdw>
                </a:effectLst>
                <a:latin typeface="+mn-lt"/>
              </a:rPr>
              <a:t>Francoski slikar Eugene Delacroix je upodobil enega najbolj krvavih prizorov grškega osvobodilnega boja, ko so Turki na egejskem otoku Hiosu pomorili več kot 20.000 Grkov.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5A2CBEF-50E2-4E3B-AA55-5E605A66EC1C}"/>
              </a:ext>
            </a:extLst>
          </p:cNvPr>
          <p:cNvSpPr>
            <a:spLocks noGrp="1" noChangeArrowheads="1"/>
          </p:cNvSpPr>
          <p:nvPr>
            <p:ph type="title"/>
          </p:nvPr>
        </p:nvSpPr>
        <p:spPr/>
        <p:txBody>
          <a:bodyPr/>
          <a:lstStyle/>
          <a:p>
            <a:pPr>
              <a:defRPr/>
            </a:pPr>
            <a:r>
              <a:rPr lang="sl-SI" sz="3200" b="1" i="1" dirty="0">
                <a:effectLst>
                  <a:outerShdw blurRad="38100" dist="38100" dir="2700000" algn="tl">
                    <a:srgbClr val="000000"/>
                  </a:outerShdw>
                </a:effectLst>
              </a:rPr>
              <a:t>Pogled v Evropske kolonije</a:t>
            </a:r>
          </a:p>
        </p:txBody>
      </p:sp>
      <p:sp>
        <p:nvSpPr>
          <p:cNvPr id="28675" name="Rectangle 3">
            <a:extLst>
              <a:ext uri="{FF2B5EF4-FFF2-40B4-BE49-F238E27FC236}">
                <a16:creationId xmlns:a16="http://schemas.microsoft.com/office/drawing/2014/main" id="{1BC3A926-CC3E-469C-849D-7BA8D52F5B7B}"/>
              </a:ext>
            </a:extLst>
          </p:cNvPr>
          <p:cNvSpPr>
            <a:spLocks noGrp="1" noChangeArrowheads="1"/>
          </p:cNvSpPr>
          <p:nvPr>
            <p:ph type="body" idx="1"/>
          </p:nvPr>
        </p:nvSpPr>
        <p:spPr>
          <a:xfrm>
            <a:off x="1447800" y="1600200"/>
            <a:ext cx="7239000" cy="3052763"/>
          </a:xfrm>
        </p:spPr>
        <p:txBody>
          <a:bodyPr/>
          <a:lstStyle/>
          <a:p>
            <a:pPr>
              <a:defRPr/>
            </a:pPr>
            <a:r>
              <a:rPr lang="sl-SI" sz="1800" i="1" dirty="0">
                <a:effectLst>
                  <a:outerShdw blurRad="38100" dist="38100" dir="2700000" algn="tl">
                    <a:srgbClr val="000000">
                      <a:alpha val="43137"/>
                    </a:srgbClr>
                  </a:outerShdw>
                </a:effectLst>
              </a:rPr>
              <a:t>Nemir ni bil značilen samo za evropske države, temveč  je zajel tudi ozemlja v Ameriki.</a:t>
            </a:r>
          </a:p>
          <a:p>
            <a:pPr>
              <a:defRPr/>
            </a:pPr>
            <a:r>
              <a:rPr lang="sl-SI" sz="1800" i="1" dirty="0">
                <a:effectLst>
                  <a:outerShdw blurRad="38100" dist="38100" dir="2700000" algn="tl">
                    <a:srgbClr val="000000">
                      <a:alpha val="43137"/>
                    </a:srgbClr>
                  </a:outerShdw>
                </a:effectLst>
              </a:rPr>
              <a:t>Španske in portugalske kolonije so se uprle nadvladi matičnih držav pod vodstvom kreolov.</a:t>
            </a:r>
          </a:p>
          <a:p>
            <a:pPr>
              <a:defRPr/>
            </a:pPr>
            <a:r>
              <a:rPr lang="sl-SI" sz="1800" i="1" dirty="0">
                <a:effectLst>
                  <a:outerShdw blurRad="38100" dist="38100" dir="2700000" algn="tl">
                    <a:srgbClr val="000000">
                      <a:alpha val="43137"/>
                    </a:srgbClr>
                  </a:outerShdw>
                </a:effectLst>
              </a:rPr>
              <a:t>Zahtevali so gospodarsko in politično osamosvojitev. Pri tem so jih podpirale ZDA.</a:t>
            </a:r>
          </a:p>
          <a:p>
            <a:pPr>
              <a:defRPr/>
            </a:pPr>
            <a:r>
              <a:rPr lang="sl-SI" sz="1800" i="1" dirty="0">
                <a:effectLst>
                  <a:outerShdw blurRad="38100" dist="38100" dir="2700000" algn="tl">
                    <a:srgbClr val="000000">
                      <a:alpha val="43137"/>
                    </a:srgbClr>
                  </a:outerShdw>
                </a:effectLst>
              </a:rPr>
              <a:t>Uveljavila se je Monroejeva doktorina, ki je zahtevala “Ameriko Američanom”.</a:t>
            </a:r>
          </a:p>
          <a:p>
            <a:pPr>
              <a:defRPr/>
            </a:pPr>
            <a:r>
              <a:rPr lang="sl-SI" sz="1800" i="1" dirty="0">
                <a:effectLst>
                  <a:outerShdw blurRad="38100" dist="38100" dir="2700000" algn="tl">
                    <a:srgbClr val="000000">
                      <a:alpha val="43137"/>
                    </a:srgbClr>
                  </a:outerShdw>
                </a:effectLst>
              </a:rPr>
              <a:t>V boj za kolonije so posegale predvsem Velika Britanija, Francija, Belgija in Nizozemska.</a:t>
            </a:r>
          </a:p>
          <a:p>
            <a:pPr>
              <a:defRPr/>
            </a:pPr>
            <a:r>
              <a:rPr lang="sl-SI" sz="1800" i="1" dirty="0">
                <a:effectLst>
                  <a:outerShdw blurRad="38100" dist="38100" dir="2700000" algn="tl">
                    <a:srgbClr val="000000">
                      <a:alpha val="43137"/>
                    </a:srgbClr>
                  </a:outerShdw>
                </a:effectLst>
              </a:rPr>
              <a:t>Odkrivale so notranjost afriške celine, azijske dežele in otočja v svetovnih morjih.</a:t>
            </a:r>
          </a:p>
          <a:p>
            <a:pPr>
              <a:defRPr/>
            </a:pPr>
            <a:endParaRPr lang="sl-SI" sz="1600" i="1" dirty="0">
              <a:effectLst>
                <a:outerShdw blurRad="38100" dist="38100" dir="2700000" algn="tl">
                  <a:srgbClr val="000000">
                    <a:alpha val="43137"/>
                  </a:srgbClr>
                </a:outerShdw>
              </a:effectLst>
            </a:endParaRPr>
          </a:p>
          <a:p>
            <a:pPr>
              <a:defRPr/>
            </a:pPr>
            <a:endParaRPr lang="sl-SI" sz="1600" i="1" dirty="0">
              <a:effectLst>
                <a:outerShdw blurRad="38100" dist="38100" dir="2700000" algn="tl">
                  <a:srgbClr val="000000">
                    <a:alpha val="43137"/>
                  </a:srgbClr>
                </a:outerShdw>
              </a:effectLst>
            </a:endParaRPr>
          </a:p>
          <a:p>
            <a:pPr>
              <a:buFontTx/>
              <a:buNone/>
              <a:defRPr/>
            </a:pPr>
            <a:endParaRPr lang="sl-SI" sz="1600" i="1" dirty="0">
              <a:effectLst>
                <a:outerShdw blurRad="38100" dist="38100" dir="2700000" algn="tl">
                  <a:srgbClr val="000000">
                    <a:alpha val="43137"/>
                  </a:srgbClr>
                </a:outerShdw>
              </a:effectLst>
            </a:endParaRPr>
          </a:p>
        </p:txBody>
      </p:sp>
      <p:pic>
        <p:nvPicPr>
          <p:cNvPr id="7172" name="Picture 4" descr="painting_1631798c.jpg">
            <a:extLst>
              <a:ext uri="{FF2B5EF4-FFF2-40B4-BE49-F238E27FC236}">
                <a16:creationId xmlns:a16="http://schemas.microsoft.com/office/drawing/2014/main" id="{EA44826E-5871-4C95-9DBE-CF9BF7F5FA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4400550"/>
            <a:ext cx="421163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783C84F-A757-4E16-9261-D17E44C6C2FD}"/>
              </a:ext>
            </a:extLst>
          </p:cNvPr>
          <p:cNvSpPr txBox="1"/>
          <p:nvPr/>
        </p:nvSpPr>
        <p:spPr>
          <a:xfrm>
            <a:off x="1042988" y="6165850"/>
            <a:ext cx="3889375" cy="584200"/>
          </a:xfrm>
          <a:prstGeom prst="rect">
            <a:avLst/>
          </a:prstGeom>
          <a:noFill/>
        </p:spPr>
        <p:txBody>
          <a:bodyPr>
            <a:spAutoFit/>
          </a:bodyPr>
          <a:lstStyle/>
          <a:p>
            <a:pPr eaLnBrk="0" hangingPunct="0">
              <a:defRPr/>
            </a:pPr>
            <a:r>
              <a:rPr lang="sl-SI" sz="1600" i="1" dirty="0">
                <a:effectLst>
                  <a:outerShdw blurRad="38100" dist="38100" dir="2700000" algn="tl">
                    <a:srgbClr val="000000">
                      <a:alpha val="43137"/>
                    </a:srgbClr>
                  </a:outerShdw>
                </a:effectLst>
                <a:latin typeface="+mn-lt"/>
              </a:rPr>
              <a:t>Najbolj znan borec za nodvisnost držav Latinske Amerike je bil Simon Bolivaar.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3A917A3-76CB-40A0-A55F-7C054B7C632A}"/>
              </a:ext>
            </a:extLst>
          </p:cNvPr>
          <p:cNvSpPr>
            <a:spLocks noGrp="1"/>
          </p:cNvSpPr>
          <p:nvPr>
            <p:ph type="title"/>
          </p:nvPr>
        </p:nvSpPr>
        <p:spPr/>
        <p:txBody>
          <a:bodyPr/>
          <a:lstStyle/>
          <a:p>
            <a:r>
              <a:rPr lang="sl-SI" altLang="sl-SI" i="1"/>
              <a:t>Viri:</a:t>
            </a:r>
          </a:p>
        </p:txBody>
      </p:sp>
      <p:sp>
        <p:nvSpPr>
          <p:cNvPr id="8195" name="Content Placeholder 2">
            <a:extLst>
              <a:ext uri="{FF2B5EF4-FFF2-40B4-BE49-F238E27FC236}">
                <a16:creationId xmlns:a16="http://schemas.microsoft.com/office/drawing/2014/main" id="{50813A36-A9CD-42D6-923B-264534D86096}"/>
              </a:ext>
            </a:extLst>
          </p:cNvPr>
          <p:cNvSpPr>
            <a:spLocks noGrp="1"/>
          </p:cNvSpPr>
          <p:nvPr>
            <p:ph idx="1"/>
          </p:nvPr>
        </p:nvSpPr>
        <p:spPr/>
        <p:txBody>
          <a:bodyPr/>
          <a:lstStyle/>
          <a:p>
            <a:r>
              <a:rPr lang="sl-SI" altLang="sl-SI"/>
              <a:t>Učbenik za zgodovino 1- Stane Berzelak</a:t>
            </a:r>
          </a:p>
          <a:p>
            <a:r>
              <a:rPr lang="sl-SI" altLang="sl-SI"/>
              <a:t>Wikipedija</a:t>
            </a:r>
          </a:p>
          <a:p>
            <a:r>
              <a:rPr lang="sl-SI" altLang="sl-SI"/>
              <a:t>Google - slike</a:t>
            </a:r>
          </a:p>
        </p:txBody>
      </p:sp>
    </p:spTree>
  </p:cSld>
  <p:clrMapOvr>
    <a:masterClrMapping/>
  </p:clrMapOvr>
</p:sld>
</file>

<file path=ppt/theme/theme1.xml><?xml version="1.0" encoding="utf-8"?>
<a:theme xmlns:a="http://schemas.openxmlformats.org/drawingml/2006/main" name="1_Office Theme">
  <a:themeElements>
    <a:clrScheme name="1_Office Theme 13">
      <a:dk1>
        <a:srgbClr val="000000"/>
      </a:dk1>
      <a:lt1>
        <a:srgbClr val="F1ECD8"/>
      </a:lt1>
      <a:dk2>
        <a:srgbClr val="4F261E"/>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fontScheme name="1_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Office Theme 13">
        <a:dk1>
          <a:srgbClr val="000000"/>
        </a:dk1>
        <a:lt1>
          <a:srgbClr val="F1ECD8"/>
        </a:lt1>
        <a:dk2>
          <a:srgbClr val="4F261E"/>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611</Words>
  <Application>Microsoft Office PowerPoint</Application>
  <PresentationFormat>On-screen Show (4:3)</PresentationFormat>
  <Paragraphs>46</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Garamond</vt:lpstr>
      <vt:lpstr>1_Office Theme</vt:lpstr>
      <vt:lpstr>Dunajski kongres</vt:lpstr>
      <vt:lpstr>O dunajskem kongresu...</vt:lpstr>
      <vt:lpstr>Sveta aliansa</vt:lpstr>
      <vt:lpstr>Evropska romantika</vt:lpstr>
      <vt:lpstr>Nova nezadovoljstva in nemiri</vt:lpstr>
      <vt:lpstr>Pogled v Evropske kolonije</vt:lpstr>
      <vt:lpstr>Viri:</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2019-06-03T09:14:38Z</dcterms:created>
  <dcterms:modified xsi:type="dcterms:W3CDTF">2019-06-03T09:14:38Z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