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Franklin Gothic Book" panose="020B05030201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Franklin Gothic Book" panose="020B05030201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Franklin Gothic Book" panose="020B05030201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Franklin Gothic Book" panose="020B05030201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Franklin Gothic Book" panose="020B05030201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Franklin Gothic Book" panose="020B05030201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Franklin Gothic Book" panose="020B05030201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Franklin Gothic Book" panose="020B05030201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Franklin Gothic Book" panose="020B05030201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54" d="100"/>
          <a:sy n="154" d="100"/>
        </p:scale>
        <p:origin x="402" y="1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sp>
        <p:nvSpPr>
          <p:cNvPr id="4" name="Raven konektor 6">
            <a:extLst>
              <a:ext uri="{FF2B5EF4-FFF2-40B4-BE49-F238E27FC236}">
                <a16:creationId xmlns:a16="http://schemas.microsoft.com/office/drawing/2014/main" id="{9A5192FA-10E1-4FCF-8A88-E677F731377D}"/>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Naslov 28"/>
          <p:cNvSpPr>
            <a:spLocks noGrp="1"/>
          </p:cNvSpPr>
          <p:nvPr>
            <p:ph type="ctrTitle"/>
          </p:nvPr>
        </p:nvSpPr>
        <p:spPr>
          <a:xfrm>
            <a:off x="381000" y="4853411"/>
            <a:ext cx="8458200" cy="1222375"/>
          </a:xfrm>
        </p:spPr>
        <p:txBody>
          <a:bodyPr anchor="t"/>
          <a:lstStyle/>
          <a:p>
            <a:r>
              <a:rPr lang="sl-SI"/>
              <a:t>Kliknite, če želite urediti slog naslova matrice</a:t>
            </a:r>
            <a:endParaRPr lang="en-US"/>
          </a:p>
        </p:txBody>
      </p:sp>
      <p:sp>
        <p:nvSpPr>
          <p:cNvPr id="9" name="Podnaslov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sl-SI"/>
              <a:t>Kliknite, če želite urediti slog podnaslova matrice</a:t>
            </a:r>
            <a:endParaRPr lang="en-US"/>
          </a:p>
        </p:txBody>
      </p:sp>
      <p:sp>
        <p:nvSpPr>
          <p:cNvPr id="5" name="Ograda datuma 15">
            <a:extLst>
              <a:ext uri="{FF2B5EF4-FFF2-40B4-BE49-F238E27FC236}">
                <a16:creationId xmlns:a16="http://schemas.microsoft.com/office/drawing/2014/main" id="{54F1257B-ED2D-4DAA-B0D7-F61A8E340DC6}"/>
              </a:ext>
            </a:extLst>
          </p:cNvPr>
          <p:cNvSpPr>
            <a:spLocks noGrp="1"/>
          </p:cNvSpPr>
          <p:nvPr>
            <p:ph type="dt" sz="half" idx="10"/>
          </p:nvPr>
        </p:nvSpPr>
        <p:spPr/>
        <p:txBody>
          <a:bodyPr/>
          <a:lstStyle>
            <a:lvl1pPr>
              <a:defRPr/>
            </a:lvl1pPr>
          </a:lstStyle>
          <a:p>
            <a:pPr>
              <a:defRPr/>
            </a:pPr>
            <a:fld id="{151EF1F8-271F-4BAA-A093-C224D4ED0796}" type="datetimeFigureOut">
              <a:rPr lang="sl-SI"/>
              <a:pPr>
                <a:defRPr/>
              </a:pPr>
              <a:t>3. 06. 2019</a:t>
            </a:fld>
            <a:endParaRPr lang="sl-SI"/>
          </a:p>
        </p:txBody>
      </p:sp>
      <p:sp>
        <p:nvSpPr>
          <p:cNvPr id="6" name="Ograda noge 1">
            <a:extLst>
              <a:ext uri="{FF2B5EF4-FFF2-40B4-BE49-F238E27FC236}">
                <a16:creationId xmlns:a16="http://schemas.microsoft.com/office/drawing/2014/main" id="{2036EE2F-9D79-4F60-BB59-4B44D140AC67}"/>
              </a:ext>
            </a:extLst>
          </p:cNvPr>
          <p:cNvSpPr>
            <a:spLocks noGrp="1"/>
          </p:cNvSpPr>
          <p:nvPr>
            <p:ph type="ftr" sz="quarter" idx="11"/>
          </p:nvPr>
        </p:nvSpPr>
        <p:spPr/>
        <p:txBody>
          <a:bodyPr/>
          <a:lstStyle>
            <a:lvl1pPr>
              <a:defRPr/>
            </a:lvl1pPr>
          </a:lstStyle>
          <a:p>
            <a:pPr>
              <a:defRPr/>
            </a:pPr>
            <a:endParaRPr lang="sl-SI"/>
          </a:p>
        </p:txBody>
      </p:sp>
      <p:sp>
        <p:nvSpPr>
          <p:cNvPr id="7" name="Ograda številke diapozitiva 14">
            <a:extLst>
              <a:ext uri="{FF2B5EF4-FFF2-40B4-BE49-F238E27FC236}">
                <a16:creationId xmlns:a16="http://schemas.microsoft.com/office/drawing/2014/main" id="{C1D7D8E8-A1F7-4C31-A7C7-04D696C1D404}"/>
              </a:ext>
            </a:extLst>
          </p:cNvPr>
          <p:cNvSpPr>
            <a:spLocks noGrp="1"/>
          </p:cNvSpPr>
          <p:nvPr>
            <p:ph type="sldNum" sz="quarter" idx="12"/>
          </p:nvPr>
        </p:nvSpPr>
        <p:spPr>
          <a:xfrm>
            <a:off x="8229600" y="6473825"/>
            <a:ext cx="758825" cy="247650"/>
          </a:xfrm>
        </p:spPr>
        <p:txBody>
          <a:bodyPr/>
          <a:lstStyle>
            <a:lvl1pPr>
              <a:defRPr/>
            </a:lvl1pPr>
          </a:lstStyle>
          <a:p>
            <a:fld id="{CC9A8E28-7C31-47D2-B9B0-49FF88076C26}" type="slidenum">
              <a:rPr lang="sl-SI" altLang="sl-SI"/>
              <a:pPr/>
              <a:t>‹#›</a:t>
            </a:fld>
            <a:endParaRPr lang="sl-SI" altLang="sl-SI"/>
          </a:p>
        </p:txBody>
      </p:sp>
    </p:spTree>
    <p:extLst>
      <p:ext uri="{BB962C8B-B14F-4D97-AF65-F5344CB8AC3E}">
        <p14:creationId xmlns:p14="http://schemas.microsoft.com/office/powerpoint/2010/main" val="1262694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endParaRPr lang="en-US"/>
          </a:p>
        </p:txBody>
      </p:sp>
      <p:sp>
        <p:nvSpPr>
          <p:cNvPr id="3" name="Ograda navpičnega besedila 2"/>
          <p:cNvSpPr>
            <a:spLocks noGrp="1"/>
          </p:cNvSpPr>
          <p:nvPr>
            <p:ph type="body" orient="vert" idx="1"/>
          </p:nvPr>
        </p:nvSpPr>
        <p:spPr/>
        <p:txBody>
          <a:bodyPr vert="eaVer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Ograda datuma 10">
            <a:extLst>
              <a:ext uri="{FF2B5EF4-FFF2-40B4-BE49-F238E27FC236}">
                <a16:creationId xmlns:a16="http://schemas.microsoft.com/office/drawing/2014/main" id="{31DDC34C-9836-4D28-8CCB-D36F96D10A7A}"/>
              </a:ext>
            </a:extLst>
          </p:cNvPr>
          <p:cNvSpPr>
            <a:spLocks noGrp="1"/>
          </p:cNvSpPr>
          <p:nvPr>
            <p:ph type="dt" sz="half" idx="10"/>
          </p:nvPr>
        </p:nvSpPr>
        <p:spPr/>
        <p:txBody>
          <a:bodyPr/>
          <a:lstStyle>
            <a:lvl1pPr>
              <a:defRPr/>
            </a:lvl1pPr>
          </a:lstStyle>
          <a:p>
            <a:pPr>
              <a:defRPr/>
            </a:pPr>
            <a:fld id="{C1335E10-EE4D-4494-9F31-D85B1EEC0E51}" type="datetimeFigureOut">
              <a:rPr lang="sl-SI"/>
              <a:pPr>
                <a:defRPr/>
              </a:pPr>
              <a:t>3. 06. 2019</a:t>
            </a:fld>
            <a:endParaRPr lang="sl-SI"/>
          </a:p>
        </p:txBody>
      </p:sp>
      <p:sp>
        <p:nvSpPr>
          <p:cNvPr id="5" name="Ograda noge 27">
            <a:extLst>
              <a:ext uri="{FF2B5EF4-FFF2-40B4-BE49-F238E27FC236}">
                <a16:creationId xmlns:a16="http://schemas.microsoft.com/office/drawing/2014/main" id="{A1E16628-A56B-45BA-A76B-A1D0E6B62CA3}"/>
              </a:ext>
            </a:extLst>
          </p:cNvPr>
          <p:cNvSpPr>
            <a:spLocks noGrp="1"/>
          </p:cNvSpPr>
          <p:nvPr>
            <p:ph type="ftr" sz="quarter" idx="11"/>
          </p:nvPr>
        </p:nvSpPr>
        <p:spPr/>
        <p:txBody>
          <a:bodyPr/>
          <a:lstStyle>
            <a:lvl1pPr>
              <a:defRPr/>
            </a:lvl1pPr>
          </a:lstStyle>
          <a:p>
            <a:pPr>
              <a:defRPr/>
            </a:pPr>
            <a:endParaRPr lang="sl-SI"/>
          </a:p>
        </p:txBody>
      </p:sp>
      <p:sp>
        <p:nvSpPr>
          <p:cNvPr id="6" name="Ograda številke diapozitiva 4">
            <a:extLst>
              <a:ext uri="{FF2B5EF4-FFF2-40B4-BE49-F238E27FC236}">
                <a16:creationId xmlns:a16="http://schemas.microsoft.com/office/drawing/2014/main" id="{D5239412-0DB8-4DF2-A98E-71619508E5EB}"/>
              </a:ext>
            </a:extLst>
          </p:cNvPr>
          <p:cNvSpPr>
            <a:spLocks noGrp="1"/>
          </p:cNvSpPr>
          <p:nvPr>
            <p:ph type="sldNum" sz="quarter" idx="12"/>
          </p:nvPr>
        </p:nvSpPr>
        <p:spPr/>
        <p:txBody>
          <a:bodyPr/>
          <a:lstStyle>
            <a:lvl1pPr>
              <a:defRPr/>
            </a:lvl1pPr>
          </a:lstStyle>
          <a:p>
            <a:fld id="{249B7C8E-C3B4-4430-9BCE-9AA0CA0D5B5E}" type="slidenum">
              <a:rPr lang="sl-SI" altLang="sl-SI"/>
              <a:pPr/>
              <a:t>‹#›</a:t>
            </a:fld>
            <a:endParaRPr lang="sl-SI" altLang="sl-SI"/>
          </a:p>
        </p:txBody>
      </p:sp>
    </p:spTree>
    <p:extLst>
      <p:ext uri="{BB962C8B-B14F-4D97-AF65-F5344CB8AC3E}">
        <p14:creationId xmlns:p14="http://schemas.microsoft.com/office/powerpoint/2010/main" val="2532439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858000" y="549276"/>
            <a:ext cx="1828800" cy="5851525"/>
          </a:xfrm>
        </p:spPr>
        <p:txBody>
          <a:bodyPr vert="eaVert"/>
          <a:lstStyle/>
          <a:p>
            <a:r>
              <a:rPr lang="sl-SI"/>
              <a:t>Kliknite, če želite urediti slog naslova matrice</a:t>
            </a:r>
            <a:endParaRPr lang="en-US"/>
          </a:p>
        </p:txBody>
      </p:sp>
      <p:sp>
        <p:nvSpPr>
          <p:cNvPr id="3" name="Ograda navpičnega besedila 2"/>
          <p:cNvSpPr>
            <a:spLocks noGrp="1"/>
          </p:cNvSpPr>
          <p:nvPr>
            <p:ph type="body" orient="vert" idx="1"/>
          </p:nvPr>
        </p:nvSpPr>
        <p:spPr>
          <a:xfrm>
            <a:off x="457200" y="549276"/>
            <a:ext cx="6248400" cy="5851525"/>
          </a:xfrm>
        </p:spPr>
        <p:txBody>
          <a:bodyPr vert="eaVer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Ograda datuma 3">
            <a:extLst>
              <a:ext uri="{FF2B5EF4-FFF2-40B4-BE49-F238E27FC236}">
                <a16:creationId xmlns:a16="http://schemas.microsoft.com/office/drawing/2014/main" id="{9888A34D-2E06-4449-9C40-8847996547F0}"/>
              </a:ext>
            </a:extLst>
          </p:cNvPr>
          <p:cNvSpPr>
            <a:spLocks noGrp="1"/>
          </p:cNvSpPr>
          <p:nvPr>
            <p:ph type="dt" sz="half" idx="10"/>
          </p:nvPr>
        </p:nvSpPr>
        <p:spPr/>
        <p:txBody>
          <a:bodyPr/>
          <a:lstStyle>
            <a:lvl1pPr>
              <a:defRPr/>
            </a:lvl1pPr>
          </a:lstStyle>
          <a:p>
            <a:pPr>
              <a:defRPr/>
            </a:pPr>
            <a:fld id="{355413DE-7850-4419-841F-DF4D4A05F939}" type="datetimeFigureOut">
              <a:rPr lang="sl-SI"/>
              <a:pPr>
                <a:defRPr/>
              </a:pPr>
              <a:t>3. 06. 2019</a:t>
            </a:fld>
            <a:endParaRPr lang="sl-SI"/>
          </a:p>
        </p:txBody>
      </p:sp>
      <p:sp>
        <p:nvSpPr>
          <p:cNvPr id="5" name="Ograda noge 4">
            <a:extLst>
              <a:ext uri="{FF2B5EF4-FFF2-40B4-BE49-F238E27FC236}">
                <a16:creationId xmlns:a16="http://schemas.microsoft.com/office/drawing/2014/main" id="{A78DF02C-78C3-4561-A9F5-41501C88DD85}"/>
              </a:ext>
            </a:extLst>
          </p:cNvPr>
          <p:cNvSpPr>
            <a:spLocks noGrp="1"/>
          </p:cNvSpPr>
          <p:nvPr>
            <p:ph type="ftr" sz="quarter" idx="11"/>
          </p:nvPr>
        </p:nvSpPr>
        <p:spPr/>
        <p:txBody>
          <a:bodyPr/>
          <a:lstStyle>
            <a:lvl1pPr>
              <a:defRPr/>
            </a:lvl1pPr>
          </a:lstStyle>
          <a:p>
            <a:pPr>
              <a:defRPr/>
            </a:pPr>
            <a:endParaRPr lang="sl-SI"/>
          </a:p>
        </p:txBody>
      </p:sp>
      <p:sp>
        <p:nvSpPr>
          <p:cNvPr id="6" name="Ograda številke diapozitiva 5">
            <a:extLst>
              <a:ext uri="{FF2B5EF4-FFF2-40B4-BE49-F238E27FC236}">
                <a16:creationId xmlns:a16="http://schemas.microsoft.com/office/drawing/2014/main" id="{D7784BED-78B6-4188-B2CA-89E67D00280D}"/>
              </a:ext>
            </a:extLst>
          </p:cNvPr>
          <p:cNvSpPr>
            <a:spLocks noGrp="1"/>
          </p:cNvSpPr>
          <p:nvPr>
            <p:ph type="sldNum" sz="quarter" idx="12"/>
          </p:nvPr>
        </p:nvSpPr>
        <p:spPr/>
        <p:txBody>
          <a:bodyPr/>
          <a:lstStyle>
            <a:lvl1pPr>
              <a:defRPr/>
            </a:lvl1pPr>
          </a:lstStyle>
          <a:p>
            <a:fld id="{98FEFE29-8E07-4BA2-82C1-4EAF86A3B7D3}" type="slidenum">
              <a:rPr lang="sl-SI" altLang="sl-SI"/>
              <a:pPr/>
              <a:t>‹#›</a:t>
            </a:fld>
            <a:endParaRPr lang="sl-SI" altLang="sl-SI"/>
          </a:p>
        </p:txBody>
      </p:sp>
    </p:spTree>
    <p:extLst>
      <p:ext uri="{BB962C8B-B14F-4D97-AF65-F5344CB8AC3E}">
        <p14:creationId xmlns:p14="http://schemas.microsoft.com/office/powerpoint/2010/main" val="3813360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2" name="Naslov 21"/>
          <p:cNvSpPr>
            <a:spLocks noGrp="1"/>
          </p:cNvSpPr>
          <p:nvPr>
            <p:ph type="title"/>
          </p:nvPr>
        </p:nvSpPr>
        <p:spPr/>
        <p:txBody>
          <a:bodyPr/>
          <a:lstStyle/>
          <a:p>
            <a:r>
              <a:rPr lang="sl-SI"/>
              <a:t>Kliknite, če želite urediti slog naslova matrice</a:t>
            </a:r>
            <a:endParaRPr lang="en-US"/>
          </a:p>
        </p:txBody>
      </p:sp>
      <p:sp>
        <p:nvSpPr>
          <p:cNvPr id="27" name="Ograda vsebine 26"/>
          <p:cNvSpPr>
            <a:spLocks noGrp="1"/>
          </p:cNvSpPr>
          <p:nvPr>
            <p:ph idx="1"/>
          </p:nvPr>
        </p:nvSpPr>
        <p:spPr/>
        <p:txBody>
          <a:body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Ograda datuma 24">
            <a:extLst>
              <a:ext uri="{FF2B5EF4-FFF2-40B4-BE49-F238E27FC236}">
                <a16:creationId xmlns:a16="http://schemas.microsoft.com/office/drawing/2014/main" id="{4DA8C04C-EF86-490E-BB43-486A93E54CC0}"/>
              </a:ext>
            </a:extLst>
          </p:cNvPr>
          <p:cNvSpPr>
            <a:spLocks noGrp="1"/>
          </p:cNvSpPr>
          <p:nvPr>
            <p:ph type="dt" sz="half" idx="10"/>
          </p:nvPr>
        </p:nvSpPr>
        <p:spPr/>
        <p:txBody>
          <a:bodyPr/>
          <a:lstStyle>
            <a:lvl1pPr>
              <a:defRPr/>
            </a:lvl1pPr>
          </a:lstStyle>
          <a:p>
            <a:pPr>
              <a:defRPr/>
            </a:pPr>
            <a:fld id="{CB4BB5EB-DEA0-40D3-BAAC-63708C49530E}" type="datetimeFigureOut">
              <a:rPr lang="sl-SI"/>
              <a:pPr>
                <a:defRPr/>
              </a:pPr>
              <a:t>3. 06. 2019</a:t>
            </a:fld>
            <a:endParaRPr lang="sl-SI"/>
          </a:p>
        </p:txBody>
      </p:sp>
      <p:sp>
        <p:nvSpPr>
          <p:cNvPr id="5" name="Ograda noge 18">
            <a:extLst>
              <a:ext uri="{FF2B5EF4-FFF2-40B4-BE49-F238E27FC236}">
                <a16:creationId xmlns:a16="http://schemas.microsoft.com/office/drawing/2014/main" id="{23B76E31-FBFB-4A02-81EC-B6E8507BC8FA}"/>
              </a:ext>
            </a:extLst>
          </p:cNvPr>
          <p:cNvSpPr>
            <a:spLocks noGrp="1"/>
          </p:cNvSpPr>
          <p:nvPr>
            <p:ph type="ftr" sz="quarter" idx="11"/>
          </p:nvPr>
        </p:nvSpPr>
        <p:spPr>
          <a:xfrm>
            <a:off x="3581400" y="76200"/>
            <a:ext cx="2895600" cy="288925"/>
          </a:xfrm>
        </p:spPr>
        <p:txBody>
          <a:bodyPr/>
          <a:lstStyle>
            <a:lvl1pPr>
              <a:defRPr/>
            </a:lvl1pPr>
          </a:lstStyle>
          <a:p>
            <a:pPr>
              <a:defRPr/>
            </a:pPr>
            <a:endParaRPr lang="sl-SI"/>
          </a:p>
        </p:txBody>
      </p:sp>
      <p:sp>
        <p:nvSpPr>
          <p:cNvPr id="6" name="Ograda številke diapozitiva 15">
            <a:extLst>
              <a:ext uri="{FF2B5EF4-FFF2-40B4-BE49-F238E27FC236}">
                <a16:creationId xmlns:a16="http://schemas.microsoft.com/office/drawing/2014/main" id="{2BD4AC7D-9843-4D27-AA29-FD6B2F26514E}"/>
              </a:ext>
            </a:extLst>
          </p:cNvPr>
          <p:cNvSpPr>
            <a:spLocks noGrp="1"/>
          </p:cNvSpPr>
          <p:nvPr>
            <p:ph type="sldNum" sz="quarter" idx="12"/>
          </p:nvPr>
        </p:nvSpPr>
        <p:spPr>
          <a:xfrm>
            <a:off x="8229600" y="6473825"/>
            <a:ext cx="758825" cy="247650"/>
          </a:xfrm>
        </p:spPr>
        <p:txBody>
          <a:bodyPr/>
          <a:lstStyle>
            <a:lvl1pPr>
              <a:defRPr/>
            </a:lvl1pPr>
          </a:lstStyle>
          <a:p>
            <a:fld id="{81494CFB-333B-427A-8ED1-15F951E2608F}" type="slidenum">
              <a:rPr lang="sl-SI" altLang="sl-SI"/>
              <a:pPr/>
              <a:t>‹#›</a:t>
            </a:fld>
            <a:endParaRPr lang="sl-SI" altLang="sl-SI"/>
          </a:p>
        </p:txBody>
      </p:sp>
    </p:spTree>
    <p:extLst>
      <p:ext uri="{BB962C8B-B14F-4D97-AF65-F5344CB8AC3E}">
        <p14:creationId xmlns:p14="http://schemas.microsoft.com/office/powerpoint/2010/main" val="2368690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Glava odseka">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Raven konektor 6">
            <a:extLst>
              <a:ext uri="{FF2B5EF4-FFF2-40B4-BE49-F238E27FC236}">
                <a16:creationId xmlns:a16="http://schemas.microsoft.com/office/drawing/2014/main" id="{EC1C1711-2C0C-4F65-A106-3F2E76E94ADA}"/>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Ograda besedila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sl-SI"/>
              <a:t>Kliknite, če želite urediti sloge besedila matrice</a:t>
            </a:r>
          </a:p>
        </p:txBody>
      </p:sp>
      <p:sp>
        <p:nvSpPr>
          <p:cNvPr id="8" name="Naslov 7"/>
          <p:cNvSpPr>
            <a:spLocks noGrp="1"/>
          </p:cNvSpPr>
          <p:nvPr>
            <p:ph type="title"/>
          </p:nvPr>
        </p:nvSpPr>
        <p:spPr>
          <a:xfrm>
            <a:off x="180475" y="2947085"/>
            <a:ext cx="8686800" cy="1184825"/>
          </a:xfrm>
        </p:spPr>
        <p:txBody>
          <a:bodyPr rtlCol="0" anchor="t"/>
          <a:lstStyle>
            <a:lvl1pPr algn="r">
              <a:defRPr/>
            </a:lvl1pPr>
          </a:lstStyle>
          <a:p>
            <a:r>
              <a:rPr lang="sl-SI"/>
              <a:t>Kliknite, če želite urediti slog naslova matrice</a:t>
            </a:r>
            <a:endParaRPr lang="en-US"/>
          </a:p>
        </p:txBody>
      </p:sp>
      <p:sp>
        <p:nvSpPr>
          <p:cNvPr id="5" name="Ograda datuma 18">
            <a:extLst>
              <a:ext uri="{FF2B5EF4-FFF2-40B4-BE49-F238E27FC236}">
                <a16:creationId xmlns:a16="http://schemas.microsoft.com/office/drawing/2014/main" id="{E298D1C7-391A-453F-85CD-2F88B4F1F183}"/>
              </a:ext>
            </a:extLst>
          </p:cNvPr>
          <p:cNvSpPr>
            <a:spLocks noGrp="1"/>
          </p:cNvSpPr>
          <p:nvPr>
            <p:ph type="dt" sz="half" idx="10"/>
          </p:nvPr>
        </p:nvSpPr>
        <p:spPr/>
        <p:txBody>
          <a:bodyPr/>
          <a:lstStyle>
            <a:lvl1pPr>
              <a:defRPr/>
            </a:lvl1pPr>
          </a:lstStyle>
          <a:p>
            <a:pPr>
              <a:defRPr/>
            </a:pPr>
            <a:fld id="{C6730B09-35B7-430B-8FF1-203CEEFB9A56}" type="datetimeFigureOut">
              <a:rPr lang="sl-SI"/>
              <a:pPr>
                <a:defRPr/>
              </a:pPr>
              <a:t>3. 06. 2019</a:t>
            </a:fld>
            <a:endParaRPr lang="sl-SI"/>
          </a:p>
        </p:txBody>
      </p:sp>
      <p:sp>
        <p:nvSpPr>
          <p:cNvPr id="7" name="Ograda noge 10">
            <a:extLst>
              <a:ext uri="{FF2B5EF4-FFF2-40B4-BE49-F238E27FC236}">
                <a16:creationId xmlns:a16="http://schemas.microsoft.com/office/drawing/2014/main" id="{915C8FE8-DA91-4584-88A9-86542EE1A077}"/>
              </a:ext>
            </a:extLst>
          </p:cNvPr>
          <p:cNvSpPr>
            <a:spLocks noGrp="1"/>
          </p:cNvSpPr>
          <p:nvPr>
            <p:ph type="ftr" sz="quarter" idx="11"/>
          </p:nvPr>
        </p:nvSpPr>
        <p:spPr/>
        <p:txBody>
          <a:bodyPr/>
          <a:lstStyle>
            <a:lvl1pPr>
              <a:defRPr/>
            </a:lvl1pPr>
          </a:lstStyle>
          <a:p>
            <a:pPr>
              <a:defRPr/>
            </a:pPr>
            <a:endParaRPr lang="sl-SI"/>
          </a:p>
        </p:txBody>
      </p:sp>
      <p:sp>
        <p:nvSpPr>
          <p:cNvPr id="9" name="Ograda številke diapozitiva 15">
            <a:extLst>
              <a:ext uri="{FF2B5EF4-FFF2-40B4-BE49-F238E27FC236}">
                <a16:creationId xmlns:a16="http://schemas.microsoft.com/office/drawing/2014/main" id="{1C52C3CA-028A-478F-988F-DB7DFCEA8147}"/>
              </a:ext>
            </a:extLst>
          </p:cNvPr>
          <p:cNvSpPr>
            <a:spLocks noGrp="1"/>
          </p:cNvSpPr>
          <p:nvPr>
            <p:ph type="sldNum" sz="quarter" idx="12"/>
          </p:nvPr>
        </p:nvSpPr>
        <p:spPr/>
        <p:txBody>
          <a:bodyPr/>
          <a:lstStyle>
            <a:lvl1pPr>
              <a:defRPr/>
            </a:lvl1pPr>
          </a:lstStyle>
          <a:p>
            <a:fld id="{1BE5B5E1-6D42-4DDC-93C2-F467F7110A2F}" type="slidenum">
              <a:rPr lang="sl-SI" altLang="sl-SI"/>
              <a:pPr/>
              <a:t>‹#›</a:t>
            </a:fld>
            <a:endParaRPr lang="sl-SI" altLang="sl-SI"/>
          </a:p>
        </p:txBody>
      </p:sp>
    </p:spTree>
    <p:extLst>
      <p:ext uri="{BB962C8B-B14F-4D97-AF65-F5344CB8AC3E}">
        <p14:creationId xmlns:p14="http://schemas.microsoft.com/office/powerpoint/2010/main" val="393340880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0" name="Naslov 19"/>
          <p:cNvSpPr>
            <a:spLocks noGrp="1"/>
          </p:cNvSpPr>
          <p:nvPr>
            <p:ph type="title"/>
          </p:nvPr>
        </p:nvSpPr>
        <p:spPr>
          <a:xfrm>
            <a:off x="301752" y="457200"/>
            <a:ext cx="8686800" cy="841248"/>
          </a:xfrm>
        </p:spPr>
        <p:txBody>
          <a:bodyPr/>
          <a:lstStyle/>
          <a:p>
            <a:r>
              <a:rPr lang="sl-SI"/>
              <a:t>Kliknite, če želite urediti slog naslova matrice</a:t>
            </a:r>
            <a:endParaRPr lang="en-US"/>
          </a:p>
        </p:txBody>
      </p:sp>
      <p:sp>
        <p:nvSpPr>
          <p:cNvPr id="14" name="Ograda vsebine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13" name="Ograda vsebine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5" name="Ograda datuma 10">
            <a:extLst>
              <a:ext uri="{FF2B5EF4-FFF2-40B4-BE49-F238E27FC236}">
                <a16:creationId xmlns:a16="http://schemas.microsoft.com/office/drawing/2014/main" id="{3ED44CFE-41E0-4538-959B-D4972E32946F}"/>
              </a:ext>
            </a:extLst>
          </p:cNvPr>
          <p:cNvSpPr>
            <a:spLocks noGrp="1"/>
          </p:cNvSpPr>
          <p:nvPr>
            <p:ph type="dt" sz="half" idx="10"/>
          </p:nvPr>
        </p:nvSpPr>
        <p:spPr/>
        <p:txBody>
          <a:bodyPr/>
          <a:lstStyle>
            <a:lvl1pPr>
              <a:defRPr/>
            </a:lvl1pPr>
          </a:lstStyle>
          <a:p>
            <a:pPr>
              <a:defRPr/>
            </a:pPr>
            <a:fld id="{95DCA404-620A-4342-91C0-7079C0A618F6}" type="datetimeFigureOut">
              <a:rPr lang="sl-SI"/>
              <a:pPr>
                <a:defRPr/>
              </a:pPr>
              <a:t>3. 06. 2019</a:t>
            </a:fld>
            <a:endParaRPr lang="sl-SI"/>
          </a:p>
        </p:txBody>
      </p:sp>
      <p:sp>
        <p:nvSpPr>
          <p:cNvPr id="6" name="Ograda noge 27">
            <a:extLst>
              <a:ext uri="{FF2B5EF4-FFF2-40B4-BE49-F238E27FC236}">
                <a16:creationId xmlns:a16="http://schemas.microsoft.com/office/drawing/2014/main" id="{F3C0C7E9-39A2-4522-BC92-F5DDB7B04E26}"/>
              </a:ext>
            </a:extLst>
          </p:cNvPr>
          <p:cNvSpPr>
            <a:spLocks noGrp="1"/>
          </p:cNvSpPr>
          <p:nvPr>
            <p:ph type="ftr" sz="quarter" idx="11"/>
          </p:nvPr>
        </p:nvSpPr>
        <p:spPr/>
        <p:txBody>
          <a:bodyPr/>
          <a:lstStyle>
            <a:lvl1pPr>
              <a:defRPr/>
            </a:lvl1pPr>
          </a:lstStyle>
          <a:p>
            <a:pPr>
              <a:defRPr/>
            </a:pPr>
            <a:endParaRPr lang="sl-SI"/>
          </a:p>
        </p:txBody>
      </p:sp>
      <p:sp>
        <p:nvSpPr>
          <p:cNvPr id="7" name="Ograda številke diapozitiva 4">
            <a:extLst>
              <a:ext uri="{FF2B5EF4-FFF2-40B4-BE49-F238E27FC236}">
                <a16:creationId xmlns:a16="http://schemas.microsoft.com/office/drawing/2014/main" id="{0A5318ED-328F-468F-930E-82300A068A06}"/>
              </a:ext>
            </a:extLst>
          </p:cNvPr>
          <p:cNvSpPr>
            <a:spLocks noGrp="1"/>
          </p:cNvSpPr>
          <p:nvPr>
            <p:ph type="sldNum" sz="quarter" idx="12"/>
          </p:nvPr>
        </p:nvSpPr>
        <p:spPr/>
        <p:txBody>
          <a:bodyPr/>
          <a:lstStyle>
            <a:lvl1pPr>
              <a:defRPr/>
            </a:lvl1pPr>
          </a:lstStyle>
          <a:p>
            <a:fld id="{6EDF2C80-DA28-4727-BF9D-03948CF3626D}" type="slidenum">
              <a:rPr lang="sl-SI" altLang="sl-SI"/>
              <a:pPr/>
              <a:t>‹#›</a:t>
            </a:fld>
            <a:endParaRPr lang="sl-SI" altLang="sl-SI"/>
          </a:p>
        </p:txBody>
      </p:sp>
    </p:spTree>
    <p:extLst>
      <p:ext uri="{BB962C8B-B14F-4D97-AF65-F5344CB8AC3E}">
        <p14:creationId xmlns:p14="http://schemas.microsoft.com/office/powerpoint/2010/main" val="1881328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rimerjava">
    <p:spTree>
      <p:nvGrpSpPr>
        <p:cNvPr id="1" name=""/>
        <p:cNvGrpSpPr/>
        <p:nvPr/>
      </p:nvGrpSpPr>
      <p:grpSpPr>
        <a:xfrm>
          <a:off x="0" y="0"/>
          <a:ext cx="0" cy="0"/>
          <a:chOff x="0" y="0"/>
          <a:chExt cx="0" cy="0"/>
        </a:xfrm>
      </p:grpSpPr>
      <p:sp>
        <p:nvSpPr>
          <p:cNvPr id="7" name="Raven konektor 10">
            <a:extLst>
              <a:ext uri="{FF2B5EF4-FFF2-40B4-BE49-F238E27FC236}">
                <a16:creationId xmlns:a16="http://schemas.microsoft.com/office/drawing/2014/main" id="{16A54EC9-0A49-458A-A7E0-EF2C7392CBEB}"/>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Naslov 28"/>
          <p:cNvSpPr>
            <a:spLocks noGrp="1"/>
          </p:cNvSpPr>
          <p:nvPr>
            <p:ph type="title"/>
          </p:nvPr>
        </p:nvSpPr>
        <p:spPr>
          <a:xfrm>
            <a:off x="304800" y="5410200"/>
            <a:ext cx="8610600" cy="882650"/>
          </a:xfrm>
        </p:spPr>
        <p:txBody>
          <a:bodyPr/>
          <a:lstStyle>
            <a:lvl1pPr>
              <a:defRPr/>
            </a:lvl1pPr>
          </a:lstStyle>
          <a:p>
            <a:r>
              <a:rPr lang="sl-SI"/>
              <a:t>Kliknite, če želite urediti slog naslova matrice</a:t>
            </a:r>
            <a:endParaRPr lang="en-US"/>
          </a:p>
        </p:txBody>
      </p:sp>
      <p:sp>
        <p:nvSpPr>
          <p:cNvPr id="13" name="Ograda besedila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sl-SI"/>
              <a:t>Kliknite, če želite urediti sloge besedila matrice</a:t>
            </a:r>
          </a:p>
        </p:txBody>
      </p:sp>
      <p:sp>
        <p:nvSpPr>
          <p:cNvPr id="25" name="Ograda besedila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sl-SI"/>
              <a:t>Kliknite, če želite urediti sloge besedila matrice</a:t>
            </a:r>
          </a:p>
        </p:txBody>
      </p:sp>
      <p:sp>
        <p:nvSpPr>
          <p:cNvPr id="4" name="Ograda vsebine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28" name="Ograda vsebine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8" name="Ograda datuma 9">
            <a:extLst>
              <a:ext uri="{FF2B5EF4-FFF2-40B4-BE49-F238E27FC236}">
                <a16:creationId xmlns:a16="http://schemas.microsoft.com/office/drawing/2014/main" id="{A1425D88-A1F1-4956-B0DD-A3C9139ED8A0}"/>
              </a:ext>
            </a:extLst>
          </p:cNvPr>
          <p:cNvSpPr>
            <a:spLocks noGrp="1"/>
          </p:cNvSpPr>
          <p:nvPr>
            <p:ph type="dt" sz="half" idx="10"/>
          </p:nvPr>
        </p:nvSpPr>
        <p:spPr/>
        <p:txBody>
          <a:bodyPr/>
          <a:lstStyle>
            <a:lvl1pPr>
              <a:defRPr/>
            </a:lvl1pPr>
          </a:lstStyle>
          <a:p>
            <a:pPr>
              <a:defRPr/>
            </a:pPr>
            <a:fld id="{B0B052DF-5AB0-4823-9695-D3A402AC757A}" type="datetimeFigureOut">
              <a:rPr lang="sl-SI"/>
              <a:pPr>
                <a:defRPr/>
              </a:pPr>
              <a:t>3. 06. 2019</a:t>
            </a:fld>
            <a:endParaRPr lang="sl-SI"/>
          </a:p>
        </p:txBody>
      </p:sp>
      <p:sp>
        <p:nvSpPr>
          <p:cNvPr id="9" name="Ograda noge 5">
            <a:extLst>
              <a:ext uri="{FF2B5EF4-FFF2-40B4-BE49-F238E27FC236}">
                <a16:creationId xmlns:a16="http://schemas.microsoft.com/office/drawing/2014/main" id="{49AEF180-9B1F-4E1A-8F83-B72155EE86D0}"/>
              </a:ext>
            </a:extLst>
          </p:cNvPr>
          <p:cNvSpPr>
            <a:spLocks noGrp="1"/>
          </p:cNvSpPr>
          <p:nvPr>
            <p:ph type="ftr" sz="quarter" idx="11"/>
          </p:nvPr>
        </p:nvSpPr>
        <p:spPr/>
        <p:txBody>
          <a:bodyPr/>
          <a:lstStyle>
            <a:lvl1pPr>
              <a:defRPr/>
            </a:lvl1pPr>
          </a:lstStyle>
          <a:p>
            <a:pPr>
              <a:defRPr/>
            </a:pPr>
            <a:endParaRPr lang="sl-SI"/>
          </a:p>
        </p:txBody>
      </p:sp>
      <p:sp>
        <p:nvSpPr>
          <p:cNvPr id="10" name="Ograda številke diapozitiva 6">
            <a:extLst>
              <a:ext uri="{FF2B5EF4-FFF2-40B4-BE49-F238E27FC236}">
                <a16:creationId xmlns:a16="http://schemas.microsoft.com/office/drawing/2014/main" id="{6DD92D38-94FC-4529-B7A0-36B1EE1D8DBF}"/>
              </a:ext>
            </a:extLst>
          </p:cNvPr>
          <p:cNvSpPr>
            <a:spLocks noGrp="1"/>
          </p:cNvSpPr>
          <p:nvPr>
            <p:ph type="sldNum" sz="quarter" idx="12"/>
          </p:nvPr>
        </p:nvSpPr>
        <p:spPr>
          <a:xfrm>
            <a:off x="8229600" y="6477000"/>
            <a:ext cx="762000" cy="247650"/>
          </a:xfrm>
        </p:spPr>
        <p:txBody>
          <a:bodyPr/>
          <a:lstStyle>
            <a:lvl1pPr>
              <a:defRPr/>
            </a:lvl1pPr>
          </a:lstStyle>
          <a:p>
            <a:fld id="{CFFCAAA0-4A8E-470D-88AC-3EFAC31FB758}" type="slidenum">
              <a:rPr lang="sl-SI" altLang="sl-SI"/>
              <a:pPr/>
              <a:t>‹#›</a:t>
            </a:fld>
            <a:endParaRPr lang="sl-SI" altLang="sl-SI"/>
          </a:p>
        </p:txBody>
      </p:sp>
    </p:spTree>
    <p:extLst>
      <p:ext uri="{BB962C8B-B14F-4D97-AF65-F5344CB8AC3E}">
        <p14:creationId xmlns:p14="http://schemas.microsoft.com/office/powerpoint/2010/main" val="1189024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30" name="Naslov 29"/>
          <p:cNvSpPr>
            <a:spLocks noGrp="1"/>
          </p:cNvSpPr>
          <p:nvPr>
            <p:ph type="title"/>
          </p:nvPr>
        </p:nvSpPr>
        <p:spPr>
          <a:xfrm>
            <a:off x="301752" y="457200"/>
            <a:ext cx="8686800" cy="841248"/>
          </a:xfrm>
        </p:spPr>
        <p:txBody>
          <a:bodyPr/>
          <a:lstStyle/>
          <a:p>
            <a:r>
              <a:rPr lang="sl-SI"/>
              <a:t>Kliknite, če želite urediti slog naslova matrice</a:t>
            </a:r>
            <a:endParaRPr lang="en-US"/>
          </a:p>
        </p:txBody>
      </p:sp>
      <p:sp>
        <p:nvSpPr>
          <p:cNvPr id="3" name="Ograda datuma 10">
            <a:extLst>
              <a:ext uri="{FF2B5EF4-FFF2-40B4-BE49-F238E27FC236}">
                <a16:creationId xmlns:a16="http://schemas.microsoft.com/office/drawing/2014/main" id="{4ED867F1-0926-4117-8DCB-38C785CCFBF2}"/>
              </a:ext>
            </a:extLst>
          </p:cNvPr>
          <p:cNvSpPr>
            <a:spLocks noGrp="1"/>
          </p:cNvSpPr>
          <p:nvPr>
            <p:ph type="dt" sz="half" idx="10"/>
          </p:nvPr>
        </p:nvSpPr>
        <p:spPr/>
        <p:txBody>
          <a:bodyPr/>
          <a:lstStyle>
            <a:lvl1pPr>
              <a:defRPr/>
            </a:lvl1pPr>
          </a:lstStyle>
          <a:p>
            <a:pPr>
              <a:defRPr/>
            </a:pPr>
            <a:fld id="{331F5856-D070-449F-A7F4-6E9235B6B7D5}" type="datetimeFigureOut">
              <a:rPr lang="sl-SI"/>
              <a:pPr>
                <a:defRPr/>
              </a:pPr>
              <a:t>3. 06. 2019</a:t>
            </a:fld>
            <a:endParaRPr lang="sl-SI"/>
          </a:p>
        </p:txBody>
      </p:sp>
      <p:sp>
        <p:nvSpPr>
          <p:cNvPr id="4" name="Ograda noge 27">
            <a:extLst>
              <a:ext uri="{FF2B5EF4-FFF2-40B4-BE49-F238E27FC236}">
                <a16:creationId xmlns:a16="http://schemas.microsoft.com/office/drawing/2014/main" id="{26DB106E-FF19-4022-8411-AA4BD46272AE}"/>
              </a:ext>
            </a:extLst>
          </p:cNvPr>
          <p:cNvSpPr>
            <a:spLocks noGrp="1"/>
          </p:cNvSpPr>
          <p:nvPr>
            <p:ph type="ftr" sz="quarter" idx="11"/>
          </p:nvPr>
        </p:nvSpPr>
        <p:spPr/>
        <p:txBody>
          <a:bodyPr/>
          <a:lstStyle>
            <a:lvl1pPr>
              <a:defRPr/>
            </a:lvl1pPr>
          </a:lstStyle>
          <a:p>
            <a:pPr>
              <a:defRPr/>
            </a:pPr>
            <a:endParaRPr lang="sl-SI"/>
          </a:p>
        </p:txBody>
      </p:sp>
      <p:sp>
        <p:nvSpPr>
          <p:cNvPr id="5" name="Ograda številke diapozitiva 4">
            <a:extLst>
              <a:ext uri="{FF2B5EF4-FFF2-40B4-BE49-F238E27FC236}">
                <a16:creationId xmlns:a16="http://schemas.microsoft.com/office/drawing/2014/main" id="{54138D54-57CF-4789-AA59-4E7451A29861}"/>
              </a:ext>
            </a:extLst>
          </p:cNvPr>
          <p:cNvSpPr>
            <a:spLocks noGrp="1"/>
          </p:cNvSpPr>
          <p:nvPr>
            <p:ph type="sldNum" sz="quarter" idx="12"/>
          </p:nvPr>
        </p:nvSpPr>
        <p:spPr/>
        <p:txBody>
          <a:bodyPr/>
          <a:lstStyle>
            <a:lvl1pPr>
              <a:defRPr/>
            </a:lvl1pPr>
          </a:lstStyle>
          <a:p>
            <a:fld id="{A83DFF17-A026-400D-8C13-E2FBD8DCFECC}" type="slidenum">
              <a:rPr lang="sl-SI" altLang="sl-SI"/>
              <a:pPr/>
              <a:t>‹#›</a:t>
            </a:fld>
            <a:endParaRPr lang="sl-SI" altLang="sl-SI"/>
          </a:p>
        </p:txBody>
      </p:sp>
    </p:spTree>
    <p:extLst>
      <p:ext uri="{BB962C8B-B14F-4D97-AF65-F5344CB8AC3E}">
        <p14:creationId xmlns:p14="http://schemas.microsoft.com/office/powerpoint/2010/main" val="964774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azen">
    <p:spTree>
      <p:nvGrpSpPr>
        <p:cNvPr id="1" name=""/>
        <p:cNvGrpSpPr/>
        <p:nvPr/>
      </p:nvGrpSpPr>
      <p:grpSpPr>
        <a:xfrm>
          <a:off x="0" y="0"/>
          <a:ext cx="0" cy="0"/>
          <a:chOff x="0" y="0"/>
          <a:chExt cx="0" cy="0"/>
        </a:xfrm>
      </p:grpSpPr>
      <p:sp>
        <p:nvSpPr>
          <p:cNvPr id="2" name="Ograda datuma 2">
            <a:extLst>
              <a:ext uri="{FF2B5EF4-FFF2-40B4-BE49-F238E27FC236}">
                <a16:creationId xmlns:a16="http://schemas.microsoft.com/office/drawing/2014/main" id="{BED11B6D-AF07-4E02-BB72-33AAD04A0E8F}"/>
              </a:ext>
            </a:extLst>
          </p:cNvPr>
          <p:cNvSpPr>
            <a:spLocks noGrp="1"/>
          </p:cNvSpPr>
          <p:nvPr>
            <p:ph type="dt" sz="half" idx="10"/>
          </p:nvPr>
        </p:nvSpPr>
        <p:spPr/>
        <p:txBody>
          <a:bodyPr/>
          <a:lstStyle>
            <a:lvl1pPr>
              <a:defRPr/>
            </a:lvl1pPr>
          </a:lstStyle>
          <a:p>
            <a:pPr>
              <a:defRPr/>
            </a:pPr>
            <a:fld id="{A5C72892-7544-4176-9A20-B50263D05893}" type="datetimeFigureOut">
              <a:rPr lang="sl-SI"/>
              <a:pPr>
                <a:defRPr/>
              </a:pPr>
              <a:t>3. 06. 2019</a:t>
            </a:fld>
            <a:endParaRPr lang="sl-SI"/>
          </a:p>
        </p:txBody>
      </p:sp>
      <p:sp>
        <p:nvSpPr>
          <p:cNvPr id="3" name="Ograda noge 23">
            <a:extLst>
              <a:ext uri="{FF2B5EF4-FFF2-40B4-BE49-F238E27FC236}">
                <a16:creationId xmlns:a16="http://schemas.microsoft.com/office/drawing/2014/main" id="{2D1A3417-1C69-4E72-A7A2-E19F86F1A985}"/>
              </a:ext>
            </a:extLst>
          </p:cNvPr>
          <p:cNvSpPr>
            <a:spLocks noGrp="1"/>
          </p:cNvSpPr>
          <p:nvPr>
            <p:ph type="ftr" sz="quarter" idx="11"/>
          </p:nvPr>
        </p:nvSpPr>
        <p:spPr/>
        <p:txBody>
          <a:bodyPr/>
          <a:lstStyle>
            <a:lvl1pPr>
              <a:defRPr/>
            </a:lvl1pPr>
          </a:lstStyle>
          <a:p>
            <a:pPr>
              <a:defRPr/>
            </a:pPr>
            <a:endParaRPr lang="sl-SI"/>
          </a:p>
        </p:txBody>
      </p:sp>
      <p:sp>
        <p:nvSpPr>
          <p:cNvPr id="4" name="Ograda številke diapozitiva 6">
            <a:extLst>
              <a:ext uri="{FF2B5EF4-FFF2-40B4-BE49-F238E27FC236}">
                <a16:creationId xmlns:a16="http://schemas.microsoft.com/office/drawing/2014/main" id="{A2ECB00B-BCC3-410F-8C19-B7FB6E8B3EFE}"/>
              </a:ext>
            </a:extLst>
          </p:cNvPr>
          <p:cNvSpPr>
            <a:spLocks noGrp="1"/>
          </p:cNvSpPr>
          <p:nvPr>
            <p:ph type="sldNum" sz="quarter" idx="12"/>
          </p:nvPr>
        </p:nvSpPr>
        <p:spPr/>
        <p:txBody>
          <a:bodyPr/>
          <a:lstStyle>
            <a:lvl1pPr>
              <a:defRPr/>
            </a:lvl1pPr>
          </a:lstStyle>
          <a:p>
            <a:fld id="{235CC0C1-4EB6-4A6C-A780-6553A6D2B0E8}" type="slidenum">
              <a:rPr lang="sl-SI" altLang="sl-SI"/>
              <a:pPr/>
              <a:t>‹#›</a:t>
            </a:fld>
            <a:endParaRPr lang="sl-SI" altLang="sl-SI"/>
          </a:p>
        </p:txBody>
      </p:sp>
    </p:spTree>
    <p:extLst>
      <p:ext uri="{BB962C8B-B14F-4D97-AF65-F5344CB8AC3E}">
        <p14:creationId xmlns:p14="http://schemas.microsoft.com/office/powerpoint/2010/main" val="3353265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1_Naslov in vsebina">
    <p:spTree>
      <p:nvGrpSpPr>
        <p:cNvPr id="1" name=""/>
        <p:cNvGrpSpPr/>
        <p:nvPr/>
      </p:nvGrpSpPr>
      <p:grpSpPr>
        <a:xfrm>
          <a:off x="0" y="0"/>
          <a:ext cx="0" cy="0"/>
          <a:chOff x="0" y="0"/>
          <a:chExt cx="0" cy="0"/>
        </a:xfrm>
      </p:grpSpPr>
      <p:sp>
        <p:nvSpPr>
          <p:cNvPr id="5" name="Raven konektor 7">
            <a:extLst>
              <a:ext uri="{FF2B5EF4-FFF2-40B4-BE49-F238E27FC236}">
                <a16:creationId xmlns:a16="http://schemas.microsoft.com/office/drawing/2014/main" id="{B63D0986-4EFA-4606-B56C-7EC0B316B257}"/>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Naslov 11"/>
          <p:cNvSpPr>
            <a:spLocks noGrp="1"/>
          </p:cNvSpPr>
          <p:nvPr>
            <p:ph type="title"/>
          </p:nvPr>
        </p:nvSpPr>
        <p:spPr>
          <a:xfrm>
            <a:off x="457200" y="5486400"/>
            <a:ext cx="8458200" cy="520700"/>
          </a:xfrm>
        </p:spPr>
        <p:txBody>
          <a:bodyPr/>
          <a:lstStyle>
            <a:lvl1pPr algn="l">
              <a:buNone/>
              <a:defRPr sz="2000" b="1"/>
            </a:lvl1pPr>
          </a:lstStyle>
          <a:p>
            <a:r>
              <a:rPr lang="sl-SI"/>
              <a:t>Kliknite, če želite urediti slog naslova matrice</a:t>
            </a:r>
            <a:endParaRPr lang="en-US"/>
          </a:p>
        </p:txBody>
      </p:sp>
      <p:sp>
        <p:nvSpPr>
          <p:cNvPr id="26" name="Ograda besedila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sl-SI"/>
              <a:t>Kliknite, če želite urediti sloge besedila matrice</a:t>
            </a:r>
          </a:p>
        </p:txBody>
      </p:sp>
      <p:sp>
        <p:nvSpPr>
          <p:cNvPr id="14" name="Ograda vsebine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6" name="Ograda datuma 24">
            <a:extLst>
              <a:ext uri="{FF2B5EF4-FFF2-40B4-BE49-F238E27FC236}">
                <a16:creationId xmlns:a16="http://schemas.microsoft.com/office/drawing/2014/main" id="{D18CC3EB-07B6-41F5-8A03-453D9C509A1F}"/>
              </a:ext>
            </a:extLst>
          </p:cNvPr>
          <p:cNvSpPr>
            <a:spLocks noGrp="1"/>
          </p:cNvSpPr>
          <p:nvPr>
            <p:ph type="dt" sz="half" idx="10"/>
          </p:nvPr>
        </p:nvSpPr>
        <p:spPr/>
        <p:txBody>
          <a:bodyPr/>
          <a:lstStyle>
            <a:lvl1pPr>
              <a:defRPr/>
            </a:lvl1pPr>
          </a:lstStyle>
          <a:p>
            <a:pPr>
              <a:defRPr/>
            </a:pPr>
            <a:fld id="{E7DC3640-244F-40E6-B836-0093B5AC5D96}" type="datetimeFigureOut">
              <a:rPr lang="sl-SI"/>
              <a:pPr>
                <a:defRPr/>
              </a:pPr>
              <a:t>3. 06. 2019</a:t>
            </a:fld>
            <a:endParaRPr lang="sl-SI"/>
          </a:p>
        </p:txBody>
      </p:sp>
      <p:sp>
        <p:nvSpPr>
          <p:cNvPr id="7" name="Ograda noge 28">
            <a:extLst>
              <a:ext uri="{FF2B5EF4-FFF2-40B4-BE49-F238E27FC236}">
                <a16:creationId xmlns:a16="http://schemas.microsoft.com/office/drawing/2014/main" id="{63232DC3-E818-487C-99A3-A514A967EB11}"/>
              </a:ext>
            </a:extLst>
          </p:cNvPr>
          <p:cNvSpPr>
            <a:spLocks noGrp="1"/>
          </p:cNvSpPr>
          <p:nvPr>
            <p:ph type="ftr" sz="quarter" idx="11"/>
          </p:nvPr>
        </p:nvSpPr>
        <p:spPr/>
        <p:txBody>
          <a:bodyPr/>
          <a:lstStyle>
            <a:lvl1pPr>
              <a:defRPr/>
            </a:lvl1pPr>
          </a:lstStyle>
          <a:p>
            <a:pPr>
              <a:defRPr/>
            </a:pPr>
            <a:endParaRPr lang="sl-SI"/>
          </a:p>
        </p:txBody>
      </p:sp>
      <p:sp>
        <p:nvSpPr>
          <p:cNvPr id="8" name="Ograda številke diapozitiva 6">
            <a:extLst>
              <a:ext uri="{FF2B5EF4-FFF2-40B4-BE49-F238E27FC236}">
                <a16:creationId xmlns:a16="http://schemas.microsoft.com/office/drawing/2014/main" id="{F98284BA-F813-4560-8A3A-4F09BE45694E}"/>
              </a:ext>
            </a:extLst>
          </p:cNvPr>
          <p:cNvSpPr>
            <a:spLocks noGrp="1"/>
          </p:cNvSpPr>
          <p:nvPr>
            <p:ph type="sldNum" sz="quarter" idx="12"/>
          </p:nvPr>
        </p:nvSpPr>
        <p:spPr/>
        <p:txBody>
          <a:bodyPr/>
          <a:lstStyle>
            <a:lvl1pPr>
              <a:defRPr/>
            </a:lvl1pPr>
          </a:lstStyle>
          <a:p>
            <a:fld id="{40400896-3047-4B67-9056-523BFCDD82AF}" type="slidenum">
              <a:rPr lang="sl-SI" altLang="sl-SI"/>
              <a:pPr/>
              <a:t>‹#›</a:t>
            </a:fld>
            <a:endParaRPr lang="sl-SI" altLang="sl-SI"/>
          </a:p>
        </p:txBody>
      </p:sp>
    </p:spTree>
    <p:extLst>
      <p:ext uri="{BB962C8B-B14F-4D97-AF65-F5344CB8AC3E}">
        <p14:creationId xmlns:p14="http://schemas.microsoft.com/office/powerpoint/2010/main" val="1700181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sp>
        <p:nvSpPr>
          <p:cNvPr id="13" name="Ograda slik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sl-SI" noProof="0"/>
              <a:t>Kliknite ikono, če želite dodati sliko</a:t>
            </a:r>
            <a:endParaRPr lang="en-US" noProof="0" dirty="0"/>
          </a:p>
        </p:txBody>
      </p:sp>
      <p:sp>
        <p:nvSpPr>
          <p:cNvPr id="17" name="Naslov 16"/>
          <p:cNvSpPr>
            <a:spLocks noGrp="1"/>
          </p:cNvSpPr>
          <p:nvPr>
            <p:ph type="title"/>
          </p:nvPr>
        </p:nvSpPr>
        <p:spPr>
          <a:xfrm>
            <a:off x="381000" y="4993760"/>
            <a:ext cx="5867400" cy="522288"/>
          </a:xfrm>
        </p:spPr>
        <p:txBody>
          <a:bodyPr/>
          <a:lstStyle>
            <a:lvl1pPr algn="l">
              <a:buNone/>
              <a:defRPr sz="2000" b="1"/>
            </a:lvl1pPr>
          </a:lstStyle>
          <a:p>
            <a:r>
              <a:rPr lang="sl-SI"/>
              <a:t>Kliknite, če želite urediti slog naslova matrice</a:t>
            </a:r>
            <a:endParaRPr lang="en-US"/>
          </a:p>
        </p:txBody>
      </p:sp>
      <p:sp>
        <p:nvSpPr>
          <p:cNvPr id="26" name="Ograda besedila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sl-SI"/>
              <a:t>Kliknite, če želite urediti sloge besedila matrice</a:t>
            </a:r>
          </a:p>
        </p:txBody>
      </p:sp>
      <p:sp>
        <p:nvSpPr>
          <p:cNvPr id="5" name="Ograda datuma 6">
            <a:extLst>
              <a:ext uri="{FF2B5EF4-FFF2-40B4-BE49-F238E27FC236}">
                <a16:creationId xmlns:a16="http://schemas.microsoft.com/office/drawing/2014/main" id="{EB04B85B-C792-486F-A9BC-03F96BB5266F}"/>
              </a:ext>
            </a:extLst>
          </p:cNvPr>
          <p:cNvSpPr>
            <a:spLocks noGrp="1"/>
          </p:cNvSpPr>
          <p:nvPr>
            <p:ph type="dt" sz="half" idx="10"/>
          </p:nvPr>
        </p:nvSpPr>
        <p:spPr/>
        <p:txBody>
          <a:bodyPr/>
          <a:lstStyle>
            <a:lvl1pPr>
              <a:defRPr/>
            </a:lvl1pPr>
          </a:lstStyle>
          <a:p>
            <a:pPr>
              <a:defRPr/>
            </a:pPr>
            <a:fld id="{F9105DC9-210F-4107-BBFA-1136F904E85B}" type="datetimeFigureOut">
              <a:rPr lang="sl-SI"/>
              <a:pPr>
                <a:defRPr/>
              </a:pPr>
              <a:t>3. 06. 2019</a:t>
            </a:fld>
            <a:endParaRPr lang="sl-SI"/>
          </a:p>
        </p:txBody>
      </p:sp>
      <p:sp>
        <p:nvSpPr>
          <p:cNvPr id="6" name="Ograda noge 4">
            <a:extLst>
              <a:ext uri="{FF2B5EF4-FFF2-40B4-BE49-F238E27FC236}">
                <a16:creationId xmlns:a16="http://schemas.microsoft.com/office/drawing/2014/main" id="{1FD482DA-10FC-4634-8101-FCAAD6E2673A}"/>
              </a:ext>
            </a:extLst>
          </p:cNvPr>
          <p:cNvSpPr>
            <a:spLocks noGrp="1"/>
          </p:cNvSpPr>
          <p:nvPr>
            <p:ph type="ftr" sz="quarter" idx="11"/>
          </p:nvPr>
        </p:nvSpPr>
        <p:spPr/>
        <p:txBody>
          <a:bodyPr/>
          <a:lstStyle>
            <a:lvl1pPr>
              <a:defRPr/>
            </a:lvl1pPr>
          </a:lstStyle>
          <a:p>
            <a:pPr>
              <a:defRPr/>
            </a:pPr>
            <a:endParaRPr lang="sl-SI"/>
          </a:p>
        </p:txBody>
      </p:sp>
      <p:sp>
        <p:nvSpPr>
          <p:cNvPr id="7" name="Ograda številke diapozitiva 30">
            <a:extLst>
              <a:ext uri="{FF2B5EF4-FFF2-40B4-BE49-F238E27FC236}">
                <a16:creationId xmlns:a16="http://schemas.microsoft.com/office/drawing/2014/main" id="{6C9B3169-CC12-43D8-947B-46E355FE7FEB}"/>
              </a:ext>
            </a:extLst>
          </p:cNvPr>
          <p:cNvSpPr>
            <a:spLocks noGrp="1"/>
          </p:cNvSpPr>
          <p:nvPr>
            <p:ph type="sldNum" sz="quarter" idx="12"/>
          </p:nvPr>
        </p:nvSpPr>
        <p:spPr/>
        <p:txBody>
          <a:bodyPr/>
          <a:lstStyle>
            <a:lvl1pPr>
              <a:defRPr/>
            </a:lvl1pPr>
          </a:lstStyle>
          <a:p>
            <a:fld id="{60C30E89-679A-4952-A135-57BAE2A2CA38}" type="slidenum">
              <a:rPr lang="sl-SI" altLang="sl-SI"/>
              <a:pPr/>
              <a:t>‹#›</a:t>
            </a:fld>
            <a:endParaRPr lang="sl-SI" altLang="sl-SI"/>
          </a:p>
        </p:txBody>
      </p:sp>
    </p:spTree>
    <p:extLst>
      <p:ext uri="{BB962C8B-B14F-4D97-AF65-F5344CB8AC3E}">
        <p14:creationId xmlns:p14="http://schemas.microsoft.com/office/powerpoint/2010/main" val="2179655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Raven konektor 6">
            <a:extLst>
              <a:ext uri="{FF2B5EF4-FFF2-40B4-BE49-F238E27FC236}">
                <a16:creationId xmlns:a16="http://schemas.microsoft.com/office/drawing/2014/main" id="{9E7EB420-8E1F-4437-92D4-38DC41612355}"/>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9" name="Ograda besedila 7">
            <a:extLst>
              <a:ext uri="{FF2B5EF4-FFF2-40B4-BE49-F238E27FC236}">
                <a16:creationId xmlns:a16="http://schemas.microsoft.com/office/drawing/2014/main" id="{8CF7E8EC-48C5-4BBE-8D4D-12E7B7EABA83}"/>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endParaRPr lang="en-US" altLang="sl-SI"/>
          </a:p>
        </p:txBody>
      </p:sp>
      <p:sp>
        <p:nvSpPr>
          <p:cNvPr id="11" name="Ograda datuma 10">
            <a:extLst>
              <a:ext uri="{FF2B5EF4-FFF2-40B4-BE49-F238E27FC236}">
                <a16:creationId xmlns:a16="http://schemas.microsoft.com/office/drawing/2014/main" id="{2922BF03-A311-422E-9C62-1FE68B584E27}"/>
              </a:ext>
            </a:extLst>
          </p:cNvPr>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0" sz="1200" smtClean="0">
                <a:solidFill>
                  <a:schemeClr val="accent1">
                    <a:shade val="75000"/>
                  </a:schemeClr>
                </a:solidFill>
                <a:latin typeface="+mn-lt"/>
                <a:cs typeface="+mn-cs"/>
              </a:defRPr>
            </a:lvl1pPr>
          </a:lstStyle>
          <a:p>
            <a:pPr>
              <a:defRPr/>
            </a:pPr>
            <a:fld id="{50F83880-EF80-42F9-BC36-BD53C9643188}" type="datetimeFigureOut">
              <a:rPr lang="sl-SI"/>
              <a:pPr>
                <a:defRPr/>
              </a:pPr>
              <a:t>3. 06. 2019</a:t>
            </a:fld>
            <a:endParaRPr lang="sl-SI"/>
          </a:p>
        </p:txBody>
      </p:sp>
      <p:sp>
        <p:nvSpPr>
          <p:cNvPr id="28" name="Ograda noge 27">
            <a:extLst>
              <a:ext uri="{FF2B5EF4-FFF2-40B4-BE49-F238E27FC236}">
                <a16:creationId xmlns:a16="http://schemas.microsoft.com/office/drawing/2014/main" id="{A99DC32F-7ED8-4998-8EEE-57A3042CEF3F}"/>
              </a:ext>
            </a:extLst>
          </p:cNvPr>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endParaRPr lang="sl-SI"/>
          </a:p>
        </p:txBody>
      </p:sp>
      <p:sp>
        <p:nvSpPr>
          <p:cNvPr id="5" name="Ograda številke diapozitiva 4">
            <a:extLst>
              <a:ext uri="{FF2B5EF4-FFF2-40B4-BE49-F238E27FC236}">
                <a16:creationId xmlns:a16="http://schemas.microsoft.com/office/drawing/2014/main" id="{C2537096-4401-471B-AF1A-FD107827EEBA}"/>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a:defRPr sz="1200">
                <a:solidFill>
                  <a:srgbClr val="D38E27"/>
                </a:solidFill>
              </a:defRPr>
            </a:lvl1pPr>
          </a:lstStyle>
          <a:p>
            <a:fld id="{761CE14D-C60B-421C-A3DD-CECA18524B9B}" type="slidenum">
              <a:rPr lang="sl-SI" altLang="sl-SI"/>
              <a:pPr/>
              <a:t>‹#›</a:t>
            </a:fld>
            <a:endParaRPr lang="sl-SI" altLang="sl-SI"/>
          </a:p>
        </p:txBody>
      </p:sp>
      <p:sp>
        <p:nvSpPr>
          <p:cNvPr id="10" name="Ograda naslova 9">
            <a:extLst>
              <a:ext uri="{FF2B5EF4-FFF2-40B4-BE49-F238E27FC236}">
                <a16:creationId xmlns:a16="http://schemas.microsoft.com/office/drawing/2014/main" id="{B74C5DBE-E1BF-428E-AFF2-BF710D79D230}"/>
              </a:ext>
            </a:extLst>
          </p:cNvPr>
          <p:cNvSpPr>
            <a:spLocks noGrp="1"/>
          </p:cNvSpPr>
          <p:nvPr>
            <p:ph type="title"/>
          </p:nvPr>
        </p:nvSpPr>
        <p:spPr>
          <a:xfrm>
            <a:off x="304800" y="457200"/>
            <a:ext cx="8686800" cy="838200"/>
          </a:xfrm>
          <a:prstGeom prst="rect">
            <a:avLst/>
          </a:prstGeom>
        </p:spPr>
        <p:txBody>
          <a:bodyPr vert="horz" anchor="ctr">
            <a:normAutofit/>
          </a:bodyPr>
          <a:lstStyle/>
          <a:p>
            <a:r>
              <a:rPr lang="sl-SI"/>
              <a:t>Kliknite, če želite urediti slog naslova matrice</a:t>
            </a:r>
            <a:endParaRPr lang="en-US"/>
          </a:p>
        </p:txBody>
      </p:sp>
      <p:sp>
        <p:nvSpPr>
          <p:cNvPr id="9" name="Raven konektor 8">
            <a:extLst>
              <a:ext uri="{FF2B5EF4-FFF2-40B4-BE49-F238E27FC236}">
                <a16:creationId xmlns:a16="http://schemas.microsoft.com/office/drawing/2014/main" id="{B93F9A99-3024-4FF5-A62A-C80BF823F723}"/>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Raven konektor 11">
            <a:extLst>
              <a:ext uri="{FF2B5EF4-FFF2-40B4-BE49-F238E27FC236}">
                <a16:creationId xmlns:a16="http://schemas.microsoft.com/office/drawing/2014/main" id="{AA9E3DD9-7D08-4E6A-92E6-805B1E5DD94A}"/>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0" r:id="rId4"/>
    <p:sldLayoutId id="2147483686" r:id="rId5"/>
    <p:sldLayoutId id="2147483681" r:id="rId6"/>
    <p:sldLayoutId id="2147483687" r:id="rId7"/>
    <p:sldLayoutId id="2147483688" r:id="rId8"/>
    <p:sldLayoutId id="2147483689" r:id="rId9"/>
    <p:sldLayoutId id="2147483682" r:id="rId10"/>
    <p:sldLayoutId id="2147483690" r:id="rId11"/>
  </p:sldLayoutIdLst>
  <p:txStyles>
    <p:titleStyle>
      <a:lvl1pPr algn="l" rtl="0" fontAlgn="base">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fontAlgn="base">
        <a:spcBef>
          <a:spcPct val="0"/>
        </a:spcBef>
        <a:spcAft>
          <a:spcPct val="0"/>
        </a:spcAft>
        <a:defRPr sz="3600">
          <a:solidFill>
            <a:schemeClr val="tx2"/>
          </a:solidFill>
          <a:latin typeface="Franklin Gothic Medium" panose="020B0603020102020204" pitchFamily="34" charset="0"/>
        </a:defRPr>
      </a:lvl2pPr>
      <a:lvl3pPr algn="l" rtl="0" fontAlgn="base">
        <a:spcBef>
          <a:spcPct val="0"/>
        </a:spcBef>
        <a:spcAft>
          <a:spcPct val="0"/>
        </a:spcAft>
        <a:defRPr sz="3600">
          <a:solidFill>
            <a:schemeClr val="tx2"/>
          </a:solidFill>
          <a:latin typeface="Franklin Gothic Medium" panose="020B0603020102020204" pitchFamily="34" charset="0"/>
        </a:defRPr>
      </a:lvl3pPr>
      <a:lvl4pPr algn="l" rtl="0" fontAlgn="base">
        <a:spcBef>
          <a:spcPct val="0"/>
        </a:spcBef>
        <a:spcAft>
          <a:spcPct val="0"/>
        </a:spcAft>
        <a:defRPr sz="3600">
          <a:solidFill>
            <a:schemeClr val="tx2"/>
          </a:solidFill>
          <a:latin typeface="Franklin Gothic Medium" panose="020B0603020102020204" pitchFamily="34" charset="0"/>
        </a:defRPr>
      </a:lvl4pPr>
      <a:lvl5pPr algn="l" rtl="0" fontAlgn="base">
        <a:spcBef>
          <a:spcPct val="0"/>
        </a:spcBef>
        <a:spcAft>
          <a:spcPct val="0"/>
        </a:spcAft>
        <a:defRPr sz="3600">
          <a:solidFill>
            <a:schemeClr val="tx2"/>
          </a:solidFill>
          <a:latin typeface="Franklin Gothic Medium" panose="020B0603020102020204" pitchFamily="34" charset="0"/>
        </a:defRPr>
      </a:lvl5pPr>
      <a:lvl6pPr marL="457200" algn="l" rtl="0" fontAlgn="base">
        <a:spcBef>
          <a:spcPct val="0"/>
        </a:spcBef>
        <a:spcAft>
          <a:spcPct val="0"/>
        </a:spcAft>
        <a:defRPr sz="3600">
          <a:solidFill>
            <a:schemeClr val="tx2"/>
          </a:solidFill>
          <a:latin typeface="Franklin Gothic Medium" panose="020B0603020102020204" pitchFamily="34" charset="0"/>
        </a:defRPr>
      </a:lvl6pPr>
      <a:lvl7pPr marL="914400" algn="l" rtl="0" fontAlgn="base">
        <a:spcBef>
          <a:spcPct val="0"/>
        </a:spcBef>
        <a:spcAft>
          <a:spcPct val="0"/>
        </a:spcAft>
        <a:defRPr sz="3600">
          <a:solidFill>
            <a:schemeClr val="tx2"/>
          </a:solidFill>
          <a:latin typeface="Franklin Gothic Medium" panose="020B0603020102020204" pitchFamily="34" charset="0"/>
        </a:defRPr>
      </a:lvl7pPr>
      <a:lvl8pPr marL="1371600" algn="l" rtl="0" fontAlgn="base">
        <a:spcBef>
          <a:spcPct val="0"/>
        </a:spcBef>
        <a:spcAft>
          <a:spcPct val="0"/>
        </a:spcAft>
        <a:defRPr sz="3600">
          <a:solidFill>
            <a:schemeClr val="tx2"/>
          </a:solidFill>
          <a:latin typeface="Franklin Gothic Medium" panose="020B0603020102020204" pitchFamily="34" charset="0"/>
        </a:defRPr>
      </a:lvl8pPr>
      <a:lvl9pPr marL="1828800" algn="l" rtl="0" fontAlgn="base">
        <a:spcBef>
          <a:spcPct val="0"/>
        </a:spcBef>
        <a:spcAft>
          <a:spcPct val="0"/>
        </a:spcAft>
        <a:defRPr sz="3600">
          <a:solidFill>
            <a:schemeClr val="tx2"/>
          </a:solidFill>
          <a:latin typeface="Franklin Gothic Medium" panose="020B0603020102020204" pitchFamily="34" charset="0"/>
        </a:defRPr>
      </a:lvl9pPr>
    </p:titleStyle>
    <p:bodyStyle>
      <a:lvl1pPr marL="342900" indent="-342900" algn="l" rtl="0" fontAlgn="base">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fontAlgn="base">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fontAlgn="base">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fontAlgn="base">
        <a:spcBef>
          <a:spcPct val="20000"/>
        </a:spcBef>
        <a:spcAft>
          <a:spcPct val="0"/>
        </a:spcAft>
        <a:buClr>
          <a:schemeClr val="accent1"/>
        </a:buClr>
        <a:buSzPct val="60000"/>
        <a:buFont typeface="Wingdings 2" panose="05020102010507070707"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mm-turist.si/images/izleti/egipt/egipt-giza.jpg">
            <a:extLst>
              <a:ext uri="{FF2B5EF4-FFF2-40B4-BE49-F238E27FC236}">
                <a16:creationId xmlns:a16="http://schemas.microsoft.com/office/drawing/2014/main" id="{2791FF5C-AFC5-444D-827B-FE35AD986EEB}"/>
              </a:ext>
            </a:extLst>
          </p:cNvPr>
          <p:cNvPicPr>
            <a:picLocks noChangeAspect="1" noChangeArrowheads="1"/>
          </p:cNvPicPr>
          <p:nvPr/>
        </p:nvPicPr>
        <p:blipFill>
          <a:blip r:embed="rId2"/>
          <a:srcRect/>
          <a:stretch>
            <a:fillRect/>
          </a:stretch>
        </p:blipFill>
        <p:spPr bwMode="auto">
          <a:xfrm>
            <a:off x="1908175" y="1484313"/>
            <a:ext cx="5256213" cy="3505200"/>
          </a:xfrm>
          <a:prstGeom prst="rect">
            <a:avLst/>
          </a:prstGeom>
        </p:spPr>
        <p:style>
          <a:lnRef idx="3">
            <a:schemeClr val="lt1"/>
          </a:lnRef>
          <a:fillRef idx="1">
            <a:schemeClr val="accent1"/>
          </a:fillRef>
          <a:effectRef idx="1">
            <a:schemeClr val="accent1"/>
          </a:effectRef>
          <a:fontRef idx="minor">
            <a:schemeClr val="lt1"/>
          </a:fontRef>
        </p:style>
      </p:pic>
      <p:sp>
        <p:nvSpPr>
          <p:cNvPr id="2" name="Naslov 1">
            <a:extLst>
              <a:ext uri="{FF2B5EF4-FFF2-40B4-BE49-F238E27FC236}">
                <a16:creationId xmlns:a16="http://schemas.microsoft.com/office/drawing/2014/main" id="{D0503967-6479-4B21-A66E-50BDBE51FC8F}"/>
              </a:ext>
            </a:extLst>
          </p:cNvPr>
          <p:cNvSpPr>
            <a:spLocks noGrp="1"/>
          </p:cNvSpPr>
          <p:nvPr>
            <p:ph type="ctrTitle"/>
          </p:nvPr>
        </p:nvSpPr>
        <p:spPr>
          <a:xfrm>
            <a:off x="683568" y="0"/>
            <a:ext cx="7128792" cy="1470025"/>
          </a:xfrm>
        </p:spPr>
        <p:txBody>
          <a:bodyPr/>
          <a:lstStyle/>
          <a:p>
            <a:pPr fontAlgn="auto">
              <a:spcAft>
                <a:spcPts val="0"/>
              </a:spcAft>
              <a:defRPr/>
            </a:pPr>
            <a:r>
              <a:rPr lang="sl-SI" dirty="0"/>
              <a:t>                       </a:t>
            </a:r>
            <a:br>
              <a:rPr lang="sl-SI" dirty="0"/>
            </a:br>
            <a:r>
              <a:rPr lang="sl-SI" dirty="0"/>
              <a:t>                     </a:t>
            </a:r>
            <a:r>
              <a:rPr lang="sl-SI" dirty="0">
                <a:latin typeface="Comic Sans MS" pitchFamily="66" charset="0"/>
              </a:rPr>
              <a:t>STARI</a:t>
            </a:r>
            <a:r>
              <a:rPr lang="sl-SI" dirty="0"/>
              <a:t> </a:t>
            </a:r>
            <a:r>
              <a:rPr lang="sl-SI" dirty="0">
                <a:latin typeface="Comic Sans MS" pitchFamily="66" charset="0"/>
              </a:rPr>
              <a:t>EGIPT</a:t>
            </a:r>
            <a:r>
              <a:rPr lang="sl-SI" dirty="0"/>
              <a:t>         </a:t>
            </a:r>
          </a:p>
        </p:txBody>
      </p:sp>
      <p:sp>
        <p:nvSpPr>
          <p:cNvPr id="3" name="Podnaslov 2">
            <a:extLst>
              <a:ext uri="{FF2B5EF4-FFF2-40B4-BE49-F238E27FC236}">
                <a16:creationId xmlns:a16="http://schemas.microsoft.com/office/drawing/2014/main" id="{90BF3C9F-E224-47C3-9DC0-668B4A83FD5C}"/>
              </a:ext>
            </a:extLst>
          </p:cNvPr>
          <p:cNvSpPr>
            <a:spLocks noGrp="1"/>
          </p:cNvSpPr>
          <p:nvPr>
            <p:ph type="subTitle" idx="1"/>
          </p:nvPr>
        </p:nvSpPr>
        <p:spPr>
          <a:xfrm>
            <a:off x="5943600" y="6165850"/>
            <a:ext cx="3200400" cy="431800"/>
          </a:xfrm>
        </p:spPr>
        <p:txBody>
          <a:bodyPr>
            <a:normAutofit/>
          </a:bodyPr>
          <a:lstStyle/>
          <a:p>
            <a:pPr fontAlgn="auto">
              <a:spcAft>
                <a:spcPts val="0"/>
              </a:spcAft>
              <a:buFont typeface="Wingdings 2"/>
              <a:buNone/>
              <a:defRPr/>
            </a:pPr>
            <a:endParaRPr lang="sl-SI" sz="2000" dirty="0">
              <a:latin typeface="Comic Sans MS" pitchFamily="66"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Ograda vsebine 2">
            <a:extLst>
              <a:ext uri="{FF2B5EF4-FFF2-40B4-BE49-F238E27FC236}">
                <a16:creationId xmlns:a16="http://schemas.microsoft.com/office/drawing/2014/main" id="{8DCAB513-8586-4B5F-B45B-7BA3BBD0BE8A}"/>
              </a:ext>
            </a:extLst>
          </p:cNvPr>
          <p:cNvSpPr>
            <a:spLocks noGrp="1"/>
          </p:cNvSpPr>
          <p:nvPr>
            <p:ph idx="1"/>
          </p:nvPr>
        </p:nvSpPr>
        <p:spPr>
          <a:xfrm>
            <a:off x="250825" y="1052513"/>
            <a:ext cx="8686800" cy="4525962"/>
          </a:xfrm>
        </p:spPr>
        <p:txBody>
          <a:bodyPr/>
          <a:lstStyle/>
          <a:p>
            <a:r>
              <a:rPr lang="sl-SI" altLang="sl-SI" sz="2400" b="1">
                <a:latin typeface="Comic Sans MS" panose="030F0702030302020204" pitchFamily="66" charset="0"/>
              </a:rPr>
              <a:t>Stari Egipt</a:t>
            </a:r>
            <a:r>
              <a:rPr lang="sl-SI" altLang="sl-SI" sz="2400">
                <a:latin typeface="Comic Sans MS" panose="030F0702030302020204" pitchFamily="66" charset="0"/>
              </a:rPr>
              <a:t> je naziv za eno od prvih visokih civilizacij, ki se je razvila v rodovitni dolini Nila.</a:t>
            </a:r>
          </a:p>
          <a:p>
            <a:r>
              <a:rPr lang="sl-SI" altLang="sl-SI" sz="2400">
                <a:latin typeface="Comic Sans MS" panose="030F0702030302020204" pitchFamily="66" charset="0"/>
              </a:rPr>
              <a:t> To obdobje je bilo približno od leta 3000 pr. n. št., ko je faraon Menes združil Spodnji Egipt in Zgornji Egipt do 525 pr. n. št., ko je bil Egipt priključen Perzijskemu imperiju</a:t>
            </a:r>
            <a:r>
              <a:rPr lang="sl-SI" altLang="sl-SI"/>
              <a:t>.</a:t>
            </a:r>
          </a:p>
        </p:txBody>
      </p:sp>
      <p:pic>
        <p:nvPicPr>
          <p:cNvPr id="11267" name="Picture 2" descr="http://www.gzs.si/images/clanki/img28371.jpg">
            <a:extLst>
              <a:ext uri="{FF2B5EF4-FFF2-40B4-BE49-F238E27FC236}">
                <a16:creationId xmlns:a16="http://schemas.microsoft.com/office/drawing/2014/main" id="{A46014E9-BEAF-4BDF-854A-3A49360D95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59338" y="3933825"/>
            <a:ext cx="4064000"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1A03BFA-AA28-4741-A7E5-2020CFD4777E}"/>
              </a:ext>
            </a:extLst>
          </p:cNvPr>
          <p:cNvSpPr>
            <a:spLocks noGrp="1"/>
          </p:cNvSpPr>
          <p:nvPr>
            <p:ph type="title"/>
          </p:nvPr>
        </p:nvSpPr>
        <p:spPr>
          <a:xfrm>
            <a:off x="251520" y="404664"/>
            <a:ext cx="8686800" cy="838200"/>
          </a:xfrm>
        </p:spPr>
        <p:txBody>
          <a:bodyPr/>
          <a:lstStyle/>
          <a:p>
            <a:pPr fontAlgn="auto">
              <a:spcAft>
                <a:spcPts val="0"/>
              </a:spcAft>
              <a:defRPr/>
            </a:pPr>
            <a:r>
              <a:rPr lang="sl-SI" sz="4000" dirty="0"/>
              <a:t>Razdelitev</a:t>
            </a:r>
            <a:r>
              <a:rPr lang="sl-SI" dirty="0"/>
              <a:t> starega </a:t>
            </a:r>
            <a:r>
              <a:rPr lang="sl-SI" dirty="0" err="1"/>
              <a:t>egipta</a:t>
            </a:r>
            <a:endParaRPr lang="sl-SI" dirty="0"/>
          </a:p>
        </p:txBody>
      </p:sp>
      <p:sp>
        <p:nvSpPr>
          <p:cNvPr id="3" name="Ograda vsebine 2">
            <a:extLst>
              <a:ext uri="{FF2B5EF4-FFF2-40B4-BE49-F238E27FC236}">
                <a16:creationId xmlns:a16="http://schemas.microsoft.com/office/drawing/2014/main" id="{A141FD8B-1F91-4D2B-999C-F4823A51B6DA}"/>
              </a:ext>
            </a:extLst>
          </p:cNvPr>
          <p:cNvSpPr>
            <a:spLocks noGrp="1"/>
          </p:cNvSpPr>
          <p:nvPr>
            <p:ph idx="1"/>
          </p:nvPr>
        </p:nvSpPr>
        <p:spPr>
          <a:xfrm>
            <a:off x="304800" y="1554163"/>
            <a:ext cx="8686800" cy="4970462"/>
          </a:xfrm>
        </p:spPr>
        <p:txBody>
          <a:bodyPr>
            <a:normAutofit/>
          </a:bodyPr>
          <a:lstStyle/>
          <a:p>
            <a:pPr fontAlgn="auto">
              <a:spcAft>
                <a:spcPts val="0"/>
              </a:spcAft>
              <a:buFont typeface="Wingdings 2"/>
              <a:buChar char=""/>
              <a:defRPr/>
            </a:pPr>
            <a:r>
              <a:rPr lang="sl-SI" sz="2400" dirty="0">
                <a:latin typeface="Comic Sans MS" pitchFamily="66" charset="0"/>
              </a:rPr>
              <a:t>Kronološko zgodovino Starega Egipta lahko razdelimo na dva načina:</a:t>
            </a:r>
          </a:p>
          <a:p>
            <a:pPr fontAlgn="auto">
              <a:spcAft>
                <a:spcPts val="0"/>
              </a:spcAft>
              <a:buFontTx/>
              <a:buChar char="-"/>
              <a:defRPr/>
            </a:pPr>
            <a:r>
              <a:rPr lang="sl-SI" sz="2400" dirty="0">
                <a:latin typeface="Comic Sans MS" pitchFamily="66" charset="0"/>
              </a:rPr>
              <a:t>po dinastija (31 dinastij) in</a:t>
            </a:r>
          </a:p>
          <a:p>
            <a:pPr fontAlgn="auto">
              <a:spcAft>
                <a:spcPts val="0"/>
              </a:spcAft>
              <a:buFontTx/>
              <a:buChar char="-"/>
              <a:defRPr/>
            </a:pPr>
            <a:r>
              <a:rPr lang="sl-SI" sz="2400" dirty="0">
                <a:latin typeface="Comic Sans MS" pitchFamily="66" charset="0"/>
              </a:rPr>
              <a:t>po razvoju.</a:t>
            </a:r>
          </a:p>
          <a:p>
            <a:pPr marL="514350" indent="-514350" fontAlgn="auto">
              <a:spcAft>
                <a:spcPts val="0"/>
              </a:spcAft>
              <a:buFont typeface="Wingdings 2"/>
              <a:buNone/>
              <a:defRPr/>
            </a:pPr>
            <a:endParaRPr lang="sl-SI" sz="2400" dirty="0">
              <a:latin typeface="Comic Sans MS" pitchFamily="66" charset="0"/>
            </a:endParaRPr>
          </a:p>
          <a:p>
            <a:pPr fontAlgn="auto">
              <a:spcAft>
                <a:spcPts val="0"/>
              </a:spcAft>
              <a:buFont typeface="Wingdings 2"/>
              <a:buChar char=""/>
              <a:defRPr/>
            </a:pPr>
            <a:r>
              <a:rPr lang="sl-SI" sz="2400" dirty="0">
                <a:latin typeface="Comic Sans MS" pitchFamily="66" charset="0"/>
              </a:rPr>
              <a:t>Naravna razdelitev Egipta:</a:t>
            </a:r>
          </a:p>
          <a:p>
            <a:pPr fontAlgn="auto">
              <a:spcAft>
                <a:spcPts val="0"/>
              </a:spcAft>
              <a:buFontTx/>
              <a:buChar char="-"/>
              <a:defRPr/>
            </a:pPr>
            <a:r>
              <a:rPr lang="sl-SI" sz="2400" dirty="0">
                <a:latin typeface="Comic Sans MS" pitchFamily="66" charset="0"/>
              </a:rPr>
              <a:t>ozko dolino zgornje Egiptovskega Nila,</a:t>
            </a:r>
          </a:p>
          <a:p>
            <a:pPr fontAlgn="auto">
              <a:spcAft>
                <a:spcPts val="0"/>
              </a:spcAft>
              <a:buFontTx/>
              <a:buChar char="-"/>
              <a:defRPr/>
            </a:pPr>
            <a:r>
              <a:rPr lang="sl-SI" sz="2400" dirty="0">
                <a:latin typeface="Comic Sans MS" pitchFamily="66" charset="0"/>
              </a:rPr>
              <a:t>široko delto,</a:t>
            </a:r>
          </a:p>
          <a:p>
            <a:pPr fontAlgn="auto">
              <a:spcAft>
                <a:spcPts val="0"/>
              </a:spcAft>
              <a:buFontTx/>
              <a:buChar char="-"/>
              <a:defRPr/>
            </a:pPr>
            <a:r>
              <a:rPr lang="sl-SI" sz="2400" dirty="0">
                <a:latin typeface="Comic Sans MS" pitchFamily="66" charset="0"/>
              </a:rPr>
              <a:t>zahodne in vzhodne puščavske dele z oazami.</a:t>
            </a:r>
          </a:p>
          <a:p>
            <a:pPr fontAlgn="auto">
              <a:spcAft>
                <a:spcPts val="0"/>
              </a:spcAft>
              <a:buFontTx/>
              <a:buChar char="-"/>
              <a:defRPr/>
            </a:pPr>
            <a:endParaRPr lang="sl-SI" sz="2400" dirty="0">
              <a:latin typeface="Comic Sans MS" pitchFamily="66" charset="0"/>
            </a:endParaRPr>
          </a:p>
          <a:p>
            <a:pPr marL="514350" indent="-514350" fontAlgn="auto">
              <a:spcAft>
                <a:spcPts val="0"/>
              </a:spcAft>
              <a:buFont typeface="Franklin Gothic Book" pitchFamily="34" charset="0"/>
              <a:buChar char="×"/>
              <a:defRPr/>
            </a:pPr>
            <a:endParaRPr lang="sl-SI" sz="2800" dirty="0">
              <a:latin typeface="Comic Sans MS" pitchFamily="66" charset="0"/>
            </a:endParaRPr>
          </a:p>
          <a:p>
            <a:pPr fontAlgn="auto">
              <a:spcAft>
                <a:spcPts val="0"/>
              </a:spcAft>
              <a:buFont typeface="Wingdings 2"/>
              <a:buNone/>
              <a:defRPr/>
            </a:pPr>
            <a:endParaRPr lang="sl-SI" dirty="0"/>
          </a:p>
          <a:p>
            <a:pPr fontAlgn="auto">
              <a:spcAft>
                <a:spcPts val="0"/>
              </a:spcAft>
              <a:buFont typeface="Wingdings 2"/>
              <a:buNone/>
              <a:defRPr/>
            </a:pPr>
            <a:endParaRPr lang="sl-SI" dirty="0"/>
          </a:p>
          <a:p>
            <a:pPr fontAlgn="auto">
              <a:spcAft>
                <a:spcPts val="0"/>
              </a:spcAft>
              <a:buFont typeface="Wingdings 2"/>
              <a:buNone/>
              <a:defRPr/>
            </a:pPr>
            <a:endParaRPr lang="sl-SI" dirty="0"/>
          </a:p>
          <a:p>
            <a:pPr fontAlgn="auto">
              <a:spcAft>
                <a:spcPts val="0"/>
              </a:spcAft>
              <a:buFont typeface="Wingdings 2"/>
              <a:buChar char=""/>
              <a:defRPr/>
            </a:pPr>
            <a:endParaRPr lang="sl-SI"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0CB96A1-8691-49AD-ABDD-BBC3192E8F2B}"/>
              </a:ext>
            </a:extLst>
          </p:cNvPr>
          <p:cNvSpPr>
            <a:spLocks noGrp="1"/>
          </p:cNvSpPr>
          <p:nvPr>
            <p:ph type="title"/>
          </p:nvPr>
        </p:nvSpPr>
        <p:spPr>
          <a:xfrm>
            <a:off x="251520" y="404664"/>
            <a:ext cx="8686800" cy="838200"/>
          </a:xfrm>
        </p:spPr>
        <p:txBody>
          <a:bodyPr/>
          <a:lstStyle/>
          <a:p>
            <a:pPr fontAlgn="auto">
              <a:spcAft>
                <a:spcPts val="0"/>
              </a:spcAft>
              <a:defRPr/>
            </a:pPr>
            <a:r>
              <a:rPr lang="sl-SI" dirty="0"/>
              <a:t>Razvoj</a:t>
            </a:r>
            <a:r>
              <a:rPr lang="sl-SI" dirty="0">
                <a:latin typeface="+mn-lt"/>
              </a:rPr>
              <a:t> </a:t>
            </a:r>
            <a:r>
              <a:rPr lang="sl-SI" dirty="0"/>
              <a:t>starega </a:t>
            </a:r>
            <a:r>
              <a:rPr lang="sl-SI" dirty="0" err="1"/>
              <a:t>egipta</a:t>
            </a:r>
            <a:endParaRPr lang="sl-SI" dirty="0"/>
          </a:p>
        </p:txBody>
      </p:sp>
      <p:sp>
        <p:nvSpPr>
          <p:cNvPr id="3" name="Ograda vsebine 2">
            <a:extLst>
              <a:ext uri="{FF2B5EF4-FFF2-40B4-BE49-F238E27FC236}">
                <a16:creationId xmlns:a16="http://schemas.microsoft.com/office/drawing/2014/main" id="{6D46ADDF-38C1-47F1-B0FB-C950357AFF37}"/>
              </a:ext>
            </a:extLst>
          </p:cNvPr>
          <p:cNvSpPr>
            <a:spLocks noGrp="1"/>
          </p:cNvSpPr>
          <p:nvPr>
            <p:ph idx="1"/>
          </p:nvPr>
        </p:nvSpPr>
        <p:spPr>
          <a:xfrm>
            <a:off x="304800" y="1412875"/>
            <a:ext cx="8686800" cy="4248150"/>
          </a:xfrm>
        </p:spPr>
        <p:txBody>
          <a:bodyPr>
            <a:normAutofit fontScale="92500" lnSpcReduction="10000"/>
          </a:bodyPr>
          <a:lstStyle/>
          <a:p>
            <a:pPr fontAlgn="auto">
              <a:spcAft>
                <a:spcPts val="0"/>
              </a:spcAft>
              <a:buFont typeface="Wingdings 2"/>
              <a:buChar char=""/>
              <a:defRPr/>
            </a:pPr>
            <a:r>
              <a:rPr lang="sl-SI" sz="2600" b="1" dirty="0"/>
              <a:t>STARA DRŽAVA</a:t>
            </a:r>
          </a:p>
          <a:p>
            <a:pPr fontAlgn="auto">
              <a:spcAft>
                <a:spcPts val="0"/>
              </a:spcAft>
              <a:buFont typeface="Wingdings 2"/>
              <a:buNone/>
              <a:defRPr/>
            </a:pPr>
            <a:r>
              <a:rPr lang="sl-SI" sz="2600" dirty="0"/>
              <a:t>     je nastala z združitvijo Zgornjega Egipta in Spodnjega Egipta, ki ju je združil faraon </a:t>
            </a:r>
            <a:r>
              <a:rPr lang="sl-SI" sz="2600" dirty="0" err="1"/>
              <a:t>Menes</a:t>
            </a:r>
            <a:r>
              <a:rPr lang="sl-SI" sz="2600" dirty="0"/>
              <a:t>. Za prestolnico je določil mesto Memfis državo pa je razdelil na 42 okrožij ali </a:t>
            </a:r>
            <a:r>
              <a:rPr lang="sl-SI" sz="2600" dirty="0" err="1"/>
              <a:t>nomov</a:t>
            </a:r>
            <a:r>
              <a:rPr lang="sl-SI" sz="2600" dirty="0"/>
              <a:t>, ki so jim vladali </a:t>
            </a:r>
            <a:r>
              <a:rPr lang="sl-SI" sz="2600" dirty="0" err="1"/>
              <a:t>nomarhi</a:t>
            </a:r>
            <a:r>
              <a:rPr lang="sl-SI" sz="2600" dirty="0"/>
              <a:t>. Z izumrtjem osme dinastije je propadla stara država.</a:t>
            </a:r>
          </a:p>
          <a:p>
            <a:pPr fontAlgn="auto">
              <a:spcAft>
                <a:spcPts val="0"/>
              </a:spcAft>
              <a:buFont typeface="Wingdings 2"/>
              <a:buNone/>
              <a:defRPr/>
            </a:pPr>
            <a:endParaRPr lang="sl-SI" sz="2600" dirty="0"/>
          </a:p>
          <a:p>
            <a:pPr fontAlgn="auto">
              <a:spcAft>
                <a:spcPts val="0"/>
              </a:spcAft>
              <a:buFont typeface="Wingdings 2"/>
              <a:buNone/>
              <a:defRPr/>
            </a:pPr>
            <a:r>
              <a:rPr lang="sl-SI" sz="2600" b="1" dirty="0"/>
              <a:t>1 VMESNO OBDOBJE</a:t>
            </a:r>
          </a:p>
          <a:p>
            <a:pPr fontAlgn="auto">
              <a:spcAft>
                <a:spcPts val="0"/>
              </a:spcAft>
              <a:buFont typeface="Wingdings 2"/>
              <a:buNone/>
              <a:defRPr/>
            </a:pPr>
            <a:r>
              <a:rPr lang="sl-SI" sz="2600" dirty="0"/>
              <a:t>    Nato je sledilo prvo vmesno obdobje in sicer Egipt je razpadel na dva dela, sledilo je 200 let </a:t>
            </a:r>
            <a:r>
              <a:rPr lang="sl-SI" sz="2600" dirty="0" err="1"/>
              <a:t>nevladja</a:t>
            </a:r>
            <a:r>
              <a:rPr lang="sl-SI" sz="2600" dirty="0"/>
              <a:t>, državljanskih vojn in uporov.</a:t>
            </a:r>
          </a:p>
          <a:p>
            <a:pPr fontAlgn="auto">
              <a:spcAft>
                <a:spcPts val="0"/>
              </a:spcAft>
              <a:buFont typeface="Wingdings 2"/>
              <a:buNone/>
              <a:defRPr/>
            </a:pPr>
            <a:endParaRPr lang="sl-SI" sz="3400" dirty="0"/>
          </a:p>
          <a:p>
            <a:pPr fontAlgn="auto">
              <a:spcAft>
                <a:spcPts val="0"/>
              </a:spcAft>
              <a:buFont typeface="Wingdings 2"/>
              <a:buNone/>
              <a:defRPr/>
            </a:pPr>
            <a:endParaRPr lang="sl-SI" sz="3400" b="1" dirty="0"/>
          </a:p>
          <a:p>
            <a:pPr fontAlgn="auto">
              <a:spcAft>
                <a:spcPts val="0"/>
              </a:spcAft>
              <a:buFont typeface="Wingdings 2"/>
              <a:buNone/>
              <a:defRPr/>
            </a:pPr>
            <a:endParaRPr lang="sl-SI"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Ograda vsebine 2">
            <a:extLst>
              <a:ext uri="{FF2B5EF4-FFF2-40B4-BE49-F238E27FC236}">
                <a16:creationId xmlns:a16="http://schemas.microsoft.com/office/drawing/2014/main" id="{1D010545-9A47-47C9-9A17-E6F8B7328424}"/>
              </a:ext>
            </a:extLst>
          </p:cNvPr>
          <p:cNvSpPr>
            <a:spLocks noGrp="1"/>
          </p:cNvSpPr>
          <p:nvPr>
            <p:ph idx="1"/>
          </p:nvPr>
        </p:nvSpPr>
        <p:spPr>
          <a:xfrm>
            <a:off x="304800" y="1125538"/>
            <a:ext cx="8686800" cy="5732462"/>
          </a:xfrm>
        </p:spPr>
        <p:txBody>
          <a:bodyPr/>
          <a:lstStyle/>
          <a:p>
            <a:r>
              <a:rPr lang="sl-SI" altLang="sl-SI" sz="2400" b="1"/>
              <a:t>SREDNJA DRŽAVA</a:t>
            </a:r>
          </a:p>
          <a:p>
            <a:pPr>
              <a:buFont typeface="Wingdings 2" panose="05020102010507070707" pitchFamily="18" charset="2"/>
              <a:buNone/>
            </a:pPr>
            <a:r>
              <a:rPr lang="sl-SI" altLang="sl-SI" sz="2400"/>
              <a:t>    Po koncu dolgotrajne državljanske vojne so na oblast prišli zmagovalci, tebanski knezi, ki so znova združili Egipt v eno samo državo. Prestolnica je postalo mesto Tebe, ki se danes imenuje Luksor.Trgovali so z mnogimi azijskimi državami ter so kopali turkiz in baker.</a:t>
            </a:r>
          </a:p>
          <a:p>
            <a:pPr>
              <a:buFont typeface="Wingdings 2" panose="05020102010507070707" pitchFamily="18" charset="2"/>
              <a:buNone/>
            </a:pPr>
            <a:r>
              <a:rPr lang="sl-SI" altLang="sl-SI" sz="2400"/>
              <a:t>     Faraon Sezostriz III. je v 19. stoletju pr. n. š. razpustil nomarhe ter centraliziral državo. Upravo je razdelil na 3 oddelke, ki so bili podrejeni vezirju:</a:t>
            </a:r>
          </a:p>
          <a:p>
            <a:pPr>
              <a:buFont typeface="Wingdings 2" panose="05020102010507070707" pitchFamily="18" charset="2"/>
              <a:buNone/>
            </a:pPr>
            <a:r>
              <a:rPr lang="sl-SI" altLang="sl-SI" sz="2400" b="1"/>
              <a:t>-   Severni, Srednji in Južni Egipt.</a:t>
            </a:r>
          </a:p>
          <a:p>
            <a:pPr>
              <a:buFont typeface="Wingdings 2" panose="05020102010507070707" pitchFamily="18" charset="2"/>
              <a:buNone/>
            </a:pPr>
            <a:endParaRPr lang="sl-SI" altLang="sl-SI" sz="2400"/>
          </a:p>
          <a:p>
            <a:pPr>
              <a:buFont typeface="Wingdings 2" panose="05020102010507070707" pitchFamily="18" charset="2"/>
              <a:buNone/>
            </a:pPr>
            <a:endParaRPr lang="sl-SI" altLang="sl-SI"/>
          </a:p>
          <a:p>
            <a:endParaRPr lang="sl-SI" altLang="sl-SI"/>
          </a:p>
          <a:p>
            <a:endParaRPr lang="sl-SI" altLang="sl-SI"/>
          </a:p>
          <a:p>
            <a:endParaRPr lang="sl-SI" altLang="sl-SI"/>
          </a:p>
          <a:p>
            <a:endParaRPr lang="sl-SI" altLang="sl-SI"/>
          </a:p>
          <a:p>
            <a:endParaRPr lang="sl-SI" altLang="sl-SI"/>
          </a:p>
        </p:txBody>
      </p:sp>
      <p:pic>
        <p:nvPicPr>
          <p:cNvPr id="14339" name="Picture 1" descr="C:\Users\Admir\Desktop\egipt1.jpg">
            <a:extLst>
              <a:ext uri="{FF2B5EF4-FFF2-40B4-BE49-F238E27FC236}">
                <a16:creationId xmlns:a16="http://schemas.microsoft.com/office/drawing/2014/main" id="{32966CCC-094A-4FA9-AEE0-67C4429210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3800" y="4437063"/>
            <a:ext cx="3816350" cy="230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1C56275-FDA7-4789-B1F5-9ED4B8EDA3B1}"/>
              </a:ext>
            </a:extLst>
          </p:cNvPr>
          <p:cNvSpPr>
            <a:spLocks noGrp="1"/>
          </p:cNvSpPr>
          <p:nvPr>
            <p:ph type="title"/>
          </p:nvPr>
        </p:nvSpPr>
        <p:spPr>
          <a:xfrm>
            <a:off x="304800" y="457200"/>
            <a:ext cx="8686800" cy="307975"/>
          </a:xfrm>
        </p:spPr>
        <p:txBody>
          <a:bodyPr>
            <a:normAutofit fontScale="90000"/>
          </a:bodyPr>
          <a:lstStyle/>
          <a:p>
            <a:pPr fontAlgn="auto">
              <a:spcAft>
                <a:spcPts val="0"/>
              </a:spcAft>
              <a:defRPr/>
            </a:pPr>
            <a:endParaRPr lang="sl-SI" dirty="0"/>
          </a:p>
        </p:txBody>
      </p:sp>
      <p:sp>
        <p:nvSpPr>
          <p:cNvPr id="15363" name="Ograda vsebine 2">
            <a:extLst>
              <a:ext uri="{FF2B5EF4-FFF2-40B4-BE49-F238E27FC236}">
                <a16:creationId xmlns:a16="http://schemas.microsoft.com/office/drawing/2014/main" id="{EAE1FD09-5621-4633-89D5-99299179F160}"/>
              </a:ext>
            </a:extLst>
          </p:cNvPr>
          <p:cNvSpPr>
            <a:spLocks noGrp="1"/>
          </p:cNvSpPr>
          <p:nvPr>
            <p:ph idx="1"/>
          </p:nvPr>
        </p:nvSpPr>
        <p:spPr>
          <a:xfrm>
            <a:off x="304800" y="1268413"/>
            <a:ext cx="8686800" cy="4811712"/>
          </a:xfrm>
        </p:spPr>
        <p:txBody>
          <a:bodyPr/>
          <a:lstStyle/>
          <a:p>
            <a:r>
              <a:rPr lang="sl-SI" altLang="sl-SI" sz="2400" b="1"/>
              <a:t>2 VMESNA DRŽAVA</a:t>
            </a:r>
          </a:p>
          <a:p>
            <a:pPr>
              <a:buFont typeface="Wingdings 2" panose="05020102010507070707" pitchFamily="18" charset="2"/>
              <a:buNone/>
            </a:pPr>
            <a:r>
              <a:rPr lang="sl-SI" altLang="sl-SI" sz="2400" b="1"/>
              <a:t>    </a:t>
            </a:r>
            <a:r>
              <a:rPr lang="sl-SI" altLang="sl-SI" sz="2400"/>
              <a:t>Z začetkom tega vmesnega obdobja je Egipt gospodarsko in politično oslabel, poleg tega pa so se v 17. stol. pr. n. št. preselili še Hiksi. Prišleki so zavladali za skoraj 100 let in v tem času obogatili egipčansko vojsko z bojnimi vozovi. bronastimi puščičnimi konicami in konji, ki so jih pogosto uporabljali.</a:t>
            </a:r>
            <a:endParaRPr lang="sl-SI" altLang="sl-SI" sz="2400" b="1"/>
          </a:p>
        </p:txBody>
      </p:sp>
      <p:pic>
        <p:nvPicPr>
          <p:cNvPr id="15364" name="Picture 4" descr="http://www2.arnes.si/%7Eosljprule9/9_skupina/pisar.jpg">
            <a:extLst>
              <a:ext uri="{FF2B5EF4-FFF2-40B4-BE49-F238E27FC236}">
                <a16:creationId xmlns:a16="http://schemas.microsoft.com/office/drawing/2014/main" id="{9653EFA3-C4FC-41C2-9173-3A3D8FCC35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063" y="3644900"/>
            <a:ext cx="3190875" cy="295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6" descr="http://www.erevija.com/slike/Faraon%20Tutankamon%2076.jpg">
            <a:extLst>
              <a:ext uri="{FF2B5EF4-FFF2-40B4-BE49-F238E27FC236}">
                <a16:creationId xmlns:a16="http://schemas.microsoft.com/office/drawing/2014/main" id="{D50E8727-F907-49B8-8A6C-97935643B5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0113" y="3644900"/>
            <a:ext cx="3381375" cy="288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CAB38A7-626B-4F14-A7CC-C8C7FF6F8F2B}"/>
              </a:ext>
            </a:extLst>
          </p:cNvPr>
          <p:cNvSpPr>
            <a:spLocks noGrp="1"/>
          </p:cNvSpPr>
          <p:nvPr>
            <p:ph type="title"/>
          </p:nvPr>
        </p:nvSpPr>
        <p:spPr/>
        <p:txBody>
          <a:bodyPr/>
          <a:lstStyle/>
          <a:p>
            <a:pPr fontAlgn="auto">
              <a:spcAft>
                <a:spcPts val="0"/>
              </a:spcAft>
              <a:defRPr/>
            </a:pPr>
            <a:r>
              <a:rPr lang="sl-SI" dirty="0"/>
              <a:t>Nova država</a:t>
            </a:r>
          </a:p>
        </p:txBody>
      </p:sp>
      <p:sp>
        <p:nvSpPr>
          <p:cNvPr id="16387" name="Ograda vsebine 2">
            <a:extLst>
              <a:ext uri="{FF2B5EF4-FFF2-40B4-BE49-F238E27FC236}">
                <a16:creationId xmlns:a16="http://schemas.microsoft.com/office/drawing/2014/main" id="{88EFAA47-20DA-4258-8D4F-D9EE508753AC}"/>
              </a:ext>
            </a:extLst>
          </p:cNvPr>
          <p:cNvSpPr>
            <a:spLocks noGrp="1"/>
          </p:cNvSpPr>
          <p:nvPr>
            <p:ph idx="1"/>
          </p:nvPr>
        </p:nvSpPr>
        <p:spPr>
          <a:xfrm>
            <a:off x="304800" y="1554163"/>
            <a:ext cx="8299450" cy="2667000"/>
          </a:xfrm>
        </p:spPr>
        <p:txBody>
          <a:bodyPr/>
          <a:lstStyle/>
          <a:p>
            <a:r>
              <a:rPr lang="sl-SI" altLang="sl-SI" sz="2400"/>
              <a:t>Novo državo je ustanovil začetnik 18. dinastije Ahmoze v 16. stoletju pr.n.št. Iz Egipta je pregnal Hikse in ga združil pod enotno državo s sedežem v Tebah. Faraoni so spet postali božanska bitja, vpeljal je tudi poroke med brati in sestrami v faraonskih družinah. Njegova grobnica je v Dolini kraljev</a:t>
            </a:r>
            <a:r>
              <a:rPr lang="sl-SI" altLang="sl-SI" sz="2800"/>
              <a:t>.</a:t>
            </a:r>
          </a:p>
          <a:p>
            <a:pPr>
              <a:buFont typeface="Wingdings 2" panose="05020102010507070707" pitchFamily="18" charset="2"/>
              <a:buNone/>
            </a:pPr>
            <a:endParaRPr lang="sl-SI" altLang="sl-SI" sz="2800"/>
          </a:p>
        </p:txBody>
      </p:sp>
      <p:pic>
        <p:nvPicPr>
          <p:cNvPr id="16388" name="Picture 2" descr="http://www.hrstud.unizg.hr/sites/cae/egipat/spomenici/197_velika.jpg">
            <a:extLst>
              <a:ext uri="{FF2B5EF4-FFF2-40B4-BE49-F238E27FC236}">
                <a16:creationId xmlns:a16="http://schemas.microsoft.com/office/drawing/2014/main" id="{A5748A4B-6CC6-49B8-B39C-D2D0B1E3BE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2138" y="4221163"/>
            <a:ext cx="3960812" cy="237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Ograda vsebine 2">
            <a:extLst>
              <a:ext uri="{FF2B5EF4-FFF2-40B4-BE49-F238E27FC236}">
                <a16:creationId xmlns:a16="http://schemas.microsoft.com/office/drawing/2014/main" id="{093BB3B2-DA9A-48F3-9341-A2D3D6C774B8}"/>
              </a:ext>
            </a:extLst>
          </p:cNvPr>
          <p:cNvSpPr>
            <a:spLocks noGrp="1"/>
          </p:cNvSpPr>
          <p:nvPr>
            <p:ph idx="1"/>
          </p:nvPr>
        </p:nvSpPr>
        <p:spPr>
          <a:xfrm>
            <a:off x="304800" y="1125538"/>
            <a:ext cx="8686800" cy="4954587"/>
          </a:xfrm>
        </p:spPr>
        <p:txBody>
          <a:bodyPr/>
          <a:lstStyle/>
          <a:p>
            <a:r>
              <a:rPr lang="sl-SI" altLang="sl-SI" sz="2400" b="1"/>
              <a:t>POZNA DOBA</a:t>
            </a:r>
          </a:p>
          <a:p>
            <a:pPr>
              <a:buFont typeface="Wingdings 2" panose="05020102010507070707" pitchFamily="18" charset="2"/>
              <a:buNone/>
            </a:pPr>
            <a:r>
              <a:rPr lang="sl-SI" altLang="sl-SI" sz="2400"/>
              <a:t>    Egipt je še zadnji razcvet doživel pod vladarji 26. ali Saitske dinastije, ki so imeli prestolnico v mestu Sais. Egipt je bil znova združen v enotno državo. Državo je varovala vojska, sestavljena iz tujih najemnikov, poleg tega pa so navezali stike z Grki. Iz tega obdobja je najbolj znan faraon Neho II.</a:t>
            </a:r>
          </a:p>
          <a:p>
            <a:r>
              <a:rPr lang="sl-SI" altLang="sl-SI" sz="2400"/>
              <a:t>Leta 525 pr. n. št. je perzijski kralj Kambiz II. osvojil Egipt in ga spremenil v perzijsko provinco. S tem se je končalo obdobje starega Egipta.</a:t>
            </a:r>
          </a:p>
          <a:p>
            <a:endParaRPr lang="sl-SI" altLang="sl-SI" sz="2400"/>
          </a:p>
        </p:txBody>
      </p:sp>
      <p:pic>
        <p:nvPicPr>
          <p:cNvPr id="17411" name="Picture 2" descr="http://web.sc-celje.si/tomi/seminarske2008/Kulture/Primoz_Lokosek/zacetna_stran/giza8.jpg">
            <a:extLst>
              <a:ext uri="{FF2B5EF4-FFF2-40B4-BE49-F238E27FC236}">
                <a16:creationId xmlns:a16="http://schemas.microsoft.com/office/drawing/2014/main" id="{BAFAFC49-6B71-4041-B83B-D3305D8758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775" y="4292600"/>
            <a:ext cx="6143625" cy="2420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otovanje">
  <a:themeElements>
    <a:clrScheme name="Potovanj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otovanj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otovanj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Override1.xml><?xml version="1.0" encoding="utf-8"?>
<a:themeOverride xmlns:a="http://schemas.openxmlformats.org/drawingml/2006/main">
  <a:clrScheme name="Potovanj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0</TotalTime>
  <Words>509</Words>
  <Application>Microsoft Office PowerPoint</Application>
  <PresentationFormat>On-screen Show (4:3)</PresentationFormat>
  <Paragraphs>39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Comic Sans MS</vt:lpstr>
      <vt:lpstr>Franklin Gothic Book</vt:lpstr>
      <vt:lpstr>Franklin Gothic Medium</vt:lpstr>
      <vt:lpstr>Wingdings 2</vt:lpstr>
      <vt:lpstr>Potovanje</vt:lpstr>
      <vt:lpstr>                                             STARI EGIPT         </vt:lpstr>
      <vt:lpstr>PowerPoint Presentation</vt:lpstr>
      <vt:lpstr>Razdelitev starega egipta</vt:lpstr>
      <vt:lpstr>Razvoj starega egipta</vt:lpstr>
      <vt:lpstr>PowerPoint Presentation</vt:lpstr>
      <vt:lpstr>PowerPoint Presentation</vt:lpstr>
      <vt:lpstr>Nova država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2019-06-03T09:14:40Z</dcterms:created>
  <dcterms:modified xsi:type="dcterms:W3CDTF">2019-06-03T09:14:40Z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