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4"/>
  </p:notesMasterIdLst>
  <p:sldIdLst>
    <p:sldId id="261" r:id="rId2"/>
    <p:sldId id="264" r:id="rId3"/>
    <p:sldId id="268" r:id="rId4"/>
    <p:sldId id="266" r:id="rId5"/>
    <p:sldId id="276" r:id="rId6"/>
    <p:sldId id="267" r:id="rId7"/>
    <p:sldId id="278" r:id="rId8"/>
    <p:sldId id="269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00CC"/>
    <a:srgbClr val="FF00FF"/>
    <a:srgbClr val="0099FF"/>
    <a:srgbClr val="3399FF"/>
    <a:srgbClr val="0000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B833B6A1-7FAC-4C17-AE91-CB1C503686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04B3768-A35A-45BC-9A70-0645E81F5D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9F521-94C2-40E5-8235-E544682222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EABD1DD0-9131-49A4-8D85-1D2868C7C1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F26234B-8431-44E6-BAE2-84F284FCF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4465F45-0C8E-4C19-953C-6CD96ACAC1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EEECD84-9001-4A1D-9203-17AFCAF10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060A4E9-90D5-4DBB-BB0A-85CA46A1E3C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88C2EDE4-D94F-481C-856C-C9F7E1F281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F74248BD-D9D5-41F0-90FF-881C09717D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9B45145F-38DF-4D89-AA78-D85EBB773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BC54517-F744-436E-B4F2-42ED8815E103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733B747F-85F5-4AC3-A9B9-AC82968999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DCD1CA88-3F91-49DE-AAC0-CE50BDC20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C934C23E-AF32-477E-A034-F236A2DE4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78929BC-E15D-466D-B289-5A5BEC2C398D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9">
            <a:extLst>
              <a:ext uri="{FF2B5EF4-FFF2-40B4-BE49-F238E27FC236}">
                <a16:creationId xmlns:a16="http://schemas.microsoft.com/office/drawing/2014/main" id="{18C713A2-A213-4373-AC64-EAFBEE561C9F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0309FB49-1B2A-4263-BF9B-76DFD594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0B9F1BF-2208-43B3-B917-0280D3F509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520B72AA-725B-4DB3-A60B-865388F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523A114F-5FC8-4532-8B9F-ABE1F385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8ECCCDA0-CB03-495D-9F37-D81892552B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161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D3CF836-0034-4AFB-989B-A51D9305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BE1D-E4FD-430D-A67F-DCCD1E4507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05429C5-33B1-4449-9DFD-B4D2C5FF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A3664A5-C0A1-4935-BD86-44A17A71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9F41-4D6B-4BE7-8650-9413290830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5024351-F397-47B2-A49D-D8653691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BB29-98B4-41CB-BAF2-D2CEA422A95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E8D8B41-8159-4774-8DA2-A167F61B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71D86D6-C516-4E88-8215-449182B9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23688-5683-4779-A15D-C6C517DDD5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37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C04284C-D51A-4C87-BF8B-26152948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7A32-8231-4653-A44E-DAF443BC2C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B56124B-1FF1-4B6D-A80B-7C449FE8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75123C4-FD6F-430B-83B1-F4AE14DE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642E8-EEAE-4429-8096-DF0BBAF5EB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257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55E9DE6D-A2F5-4AC0-B13B-E5587FC82DDD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11">
            <a:extLst>
              <a:ext uri="{FF2B5EF4-FFF2-40B4-BE49-F238E27FC236}">
                <a16:creationId xmlns:a16="http://schemas.microsoft.com/office/drawing/2014/main" id="{3114995F-6AB6-41E7-BEB7-42604F59C459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A5291BE0-5BC4-4E2D-96A9-FFF0E14A5129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DB42AB81-868B-43F3-BFD0-A0905BC250A3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AE60C4B5-7759-44A8-AE3F-12A133A9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DF88-D46B-4759-B77D-E15BD8E9DA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E720A9B6-95A6-4140-8727-83C01E54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E5B6C808-4565-435A-9C35-5751C92D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FBBCB672-0877-4B51-BD8D-8F58986E85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439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03991C6-9FC0-4D48-B374-3218171F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45B0-D0B9-4B11-8C3B-71FE3727CD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DE5B7D8-2A65-48C3-B041-505CDB0A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6417512-6B83-4EFE-BB43-1411CA5D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E1DB-BA0C-4CD9-909E-8A58D8E9FD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351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E1D0EE96-D9D2-48C5-A613-E756998B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AE1E3-A0ED-4A14-9C01-BD5BAC7EE13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EECD1B51-EB4B-43BB-B3AC-D42EC77E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89588E4-C9D7-41C0-B1EF-B22D2EE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5AB18DE3-A565-491F-9234-43F736C004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168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1B7BFC2A-A232-4C17-9E29-A6A18947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F368-E6AC-47BE-8B3B-2B0541E1E0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C6E55E9A-3A8A-4B40-B4F8-DBCFC30B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21581851-A083-4510-A0DF-2F3009FA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9FBD-A1D4-48E7-81C9-B80DBDD57B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22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2F1EEC3E-BC9E-4E19-B798-E2F47CE5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62D2-9023-4461-B9D4-EAABB5A494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94FC2335-2AD0-4F38-A23A-DA10100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3ABEFCA-D82C-4993-84EE-DBA2BD6E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60A3-2417-4F4E-AFEB-09DE14F6C5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68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32B9E2A8-8A52-4258-840C-383ABE1D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855FBBD-A38A-41D0-9A2E-119E66CEF6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F82EFB2-6C61-4337-ACD2-5ABA5C4A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B3D23C3-9283-4473-9C9C-44CC648E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664D04DA-5ECB-4AF5-8D68-AFACB67B85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069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36D2D5B-D44B-438E-9F4C-1F680E74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7B597A2-E53A-46AB-B268-A0BE108851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B77A3F5-106F-4715-ADFD-CDCAE909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9E7175B-12E4-4DB5-A8F9-E1C89971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A008C4A4-5AAA-4B4A-9314-CF5C80154D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47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82A19499-2C6F-47F6-A236-6C6DD45980B3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0E24B007-C417-420B-8619-248E23F9FF7B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7E267D75-2C68-4C2C-8816-ECB5644830BC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75D53D0-9FF1-4EC1-A515-3C9804EC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44DB13BC-B9D6-417C-9916-B3113E180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95DB836-7C66-45AF-8CA4-1A2341D78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E6CA1-3C79-4A84-A7F4-D74596813E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E816709-AB63-4861-BA24-B7060A7D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54C41BF1-800B-4194-8D45-8EE0CAA63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AFF4DAC0-DE1A-4B60-9C16-9AFE4C818AF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11" r:id="rId6"/>
    <p:sldLayoutId id="2147483812" r:id="rId7"/>
    <p:sldLayoutId id="2147483820" r:id="rId8"/>
    <p:sldLayoutId id="2147483821" r:id="rId9"/>
    <p:sldLayoutId id="2147483813" r:id="rId10"/>
    <p:sldLayoutId id="2147483814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11607-95AB-4985-9CA6-80EEBEF9E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4438002" cy="252028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ELIZABETA</a:t>
            </a:r>
            <a:br>
              <a:rPr lang="sl-SI" sz="4800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</a:br>
            <a:r>
              <a:rPr lang="sl-SI" sz="4800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BAVARSKA- SISSI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2505FB-64A5-4844-9C76-89BB28D92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4968552" cy="2376264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E2FB540-DCC3-4224-B536-49F8B654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1359">
            <a:off x="5103504" y="1844269"/>
            <a:ext cx="3603269" cy="302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B0A55-3C7A-4760-A996-99BA27E8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SMRT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C5B27E7-E771-4C03-BB37-A8771A858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256212"/>
          </a:xfrm>
        </p:spPr>
        <p:txBody>
          <a:bodyPr>
            <a:normAutofit fontScale="4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5900" dirty="0"/>
              <a:t>Na poti v pristanišče je proti Elizabeti planil moški in jo podrl na tla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5900" dirty="0"/>
              <a:t>Njena spremljevalka je mislila da je cesarici slabo od padca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5900" dirty="0"/>
              <a:t>Kmalu so ugotovili, da jo je njen napadalec </a:t>
            </a:r>
            <a:r>
              <a:rPr lang="sl-SI" sz="5900" dirty="0" err="1"/>
              <a:t>Luigi</a:t>
            </a:r>
            <a:r>
              <a:rPr lang="sl-SI" sz="5900" dirty="0"/>
              <a:t> </a:t>
            </a:r>
            <a:r>
              <a:rPr lang="sl-SI" sz="5900" dirty="0" err="1"/>
              <a:t>Lucheni</a:t>
            </a:r>
            <a:r>
              <a:rPr lang="sl-SI" sz="5900" dirty="0"/>
              <a:t> zabodel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18436" name="Ograda vsebine 3">
            <a:extLst>
              <a:ext uri="{FF2B5EF4-FFF2-40B4-BE49-F238E27FC236}">
                <a16:creationId xmlns:a16="http://schemas.microsoft.com/office/drawing/2014/main" id="{CB12A5EF-F95C-4B67-8174-B4B11036F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038600" cy="1873250"/>
          </a:xfrm>
        </p:spPr>
        <p:txBody>
          <a:bodyPr/>
          <a:lstStyle/>
          <a:p>
            <a:r>
              <a:rPr lang="sl-SI" altLang="sl-SI" sz="2800"/>
              <a:t>Elizabeti ni bilo več pomoči</a:t>
            </a:r>
          </a:p>
          <a:p>
            <a:r>
              <a:rPr lang="sl-SI" altLang="sl-SI" sz="2800"/>
              <a:t>Umrla je 10. septembra 1898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krsta cesarice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A20A0-B02A-452D-A5FF-CFB0347C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672408" cy="32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044E3-A718-409F-A4DA-098A8731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VIRI in LITERATURA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EF8693A6-3276-4B1A-A91D-01F192A1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946650"/>
          </a:xfrm>
        </p:spPr>
        <p:txBody>
          <a:bodyPr/>
          <a:lstStyle/>
          <a:p>
            <a:r>
              <a:rPr lang="sl-SI" altLang="sl-SI"/>
              <a:t>Internet: Elizabeta Bavarska Sissi http://sl.wikipedia.org/wiki/Elizabeta_Bavarska</a:t>
            </a:r>
          </a:p>
        </p:txBody>
      </p:sp>
      <p:sp>
        <p:nvSpPr>
          <p:cNvPr id="19460" name="Ograda vsebine 3">
            <a:extLst>
              <a:ext uri="{FF2B5EF4-FFF2-40B4-BE49-F238E27FC236}">
                <a16:creationId xmlns:a16="http://schemas.microsoft.com/office/drawing/2014/main" id="{826041DE-477F-4922-9F38-F4691ABA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sl-SI" altLang="sl-SI"/>
              <a:t>Knjiga: </a:t>
            </a:r>
            <a:r>
              <a:rPr lang="en-US" altLang="sl-SI"/>
              <a:t>Pohl</a:t>
            </a:r>
            <a:r>
              <a:rPr lang="sl-SI" altLang="sl-SI"/>
              <a:t> </a:t>
            </a:r>
            <a:r>
              <a:rPr lang="en-US" altLang="sl-SI"/>
              <a:t>Walter, </a:t>
            </a:r>
            <a:br>
              <a:rPr lang="en-US" altLang="sl-SI"/>
            </a:br>
            <a:r>
              <a:rPr lang="en-US" altLang="sl-SI"/>
              <a:t>Vocelka</a:t>
            </a:r>
            <a:r>
              <a:rPr lang="sl-SI" altLang="sl-SI"/>
              <a:t> </a:t>
            </a:r>
            <a:r>
              <a:rPr lang="en-US" altLang="sl-SI"/>
              <a:t>Karl</a:t>
            </a:r>
            <a:r>
              <a:rPr lang="sl-SI" altLang="sl-SI"/>
              <a:t>, HABSBURŽANI: ZGODOVINA EVROPSKE RODBINE,</a:t>
            </a:r>
            <a:r>
              <a:rPr lang="en-US" altLang="sl-SI"/>
              <a:t> Ljubljana: Mladinska knjiga, 1994</a:t>
            </a:r>
            <a:endParaRPr lang="sl-SI" altLang="sl-SI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C1F65-0E42-4F25-B0A4-9DDB1EBE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673600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1778DC1-46E3-40D6-8055-577F6C12D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2420938"/>
            <a:ext cx="7715250" cy="20669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7200" b="1">
                <a:solidFill>
                  <a:schemeClr val="accent1"/>
                </a:solidFill>
              </a:rPr>
              <a:t>      </a:t>
            </a:r>
            <a:r>
              <a:rPr lang="sl-SI" altLang="sl-SI" sz="9600" b="1">
                <a:solidFill>
                  <a:schemeClr val="accent1"/>
                </a:solidFill>
              </a:rPr>
              <a:t>KONEC</a:t>
            </a:r>
          </a:p>
        </p:txBody>
      </p:sp>
      <p:sp>
        <p:nvSpPr>
          <p:cNvPr id="20484" name="Ograda vsebine 3">
            <a:extLst>
              <a:ext uri="{FF2B5EF4-FFF2-40B4-BE49-F238E27FC236}">
                <a16:creationId xmlns:a16="http://schemas.microsoft.com/office/drawing/2014/main" id="{0A1FFA55-112B-4043-8F76-6BD859B7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BF27F-5F44-43DD-96F7-E510E81D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OSNOVNI PODATKI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25632C6-9405-4BDB-86AB-489BBFDF8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8569325" cy="4875213"/>
          </a:xfrm>
        </p:spPr>
        <p:txBody>
          <a:bodyPr/>
          <a:lstStyle/>
          <a:p>
            <a:r>
              <a:rPr lang="sl-SI" altLang="sl-SI" sz="2400"/>
              <a:t>Rojena: 24. decembra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1837</a:t>
            </a:r>
          </a:p>
          <a:p>
            <a:r>
              <a:rPr lang="sl-SI" altLang="sl-SI" sz="2400"/>
              <a:t>Vladanje: 24. april 1854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 – 10. september 1898</a:t>
            </a:r>
          </a:p>
          <a:p>
            <a:r>
              <a:rPr lang="sl-SI" altLang="sl-SI" sz="2400"/>
              <a:t>Kronanje: 8. junij 1867</a:t>
            </a:r>
          </a:p>
          <a:p>
            <a:r>
              <a:rPr lang="sl-SI" altLang="sl-SI" sz="2400"/>
              <a:t>Smrt: </a:t>
            </a:r>
            <a:r>
              <a:rPr lang="da-DK" altLang="sl-SI" sz="2400"/>
              <a:t>10. septemb</a:t>
            </a:r>
            <a:r>
              <a:rPr lang="sl-SI" altLang="sl-SI" sz="2400"/>
              <a:t>ra</a:t>
            </a:r>
            <a:r>
              <a:rPr lang="da-DK" altLang="sl-SI" sz="2400"/>
              <a:t> 1898</a:t>
            </a:r>
            <a:endParaRPr lang="sl-SI" altLang="sl-SI" sz="2400"/>
          </a:p>
          <a:p>
            <a:r>
              <a:rPr lang="sl-SI" altLang="sl-SI" sz="2400"/>
              <a:t>Soprog:Franc Jožef 1.</a:t>
            </a:r>
          </a:p>
          <a:p>
            <a:r>
              <a:rPr lang="sl-SI" altLang="sl-SI" sz="2400"/>
              <a:t>Poznamo jo tudi pod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vzdevkom Sissi, nemško pa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kot Elisabeth Amalie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  Eugenie.                                                 Elizabeta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8C69E7-89AB-465A-A855-2486B05E6C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124744"/>
            <a:ext cx="3744416" cy="4745074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BB109-E801-4167-87B2-6979FE85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ELIZABETINO OTROŠTVO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D818CCA0-34F7-4AD2-BB6D-68F8ABCC9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r>
              <a:rPr lang="sl-SI" altLang="sl-SI" sz="2800"/>
              <a:t>Rojena:24. decembra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v Münchnu</a:t>
            </a:r>
          </a:p>
          <a:p>
            <a:r>
              <a:rPr lang="sl-SI" altLang="sl-SI" sz="2800"/>
              <a:t>Bila je četrti otrok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Maksimilijana Bavarskega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in princese Ludovike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Bavarske.</a:t>
            </a:r>
          </a:p>
          <a:p>
            <a:r>
              <a:rPr lang="sl-SI" altLang="sl-SI" sz="2800"/>
              <a:t>Kot otrok je bila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zelo radoživa deklica,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rada je šla z očetom na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lov in se učila jahanja.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     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                      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                                              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C2EC54-CCCA-4225-996E-A1C4C0D781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700808"/>
            <a:ext cx="3818694" cy="3744416"/>
          </a:xfrm>
          <a:effectLst>
            <a:softEdge rad="112500"/>
          </a:effectLst>
        </p:spPr>
      </p:pic>
      <p:sp>
        <p:nvSpPr>
          <p:cNvPr id="11269" name="PoljeZBesedilom 6">
            <a:extLst>
              <a:ext uri="{FF2B5EF4-FFF2-40B4-BE49-F238E27FC236}">
                <a16:creationId xmlns:a16="http://schemas.microsoft.com/office/drawing/2014/main" id="{F968051E-3586-4BDA-BF18-59D74104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373688"/>
            <a:ext cx="3671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 sz="2800"/>
              <a:t>Elizabeta v otroštvu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C11CFC-5A1D-44CD-850E-1F769E4A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ZAKON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A76FF97-EF8C-4C52-9B92-F43BD2CB7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176712" cy="5040313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Franc Jožef l. naj bi se poročil z Elizabetino starejšo sestro Ludvikovo.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Franca pa je bolj privlačila 15 letna </a:t>
            </a:r>
            <a:r>
              <a:rPr lang="sl-SI" sz="2800" dirty="0" err="1"/>
              <a:t>Sissi</a:t>
            </a:r>
            <a:r>
              <a:rPr lang="sl-SI" sz="2800" dirty="0"/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E9DAF774-1FC8-4F62-BFA3-C916D476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0" y="1341438"/>
            <a:ext cx="4254500" cy="5256212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Zaročila sta se septembra 1853, poročila pa 24. aprila 1854.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V teh 8. mesecih so Elizabeto naučili francoščine, seznanili so jo z vedenjem, navadami na dvoru…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 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2879AB-76D4-43D9-9B25-AEE8FBDB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CA38ED-CAD7-4829-8915-C79D39F9F7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348880"/>
            <a:ext cx="4685590" cy="3024336"/>
          </a:xfrm>
          <a:effectLst>
            <a:softEdge rad="112500"/>
          </a:effectLst>
        </p:spPr>
      </p:pic>
      <p:sp>
        <p:nvSpPr>
          <p:cNvPr id="13316" name="Ograda vsebine 3">
            <a:extLst>
              <a:ext uri="{FF2B5EF4-FFF2-40B4-BE49-F238E27FC236}">
                <a16:creationId xmlns:a16="http://schemas.microsoft.com/office/drawing/2014/main" id="{655276A3-2AD1-4227-987B-86877A68B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5661025"/>
            <a:ext cx="8362950" cy="1008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Zakonca                                    Franc Jožef l.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7388EF3-F39B-4553-BD5F-31701CA7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464496" cy="496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6B0678-DF6B-4530-AA39-7845C893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NJUNI OTROCI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6BF659A9-E3C7-4E9A-B7FD-029277EA3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679950" cy="5732462"/>
          </a:xfrm>
        </p:spPr>
        <p:txBody>
          <a:bodyPr/>
          <a:lstStyle/>
          <a:p>
            <a:r>
              <a:rPr lang="sl-SI" altLang="sl-SI"/>
              <a:t>Elizabeta in Jožef sta imela štiri otroke: Zofijo, Gizelo, Marijo Valerijo in prestolonaslednika Rudolfa.</a:t>
            </a:r>
          </a:p>
          <a:p>
            <a:r>
              <a:rPr lang="sl-SI" altLang="sl-SI"/>
              <a:t> Zofija je umrla pri dveh letih in takrat so se odnosi med parom začeli spreminjati.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8" name="Ograda vsebine 3">
            <a:extLst>
              <a:ext uri="{FF2B5EF4-FFF2-40B4-BE49-F238E27FC236}">
                <a16:creationId xmlns:a16="http://schemas.microsoft.com/office/drawing/2014/main" id="{1C247087-6D11-4762-9D9C-D2669F98B7BF}"/>
              </a:ext>
            </a:extLst>
          </p:cNvPr>
          <p:cNvSpPr txBox="1">
            <a:spLocks/>
          </p:cNvSpPr>
          <p:nvPr/>
        </p:nvSpPr>
        <p:spPr>
          <a:xfrm>
            <a:off x="4643438" y="1341438"/>
            <a:ext cx="4038600" cy="4967287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6200" dirty="0">
                <a:latin typeface="+mn-lt"/>
                <a:cs typeface="+mn-cs"/>
              </a:rPr>
              <a:t>Leta 1889 (Elizabeta je imela 51 let) pa ju je doletela še ena nesreča, saj je njun sin Rudolf naredil samomor.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6200" dirty="0" err="1">
                <a:latin typeface="+mn-lt"/>
                <a:cs typeface="+mn-cs"/>
              </a:rPr>
              <a:t>Sisi</a:t>
            </a:r>
            <a:r>
              <a:rPr lang="sl-SI" sz="6200" dirty="0">
                <a:latin typeface="+mn-lt"/>
                <a:cs typeface="+mn-cs"/>
              </a:rPr>
              <a:t> je zapadla v veliko depresijo in njeno zdravje se je poslabšalo.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sl-SI" sz="26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sl-SI" sz="2600" dirty="0">
                <a:latin typeface="+mn-lt"/>
                <a:cs typeface="+mn-cs"/>
              </a:rPr>
              <a:t>          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FA1B3-A68E-4709-9E84-5555DB2E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 sz="11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29AFB85F-A170-466B-82CF-F3BD8FABF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81075"/>
            <a:ext cx="2303463" cy="3040063"/>
          </a:xfrm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1B55AC4C-0B16-4A1B-A801-F63C3DC5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28797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9F1930B3-05AF-43C1-A8C7-05D5C9F1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2246313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62D5C86C-DDD5-4703-8A5D-DEACF080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8050"/>
            <a:ext cx="238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C3337-181B-426C-A8FE-B6513E9D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VLADANJE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6F2DE81-E6A0-476B-BD79-21D29468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algn="ctr"/>
            <a:r>
              <a:rPr lang="sl-SI" altLang="sl-SI"/>
              <a:t>Elizabeta je bila okronana </a:t>
            </a:r>
            <a:r>
              <a:rPr lang="sl-SI" altLang="sl-SI" sz="2800"/>
              <a:t>8. junija 1867 na Madžarskem.</a:t>
            </a:r>
          </a:p>
          <a:p>
            <a:pPr algn="ctr"/>
            <a:r>
              <a:rPr lang="sl-SI" altLang="sl-SI" sz="2800"/>
              <a:t>Postala je avstrijska cesarica.</a:t>
            </a:r>
          </a:p>
          <a:p>
            <a:pPr algn="ctr"/>
            <a:r>
              <a:rPr lang="sl-SI" altLang="sl-SI" sz="2800"/>
              <a:t>In tudi tudi Madžarska kraljica.</a:t>
            </a:r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  <a:p>
            <a:pPr algn="ctr">
              <a:buFont typeface="Wingdings 2" panose="05020102010507070707" pitchFamily="18" charset="2"/>
              <a:buNone/>
            </a:pPr>
            <a:r>
              <a:rPr lang="sl-SI" altLang="sl-SI" sz="2800"/>
              <a:t>Sissi</a:t>
            </a:r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  <a:p>
            <a:pPr algn="ctr"/>
            <a:endParaRPr lang="sl-SI" altLang="sl-SI" sz="28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BB99B97-9C87-40A1-A531-9DD00DA0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3356992"/>
            <a:ext cx="3024337" cy="317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AA53A0B6-90DE-4B50-8E89-3EB9EE80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2880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A58AB-25D5-4914-A617-74BBB81A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Cooper Black" pitchFamily="18" charset="0"/>
              </a:rPr>
              <a:t>OBLAČILA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6C4FCDEF-9317-42B7-82C7-4B5CC7D7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r>
              <a:rPr lang="sl-SI" altLang="sl-SI"/>
              <a:t>Elizabeta je nosila razkošna oblačila…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75B347-FEEF-4BFB-9BE5-A9877682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451944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9AA6712-EE83-4588-85E3-F9A20652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664296" cy="40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9F48980-FD4D-4EE8-A5DD-F24BF14A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9933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On-screen Show (4:3)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Cooper Black</vt:lpstr>
      <vt:lpstr>Verdana</vt:lpstr>
      <vt:lpstr>Wingdings 2</vt:lpstr>
      <vt:lpstr>Umetniško</vt:lpstr>
      <vt:lpstr>ELIZABETA BAVARSKA- SISSI</vt:lpstr>
      <vt:lpstr>OSNOVNI PODATKI</vt:lpstr>
      <vt:lpstr>ELIZABETINO OTROŠTVO</vt:lpstr>
      <vt:lpstr>ZAKON</vt:lpstr>
      <vt:lpstr>PowerPoint Presentation</vt:lpstr>
      <vt:lpstr>NJUNI OTROCI</vt:lpstr>
      <vt:lpstr>PowerPoint Presentation</vt:lpstr>
      <vt:lpstr>VLADANJE</vt:lpstr>
      <vt:lpstr>OBLAČILA</vt:lpstr>
      <vt:lpstr>SMRT</vt:lpstr>
      <vt:lpstr>VIRI in 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2019-06-03T09:14:41Z</dcterms:created>
  <dcterms:modified xsi:type="dcterms:W3CDTF">2019-06-03T09:14:41Z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