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 id="2147483653" r:id="rId2"/>
    <p:sldMasterId id="2147483661" r:id="rId3"/>
    <p:sldMasterId id="2147483663" r:id="rId4"/>
    <p:sldMasterId id="2147483667" r:id="rId5"/>
  </p:sldMasterIdLst>
  <p:sldIdLst>
    <p:sldId id="271" r:id="rId6"/>
    <p:sldId id="265" r:id="rId7"/>
    <p:sldId id="266" r:id="rId8"/>
    <p:sldId id="256" r:id="rId9"/>
    <p:sldId id="257" r:id="rId10"/>
    <p:sldId id="258" r:id="rId11"/>
    <p:sldId id="259" r:id="rId12"/>
    <p:sldId id="260" r:id="rId13"/>
    <p:sldId id="261" r:id="rId14"/>
    <p:sldId id="264" r:id="rId15"/>
    <p:sldId id="262" r:id="rId16"/>
    <p:sldId id="263" r:id="rId17"/>
    <p:sldId id="272" r:id="rId18"/>
    <p:sldId id="267" r:id="rId19"/>
    <p:sldId id="268" r:id="rId20"/>
    <p:sldId id="270" r:id="rId21"/>
    <p:sldId id="269" r:id="rId22"/>
    <p:sldId id="273" r:id="rId23"/>
    <p:sldId id="274" r:id="rId24"/>
    <p:sldId id="276" r:id="rId2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6D2F53CF-282F-4C78-B20A-4405C0F87EE9}"/>
              </a:ext>
            </a:extLst>
          </p:cNvPr>
          <p:cNvGrpSpPr>
            <a:grpSpLocks/>
          </p:cNvGrpSpPr>
          <p:nvPr/>
        </p:nvGrpSpPr>
        <p:grpSpPr bwMode="auto">
          <a:xfrm>
            <a:off x="0" y="0"/>
            <a:ext cx="9148763" cy="6851650"/>
            <a:chOff x="1" y="0"/>
            <a:chExt cx="5763" cy="4316"/>
          </a:xfrm>
        </p:grpSpPr>
        <p:sp>
          <p:nvSpPr>
            <p:cNvPr id="23555" name="Freeform 3">
              <a:extLst>
                <a:ext uri="{FF2B5EF4-FFF2-40B4-BE49-F238E27FC236}">
                  <a16:creationId xmlns:a16="http://schemas.microsoft.com/office/drawing/2014/main" id="{B9F800F0-E370-4DF2-9BD6-EF7BEFD61A4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56" name="Freeform 4">
              <a:extLst>
                <a:ext uri="{FF2B5EF4-FFF2-40B4-BE49-F238E27FC236}">
                  <a16:creationId xmlns:a16="http://schemas.microsoft.com/office/drawing/2014/main" id="{AE9577FF-A51D-4850-A14C-8D7777C77EA3}"/>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57" name="Freeform 5">
              <a:extLst>
                <a:ext uri="{FF2B5EF4-FFF2-40B4-BE49-F238E27FC236}">
                  <a16:creationId xmlns:a16="http://schemas.microsoft.com/office/drawing/2014/main" id="{298A6618-0E43-4B12-A371-EA9BB18AD87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3558" name="Group 6">
              <a:extLst>
                <a:ext uri="{FF2B5EF4-FFF2-40B4-BE49-F238E27FC236}">
                  <a16:creationId xmlns:a16="http://schemas.microsoft.com/office/drawing/2014/main" id="{A9B42A53-91ED-42CC-8CAA-6624EBD377E2}"/>
                </a:ext>
              </a:extLst>
            </p:cNvPr>
            <p:cNvGrpSpPr>
              <a:grpSpLocks/>
            </p:cNvGrpSpPr>
            <p:nvPr/>
          </p:nvGrpSpPr>
          <p:grpSpPr bwMode="auto">
            <a:xfrm>
              <a:off x="288" y="0"/>
              <a:ext cx="5098" cy="4316"/>
              <a:chOff x="288" y="0"/>
              <a:chExt cx="5098" cy="4316"/>
            </a:xfrm>
          </p:grpSpPr>
          <p:sp>
            <p:nvSpPr>
              <p:cNvPr id="23559" name="Freeform 7">
                <a:extLst>
                  <a:ext uri="{FF2B5EF4-FFF2-40B4-BE49-F238E27FC236}">
                    <a16:creationId xmlns:a16="http://schemas.microsoft.com/office/drawing/2014/main" id="{B6EF1B09-0E61-49D3-97A5-01A1D2DE3D5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0" name="Freeform 8">
                <a:extLst>
                  <a:ext uri="{FF2B5EF4-FFF2-40B4-BE49-F238E27FC236}">
                    <a16:creationId xmlns:a16="http://schemas.microsoft.com/office/drawing/2014/main" id="{5F1BE4B1-6817-41C2-A5B0-AB3761976678}"/>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1" name="Freeform 9">
                <a:extLst>
                  <a:ext uri="{FF2B5EF4-FFF2-40B4-BE49-F238E27FC236}">
                    <a16:creationId xmlns:a16="http://schemas.microsoft.com/office/drawing/2014/main" id="{00DEBDF2-DEE4-4878-845F-04680E68BF43}"/>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2" name="Freeform 10">
                <a:extLst>
                  <a:ext uri="{FF2B5EF4-FFF2-40B4-BE49-F238E27FC236}">
                    <a16:creationId xmlns:a16="http://schemas.microsoft.com/office/drawing/2014/main" id="{2E041563-0C77-410F-9DB6-714F387F065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3" name="Freeform 11">
                <a:extLst>
                  <a:ext uri="{FF2B5EF4-FFF2-40B4-BE49-F238E27FC236}">
                    <a16:creationId xmlns:a16="http://schemas.microsoft.com/office/drawing/2014/main" id="{2BE05FE1-B39D-4B19-BF56-80579FFE8FC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4" name="Freeform 12">
                <a:extLst>
                  <a:ext uri="{FF2B5EF4-FFF2-40B4-BE49-F238E27FC236}">
                    <a16:creationId xmlns:a16="http://schemas.microsoft.com/office/drawing/2014/main" id="{DBA6D8C9-0B98-4AA9-ADB4-7FD856A6F7D8}"/>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5" name="Freeform 13">
                <a:extLst>
                  <a:ext uri="{FF2B5EF4-FFF2-40B4-BE49-F238E27FC236}">
                    <a16:creationId xmlns:a16="http://schemas.microsoft.com/office/drawing/2014/main" id="{41A2A245-9C30-4837-A62F-FA5A2F3C3979}"/>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6" name="Freeform 14">
                <a:extLst>
                  <a:ext uri="{FF2B5EF4-FFF2-40B4-BE49-F238E27FC236}">
                    <a16:creationId xmlns:a16="http://schemas.microsoft.com/office/drawing/2014/main" id="{7B228765-6B79-453D-940B-6540DCFAAD6C}"/>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7" name="Freeform 15">
                <a:extLst>
                  <a:ext uri="{FF2B5EF4-FFF2-40B4-BE49-F238E27FC236}">
                    <a16:creationId xmlns:a16="http://schemas.microsoft.com/office/drawing/2014/main" id="{A049F687-BB63-4EFB-9164-A3478FFFAEE8}"/>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8" name="Freeform 16">
                <a:extLst>
                  <a:ext uri="{FF2B5EF4-FFF2-40B4-BE49-F238E27FC236}">
                    <a16:creationId xmlns:a16="http://schemas.microsoft.com/office/drawing/2014/main" id="{79DA24F0-D92E-48CA-99D8-FEF183F45D45}"/>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9" name="Freeform 17">
                <a:extLst>
                  <a:ext uri="{FF2B5EF4-FFF2-40B4-BE49-F238E27FC236}">
                    <a16:creationId xmlns:a16="http://schemas.microsoft.com/office/drawing/2014/main" id="{FEE89E07-D38E-4F4A-973B-0F567A0928B6}"/>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0" name="Freeform 18">
                <a:extLst>
                  <a:ext uri="{FF2B5EF4-FFF2-40B4-BE49-F238E27FC236}">
                    <a16:creationId xmlns:a16="http://schemas.microsoft.com/office/drawing/2014/main" id="{3A406646-FB29-41B0-AB52-47B06E40B1F2}"/>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1" name="Freeform 19">
                <a:extLst>
                  <a:ext uri="{FF2B5EF4-FFF2-40B4-BE49-F238E27FC236}">
                    <a16:creationId xmlns:a16="http://schemas.microsoft.com/office/drawing/2014/main" id="{4911ECF4-FB3B-4D93-8D4C-FAEFDA250BEB}"/>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3572" name="Freeform 20">
              <a:extLst>
                <a:ext uri="{FF2B5EF4-FFF2-40B4-BE49-F238E27FC236}">
                  <a16:creationId xmlns:a16="http://schemas.microsoft.com/office/drawing/2014/main" id="{D8B96924-955F-458F-B1CB-B5FA139CB447}"/>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3" name="Freeform 21">
              <a:extLst>
                <a:ext uri="{FF2B5EF4-FFF2-40B4-BE49-F238E27FC236}">
                  <a16:creationId xmlns:a16="http://schemas.microsoft.com/office/drawing/2014/main" id="{95D5F68F-CB24-4750-90BF-5C197D0BCF4D}"/>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4" name="Freeform 22">
              <a:extLst>
                <a:ext uri="{FF2B5EF4-FFF2-40B4-BE49-F238E27FC236}">
                  <a16:creationId xmlns:a16="http://schemas.microsoft.com/office/drawing/2014/main" id="{73D47593-87F2-460A-9AD3-BDB9DF1DFDD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5" name="Freeform 23">
              <a:extLst>
                <a:ext uri="{FF2B5EF4-FFF2-40B4-BE49-F238E27FC236}">
                  <a16:creationId xmlns:a16="http://schemas.microsoft.com/office/drawing/2014/main" id="{67BCC969-E3BB-4C9C-B684-E53288C010F8}"/>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6" name="Freeform 24">
              <a:extLst>
                <a:ext uri="{FF2B5EF4-FFF2-40B4-BE49-F238E27FC236}">
                  <a16:creationId xmlns:a16="http://schemas.microsoft.com/office/drawing/2014/main" id="{B94D102D-24CB-4C7E-ABB7-C064F45236A8}"/>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7" name="Freeform 25">
              <a:extLst>
                <a:ext uri="{FF2B5EF4-FFF2-40B4-BE49-F238E27FC236}">
                  <a16:creationId xmlns:a16="http://schemas.microsoft.com/office/drawing/2014/main" id="{7D2FF79F-48D7-41FF-B642-8C74400BBF2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8" name="Freeform 26">
              <a:extLst>
                <a:ext uri="{FF2B5EF4-FFF2-40B4-BE49-F238E27FC236}">
                  <a16:creationId xmlns:a16="http://schemas.microsoft.com/office/drawing/2014/main" id="{D48ED8BA-B5C3-45DB-8E61-9C554DB339EA}"/>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9" name="Freeform 27">
              <a:extLst>
                <a:ext uri="{FF2B5EF4-FFF2-40B4-BE49-F238E27FC236}">
                  <a16:creationId xmlns:a16="http://schemas.microsoft.com/office/drawing/2014/main" id="{CB9CCF9A-BE3C-43DE-8A8A-736A4A8F3EBF}"/>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80" name="Line 28">
              <a:extLst>
                <a:ext uri="{FF2B5EF4-FFF2-40B4-BE49-F238E27FC236}">
                  <a16:creationId xmlns:a16="http://schemas.microsoft.com/office/drawing/2014/main" id="{6680C040-CC99-4787-86B0-BB3CB44A9C66}"/>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1" name="Line 29">
              <a:extLst>
                <a:ext uri="{FF2B5EF4-FFF2-40B4-BE49-F238E27FC236}">
                  <a16:creationId xmlns:a16="http://schemas.microsoft.com/office/drawing/2014/main" id="{CFB2B031-94EF-4BA7-8B9C-CED394470F1C}"/>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2" name="Line 30">
              <a:extLst>
                <a:ext uri="{FF2B5EF4-FFF2-40B4-BE49-F238E27FC236}">
                  <a16:creationId xmlns:a16="http://schemas.microsoft.com/office/drawing/2014/main" id="{EA6C0573-DDB3-48D7-BDD5-349630A1FA8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23583" name="Group 31">
              <a:extLst>
                <a:ext uri="{FF2B5EF4-FFF2-40B4-BE49-F238E27FC236}">
                  <a16:creationId xmlns:a16="http://schemas.microsoft.com/office/drawing/2014/main" id="{EEB68675-3026-461C-8788-DE53844F6882}"/>
                </a:ext>
              </a:extLst>
            </p:cNvPr>
            <p:cNvGrpSpPr>
              <a:grpSpLocks/>
            </p:cNvGrpSpPr>
            <p:nvPr/>
          </p:nvGrpSpPr>
          <p:grpSpPr bwMode="auto">
            <a:xfrm>
              <a:off x="1" y="392"/>
              <a:ext cx="5758" cy="1571"/>
              <a:chOff x="1" y="392"/>
              <a:chExt cx="5758" cy="1571"/>
            </a:xfrm>
          </p:grpSpPr>
          <p:sp>
            <p:nvSpPr>
              <p:cNvPr id="23584" name="Line 32">
                <a:extLst>
                  <a:ext uri="{FF2B5EF4-FFF2-40B4-BE49-F238E27FC236}">
                    <a16:creationId xmlns:a16="http://schemas.microsoft.com/office/drawing/2014/main" id="{95B4838A-FCB1-48D5-86CB-D7BFAD98DD0F}"/>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5" name="Line 33">
                <a:extLst>
                  <a:ext uri="{FF2B5EF4-FFF2-40B4-BE49-F238E27FC236}">
                    <a16:creationId xmlns:a16="http://schemas.microsoft.com/office/drawing/2014/main" id="{9FBF4D3A-13E6-40F0-A5D6-689E46631C6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6" name="Line 34">
                <a:extLst>
                  <a:ext uri="{FF2B5EF4-FFF2-40B4-BE49-F238E27FC236}">
                    <a16:creationId xmlns:a16="http://schemas.microsoft.com/office/drawing/2014/main" id="{2BCEE6C8-26C6-480A-8BC3-1049171B50E1}"/>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7" name="Line 35">
                <a:extLst>
                  <a:ext uri="{FF2B5EF4-FFF2-40B4-BE49-F238E27FC236}">
                    <a16:creationId xmlns:a16="http://schemas.microsoft.com/office/drawing/2014/main" id="{5C0BBAEC-2CF6-496D-BAF8-DAC2378DAC1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88" name="Line 36">
                <a:extLst>
                  <a:ext uri="{FF2B5EF4-FFF2-40B4-BE49-F238E27FC236}">
                    <a16:creationId xmlns:a16="http://schemas.microsoft.com/office/drawing/2014/main" id="{C0D16180-F095-474D-927A-E7D15CF3AB25}"/>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23589" name="Line 37">
              <a:extLst>
                <a:ext uri="{FF2B5EF4-FFF2-40B4-BE49-F238E27FC236}">
                  <a16:creationId xmlns:a16="http://schemas.microsoft.com/office/drawing/2014/main" id="{0C46A4E8-5884-452D-81FD-991375254F4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590" name="Line 38">
              <a:extLst>
                <a:ext uri="{FF2B5EF4-FFF2-40B4-BE49-F238E27FC236}">
                  <a16:creationId xmlns:a16="http://schemas.microsoft.com/office/drawing/2014/main" id="{C5157377-5549-420F-95FF-D7B965791EA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23591" name="Rectangle 39">
            <a:extLst>
              <a:ext uri="{FF2B5EF4-FFF2-40B4-BE49-F238E27FC236}">
                <a16:creationId xmlns:a16="http://schemas.microsoft.com/office/drawing/2014/main" id="{038CDEFA-58E7-4B07-8A9F-A6C59217C073}"/>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sl-SI" altLang="sl-SI" noProof="0"/>
              <a:t>Kliknite, če želite urediti slog naslova matrice</a:t>
            </a:r>
          </a:p>
        </p:txBody>
      </p:sp>
      <p:sp>
        <p:nvSpPr>
          <p:cNvPr id="23592" name="Rectangle 40">
            <a:extLst>
              <a:ext uri="{FF2B5EF4-FFF2-40B4-BE49-F238E27FC236}">
                <a16:creationId xmlns:a16="http://schemas.microsoft.com/office/drawing/2014/main" id="{B79DEC0A-53D2-46FC-A95A-D329A5A8213D}"/>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23593" name="Rectangle 41">
            <a:extLst>
              <a:ext uri="{FF2B5EF4-FFF2-40B4-BE49-F238E27FC236}">
                <a16:creationId xmlns:a16="http://schemas.microsoft.com/office/drawing/2014/main" id="{4E2DA66F-4246-4C5D-AE93-04A4E0CE77CF}"/>
              </a:ext>
            </a:extLst>
          </p:cNvPr>
          <p:cNvSpPr>
            <a:spLocks noGrp="1" noChangeArrowheads="1"/>
          </p:cNvSpPr>
          <p:nvPr>
            <p:ph type="dt" sz="quarter" idx="2"/>
          </p:nvPr>
        </p:nvSpPr>
        <p:spPr/>
        <p:txBody>
          <a:bodyPr/>
          <a:lstStyle>
            <a:lvl1pPr>
              <a:defRPr/>
            </a:lvl1pPr>
          </a:lstStyle>
          <a:p>
            <a:endParaRPr lang="sl-SI" altLang="sl-SI"/>
          </a:p>
        </p:txBody>
      </p:sp>
      <p:sp>
        <p:nvSpPr>
          <p:cNvPr id="23594" name="Rectangle 42">
            <a:extLst>
              <a:ext uri="{FF2B5EF4-FFF2-40B4-BE49-F238E27FC236}">
                <a16:creationId xmlns:a16="http://schemas.microsoft.com/office/drawing/2014/main" id="{04062283-6B2C-45AF-BBD2-BB7A7E23172C}"/>
              </a:ext>
            </a:extLst>
          </p:cNvPr>
          <p:cNvSpPr>
            <a:spLocks noGrp="1" noChangeArrowheads="1"/>
          </p:cNvSpPr>
          <p:nvPr>
            <p:ph type="ftr" sz="quarter" idx="3"/>
          </p:nvPr>
        </p:nvSpPr>
        <p:spPr/>
        <p:txBody>
          <a:bodyPr/>
          <a:lstStyle>
            <a:lvl1pPr>
              <a:defRPr/>
            </a:lvl1pPr>
          </a:lstStyle>
          <a:p>
            <a:endParaRPr lang="sl-SI" altLang="sl-SI"/>
          </a:p>
        </p:txBody>
      </p:sp>
      <p:sp>
        <p:nvSpPr>
          <p:cNvPr id="23595" name="Rectangle 43">
            <a:extLst>
              <a:ext uri="{FF2B5EF4-FFF2-40B4-BE49-F238E27FC236}">
                <a16:creationId xmlns:a16="http://schemas.microsoft.com/office/drawing/2014/main" id="{7C010362-48F3-497F-B112-965AF1F2F632}"/>
              </a:ext>
            </a:extLst>
          </p:cNvPr>
          <p:cNvSpPr>
            <a:spLocks noGrp="1" noChangeArrowheads="1"/>
          </p:cNvSpPr>
          <p:nvPr>
            <p:ph type="sldNum" sz="quarter" idx="4"/>
          </p:nvPr>
        </p:nvSpPr>
        <p:spPr/>
        <p:txBody>
          <a:bodyPr/>
          <a:lstStyle>
            <a:lvl1pPr>
              <a:defRPr/>
            </a:lvl1pPr>
          </a:lstStyle>
          <a:p>
            <a:fld id="{6460CD0F-D80D-4081-A2A6-CB3F6B209B80}"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7C65-E435-4CB6-A8C1-51608522C57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27AB7F9-8DE0-423E-9A04-7463C2DBF5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4013C1A-F192-491C-A321-B35491E4A03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A6C78C8-56A2-440E-A531-F957242BE13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287D120-AF1C-4074-A1CE-E8BD8C4E5917}"/>
              </a:ext>
            </a:extLst>
          </p:cNvPr>
          <p:cNvSpPr>
            <a:spLocks noGrp="1"/>
          </p:cNvSpPr>
          <p:nvPr>
            <p:ph type="sldNum" sz="quarter" idx="12"/>
          </p:nvPr>
        </p:nvSpPr>
        <p:spPr/>
        <p:txBody>
          <a:bodyPr/>
          <a:lstStyle>
            <a:lvl1pPr>
              <a:defRPr/>
            </a:lvl1pPr>
          </a:lstStyle>
          <a:p>
            <a:fld id="{008B2EA7-EEA9-41CD-B41C-B231E87C380F}" type="slidenum">
              <a:rPr lang="sl-SI" altLang="sl-SI"/>
              <a:pPr/>
              <a:t>‹#›</a:t>
            </a:fld>
            <a:endParaRPr lang="sl-SI" altLang="sl-SI"/>
          </a:p>
        </p:txBody>
      </p:sp>
    </p:spTree>
    <p:extLst>
      <p:ext uri="{BB962C8B-B14F-4D97-AF65-F5344CB8AC3E}">
        <p14:creationId xmlns:p14="http://schemas.microsoft.com/office/powerpoint/2010/main" val="106210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723FE-18C6-4B18-AA58-664905E1937C}"/>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05C1CCA-E991-4AD6-BCD8-12D0B9528045}"/>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C54C08D-609B-4CD6-964A-7A4F96F77EA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BB72B3F-2015-4E2F-9E3D-9475AE436C2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DC5919D-A3DC-4F19-B1E6-EABF7B3B2B20}"/>
              </a:ext>
            </a:extLst>
          </p:cNvPr>
          <p:cNvSpPr>
            <a:spLocks noGrp="1"/>
          </p:cNvSpPr>
          <p:nvPr>
            <p:ph type="sldNum" sz="quarter" idx="12"/>
          </p:nvPr>
        </p:nvSpPr>
        <p:spPr/>
        <p:txBody>
          <a:bodyPr/>
          <a:lstStyle>
            <a:lvl1pPr>
              <a:defRPr/>
            </a:lvl1pPr>
          </a:lstStyle>
          <a:p>
            <a:fld id="{459C5978-6F06-4779-823C-78C4DDC91CC8}" type="slidenum">
              <a:rPr lang="sl-SI" altLang="sl-SI"/>
              <a:pPr/>
              <a:t>‹#›</a:t>
            </a:fld>
            <a:endParaRPr lang="sl-SI" altLang="sl-SI"/>
          </a:p>
        </p:txBody>
      </p:sp>
    </p:spTree>
    <p:extLst>
      <p:ext uri="{BB962C8B-B14F-4D97-AF65-F5344CB8AC3E}">
        <p14:creationId xmlns:p14="http://schemas.microsoft.com/office/powerpoint/2010/main" val="365581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E73E554D-165F-49F2-9FB3-F2178A59F241}"/>
              </a:ext>
            </a:extLst>
          </p:cNvPr>
          <p:cNvGrpSpPr>
            <a:grpSpLocks/>
          </p:cNvGrpSpPr>
          <p:nvPr/>
        </p:nvGrpSpPr>
        <p:grpSpPr bwMode="auto">
          <a:xfrm>
            <a:off x="-498475" y="1311275"/>
            <a:ext cx="10429875" cy="5908675"/>
            <a:chOff x="-313" y="824"/>
            <a:chExt cx="6570" cy="3722"/>
          </a:xfrm>
        </p:grpSpPr>
        <p:sp>
          <p:nvSpPr>
            <p:cNvPr id="29699" name="Rectangle 3">
              <a:extLst>
                <a:ext uri="{FF2B5EF4-FFF2-40B4-BE49-F238E27FC236}">
                  <a16:creationId xmlns:a16="http://schemas.microsoft.com/office/drawing/2014/main" id="{55E33207-0E1A-4784-B2C7-CB97DED39996}"/>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0" name="Rectangle 4">
              <a:extLst>
                <a:ext uri="{FF2B5EF4-FFF2-40B4-BE49-F238E27FC236}">
                  <a16:creationId xmlns:a16="http://schemas.microsoft.com/office/drawing/2014/main" id="{75075895-966F-4028-B04E-A6AD5D6AA10E}"/>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1" name="Rectangle 5">
              <a:extLst>
                <a:ext uri="{FF2B5EF4-FFF2-40B4-BE49-F238E27FC236}">
                  <a16:creationId xmlns:a16="http://schemas.microsoft.com/office/drawing/2014/main" id="{EF87A414-965D-4AF0-B8C6-64FF4F42E5B6}"/>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2" name="Rectangle 6">
              <a:extLst>
                <a:ext uri="{FF2B5EF4-FFF2-40B4-BE49-F238E27FC236}">
                  <a16:creationId xmlns:a16="http://schemas.microsoft.com/office/drawing/2014/main" id="{8CF86ACB-A313-48CB-937F-92F10A674D3A}"/>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3" name="Rectangle 7">
              <a:extLst>
                <a:ext uri="{FF2B5EF4-FFF2-40B4-BE49-F238E27FC236}">
                  <a16:creationId xmlns:a16="http://schemas.microsoft.com/office/drawing/2014/main" id="{369516CC-8E4C-421F-A9E6-C997849D0848}"/>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4" name="Rectangle 8">
              <a:extLst>
                <a:ext uri="{FF2B5EF4-FFF2-40B4-BE49-F238E27FC236}">
                  <a16:creationId xmlns:a16="http://schemas.microsoft.com/office/drawing/2014/main" id="{B7732119-9FC3-47E8-901D-D17C6812E4B4}"/>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5" name="Rectangle 9">
              <a:extLst>
                <a:ext uri="{FF2B5EF4-FFF2-40B4-BE49-F238E27FC236}">
                  <a16:creationId xmlns:a16="http://schemas.microsoft.com/office/drawing/2014/main" id="{B51B1C7C-02C0-4131-8A60-BC1DC5E1B831}"/>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6" name="Rectangle 10">
              <a:extLst>
                <a:ext uri="{FF2B5EF4-FFF2-40B4-BE49-F238E27FC236}">
                  <a16:creationId xmlns:a16="http://schemas.microsoft.com/office/drawing/2014/main" id="{E255B4E4-9145-4CAF-9562-857750FD180B}"/>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7" name="Rectangle 11">
              <a:extLst>
                <a:ext uri="{FF2B5EF4-FFF2-40B4-BE49-F238E27FC236}">
                  <a16:creationId xmlns:a16="http://schemas.microsoft.com/office/drawing/2014/main" id="{C94F829A-3CAF-4494-9840-6D759FACEAAB}"/>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8" name="Rectangle 12">
              <a:extLst>
                <a:ext uri="{FF2B5EF4-FFF2-40B4-BE49-F238E27FC236}">
                  <a16:creationId xmlns:a16="http://schemas.microsoft.com/office/drawing/2014/main" id="{D5FEE60A-0E02-4F96-A0DD-B3ADFDD9A322}"/>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09" name="Rectangle 13">
              <a:extLst>
                <a:ext uri="{FF2B5EF4-FFF2-40B4-BE49-F238E27FC236}">
                  <a16:creationId xmlns:a16="http://schemas.microsoft.com/office/drawing/2014/main" id="{D03C4507-02A2-47F7-A3A1-A474818CF621}"/>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10" name="Rectangle 14">
              <a:extLst>
                <a:ext uri="{FF2B5EF4-FFF2-40B4-BE49-F238E27FC236}">
                  <a16:creationId xmlns:a16="http://schemas.microsoft.com/office/drawing/2014/main" id="{5FBCF504-F741-4531-9F71-C5EE16BF8F7F}"/>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11" name="Rectangle 15">
              <a:extLst>
                <a:ext uri="{FF2B5EF4-FFF2-40B4-BE49-F238E27FC236}">
                  <a16:creationId xmlns:a16="http://schemas.microsoft.com/office/drawing/2014/main" id="{B4AA1F83-E760-4594-A978-AF72B5A27252}"/>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12" name="Rectangle 16">
              <a:extLst>
                <a:ext uri="{FF2B5EF4-FFF2-40B4-BE49-F238E27FC236}">
                  <a16:creationId xmlns:a16="http://schemas.microsoft.com/office/drawing/2014/main" id="{83A702E4-98F8-4713-AB6B-CF4597891D01}"/>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13" name="Rectangle 17">
              <a:extLst>
                <a:ext uri="{FF2B5EF4-FFF2-40B4-BE49-F238E27FC236}">
                  <a16:creationId xmlns:a16="http://schemas.microsoft.com/office/drawing/2014/main" id="{95046C98-42F7-4009-8486-49E4DAA53004}"/>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p>
          </p:txBody>
        </p:sp>
        <p:sp>
          <p:nvSpPr>
            <p:cNvPr id="29714" name="Rectangle 18">
              <a:extLst>
                <a:ext uri="{FF2B5EF4-FFF2-40B4-BE49-F238E27FC236}">
                  <a16:creationId xmlns:a16="http://schemas.microsoft.com/office/drawing/2014/main" id="{0CA9C069-F59A-445F-BD32-F3A0D7A05D49}"/>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p>
          </p:txBody>
        </p:sp>
        <p:sp>
          <p:nvSpPr>
            <p:cNvPr id="29715" name="Rectangle 19">
              <a:extLst>
                <a:ext uri="{FF2B5EF4-FFF2-40B4-BE49-F238E27FC236}">
                  <a16:creationId xmlns:a16="http://schemas.microsoft.com/office/drawing/2014/main" id="{30C841CD-49FF-4FA4-A3E5-863C4A581B35}"/>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16" name="Rectangle 20">
              <a:extLst>
                <a:ext uri="{FF2B5EF4-FFF2-40B4-BE49-F238E27FC236}">
                  <a16:creationId xmlns:a16="http://schemas.microsoft.com/office/drawing/2014/main" id="{09A1A88B-0CDF-4645-B4DA-C162F8340107}"/>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17" name="Rectangle 21">
              <a:extLst>
                <a:ext uri="{FF2B5EF4-FFF2-40B4-BE49-F238E27FC236}">
                  <a16:creationId xmlns:a16="http://schemas.microsoft.com/office/drawing/2014/main" id="{A4A8D8C9-D647-4529-B558-E08735F3032F}"/>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18" name="Rectangle 22">
              <a:extLst>
                <a:ext uri="{FF2B5EF4-FFF2-40B4-BE49-F238E27FC236}">
                  <a16:creationId xmlns:a16="http://schemas.microsoft.com/office/drawing/2014/main" id="{CACBC65E-162B-4B30-9186-5F29BC5B5BEA}"/>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19" name="Rectangle 23">
              <a:extLst>
                <a:ext uri="{FF2B5EF4-FFF2-40B4-BE49-F238E27FC236}">
                  <a16:creationId xmlns:a16="http://schemas.microsoft.com/office/drawing/2014/main" id="{B5F4E1EF-5139-4673-A9DF-4D1535657CAA}"/>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0" name="Rectangle 24">
              <a:extLst>
                <a:ext uri="{FF2B5EF4-FFF2-40B4-BE49-F238E27FC236}">
                  <a16:creationId xmlns:a16="http://schemas.microsoft.com/office/drawing/2014/main" id="{0201962F-095D-4581-839A-19E35DFEDFE8}"/>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1" name="Rectangle 25">
              <a:extLst>
                <a:ext uri="{FF2B5EF4-FFF2-40B4-BE49-F238E27FC236}">
                  <a16:creationId xmlns:a16="http://schemas.microsoft.com/office/drawing/2014/main" id="{BEAB0575-E5FA-40EF-BF7C-9922F72084A8}"/>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22" name="Rectangle 26">
              <a:extLst>
                <a:ext uri="{FF2B5EF4-FFF2-40B4-BE49-F238E27FC236}">
                  <a16:creationId xmlns:a16="http://schemas.microsoft.com/office/drawing/2014/main" id="{15E94CDF-A0E4-40D8-AEFA-6A1090C08B1A}"/>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3" name="Rectangle 27">
              <a:extLst>
                <a:ext uri="{FF2B5EF4-FFF2-40B4-BE49-F238E27FC236}">
                  <a16:creationId xmlns:a16="http://schemas.microsoft.com/office/drawing/2014/main" id="{E22F1874-C16C-449D-B590-A789F94F590E}"/>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4" name="Rectangle 28">
              <a:extLst>
                <a:ext uri="{FF2B5EF4-FFF2-40B4-BE49-F238E27FC236}">
                  <a16:creationId xmlns:a16="http://schemas.microsoft.com/office/drawing/2014/main" id="{F7437BCC-3FD7-48F3-A65A-569140138379}"/>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5" name="Rectangle 29">
              <a:extLst>
                <a:ext uri="{FF2B5EF4-FFF2-40B4-BE49-F238E27FC236}">
                  <a16:creationId xmlns:a16="http://schemas.microsoft.com/office/drawing/2014/main" id="{4E6BB11B-A0B2-48F2-920B-B939BBF9D570}"/>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9726" name="Rectangle 30">
              <a:extLst>
                <a:ext uri="{FF2B5EF4-FFF2-40B4-BE49-F238E27FC236}">
                  <a16:creationId xmlns:a16="http://schemas.microsoft.com/office/drawing/2014/main" id="{6286C1F1-E8F5-4179-98F9-3F0A8E02D2A7}"/>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27" name="Rectangle 31">
              <a:extLst>
                <a:ext uri="{FF2B5EF4-FFF2-40B4-BE49-F238E27FC236}">
                  <a16:creationId xmlns:a16="http://schemas.microsoft.com/office/drawing/2014/main" id="{8325FC11-3AAF-4F93-AECA-F09F481664EB}"/>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28" name="Rectangle 32">
              <a:extLst>
                <a:ext uri="{FF2B5EF4-FFF2-40B4-BE49-F238E27FC236}">
                  <a16:creationId xmlns:a16="http://schemas.microsoft.com/office/drawing/2014/main" id="{E6A8845E-DB7E-4DD6-81C2-D6925832979D}"/>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29" name="Rectangle 33">
              <a:extLst>
                <a:ext uri="{FF2B5EF4-FFF2-40B4-BE49-F238E27FC236}">
                  <a16:creationId xmlns:a16="http://schemas.microsoft.com/office/drawing/2014/main" id="{DC98ADDD-960B-4B35-9D0F-6DB0872C2B37}"/>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30" name="Rectangle 34">
              <a:extLst>
                <a:ext uri="{FF2B5EF4-FFF2-40B4-BE49-F238E27FC236}">
                  <a16:creationId xmlns:a16="http://schemas.microsoft.com/office/drawing/2014/main" id="{3248A50E-2F44-4EA2-B104-76FDC4EB0FAC}"/>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9731" name="Oval 35">
              <a:extLst>
                <a:ext uri="{FF2B5EF4-FFF2-40B4-BE49-F238E27FC236}">
                  <a16:creationId xmlns:a16="http://schemas.microsoft.com/office/drawing/2014/main" id="{817B314F-C659-4FF1-8268-AB38E4648895}"/>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2" name="Oval 36">
              <a:extLst>
                <a:ext uri="{FF2B5EF4-FFF2-40B4-BE49-F238E27FC236}">
                  <a16:creationId xmlns:a16="http://schemas.microsoft.com/office/drawing/2014/main" id="{F648E108-D7B6-4EDF-BD76-A398E7B87892}"/>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3" name="Oval 37">
              <a:extLst>
                <a:ext uri="{FF2B5EF4-FFF2-40B4-BE49-F238E27FC236}">
                  <a16:creationId xmlns:a16="http://schemas.microsoft.com/office/drawing/2014/main" id="{460101BB-F606-4B6A-8D14-E948AF68CCD7}"/>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4" name="Oval 38">
              <a:extLst>
                <a:ext uri="{FF2B5EF4-FFF2-40B4-BE49-F238E27FC236}">
                  <a16:creationId xmlns:a16="http://schemas.microsoft.com/office/drawing/2014/main" id="{2C85FA83-E219-4AA6-8C03-24213395FE48}"/>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5" name="Oval 39">
              <a:extLst>
                <a:ext uri="{FF2B5EF4-FFF2-40B4-BE49-F238E27FC236}">
                  <a16:creationId xmlns:a16="http://schemas.microsoft.com/office/drawing/2014/main" id="{B4C1FFEE-CBCF-460D-B16E-8648996B4C55}"/>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6" name="Oval 40">
              <a:extLst>
                <a:ext uri="{FF2B5EF4-FFF2-40B4-BE49-F238E27FC236}">
                  <a16:creationId xmlns:a16="http://schemas.microsoft.com/office/drawing/2014/main" id="{AEBF630E-E346-4D7D-B70F-0ED89D9D06F0}"/>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7" name="Oval 41">
              <a:extLst>
                <a:ext uri="{FF2B5EF4-FFF2-40B4-BE49-F238E27FC236}">
                  <a16:creationId xmlns:a16="http://schemas.microsoft.com/office/drawing/2014/main" id="{3BD335D1-389F-4383-AFF8-6AB2833C9C7D}"/>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8" name="Oval 42">
              <a:extLst>
                <a:ext uri="{FF2B5EF4-FFF2-40B4-BE49-F238E27FC236}">
                  <a16:creationId xmlns:a16="http://schemas.microsoft.com/office/drawing/2014/main" id="{195DDBC1-E3C8-41F5-A31A-FFD93C51A9E1}"/>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39" name="Oval 43">
              <a:extLst>
                <a:ext uri="{FF2B5EF4-FFF2-40B4-BE49-F238E27FC236}">
                  <a16:creationId xmlns:a16="http://schemas.microsoft.com/office/drawing/2014/main" id="{76A37105-DEC1-4487-8570-C3FB76268252}"/>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0" name="Oval 44">
              <a:extLst>
                <a:ext uri="{FF2B5EF4-FFF2-40B4-BE49-F238E27FC236}">
                  <a16:creationId xmlns:a16="http://schemas.microsoft.com/office/drawing/2014/main" id="{D3DEE02D-B32A-4273-963A-B95F0CA83464}"/>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1" name="Oval 45">
              <a:extLst>
                <a:ext uri="{FF2B5EF4-FFF2-40B4-BE49-F238E27FC236}">
                  <a16:creationId xmlns:a16="http://schemas.microsoft.com/office/drawing/2014/main" id="{76FEB322-737E-4465-94E2-0F712453483F}"/>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2" name="Oval 46">
              <a:extLst>
                <a:ext uri="{FF2B5EF4-FFF2-40B4-BE49-F238E27FC236}">
                  <a16:creationId xmlns:a16="http://schemas.microsoft.com/office/drawing/2014/main" id="{90443DF7-B189-467B-9186-7BDB7B8034DD}"/>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3" name="Oval 47">
              <a:extLst>
                <a:ext uri="{FF2B5EF4-FFF2-40B4-BE49-F238E27FC236}">
                  <a16:creationId xmlns:a16="http://schemas.microsoft.com/office/drawing/2014/main" id="{784E4957-840A-4560-ABBB-4BA51A5C60DB}"/>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4" name="Oval 48">
              <a:extLst>
                <a:ext uri="{FF2B5EF4-FFF2-40B4-BE49-F238E27FC236}">
                  <a16:creationId xmlns:a16="http://schemas.microsoft.com/office/drawing/2014/main" id="{6E6BBA45-F1B4-466A-9A91-2BC0E3BF2FAE}"/>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5" name="Oval 49">
              <a:extLst>
                <a:ext uri="{FF2B5EF4-FFF2-40B4-BE49-F238E27FC236}">
                  <a16:creationId xmlns:a16="http://schemas.microsoft.com/office/drawing/2014/main" id="{FC976744-6238-4246-99FD-4A3C50EAACAA}"/>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6" name="Oval 50">
              <a:extLst>
                <a:ext uri="{FF2B5EF4-FFF2-40B4-BE49-F238E27FC236}">
                  <a16:creationId xmlns:a16="http://schemas.microsoft.com/office/drawing/2014/main" id="{1E21C560-EE4C-4706-B059-C639EEF22668}"/>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7" name="Oval 51">
              <a:extLst>
                <a:ext uri="{FF2B5EF4-FFF2-40B4-BE49-F238E27FC236}">
                  <a16:creationId xmlns:a16="http://schemas.microsoft.com/office/drawing/2014/main" id="{512162C6-5225-4CA8-BAD0-D4CA014D928B}"/>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8" name="Oval 52">
              <a:extLst>
                <a:ext uri="{FF2B5EF4-FFF2-40B4-BE49-F238E27FC236}">
                  <a16:creationId xmlns:a16="http://schemas.microsoft.com/office/drawing/2014/main" id="{A6650E2A-77D9-4DB8-B1DD-573944EF98EC}"/>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49" name="Oval 53">
              <a:extLst>
                <a:ext uri="{FF2B5EF4-FFF2-40B4-BE49-F238E27FC236}">
                  <a16:creationId xmlns:a16="http://schemas.microsoft.com/office/drawing/2014/main" id="{183C084B-62C4-4767-B955-66604B51FD5B}"/>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0" name="Oval 54">
              <a:extLst>
                <a:ext uri="{FF2B5EF4-FFF2-40B4-BE49-F238E27FC236}">
                  <a16:creationId xmlns:a16="http://schemas.microsoft.com/office/drawing/2014/main" id="{FF8D3A2E-65B8-421E-A98D-D7A81269F3B9}"/>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1" name="Oval 55">
              <a:extLst>
                <a:ext uri="{FF2B5EF4-FFF2-40B4-BE49-F238E27FC236}">
                  <a16:creationId xmlns:a16="http://schemas.microsoft.com/office/drawing/2014/main" id="{C0C4D102-BA32-428F-936F-1C55B2A1C739}"/>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2" name="Oval 56">
              <a:extLst>
                <a:ext uri="{FF2B5EF4-FFF2-40B4-BE49-F238E27FC236}">
                  <a16:creationId xmlns:a16="http://schemas.microsoft.com/office/drawing/2014/main" id="{1EA95253-B8EE-4BC2-B5C4-B89BF53D2EC1}"/>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3" name="Oval 57">
              <a:extLst>
                <a:ext uri="{FF2B5EF4-FFF2-40B4-BE49-F238E27FC236}">
                  <a16:creationId xmlns:a16="http://schemas.microsoft.com/office/drawing/2014/main" id="{DB156124-B177-43BB-ABA5-E0872FC9B1D8}"/>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4" name="Oval 58">
              <a:extLst>
                <a:ext uri="{FF2B5EF4-FFF2-40B4-BE49-F238E27FC236}">
                  <a16:creationId xmlns:a16="http://schemas.microsoft.com/office/drawing/2014/main" id="{58394D91-387A-4176-8CA4-066B501FB890}"/>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5" name="Oval 59">
              <a:extLst>
                <a:ext uri="{FF2B5EF4-FFF2-40B4-BE49-F238E27FC236}">
                  <a16:creationId xmlns:a16="http://schemas.microsoft.com/office/drawing/2014/main" id="{9ADDBF53-E234-46BA-AF5A-EC8352B57B55}"/>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6" name="Oval 60">
              <a:extLst>
                <a:ext uri="{FF2B5EF4-FFF2-40B4-BE49-F238E27FC236}">
                  <a16:creationId xmlns:a16="http://schemas.microsoft.com/office/drawing/2014/main" id="{DE41570B-56A8-40D4-A1F0-929C37CF569F}"/>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7" name="Oval 61">
              <a:extLst>
                <a:ext uri="{FF2B5EF4-FFF2-40B4-BE49-F238E27FC236}">
                  <a16:creationId xmlns:a16="http://schemas.microsoft.com/office/drawing/2014/main" id="{CF096776-AE5A-4D96-A11D-760AAD3BD8D9}"/>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8" name="Oval 62">
              <a:extLst>
                <a:ext uri="{FF2B5EF4-FFF2-40B4-BE49-F238E27FC236}">
                  <a16:creationId xmlns:a16="http://schemas.microsoft.com/office/drawing/2014/main" id="{FCB63A8F-138C-41A3-8DC9-AB207D93D0B6}"/>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59" name="Oval 63">
              <a:extLst>
                <a:ext uri="{FF2B5EF4-FFF2-40B4-BE49-F238E27FC236}">
                  <a16:creationId xmlns:a16="http://schemas.microsoft.com/office/drawing/2014/main" id="{2284F30B-E8EF-45B7-8AF2-9F7F7640F9EF}"/>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0" name="Oval 64">
              <a:extLst>
                <a:ext uri="{FF2B5EF4-FFF2-40B4-BE49-F238E27FC236}">
                  <a16:creationId xmlns:a16="http://schemas.microsoft.com/office/drawing/2014/main" id="{C49C0054-7B7B-47FB-B7B7-E7207BB29370}"/>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1" name="Oval 65">
              <a:extLst>
                <a:ext uri="{FF2B5EF4-FFF2-40B4-BE49-F238E27FC236}">
                  <a16:creationId xmlns:a16="http://schemas.microsoft.com/office/drawing/2014/main" id="{EE452306-6116-4605-A3C7-BB13ECC199D7}"/>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2" name="Oval 66">
              <a:extLst>
                <a:ext uri="{FF2B5EF4-FFF2-40B4-BE49-F238E27FC236}">
                  <a16:creationId xmlns:a16="http://schemas.microsoft.com/office/drawing/2014/main" id="{6D594376-23B8-4F39-A9A3-60B4CF2023C9}"/>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3" name="Oval 67">
              <a:extLst>
                <a:ext uri="{FF2B5EF4-FFF2-40B4-BE49-F238E27FC236}">
                  <a16:creationId xmlns:a16="http://schemas.microsoft.com/office/drawing/2014/main" id="{0EC4A66E-0033-4D9A-84BB-BA478DD78623}"/>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4" name="Oval 68">
              <a:extLst>
                <a:ext uri="{FF2B5EF4-FFF2-40B4-BE49-F238E27FC236}">
                  <a16:creationId xmlns:a16="http://schemas.microsoft.com/office/drawing/2014/main" id="{615BB8D6-0C7F-4473-86B8-1506E39CB6DD}"/>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5" name="Oval 69">
              <a:extLst>
                <a:ext uri="{FF2B5EF4-FFF2-40B4-BE49-F238E27FC236}">
                  <a16:creationId xmlns:a16="http://schemas.microsoft.com/office/drawing/2014/main" id="{420C27BC-71F9-4756-A806-62CF3710AD65}"/>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6" name="Oval 70">
              <a:extLst>
                <a:ext uri="{FF2B5EF4-FFF2-40B4-BE49-F238E27FC236}">
                  <a16:creationId xmlns:a16="http://schemas.microsoft.com/office/drawing/2014/main" id="{D4A0E5F9-0A53-4F6D-95C8-383691ED6B9B}"/>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7" name="Oval 71">
              <a:extLst>
                <a:ext uri="{FF2B5EF4-FFF2-40B4-BE49-F238E27FC236}">
                  <a16:creationId xmlns:a16="http://schemas.microsoft.com/office/drawing/2014/main" id="{E19ECA32-AD77-4F68-9311-787DAF05D0A3}"/>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8" name="Oval 72">
              <a:extLst>
                <a:ext uri="{FF2B5EF4-FFF2-40B4-BE49-F238E27FC236}">
                  <a16:creationId xmlns:a16="http://schemas.microsoft.com/office/drawing/2014/main" id="{DDD5ADD7-E3FB-49C9-8E60-77167AB4C436}"/>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69" name="Oval 73">
              <a:extLst>
                <a:ext uri="{FF2B5EF4-FFF2-40B4-BE49-F238E27FC236}">
                  <a16:creationId xmlns:a16="http://schemas.microsoft.com/office/drawing/2014/main" id="{99719E8D-B722-4829-B2F1-C91347764793}"/>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0" name="Oval 74">
              <a:extLst>
                <a:ext uri="{FF2B5EF4-FFF2-40B4-BE49-F238E27FC236}">
                  <a16:creationId xmlns:a16="http://schemas.microsoft.com/office/drawing/2014/main" id="{82E157E3-4A5C-4E4D-BAB2-FA258C8C6C7E}"/>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1" name="Oval 75">
              <a:extLst>
                <a:ext uri="{FF2B5EF4-FFF2-40B4-BE49-F238E27FC236}">
                  <a16:creationId xmlns:a16="http://schemas.microsoft.com/office/drawing/2014/main" id="{85D21F05-E977-41F1-8873-6D38302DC124}"/>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2" name="Oval 76">
              <a:extLst>
                <a:ext uri="{FF2B5EF4-FFF2-40B4-BE49-F238E27FC236}">
                  <a16:creationId xmlns:a16="http://schemas.microsoft.com/office/drawing/2014/main" id="{B44BA16B-E2B3-4A73-92F7-1A02B956D652}"/>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3" name="Oval 77">
              <a:extLst>
                <a:ext uri="{FF2B5EF4-FFF2-40B4-BE49-F238E27FC236}">
                  <a16:creationId xmlns:a16="http://schemas.microsoft.com/office/drawing/2014/main" id="{F166B923-C5A7-4859-A051-37F5CF1EB4B0}"/>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4" name="Oval 78">
              <a:extLst>
                <a:ext uri="{FF2B5EF4-FFF2-40B4-BE49-F238E27FC236}">
                  <a16:creationId xmlns:a16="http://schemas.microsoft.com/office/drawing/2014/main" id="{FB46D501-EA56-4F77-9FCE-F50BC26CAF41}"/>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5" name="Oval 79">
              <a:extLst>
                <a:ext uri="{FF2B5EF4-FFF2-40B4-BE49-F238E27FC236}">
                  <a16:creationId xmlns:a16="http://schemas.microsoft.com/office/drawing/2014/main" id="{BD6D88D3-F5CC-4E50-B879-077837BCF2A4}"/>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6" name="Oval 80">
              <a:extLst>
                <a:ext uri="{FF2B5EF4-FFF2-40B4-BE49-F238E27FC236}">
                  <a16:creationId xmlns:a16="http://schemas.microsoft.com/office/drawing/2014/main" id="{E553DA1F-66D1-4156-863D-69882BF3ABD4}"/>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7" name="Oval 81">
              <a:extLst>
                <a:ext uri="{FF2B5EF4-FFF2-40B4-BE49-F238E27FC236}">
                  <a16:creationId xmlns:a16="http://schemas.microsoft.com/office/drawing/2014/main" id="{0498906C-38E4-4109-885D-1A667319A229}"/>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8" name="Oval 82">
              <a:extLst>
                <a:ext uri="{FF2B5EF4-FFF2-40B4-BE49-F238E27FC236}">
                  <a16:creationId xmlns:a16="http://schemas.microsoft.com/office/drawing/2014/main" id="{6BCF3125-07BB-43FA-B061-67EEF3CF6D01}"/>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79" name="Oval 83">
              <a:extLst>
                <a:ext uri="{FF2B5EF4-FFF2-40B4-BE49-F238E27FC236}">
                  <a16:creationId xmlns:a16="http://schemas.microsoft.com/office/drawing/2014/main" id="{47013A7B-C668-4623-8D83-05688864DCAE}"/>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0" name="Oval 84">
              <a:extLst>
                <a:ext uri="{FF2B5EF4-FFF2-40B4-BE49-F238E27FC236}">
                  <a16:creationId xmlns:a16="http://schemas.microsoft.com/office/drawing/2014/main" id="{433D0E2B-2AA9-4B51-81DE-F427B17D37F4}"/>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1" name="Oval 85">
              <a:extLst>
                <a:ext uri="{FF2B5EF4-FFF2-40B4-BE49-F238E27FC236}">
                  <a16:creationId xmlns:a16="http://schemas.microsoft.com/office/drawing/2014/main" id="{5ED9B775-4247-4D63-A89C-F40F847605FA}"/>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2" name="Oval 86">
              <a:extLst>
                <a:ext uri="{FF2B5EF4-FFF2-40B4-BE49-F238E27FC236}">
                  <a16:creationId xmlns:a16="http://schemas.microsoft.com/office/drawing/2014/main" id="{26B4C5F5-9620-42DF-BC55-C40700C831E2}"/>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3" name="Oval 87">
              <a:extLst>
                <a:ext uri="{FF2B5EF4-FFF2-40B4-BE49-F238E27FC236}">
                  <a16:creationId xmlns:a16="http://schemas.microsoft.com/office/drawing/2014/main" id="{ACFD23DE-9F87-4913-B719-9B1A675314A8}"/>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4" name="Oval 88">
              <a:extLst>
                <a:ext uri="{FF2B5EF4-FFF2-40B4-BE49-F238E27FC236}">
                  <a16:creationId xmlns:a16="http://schemas.microsoft.com/office/drawing/2014/main" id="{BEE4F770-1D1C-4A01-A056-290A8C5843D8}"/>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5" name="Oval 89">
              <a:extLst>
                <a:ext uri="{FF2B5EF4-FFF2-40B4-BE49-F238E27FC236}">
                  <a16:creationId xmlns:a16="http://schemas.microsoft.com/office/drawing/2014/main" id="{C1C8EB5D-BB1F-45ED-8986-8D1E396734ED}"/>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6" name="Oval 90">
              <a:extLst>
                <a:ext uri="{FF2B5EF4-FFF2-40B4-BE49-F238E27FC236}">
                  <a16:creationId xmlns:a16="http://schemas.microsoft.com/office/drawing/2014/main" id="{6B9E736A-9554-413B-BB10-7400907E96A1}"/>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7" name="Oval 91">
              <a:extLst>
                <a:ext uri="{FF2B5EF4-FFF2-40B4-BE49-F238E27FC236}">
                  <a16:creationId xmlns:a16="http://schemas.microsoft.com/office/drawing/2014/main" id="{DAC251D3-D3A3-4090-A5FC-97F771A0256A}"/>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8" name="Oval 92">
              <a:extLst>
                <a:ext uri="{FF2B5EF4-FFF2-40B4-BE49-F238E27FC236}">
                  <a16:creationId xmlns:a16="http://schemas.microsoft.com/office/drawing/2014/main" id="{CA3077D3-5E2D-43CB-91D7-77F4C4549F99}"/>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89" name="Oval 93">
              <a:extLst>
                <a:ext uri="{FF2B5EF4-FFF2-40B4-BE49-F238E27FC236}">
                  <a16:creationId xmlns:a16="http://schemas.microsoft.com/office/drawing/2014/main" id="{EBBCB6E1-3A41-4F2C-B51D-FD1F732050A0}"/>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0" name="Oval 94">
              <a:extLst>
                <a:ext uri="{FF2B5EF4-FFF2-40B4-BE49-F238E27FC236}">
                  <a16:creationId xmlns:a16="http://schemas.microsoft.com/office/drawing/2014/main" id="{3E5FBD0A-4314-4FF0-8199-B32FE43C7FD2}"/>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1" name="Oval 95">
              <a:extLst>
                <a:ext uri="{FF2B5EF4-FFF2-40B4-BE49-F238E27FC236}">
                  <a16:creationId xmlns:a16="http://schemas.microsoft.com/office/drawing/2014/main" id="{191D0E9B-3013-460D-A520-F13AD761C8F1}"/>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2" name="Oval 96">
              <a:extLst>
                <a:ext uri="{FF2B5EF4-FFF2-40B4-BE49-F238E27FC236}">
                  <a16:creationId xmlns:a16="http://schemas.microsoft.com/office/drawing/2014/main" id="{E49BBD4D-2CD4-4CCF-88DB-D53FC332481A}"/>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3" name="Oval 97">
              <a:extLst>
                <a:ext uri="{FF2B5EF4-FFF2-40B4-BE49-F238E27FC236}">
                  <a16:creationId xmlns:a16="http://schemas.microsoft.com/office/drawing/2014/main" id="{DB8ACAB9-2653-43E5-85EC-459E8047C96F}"/>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4" name="Oval 98">
              <a:extLst>
                <a:ext uri="{FF2B5EF4-FFF2-40B4-BE49-F238E27FC236}">
                  <a16:creationId xmlns:a16="http://schemas.microsoft.com/office/drawing/2014/main" id="{9357AF75-417D-4C93-AB33-DDBFB80B3AC8}"/>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5" name="Oval 99">
              <a:extLst>
                <a:ext uri="{FF2B5EF4-FFF2-40B4-BE49-F238E27FC236}">
                  <a16:creationId xmlns:a16="http://schemas.microsoft.com/office/drawing/2014/main" id="{7E1FB81D-8D8E-464F-9FE8-A145F37C54B8}"/>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6" name="Oval 100">
              <a:extLst>
                <a:ext uri="{FF2B5EF4-FFF2-40B4-BE49-F238E27FC236}">
                  <a16:creationId xmlns:a16="http://schemas.microsoft.com/office/drawing/2014/main" id="{7DA214FF-9242-4618-8F9B-E17504CDE818}"/>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7" name="Oval 101">
              <a:extLst>
                <a:ext uri="{FF2B5EF4-FFF2-40B4-BE49-F238E27FC236}">
                  <a16:creationId xmlns:a16="http://schemas.microsoft.com/office/drawing/2014/main" id="{63D3E37C-07E0-4B0F-9EE7-9DC10A8D867C}"/>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8" name="Oval 102">
              <a:extLst>
                <a:ext uri="{FF2B5EF4-FFF2-40B4-BE49-F238E27FC236}">
                  <a16:creationId xmlns:a16="http://schemas.microsoft.com/office/drawing/2014/main" id="{CBA6A7F6-618E-4D4F-A17D-B85A697ADEA8}"/>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799" name="Oval 103">
              <a:extLst>
                <a:ext uri="{FF2B5EF4-FFF2-40B4-BE49-F238E27FC236}">
                  <a16:creationId xmlns:a16="http://schemas.microsoft.com/office/drawing/2014/main" id="{E25D9CCC-0897-411E-9B3D-42DF17ED02E7}"/>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0" name="Oval 104">
              <a:extLst>
                <a:ext uri="{FF2B5EF4-FFF2-40B4-BE49-F238E27FC236}">
                  <a16:creationId xmlns:a16="http://schemas.microsoft.com/office/drawing/2014/main" id="{AEF61588-0517-48B3-8F41-8B4CAFD7D34F}"/>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1" name="Oval 105">
              <a:extLst>
                <a:ext uri="{FF2B5EF4-FFF2-40B4-BE49-F238E27FC236}">
                  <a16:creationId xmlns:a16="http://schemas.microsoft.com/office/drawing/2014/main" id="{99C99475-460D-4AB8-BDEC-212233472F8F}"/>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2" name="Oval 106">
              <a:extLst>
                <a:ext uri="{FF2B5EF4-FFF2-40B4-BE49-F238E27FC236}">
                  <a16:creationId xmlns:a16="http://schemas.microsoft.com/office/drawing/2014/main" id="{750FCD6D-D878-4251-BB53-7BCF6E5C3A24}"/>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3" name="Oval 107">
              <a:extLst>
                <a:ext uri="{FF2B5EF4-FFF2-40B4-BE49-F238E27FC236}">
                  <a16:creationId xmlns:a16="http://schemas.microsoft.com/office/drawing/2014/main" id="{3323458B-3398-40FA-B17B-B9AA6A9EB792}"/>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4" name="Oval 108">
              <a:extLst>
                <a:ext uri="{FF2B5EF4-FFF2-40B4-BE49-F238E27FC236}">
                  <a16:creationId xmlns:a16="http://schemas.microsoft.com/office/drawing/2014/main" id="{B9C6F3F4-541C-4E6F-B3D1-2F88B0724578}"/>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5" name="Oval 109">
              <a:extLst>
                <a:ext uri="{FF2B5EF4-FFF2-40B4-BE49-F238E27FC236}">
                  <a16:creationId xmlns:a16="http://schemas.microsoft.com/office/drawing/2014/main" id="{E3660DF6-F4D8-40E1-B7E0-666147E4F2BC}"/>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6" name="Oval 110">
              <a:extLst>
                <a:ext uri="{FF2B5EF4-FFF2-40B4-BE49-F238E27FC236}">
                  <a16:creationId xmlns:a16="http://schemas.microsoft.com/office/drawing/2014/main" id="{64F384AC-4F41-40C2-A904-CAF70FEDAF9A}"/>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7" name="Oval 111">
              <a:extLst>
                <a:ext uri="{FF2B5EF4-FFF2-40B4-BE49-F238E27FC236}">
                  <a16:creationId xmlns:a16="http://schemas.microsoft.com/office/drawing/2014/main" id="{C3E7ABC5-041D-4D1E-A8CF-407B35DF0630}"/>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8" name="Oval 112">
              <a:extLst>
                <a:ext uri="{FF2B5EF4-FFF2-40B4-BE49-F238E27FC236}">
                  <a16:creationId xmlns:a16="http://schemas.microsoft.com/office/drawing/2014/main" id="{80B3512A-334B-4CBA-8FA1-7372CB2A0C61}"/>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09" name="Oval 113">
              <a:extLst>
                <a:ext uri="{FF2B5EF4-FFF2-40B4-BE49-F238E27FC236}">
                  <a16:creationId xmlns:a16="http://schemas.microsoft.com/office/drawing/2014/main" id="{7A2E3CF7-EC55-4367-A609-3E23FF5D1D55}"/>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0" name="Oval 114">
              <a:extLst>
                <a:ext uri="{FF2B5EF4-FFF2-40B4-BE49-F238E27FC236}">
                  <a16:creationId xmlns:a16="http://schemas.microsoft.com/office/drawing/2014/main" id="{A1681D94-4F85-42F5-AF29-CAFC65B34DBA}"/>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1" name="Oval 115">
              <a:extLst>
                <a:ext uri="{FF2B5EF4-FFF2-40B4-BE49-F238E27FC236}">
                  <a16:creationId xmlns:a16="http://schemas.microsoft.com/office/drawing/2014/main" id="{56929997-B5C6-4DD6-A8B6-B15A88C74747}"/>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2" name="Oval 116">
              <a:extLst>
                <a:ext uri="{FF2B5EF4-FFF2-40B4-BE49-F238E27FC236}">
                  <a16:creationId xmlns:a16="http://schemas.microsoft.com/office/drawing/2014/main" id="{00A8F487-1F7A-429A-8393-BAE4DDFF5FA4}"/>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3" name="Oval 117">
              <a:extLst>
                <a:ext uri="{FF2B5EF4-FFF2-40B4-BE49-F238E27FC236}">
                  <a16:creationId xmlns:a16="http://schemas.microsoft.com/office/drawing/2014/main" id="{5C907073-0FB2-4640-AB65-D997F8180ED9}"/>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4" name="Oval 118">
              <a:extLst>
                <a:ext uri="{FF2B5EF4-FFF2-40B4-BE49-F238E27FC236}">
                  <a16:creationId xmlns:a16="http://schemas.microsoft.com/office/drawing/2014/main" id="{64E7BEBC-3154-47EB-B52C-7E1784A5B771}"/>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5" name="Oval 119">
              <a:extLst>
                <a:ext uri="{FF2B5EF4-FFF2-40B4-BE49-F238E27FC236}">
                  <a16:creationId xmlns:a16="http://schemas.microsoft.com/office/drawing/2014/main" id="{84799440-5927-4A43-8A04-F2719F908A17}"/>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6" name="Oval 120">
              <a:extLst>
                <a:ext uri="{FF2B5EF4-FFF2-40B4-BE49-F238E27FC236}">
                  <a16:creationId xmlns:a16="http://schemas.microsoft.com/office/drawing/2014/main" id="{727EE7A5-EFCE-40C3-843F-4DA78FE67EC1}"/>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7" name="Oval 121">
              <a:extLst>
                <a:ext uri="{FF2B5EF4-FFF2-40B4-BE49-F238E27FC236}">
                  <a16:creationId xmlns:a16="http://schemas.microsoft.com/office/drawing/2014/main" id="{DEFDBB0E-9ADC-4F17-BA66-9F92835A6873}"/>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8" name="Oval 122">
              <a:extLst>
                <a:ext uri="{FF2B5EF4-FFF2-40B4-BE49-F238E27FC236}">
                  <a16:creationId xmlns:a16="http://schemas.microsoft.com/office/drawing/2014/main" id="{CF1FB6D2-D616-477E-92AA-4422EB12D723}"/>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19" name="Oval 123">
              <a:extLst>
                <a:ext uri="{FF2B5EF4-FFF2-40B4-BE49-F238E27FC236}">
                  <a16:creationId xmlns:a16="http://schemas.microsoft.com/office/drawing/2014/main" id="{37349235-B24D-4C0E-A8C3-E4B749872265}"/>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0" name="Oval 124">
              <a:extLst>
                <a:ext uri="{FF2B5EF4-FFF2-40B4-BE49-F238E27FC236}">
                  <a16:creationId xmlns:a16="http://schemas.microsoft.com/office/drawing/2014/main" id="{CE9D3A0E-D52D-447D-9286-E4541075D29C}"/>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1" name="Oval 125">
              <a:extLst>
                <a:ext uri="{FF2B5EF4-FFF2-40B4-BE49-F238E27FC236}">
                  <a16:creationId xmlns:a16="http://schemas.microsoft.com/office/drawing/2014/main" id="{EDE3A697-8B32-47AE-9565-A3594510BA19}"/>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2" name="Oval 126">
              <a:extLst>
                <a:ext uri="{FF2B5EF4-FFF2-40B4-BE49-F238E27FC236}">
                  <a16:creationId xmlns:a16="http://schemas.microsoft.com/office/drawing/2014/main" id="{E96A6EDC-66D4-449C-8AA7-8661248A5AEB}"/>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3" name="Oval 127">
              <a:extLst>
                <a:ext uri="{FF2B5EF4-FFF2-40B4-BE49-F238E27FC236}">
                  <a16:creationId xmlns:a16="http://schemas.microsoft.com/office/drawing/2014/main" id="{0EFA09F2-ED12-41BF-A24C-61B147961020}"/>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4" name="Oval 128">
              <a:extLst>
                <a:ext uri="{FF2B5EF4-FFF2-40B4-BE49-F238E27FC236}">
                  <a16:creationId xmlns:a16="http://schemas.microsoft.com/office/drawing/2014/main" id="{6CE22740-3742-48DF-AE85-EF01CC9C8444}"/>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5" name="Oval 129">
              <a:extLst>
                <a:ext uri="{FF2B5EF4-FFF2-40B4-BE49-F238E27FC236}">
                  <a16:creationId xmlns:a16="http://schemas.microsoft.com/office/drawing/2014/main" id="{EBC6A455-287C-4EE1-948C-18A2C60043C2}"/>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6" name="Oval 130">
              <a:extLst>
                <a:ext uri="{FF2B5EF4-FFF2-40B4-BE49-F238E27FC236}">
                  <a16:creationId xmlns:a16="http://schemas.microsoft.com/office/drawing/2014/main" id="{C34AF13B-99EF-4F67-8A2A-032F2219B17E}"/>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7" name="Oval 131">
              <a:extLst>
                <a:ext uri="{FF2B5EF4-FFF2-40B4-BE49-F238E27FC236}">
                  <a16:creationId xmlns:a16="http://schemas.microsoft.com/office/drawing/2014/main" id="{AF02BEDF-3734-4861-B338-2539AEB45427}"/>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8" name="Oval 132">
              <a:extLst>
                <a:ext uri="{FF2B5EF4-FFF2-40B4-BE49-F238E27FC236}">
                  <a16:creationId xmlns:a16="http://schemas.microsoft.com/office/drawing/2014/main" id="{732CE43C-111B-43D5-8476-8FE8305E95A0}"/>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29" name="Oval 133">
              <a:extLst>
                <a:ext uri="{FF2B5EF4-FFF2-40B4-BE49-F238E27FC236}">
                  <a16:creationId xmlns:a16="http://schemas.microsoft.com/office/drawing/2014/main" id="{C2B8F92E-8E2D-4E73-917A-C0DD070B46F0}"/>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0" name="Oval 134">
              <a:extLst>
                <a:ext uri="{FF2B5EF4-FFF2-40B4-BE49-F238E27FC236}">
                  <a16:creationId xmlns:a16="http://schemas.microsoft.com/office/drawing/2014/main" id="{6DE2A331-DF38-40B8-B56D-4AE39FEB488A}"/>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1" name="Oval 135">
              <a:extLst>
                <a:ext uri="{FF2B5EF4-FFF2-40B4-BE49-F238E27FC236}">
                  <a16:creationId xmlns:a16="http://schemas.microsoft.com/office/drawing/2014/main" id="{2888D1C3-E1F9-426D-AE83-B0B1AB051184}"/>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2" name="Oval 136">
              <a:extLst>
                <a:ext uri="{FF2B5EF4-FFF2-40B4-BE49-F238E27FC236}">
                  <a16:creationId xmlns:a16="http://schemas.microsoft.com/office/drawing/2014/main" id="{D900106D-E14C-41B7-BF0A-9299E7C62031}"/>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3" name="Oval 137">
              <a:extLst>
                <a:ext uri="{FF2B5EF4-FFF2-40B4-BE49-F238E27FC236}">
                  <a16:creationId xmlns:a16="http://schemas.microsoft.com/office/drawing/2014/main" id="{0907448B-08CB-46BB-A358-E48E36C1DE02}"/>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4" name="Oval 138">
              <a:extLst>
                <a:ext uri="{FF2B5EF4-FFF2-40B4-BE49-F238E27FC236}">
                  <a16:creationId xmlns:a16="http://schemas.microsoft.com/office/drawing/2014/main" id="{4478F035-2F2D-4EDB-8C9B-EE53AAC90389}"/>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5" name="Oval 139">
              <a:extLst>
                <a:ext uri="{FF2B5EF4-FFF2-40B4-BE49-F238E27FC236}">
                  <a16:creationId xmlns:a16="http://schemas.microsoft.com/office/drawing/2014/main" id="{F20CE505-106E-4639-8033-4B5D8033E989}"/>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6" name="Oval 140">
              <a:extLst>
                <a:ext uri="{FF2B5EF4-FFF2-40B4-BE49-F238E27FC236}">
                  <a16:creationId xmlns:a16="http://schemas.microsoft.com/office/drawing/2014/main" id="{CD9B9F89-479D-484C-B829-C4CC9262B464}"/>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7" name="Oval 141">
              <a:extLst>
                <a:ext uri="{FF2B5EF4-FFF2-40B4-BE49-F238E27FC236}">
                  <a16:creationId xmlns:a16="http://schemas.microsoft.com/office/drawing/2014/main" id="{C0DF358A-0482-42A4-8F25-F2530B150B2E}"/>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8" name="Oval 142">
              <a:extLst>
                <a:ext uri="{FF2B5EF4-FFF2-40B4-BE49-F238E27FC236}">
                  <a16:creationId xmlns:a16="http://schemas.microsoft.com/office/drawing/2014/main" id="{B4CEA86E-2C85-491E-8DF3-62CFAA8832AE}"/>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39" name="Oval 143">
              <a:extLst>
                <a:ext uri="{FF2B5EF4-FFF2-40B4-BE49-F238E27FC236}">
                  <a16:creationId xmlns:a16="http://schemas.microsoft.com/office/drawing/2014/main" id="{A7761ECB-3B70-4782-975D-613815DA0382}"/>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0" name="Oval 144">
              <a:extLst>
                <a:ext uri="{FF2B5EF4-FFF2-40B4-BE49-F238E27FC236}">
                  <a16:creationId xmlns:a16="http://schemas.microsoft.com/office/drawing/2014/main" id="{08E17249-39B0-4841-854A-C6F42F6945C9}"/>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1" name="Oval 145">
              <a:extLst>
                <a:ext uri="{FF2B5EF4-FFF2-40B4-BE49-F238E27FC236}">
                  <a16:creationId xmlns:a16="http://schemas.microsoft.com/office/drawing/2014/main" id="{F6B0B948-550E-4186-92B7-879A30FE4F76}"/>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2" name="Oval 146">
              <a:extLst>
                <a:ext uri="{FF2B5EF4-FFF2-40B4-BE49-F238E27FC236}">
                  <a16:creationId xmlns:a16="http://schemas.microsoft.com/office/drawing/2014/main" id="{53744D07-2977-4CE0-948F-95D9300F50DC}"/>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3" name="Oval 147">
              <a:extLst>
                <a:ext uri="{FF2B5EF4-FFF2-40B4-BE49-F238E27FC236}">
                  <a16:creationId xmlns:a16="http://schemas.microsoft.com/office/drawing/2014/main" id="{923F328C-9689-4C4F-A39F-E13A7E8E00A6}"/>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4" name="Oval 148">
              <a:extLst>
                <a:ext uri="{FF2B5EF4-FFF2-40B4-BE49-F238E27FC236}">
                  <a16:creationId xmlns:a16="http://schemas.microsoft.com/office/drawing/2014/main" id="{2618CA8C-B069-4CDD-B459-9412DAFC512A}"/>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5" name="Oval 149">
              <a:extLst>
                <a:ext uri="{FF2B5EF4-FFF2-40B4-BE49-F238E27FC236}">
                  <a16:creationId xmlns:a16="http://schemas.microsoft.com/office/drawing/2014/main" id="{E2EB16EA-B372-4949-BD07-9246EE4560D6}"/>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6" name="Oval 150">
              <a:extLst>
                <a:ext uri="{FF2B5EF4-FFF2-40B4-BE49-F238E27FC236}">
                  <a16:creationId xmlns:a16="http://schemas.microsoft.com/office/drawing/2014/main" id="{22D0304D-0E80-402B-B077-5B20BEB373A7}"/>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7" name="Oval 151">
              <a:extLst>
                <a:ext uri="{FF2B5EF4-FFF2-40B4-BE49-F238E27FC236}">
                  <a16:creationId xmlns:a16="http://schemas.microsoft.com/office/drawing/2014/main" id="{B228D954-AC32-49E0-AF39-66A062A14ECD}"/>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8" name="Oval 152">
              <a:extLst>
                <a:ext uri="{FF2B5EF4-FFF2-40B4-BE49-F238E27FC236}">
                  <a16:creationId xmlns:a16="http://schemas.microsoft.com/office/drawing/2014/main" id="{D1B224DA-F235-42B7-BD13-1C63DCBF56CE}"/>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49" name="Oval 153">
              <a:extLst>
                <a:ext uri="{FF2B5EF4-FFF2-40B4-BE49-F238E27FC236}">
                  <a16:creationId xmlns:a16="http://schemas.microsoft.com/office/drawing/2014/main" id="{EDFE4CCA-AC76-4558-9489-53445269E153}"/>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0" name="Oval 154">
              <a:extLst>
                <a:ext uri="{FF2B5EF4-FFF2-40B4-BE49-F238E27FC236}">
                  <a16:creationId xmlns:a16="http://schemas.microsoft.com/office/drawing/2014/main" id="{D39CA554-4067-4362-8702-EC9ADC2AF3DD}"/>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1" name="Oval 155">
              <a:extLst>
                <a:ext uri="{FF2B5EF4-FFF2-40B4-BE49-F238E27FC236}">
                  <a16:creationId xmlns:a16="http://schemas.microsoft.com/office/drawing/2014/main" id="{4705A7F4-5865-44AC-98A8-544EA55D21A1}"/>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2" name="Oval 156">
              <a:extLst>
                <a:ext uri="{FF2B5EF4-FFF2-40B4-BE49-F238E27FC236}">
                  <a16:creationId xmlns:a16="http://schemas.microsoft.com/office/drawing/2014/main" id="{67DEAEF1-5E76-495B-8452-EA907ACBB265}"/>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3" name="Oval 157">
              <a:extLst>
                <a:ext uri="{FF2B5EF4-FFF2-40B4-BE49-F238E27FC236}">
                  <a16:creationId xmlns:a16="http://schemas.microsoft.com/office/drawing/2014/main" id="{5CC7EC13-CF17-463B-A2D1-6EB4478C7902}"/>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4" name="Oval 158">
              <a:extLst>
                <a:ext uri="{FF2B5EF4-FFF2-40B4-BE49-F238E27FC236}">
                  <a16:creationId xmlns:a16="http://schemas.microsoft.com/office/drawing/2014/main" id="{224D0486-7CF9-4172-A84E-82B8FA002985}"/>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5" name="Oval 159">
              <a:extLst>
                <a:ext uri="{FF2B5EF4-FFF2-40B4-BE49-F238E27FC236}">
                  <a16:creationId xmlns:a16="http://schemas.microsoft.com/office/drawing/2014/main" id="{A9D6E040-5250-4108-B0AF-5E6467083771}"/>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6" name="Oval 160">
              <a:extLst>
                <a:ext uri="{FF2B5EF4-FFF2-40B4-BE49-F238E27FC236}">
                  <a16:creationId xmlns:a16="http://schemas.microsoft.com/office/drawing/2014/main" id="{1F022F1C-20EF-476F-BE00-816E07825629}"/>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7" name="Oval 161">
              <a:extLst>
                <a:ext uri="{FF2B5EF4-FFF2-40B4-BE49-F238E27FC236}">
                  <a16:creationId xmlns:a16="http://schemas.microsoft.com/office/drawing/2014/main" id="{01B06B9D-A488-47B0-8632-47E22F115644}"/>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8" name="Oval 162">
              <a:extLst>
                <a:ext uri="{FF2B5EF4-FFF2-40B4-BE49-F238E27FC236}">
                  <a16:creationId xmlns:a16="http://schemas.microsoft.com/office/drawing/2014/main" id="{04EED19B-E225-4E4E-ADF5-84D836662816}"/>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59" name="Oval 163">
              <a:extLst>
                <a:ext uri="{FF2B5EF4-FFF2-40B4-BE49-F238E27FC236}">
                  <a16:creationId xmlns:a16="http://schemas.microsoft.com/office/drawing/2014/main" id="{E3883213-8933-43BB-9B5C-59FB5E4D5670}"/>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0" name="Oval 164">
              <a:extLst>
                <a:ext uri="{FF2B5EF4-FFF2-40B4-BE49-F238E27FC236}">
                  <a16:creationId xmlns:a16="http://schemas.microsoft.com/office/drawing/2014/main" id="{1F452320-88F2-4301-ACF6-A68ED4C7945D}"/>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1" name="Oval 165">
              <a:extLst>
                <a:ext uri="{FF2B5EF4-FFF2-40B4-BE49-F238E27FC236}">
                  <a16:creationId xmlns:a16="http://schemas.microsoft.com/office/drawing/2014/main" id="{0E7F73F6-FE67-4306-BCC2-34872D9A5C09}"/>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2" name="Oval 166">
              <a:extLst>
                <a:ext uri="{FF2B5EF4-FFF2-40B4-BE49-F238E27FC236}">
                  <a16:creationId xmlns:a16="http://schemas.microsoft.com/office/drawing/2014/main" id="{6B0B53A9-D7EC-4A89-BE59-786434CA10C6}"/>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3" name="Oval 167">
              <a:extLst>
                <a:ext uri="{FF2B5EF4-FFF2-40B4-BE49-F238E27FC236}">
                  <a16:creationId xmlns:a16="http://schemas.microsoft.com/office/drawing/2014/main" id="{BAA0D990-B3C3-4B78-B230-42DB03C715C2}"/>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4" name="Oval 168">
              <a:extLst>
                <a:ext uri="{FF2B5EF4-FFF2-40B4-BE49-F238E27FC236}">
                  <a16:creationId xmlns:a16="http://schemas.microsoft.com/office/drawing/2014/main" id="{643FC40D-04E0-4E07-85FD-E5856E7870A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5" name="Oval 169">
              <a:extLst>
                <a:ext uri="{FF2B5EF4-FFF2-40B4-BE49-F238E27FC236}">
                  <a16:creationId xmlns:a16="http://schemas.microsoft.com/office/drawing/2014/main" id="{04391C50-857B-4EC2-B743-039911A38550}"/>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6" name="Oval 170">
              <a:extLst>
                <a:ext uri="{FF2B5EF4-FFF2-40B4-BE49-F238E27FC236}">
                  <a16:creationId xmlns:a16="http://schemas.microsoft.com/office/drawing/2014/main" id="{E57D4385-4548-4C00-899C-B635E27E5CB6}"/>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7" name="Oval 171">
              <a:extLst>
                <a:ext uri="{FF2B5EF4-FFF2-40B4-BE49-F238E27FC236}">
                  <a16:creationId xmlns:a16="http://schemas.microsoft.com/office/drawing/2014/main" id="{97781052-2A3D-4099-9C1E-38C997542442}"/>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8" name="Oval 172">
              <a:extLst>
                <a:ext uri="{FF2B5EF4-FFF2-40B4-BE49-F238E27FC236}">
                  <a16:creationId xmlns:a16="http://schemas.microsoft.com/office/drawing/2014/main" id="{A9FFEB1C-C48C-4BAB-860B-4F2A75FAFE11}"/>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69" name="Oval 173">
              <a:extLst>
                <a:ext uri="{FF2B5EF4-FFF2-40B4-BE49-F238E27FC236}">
                  <a16:creationId xmlns:a16="http://schemas.microsoft.com/office/drawing/2014/main" id="{96C73F67-173D-4789-9B38-4059A72227FD}"/>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0" name="Oval 174">
              <a:extLst>
                <a:ext uri="{FF2B5EF4-FFF2-40B4-BE49-F238E27FC236}">
                  <a16:creationId xmlns:a16="http://schemas.microsoft.com/office/drawing/2014/main" id="{68400621-1735-40E4-ADC0-1509E710F1B0}"/>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1" name="Oval 175">
              <a:extLst>
                <a:ext uri="{FF2B5EF4-FFF2-40B4-BE49-F238E27FC236}">
                  <a16:creationId xmlns:a16="http://schemas.microsoft.com/office/drawing/2014/main" id="{C23497DF-438A-47C2-89E9-DE35651079FD}"/>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2" name="Oval 176">
              <a:extLst>
                <a:ext uri="{FF2B5EF4-FFF2-40B4-BE49-F238E27FC236}">
                  <a16:creationId xmlns:a16="http://schemas.microsoft.com/office/drawing/2014/main" id="{214EB6AA-0C88-44C1-A236-E79F4B04C61B}"/>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3" name="Oval 177">
              <a:extLst>
                <a:ext uri="{FF2B5EF4-FFF2-40B4-BE49-F238E27FC236}">
                  <a16:creationId xmlns:a16="http://schemas.microsoft.com/office/drawing/2014/main" id="{4217B6C9-DDA1-4F1F-B0B6-DC603B8BDB7A}"/>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4" name="Oval 178">
              <a:extLst>
                <a:ext uri="{FF2B5EF4-FFF2-40B4-BE49-F238E27FC236}">
                  <a16:creationId xmlns:a16="http://schemas.microsoft.com/office/drawing/2014/main" id="{29DCA05A-5A89-4933-8B3B-42BDCE4F85D1}"/>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5" name="Oval 179">
              <a:extLst>
                <a:ext uri="{FF2B5EF4-FFF2-40B4-BE49-F238E27FC236}">
                  <a16:creationId xmlns:a16="http://schemas.microsoft.com/office/drawing/2014/main" id="{6243C57A-3E84-46F0-ACC2-F21AFC055650}"/>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6" name="Oval 180">
              <a:extLst>
                <a:ext uri="{FF2B5EF4-FFF2-40B4-BE49-F238E27FC236}">
                  <a16:creationId xmlns:a16="http://schemas.microsoft.com/office/drawing/2014/main" id="{817060CA-7924-418B-87F7-82F58D15019B}"/>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7" name="Oval 181">
              <a:extLst>
                <a:ext uri="{FF2B5EF4-FFF2-40B4-BE49-F238E27FC236}">
                  <a16:creationId xmlns:a16="http://schemas.microsoft.com/office/drawing/2014/main" id="{8FE0CFEF-146B-4C90-A917-6219698B6759}"/>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8" name="Oval 182">
              <a:extLst>
                <a:ext uri="{FF2B5EF4-FFF2-40B4-BE49-F238E27FC236}">
                  <a16:creationId xmlns:a16="http://schemas.microsoft.com/office/drawing/2014/main" id="{C4633081-13C0-4705-8580-DF34DB15D1D9}"/>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79" name="Oval 183">
              <a:extLst>
                <a:ext uri="{FF2B5EF4-FFF2-40B4-BE49-F238E27FC236}">
                  <a16:creationId xmlns:a16="http://schemas.microsoft.com/office/drawing/2014/main" id="{96874172-D71C-4488-8012-22515085A0C0}"/>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0" name="Oval 184">
              <a:extLst>
                <a:ext uri="{FF2B5EF4-FFF2-40B4-BE49-F238E27FC236}">
                  <a16:creationId xmlns:a16="http://schemas.microsoft.com/office/drawing/2014/main" id="{972D8B80-9A9B-4264-B585-4EC5C4C179E3}"/>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1" name="Oval 185">
              <a:extLst>
                <a:ext uri="{FF2B5EF4-FFF2-40B4-BE49-F238E27FC236}">
                  <a16:creationId xmlns:a16="http://schemas.microsoft.com/office/drawing/2014/main" id="{0A5F2464-F136-4786-B57D-398C9024E24D}"/>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2" name="Oval 186">
              <a:extLst>
                <a:ext uri="{FF2B5EF4-FFF2-40B4-BE49-F238E27FC236}">
                  <a16:creationId xmlns:a16="http://schemas.microsoft.com/office/drawing/2014/main" id="{7A82838D-8F7F-4381-9464-2F563091590D}"/>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3" name="Oval 187">
              <a:extLst>
                <a:ext uri="{FF2B5EF4-FFF2-40B4-BE49-F238E27FC236}">
                  <a16:creationId xmlns:a16="http://schemas.microsoft.com/office/drawing/2014/main" id="{349B8206-2E21-4337-A16B-6C564CA3B625}"/>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4" name="Oval 188">
              <a:extLst>
                <a:ext uri="{FF2B5EF4-FFF2-40B4-BE49-F238E27FC236}">
                  <a16:creationId xmlns:a16="http://schemas.microsoft.com/office/drawing/2014/main" id="{F8DABF1E-A975-4A4B-A6D2-389FE92496F8}"/>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5" name="Oval 189">
              <a:extLst>
                <a:ext uri="{FF2B5EF4-FFF2-40B4-BE49-F238E27FC236}">
                  <a16:creationId xmlns:a16="http://schemas.microsoft.com/office/drawing/2014/main" id="{527B0D3E-D34D-4ECB-BFFA-A9AE02C9DE5E}"/>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6" name="Oval 190">
              <a:extLst>
                <a:ext uri="{FF2B5EF4-FFF2-40B4-BE49-F238E27FC236}">
                  <a16:creationId xmlns:a16="http://schemas.microsoft.com/office/drawing/2014/main" id="{CDE17296-EC25-4C87-A5FB-DC26A3CC0B30}"/>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7" name="Oval 191">
              <a:extLst>
                <a:ext uri="{FF2B5EF4-FFF2-40B4-BE49-F238E27FC236}">
                  <a16:creationId xmlns:a16="http://schemas.microsoft.com/office/drawing/2014/main" id="{46FD6391-ACFA-45EF-A79C-65279DAB6928}"/>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8" name="Oval 192">
              <a:extLst>
                <a:ext uri="{FF2B5EF4-FFF2-40B4-BE49-F238E27FC236}">
                  <a16:creationId xmlns:a16="http://schemas.microsoft.com/office/drawing/2014/main" id="{00197ACD-E43A-4ABD-98A5-85AEB59225B8}"/>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89" name="Oval 193">
              <a:extLst>
                <a:ext uri="{FF2B5EF4-FFF2-40B4-BE49-F238E27FC236}">
                  <a16:creationId xmlns:a16="http://schemas.microsoft.com/office/drawing/2014/main" id="{E449136C-0E52-4D8E-9403-26D7BC1CDD08}"/>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0" name="Oval 194">
              <a:extLst>
                <a:ext uri="{FF2B5EF4-FFF2-40B4-BE49-F238E27FC236}">
                  <a16:creationId xmlns:a16="http://schemas.microsoft.com/office/drawing/2014/main" id="{916766FE-7EB1-4147-B158-FD267460C392}"/>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1" name="Oval 195">
              <a:extLst>
                <a:ext uri="{FF2B5EF4-FFF2-40B4-BE49-F238E27FC236}">
                  <a16:creationId xmlns:a16="http://schemas.microsoft.com/office/drawing/2014/main" id="{96C9F9C5-09D0-445B-90C0-A38B27FE3B6F}"/>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2" name="Oval 196">
              <a:extLst>
                <a:ext uri="{FF2B5EF4-FFF2-40B4-BE49-F238E27FC236}">
                  <a16:creationId xmlns:a16="http://schemas.microsoft.com/office/drawing/2014/main" id="{A8BCA55B-5721-4F45-873C-C02C884D5983}"/>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3" name="Oval 197">
              <a:extLst>
                <a:ext uri="{FF2B5EF4-FFF2-40B4-BE49-F238E27FC236}">
                  <a16:creationId xmlns:a16="http://schemas.microsoft.com/office/drawing/2014/main" id="{318ED299-7424-42E5-A4FB-317EADECAFEC}"/>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4" name="Oval 198">
              <a:extLst>
                <a:ext uri="{FF2B5EF4-FFF2-40B4-BE49-F238E27FC236}">
                  <a16:creationId xmlns:a16="http://schemas.microsoft.com/office/drawing/2014/main" id="{FA4ED866-7B56-4911-9AB0-9F87DB0E47EC}"/>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5" name="Oval 199">
              <a:extLst>
                <a:ext uri="{FF2B5EF4-FFF2-40B4-BE49-F238E27FC236}">
                  <a16:creationId xmlns:a16="http://schemas.microsoft.com/office/drawing/2014/main" id="{5722C8A9-1E2E-4225-B3C8-7A7E0C9302D5}"/>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6" name="Oval 200">
              <a:extLst>
                <a:ext uri="{FF2B5EF4-FFF2-40B4-BE49-F238E27FC236}">
                  <a16:creationId xmlns:a16="http://schemas.microsoft.com/office/drawing/2014/main" id="{55C8B9BC-0C50-42D7-9A2F-F4AC5B06B291}"/>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7" name="Oval 201">
              <a:extLst>
                <a:ext uri="{FF2B5EF4-FFF2-40B4-BE49-F238E27FC236}">
                  <a16:creationId xmlns:a16="http://schemas.microsoft.com/office/drawing/2014/main" id="{EB6C8662-8ADB-4D69-9E4B-969275282C68}"/>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8" name="Oval 202">
              <a:extLst>
                <a:ext uri="{FF2B5EF4-FFF2-40B4-BE49-F238E27FC236}">
                  <a16:creationId xmlns:a16="http://schemas.microsoft.com/office/drawing/2014/main" id="{539AAB16-2528-498A-8632-DAB90C384644}"/>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899" name="Oval 203">
              <a:extLst>
                <a:ext uri="{FF2B5EF4-FFF2-40B4-BE49-F238E27FC236}">
                  <a16:creationId xmlns:a16="http://schemas.microsoft.com/office/drawing/2014/main" id="{33EBA88A-12AA-426F-9A92-E3A33DAB1FC4}"/>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0" name="Oval 204">
              <a:extLst>
                <a:ext uri="{FF2B5EF4-FFF2-40B4-BE49-F238E27FC236}">
                  <a16:creationId xmlns:a16="http://schemas.microsoft.com/office/drawing/2014/main" id="{DBBEA1FA-0D80-4D8F-8C14-5E5B48DD962E}"/>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1" name="Oval 205">
              <a:extLst>
                <a:ext uri="{FF2B5EF4-FFF2-40B4-BE49-F238E27FC236}">
                  <a16:creationId xmlns:a16="http://schemas.microsoft.com/office/drawing/2014/main" id="{DA0ABE4D-5477-44D3-92AE-46F062ACAF9C}"/>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2" name="Oval 206">
              <a:extLst>
                <a:ext uri="{FF2B5EF4-FFF2-40B4-BE49-F238E27FC236}">
                  <a16:creationId xmlns:a16="http://schemas.microsoft.com/office/drawing/2014/main" id="{E16A2711-C9C3-4BDD-B73F-D3F8EEBBA5EA}"/>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3" name="Oval 207">
              <a:extLst>
                <a:ext uri="{FF2B5EF4-FFF2-40B4-BE49-F238E27FC236}">
                  <a16:creationId xmlns:a16="http://schemas.microsoft.com/office/drawing/2014/main" id="{5FE3B965-49FF-45A2-8D04-DA0F5174636F}"/>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4" name="Oval 208">
              <a:extLst>
                <a:ext uri="{FF2B5EF4-FFF2-40B4-BE49-F238E27FC236}">
                  <a16:creationId xmlns:a16="http://schemas.microsoft.com/office/drawing/2014/main" id="{051CD3A1-92E5-410C-A1DB-955FFE48B682}"/>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5" name="Oval 209">
              <a:extLst>
                <a:ext uri="{FF2B5EF4-FFF2-40B4-BE49-F238E27FC236}">
                  <a16:creationId xmlns:a16="http://schemas.microsoft.com/office/drawing/2014/main" id="{5F75489A-3039-4224-A8FD-A2FBDDAB1E3E}"/>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6" name="Oval 210">
              <a:extLst>
                <a:ext uri="{FF2B5EF4-FFF2-40B4-BE49-F238E27FC236}">
                  <a16:creationId xmlns:a16="http://schemas.microsoft.com/office/drawing/2014/main" id="{48DBCC45-0336-4E76-90BE-E25888634D3E}"/>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7" name="Oval 211">
              <a:extLst>
                <a:ext uri="{FF2B5EF4-FFF2-40B4-BE49-F238E27FC236}">
                  <a16:creationId xmlns:a16="http://schemas.microsoft.com/office/drawing/2014/main" id="{6F4C791F-F7AD-4630-B261-D05C5B13F436}"/>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8" name="Oval 212">
              <a:extLst>
                <a:ext uri="{FF2B5EF4-FFF2-40B4-BE49-F238E27FC236}">
                  <a16:creationId xmlns:a16="http://schemas.microsoft.com/office/drawing/2014/main" id="{5B33D9CA-58B0-43C0-A72D-D1C78FE50628}"/>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09" name="Oval 213">
              <a:extLst>
                <a:ext uri="{FF2B5EF4-FFF2-40B4-BE49-F238E27FC236}">
                  <a16:creationId xmlns:a16="http://schemas.microsoft.com/office/drawing/2014/main" id="{C24BD378-F6BB-4788-9CE3-D00973A4CA85}"/>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10" name="Oval 214">
              <a:extLst>
                <a:ext uri="{FF2B5EF4-FFF2-40B4-BE49-F238E27FC236}">
                  <a16:creationId xmlns:a16="http://schemas.microsoft.com/office/drawing/2014/main" id="{EC592622-A40A-4B8B-9871-89EA79423AC9}"/>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11" name="Oval 215">
              <a:extLst>
                <a:ext uri="{FF2B5EF4-FFF2-40B4-BE49-F238E27FC236}">
                  <a16:creationId xmlns:a16="http://schemas.microsoft.com/office/drawing/2014/main" id="{1C0C9536-2C2B-448E-AC7C-E6F0156AE36D}"/>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12" name="Oval 216">
              <a:extLst>
                <a:ext uri="{FF2B5EF4-FFF2-40B4-BE49-F238E27FC236}">
                  <a16:creationId xmlns:a16="http://schemas.microsoft.com/office/drawing/2014/main" id="{8885002A-AFD0-459A-B5E7-4956BBCE886C}"/>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9913" name="Oval 217">
              <a:extLst>
                <a:ext uri="{FF2B5EF4-FFF2-40B4-BE49-F238E27FC236}">
                  <a16:creationId xmlns:a16="http://schemas.microsoft.com/office/drawing/2014/main" id="{4D0943B0-71E2-4EF5-B4FB-B4F03F3A0CC6}"/>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29914" name="Rectangle 218">
            <a:extLst>
              <a:ext uri="{FF2B5EF4-FFF2-40B4-BE49-F238E27FC236}">
                <a16:creationId xmlns:a16="http://schemas.microsoft.com/office/drawing/2014/main" id="{00B1DFEF-21E7-4033-80C8-89B4E7AC2FD5}"/>
              </a:ext>
            </a:extLst>
          </p:cNvPr>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sl-SI" altLang="sl-SI" noProof="0"/>
              <a:t>Kliknite, če želite urediti slog naslova matrice</a:t>
            </a:r>
          </a:p>
        </p:txBody>
      </p:sp>
      <p:sp>
        <p:nvSpPr>
          <p:cNvPr id="29915" name="Rectangle 219">
            <a:extLst>
              <a:ext uri="{FF2B5EF4-FFF2-40B4-BE49-F238E27FC236}">
                <a16:creationId xmlns:a16="http://schemas.microsoft.com/office/drawing/2014/main" id="{9FC989CE-551F-4728-8D9B-43DCEC193468}"/>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29916" name="Rectangle 220">
            <a:extLst>
              <a:ext uri="{FF2B5EF4-FFF2-40B4-BE49-F238E27FC236}">
                <a16:creationId xmlns:a16="http://schemas.microsoft.com/office/drawing/2014/main" id="{B2A91D68-003A-4959-8CC1-DF73765CC4F2}"/>
              </a:ext>
            </a:extLst>
          </p:cNvPr>
          <p:cNvSpPr>
            <a:spLocks noGrp="1" noChangeArrowheads="1"/>
          </p:cNvSpPr>
          <p:nvPr>
            <p:ph type="dt" sz="quarter" idx="2"/>
          </p:nvPr>
        </p:nvSpPr>
        <p:spPr/>
        <p:txBody>
          <a:bodyPr/>
          <a:lstStyle>
            <a:lvl1pPr>
              <a:defRPr/>
            </a:lvl1pPr>
          </a:lstStyle>
          <a:p>
            <a:endParaRPr lang="sl-SI" altLang="sl-SI"/>
          </a:p>
        </p:txBody>
      </p:sp>
      <p:sp>
        <p:nvSpPr>
          <p:cNvPr id="29917" name="Rectangle 221">
            <a:extLst>
              <a:ext uri="{FF2B5EF4-FFF2-40B4-BE49-F238E27FC236}">
                <a16:creationId xmlns:a16="http://schemas.microsoft.com/office/drawing/2014/main" id="{AD84ABC4-8A67-4389-A4B3-F5353D263A0D}"/>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29918" name="Rectangle 222">
            <a:extLst>
              <a:ext uri="{FF2B5EF4-FFF2-40B4-BE49-F238E27FC236}">
                <a16:creationId xmlns:a16="http://schemas.microsoft.com/office/drawing/2014/main" id="{5E8FAACF-DB9E-4249-8065-FA12F263BA06}"/>
              </a:ext>
            </a:extLst>
          </p:cNvPr>
          <p:cNvSpPr>
            <a:spLocks noGrp="1" noChangeArrowheads="1"/>
          </p:cNvSpPr>
          <p:nvPr>
            <p:ph type="sldNum" sz="quarter" idx="4"/>
          </p:nvPr>
        </p:nvSpPr>
        <p:spPr/>
        <p:txBody>
          <a:bodyPr/>
          <a:lstStyle>
            <a:lvl1pPr>
              <a:defRPr/>
            </a:lvl1pPr>
          </a:lstStyle>
          <a:p>
            <a:fld id="{723F0DE0-3571-4AFE-ABC4-DDF1949B4B25}" type="slidenum">
              <a:rPr lang="sl-SI" altLang="sl-SI"/>
              <a:pPr/>
              <a:t>‹#›</a:t>
            </a:fld>
            <a:endParaRPr lang="sl-SI" alt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EC1E-952B-4973-B26F-7BB4A46B646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67507E3-BB32-4393-AF83-DF3D77490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91A7EA7F-A9B3-4608-9080-3A9154FD2D08}"/>
              </a:ext>
            </a:extLst>
          </p:cNvPr>
          <p:cNvSpPr>
            <a:spLocks noGrp="1"/>
          </p:cNvSpPr>
          <p:nvPr>
            <p:ph type="sldNum" sz="quarter" idx="10"/>
          </p:nvPr>
        </p:nvSpPr>
        <p:spPr/>
        <p:txBody>
          <a:bodyPr/>
          <a:lstStyle>
            <a:lvl1pPr>
              <a:defRPr/>
            </a:lvl1pPr>
          </a:lstStyle>
          <a:p>
            <a:fld id="{D1F34684-CD21-4583-BC52-0D7AC0E7C286}" type="slidenum">
              <a:rPr lang="sl-SI" altLang="sl-SI"/>
              <a:pPr/>
              <a:t>‹#›</a:t>
            </a:fld>
            <a:endParaRPr lang="sl-SI" altLang="sl-SI"/>
          </a:p>
        </p:txBody>
      </p:sp>
      <p:sp>
        <p:nvSpPr>
          <p:cNvPr id="5" name="Date Placeholder 4">
            <a:extLst>
              <a:ext uri="{FF2B5EF4-FFF2-40B4-BE49-F238E27FC236}">
                <a16:creationId xmlns:a16="http://schemas.microsoft.com/office/drawing/2014/main" id="{41EAFDE3-F642-47DF-ADA4-41CBE853E2A2}"/>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87CA27C-8300-4942-8F8E-738871E030F7}"/>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5834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DE72-150D-42DA-A732-DEDA1E17B79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30DB64B-7A93-4836-8493-07074ED49DA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B90AE96D-89F0-49F9-A677-7515A61D1B7A}"/>
              </a:ext>
            </a:extLst>
          </p:cNvPr>
          <p:cNvSpPr>
            <a:spLocks noGrp="1"/>
          </p:cNvSpPr>
          <p:nvPr>
            <p:ph type="sldNum" sz="quarter" idx="10"/>
          </p:nvPr>
        </p:nvSpPr>
        <p:spPr/>
        <p:txBody>
          <a:bodyPr/>
          <a:lstStyle>
            <a:lvl1pPr>
              <a:defRPr/>
            </a:lvl1pPr>
          </a:lstStyle>
          <a:p>
            <a:fld id="{C2B06682-F79A-4C64-B07D-9BE527064375}" type="slidenum">
              <a:rPr lang="sl-SI" altLang="sl-SI"/>
              <a:pPr/>
              <a:t>‹#›</a:t>
            </a:fld>
            <a:endParaRPr lang="sl-SI" altLang="sl-SI"/>
          </a:p>
        </p:txBody>
      </p:sp>
      <p:sp>
        <p:nvSpPr>
          <p:cNvPr id="5" name="Date Placeholder 4">
            <a:extLst>
              <a:ext uri="{FF2B5EF4-FFF2-40B4-BE49-F238E27FC236}">
                <a16:creationId xmlns:a16="http://schemas.microsoft.com/office/drawing/2014/main" id="{36E0CC81-9692-49BB-9225-6461C47814DC}"/>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BB73975-22CB-4A14-8F94-98AEE4B75A98}"/>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773898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4B6B-939F-4499-9481-F4A5127EB5A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D7B6C81-004C-4C90-AA49-8C5A01393E45}"/>
              </a:ext>
            </a:extLst>
          </p:cNvPr>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A6E687D-32C7-4EA2-A28F-0BBC03D0B891}"/>
              </a:ext>
            </a:extLst>
          </p:cNvPr>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A72D426C-2F2F-46A8-83E9-C6BD792E6FA2}"/>
              </a:ext>
            </a:extLst>
          </p:cNvPr>
          <p:cNvSpPr>
            <a:spLocks noGrp="1"/>
          </p:cNvSpPr>
          <p:nvPr>
            <p:ph type="sldNum" sz="quarter" idx="10"/>
          </p:nvPr>
        </p:nvSpPr>
        <p:spPr/>
        <p:txBody>
          <a:bodyPr/>
          <a:lstStyle>
            <a:lvl1pPr>
              <a:defRPr/>
            </a:lvl1pPr>
          </a:lstStyle>
          <a:p>
            <a:fld id="{D3D9730A-5E02-4E2A-BE12-AA5BD898DF13}" type="slidenum">
              <a:rPr lang="sl-SI" altLang="sl-SI"/>
              <a:pPr/>
              <a:t>‹#›</a:t>
            </a:fld>
            <a:endParaRPr lang="sl-SI" altLang="sl-SI"/>
          </a:p>
        </p:txBody>
      </p:sp>
      <p:sp>
        <p:nvSpPr>
          <p:cNvPr id="6" name="Date Placeholder 5">
            <a:extLst>
              <a:ext uri="{FF2B5EF4-FFF2-40B4-BE49-F238E27FC236}">
                <a16:creationId xmlns:a16="http://schemas.microsoft.com/office/drawing/2014/main" id="{5410B3E5-5937-4758-BE31-7804440B5C5F}"/>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A37B3C6F-BCAD-4482-A235-079E3F91D33F}"/>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63872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D1FD-C575-4413-B090-CEE300338A38}"/>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55C48A2-735F-4299-B040-56F49D7863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531AA-0643-4049-86B8-8DE352DAD5C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11E0012-01DE-4757-9466-C814E891364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60AE1-0D2F-434E-9192-3CD1AA0928C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Slide Number Placeholder 6">
            <a:extLst>
              <a:ext uri="{FF2B5EF4-FFF2-40B4-BE49-F238E27FC236}">
                <a16:creationId xmlns:a16="http://schemas.microsoft.com/office/drawing/2014/main" id="{354D80A6-D2B8-402F-9426-50A269E5BA8A}"/>
              </a:ext>
            </a:extLst>
          </p:cNvPr>
          <p:cNvSpPr>
            <a:spLocks noGrp="1"/>
          </p:cNvSpPr>
          <p:nvPr>
            <p:ph type="sldNum" sz="quarter" idx="10"/>
          </p:nvPr>
        </p:nvSpPr>
        <p:spPr/>
        <p:txBody>
          <a:bodyPr/>
          <a:lstStyle>
            <a:lvl1pPr>
              <a:defRPr/>
            </a:lvl1pPr>
          </a:lstStyle>
          <a:p>
            <a:fld id="{8504AA1B-CD9F-40E5-A782-A5DE718C589A}" type="slidenum">
              <a:rPr lang="sl-SI" altLang="sl-SI"/>
              <a:pPr/>
              <a:t>‹#›</a:t>
            </a:fld>
            <a:endParaRPr lang="sl-SI" altLang="sl-SI"/>
          </a:p>
        </p:txBody>
      </p:sp>
      <p:sp>
        <p:nvSpPr>
          <p:cNvPr id="8" name="Date Placeholder 7">
            <a:extLst>
              <a:ext uri="{FF2B5EF4-FFF2-40B4-BE49-F238E27FC236}">
                <a16:creationId xmlns:a16="http://schemas.microsoft.com/office/drawing/2014/main" id="{64C8021F-1043-49B9-ACA5-5252E35B06F1}"/>
              </a:ext>
            </a:extLst>
          </p:cNvPr>
          <p:cNvSpPr>
            <a:spLocks noGrp="1"/>
          </p:cNvSpPr>
          <p:nvPr>
            <p:ph type="dt" sz="half" idx="11"/>
          </p:nvPr>
        </p:nvSpPr>
        <p:spPr/>
        <p:txBody>
          <a:bodyPr/>
          <a:lstStyle>
            <a:lvl1pPr>
              <a:defRPr/>
            </a:lvl1pPr>
          </a:lstStyle>
          <a:p>
            <a:endParaRPr lang="sl-SI" altLang="sl-SI"/>
          </a:p>
        </p:txBody>
      </p:sp>
      <p:sp>
        <p:nvSpPr>
          <p:cNvPr id="9" name="Footer Placeholder 8">
            <a:extLst>
              <a:ext uri="{FF2B5EF4-FFF2-40B4-BE49-F238E27FC236}">
                <a16:creationId xmlns:a16="http://schemas.microsoft.com/office/drawing/2014/main" id="{E460E80D-DF10-414B-B649-B0F7BCF841A0}"/>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26669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A661-AE81-48E9-BA71-EA6D52FD7877}"/>
              </a:ext>
            </a:extLst>
          </p:cNvPr>
          <p:cNvSpPr>
            <a:spLocks noGrp="1"/>
          </p:cNvSpPr>
          <p:nvPr>
            <p:ph type="title"/>
          </p:nvPr>
        </p:nvSpPr>
        <p:spPr/>
        <p:txBody>
          <a:bodyPr/>
          <a:lstStyle/>
          <a:p>
            <a:r>
              <a:rPr lang="en-US"/>
              <a:t>Click to edit Master title style</a:t>
            </a:r>
            <a:endParaRPr lang="sl-SI"/>
          </a:p>
        </p:txBody>
      </p:sp>
      <p:sp>
        <p:nvSpPr>
          <p:cNvPr id="3" name="Slide Number Placeholder 2">
            <a:extLst>
              <a:ext uri="{FF2B5EF4-FFF2-40B4-BE49-F238E27FC236}">
                <a16:creationId xmlns:a16="http://schemas.microsoft.com/office/drawing/2014/main" id="{3640E543-FD4E-4862-A184-68244C5CFBEF}"/>
              </a:ext>
            </a:extLst>
          </p:cNvPr>
          <p:cNvSpPr>
            <a:spLocks noGrp="1"/>
          </p:cNvSpPr>
          <p:nvPr>
            <p:ph type="sldNum" sz="quarter" idx="10"/>
          </p:nvPr>
        </p:nvSpPr>
        <p:spPr/>
        <p:txBody>
          <a:bodyPr/>
          <a:lstStyle>
            <a:lvl1pPr>
              <a:defRPr/>
            </a:lvl1pPr>
          </a:lstStyle>
          <a:p>
            <a:fld id="{62A1EC03-E419-4511-83D8-D6F7070EE6E7}" type="slidenum">
              <a:rPr lang="sl-SI" altLang="sl-SI"/>
              <a:pPr/>
              <a:t>‹#›</a:t>
            </a:fld>
            <a:endParaRPr lang="sl-SI" altLang="sl-SI"/>
          </a:p>
        </p:txBody>
      </p:sp>
      <p:sp>
        <p:nvSpPr>
          <p:cNvPr id="4" name="Date Placeholder 3">
            <a:extLst>
              <a:ext uri="{FF2B5EF4-FFF2-40B4-BE49-F238E27FC236}">
                <a16:creationId xmlns:a16="http://schemas.microsoft.com/office/drawing/2014/main" id="{EFE5F4C6-AB52-4B7A-A472-5EDBBC544AF0}"/>
              </a:ext>
            </a:extLst>
          </p:cNvPr>
          <p:cNvSpPr>
            <a:spLocks noGrp="1"/>
          </p:cNvSpPr>
          <p:nvPr>
            <p:ph type="dt" sz="half" idx="11"/>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106B007-547A-41EA-9E4F-7D48A48F01BB}"/>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434605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3DBDB-0815-43CB-BDDF-122064485458}"/>
              </a:ext>
            </a:extLst>
          </p:cNvPr>
          <p:cNvSpPr>
            <a:spLocks noGrp="1"/>
          </p:cNvSpPr>
          <p:nvPr>
            <p:ph type="sldNum" sz="quarter" idx="10"/>
          </p:nvPr>
        </p:nvSpPr>
        <p:spPr/>
        <p:txBody>
          <a:bodyPr/>
          <a:lstStyle>
            <a:lvl1pPr>
              <a:defRPr/>
            </a:lvl1pPr>
          </a:lstStyle>
          <a:p>
            <a:fld id="{7A07FCD6-5F92-4BCB-9E29-4F3B892E2F39}" type="slidenum">
              <a:rPr lang="sl-SI" altLang="sl-SI"/>
              <a:pPr/>
              <a:t>‹#›</a:t>
            </a:fld>
            <a:endParaRPr lang="sl-SI" altLang="sl-SI"/>
          </a:p>
        </p:txBody>
      </p:sp>
      <p:sp>
        <p:nvSpPr>
          <p:cNvPr id="3" name="Date Placeholder 2">
            <a:extLst>
              <a:ext uri="{FF2B5EF4-FFF2-40B4-BE49-F238E27FC236}">
                <a16:creationId xmlns:a16="http://schemas.microsoft.com/office/drawing/2014/main" id="{D339657E-48A0-40C8-B6D6-0878D1670CD5}"/>
              </a:ext>
            </a:extLst>
          </p:cNvPr>
          <p:cNvSpPr>
            <a:spLocks noGrp="1"/>
          </p:cNvSpPr>
          <p:nvPr>
            <p:ph type="dt" sz="half" idx="11"/>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A49A7F2-E0DB-4368-9D97-954EE66C95FA}"/>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181178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7E89-7458-4A1B-96F2-8F33068C27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4F60CE8-F0C4-4DC1-873F-F3363AEED8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779359A-6F89-4347-B58D-3299D41B64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F9B2150-0161-4948-8E81-4057533AF001}"/>
              </a:ext>
            </a:extLst>
          </p:cNvPr>
          <p:cNvSpPr>
            <a:spLocks noGrp="1"/>
          </p:cNvSpPr>
          <p:nvPr>
            <p:ph type="sldNum" sz="quarter" idx="10"/>
          </p:nvPr>
        </p:nvSpPr>
        <p:spPr/>
        <p:txBody>
          <a:bodyPr/>
          <a:lstStyle>
            <a:lvl1pPr>
              <a:defRPr/>
            </a:lvl1pPr>
          </a:lstStyle>
          <a:p>
            <a:fld id="{31A455E9-E896-407B-9860-8EDC570E139E}" type="slidenum">
              <a:rPr lang="sl-SI" altLang="sl-SI"/>
              <a:pPr/>
              <a:t>‹#›</a:t>
            </a:fld>
            <a:endParaRPr lang="sl-SI" altLang="sl-SI"/>
          </a:p>
        </p:txBody>
      </p:sp>
      <p:sp>
        <p:nvSpPr>
          <p:cNvPr id="6" name="Date Placeholder 5">
            <a:extLst>
              <a:ext uri="{FF2B5EF4-FFF2-40B4-BE49-F238E27FC236}">
                <a16:creationId xmlns:a16="http://schemas.microsoft.com/office/drawing/2014/main" id="{4AE663EA-0E7B-43E7-9364-114EB3216BA4}"/>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52D5E124-566D-46A3-890B-19775408C0D6}"/>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29668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4909-A628-44E3-B27B-70A29026418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2D3DE20-0933-4754-9164-1A05FF55F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8B95A1F-AD85-45CA-9EBB-8A1B97978E5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6FD35BA-FDC8-4055-9EE0-67C76185829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D09AAF1-D010-478F-8032-1F23EB059F6A}"/>
              </a:ext>
            </a:extLst>
          </p:cNvPr>
          <p:cNvSpPr>
            <a:spLocks noGrp="1"/>
          </p:cNvSpPr>
          <p:nvPr>
            <p:ph type="sldNum" sz="quarter" idx="12"/>
          </p:nvPr>
        </p:nvSpPr>
        <p:spPr/>
        <p:txBody>
          <a:bodyPr/>
          <a:lstStyle>
            <a:lvl1pPr>
              <a:defRPr/>
            </a:lvl1pPr>
          </a:lstStyle>
          <a:p>
            <a:fld id="{D91B4BBE-1E70-4C7F-AB97-F913D230D26D}" type="slidenum">
              <a:rPr lang="sl-SI" altLang="sl-SI"/>
              <a:pPr/>
              <a:t>‹#›</a:t>
            </a:fld>
            <a:endParaRPr lang="sl-SI" altLang="sl-SI"/>
          </a:p>
        </p:txBody>
      </p:sp>
    </p:spTree>
    <p:extLst>
      <p:ext uri="{BB962C8B-B14F-4D97-AF65-F5344CB8AC3E}">
        <p14:creationId xmlns:p14="http://schemas.microsoft.com/office/powerpoint/2010/main" val="2092531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1A4E-4C28-4DE8-AB07-24C4B9770A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74EF03F-5F29-4D4C-95D9-B5C3AF0F78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CA5C840-FF4C-4F8F-84E4-F9C8A25A2A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8F50A9C0-24EF-43F7-A59C-A0E9294DCD4C}"/>
              </a:ext>
            </a:extLst>
          </p:cNvPr>
          <p:cNvSpPr>
            <a:spLocks noGrp="1"/>
          </p:cNvSpPr>
          <p:nvPr>
            <p:ph type="sldNum" sz="quarter" idx="10"/>
          </p:nvPr>
        </p:nvSpPr>
        <p:spPr/>
        <p:txBody>
          <a:bodyPr/>
          <a:lstStyle>
            <a:lvl1pPr>
              <a:defRPr/>
            </a:lvl1pPr>
          </a:lstStyle>
          <a:p>
            <a:fld id="{9663E784-DD7D-411F-9661-B1BE46CD8DE4}" type="slidenum">
              <a:rPr lang="sl-SI" altLang="sl-SI"/>
              <a:pPr/>
              <a:t>‹#›</a:t>
            </a:fld>
            <a:endParaRPr lang="sl-SI" altLang="sl-SI"/>
          </a:p>
        </p:txBody>
      </p:sp>
      <p:sp>
        <p:nvSpPr>
          <p:cNvPr id="6" name="Date Placeholder 5">
            <a:extLst>
              <a:ext uri="{FF2B5EF4-FFF2-40B4-BE49-F238E27FC236}">
                <a16:creationId xmlns:a16="http://schemas.microsoft.com/office/drawing/2014/main" id="{D923AB14-515F-4636-945A-381785EA37A2}"/>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F3EA2C5B-FCC9-4A78-AB1D-999BD3C1AAD3}"/>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54742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3D68-7372-44B2-A478-11CD1317796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43121A4-095D-49BA-B436-266BC366D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797482F9-2A71-4623-A4F6-DBBE12CE1500}"/>
              </a:ext>
            </a:extLst>
          </p:cNvPr>
          <p:cNvSpPr>
            <a:spLocks noGrp="1"/>
          </p:cNvSpPr>
          <p:nvPr>
            <p:ph type="sldNum" sz="quarter" idx="10"/>
          </p:nvPr>
        </p:nvSpPr>
        <p:spPr/>
        <p:txBody>
          <a:bodyPr/>
          <a:lstStyle>
            <a:lvl1pPr>
              <a:defRPr/>
            </a:lvl1pPr>
          </a:lstStyle>
          <a:p>
            <a:fld id="{749758FB-D61F-4D61-BE4B-5623033D3C70}" type="slidenum">
              <a:rPr lang="sl-SI" altLang="sl-SI"/>
              <a:pPr/>
              <a:t>‹#›</a:t>
            </a:fld>
            <a:endParaRPr lang="sl-SI" altLang="sl-SI"/>
          </a:p>
        </p:txBody>
      </p:sp>
      <p:sp>
        <p:nvSpPr>
          <p:cNvPr id="5" name="Date Placeholder 4">
            <a:extLst>
              <a:ext uri="{FF2B5EF4-FFF2-40B4-BE49-F238E27FC236}">
                <a16:creationId xmlns:a16="http://schemas.microsoft.com/office/drawing/2014/main" id="{B833CA64-28A3-40AE-89B1-95CB9FB47EB2}"/>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04A9614-15D6-4D1A-A850-B5772D247ED4}"/>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61382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E5F54-2418-439F-B8BD-D16C3C1E5DAA}"/>
              </a:ext>
            </a:extLst>
          </p:cNvPr>
          <p:cNvSpPr>
            <a:spLocks noGrp="1"/>
          </p:cNvSpPr>
          <p:nvPr>
            <p:ph type="title" orient="vert"/>
          </p:nvPr>
        </p:nvSpPr>
        <p:spPr>
          <a:xfrm>
            <a:off x="6629400" y="274638"/>
            <a:ext cx="2057400" cy="585946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64210CA-EB3D-4D7A-BBFD-7ED7F9E9B00B}"/>
              </a:ext>
            </a:extLst>
          </p:cNvPr>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8CD9AA4E-90D8-49AF-9AA5-4E57871CA1EC}"/>
              </a:ext>
            </a:extLst>
          </p:cNvPr>
          <p:cNvSpPr>
            <a:spLocks noGrp="1"/>
          </p:cNvSpPr>
          <p:nvPr>
            <p:ph type="sldNum" sz="quarter" idx="10"/>
          </p:nvPr>
        </p:nvSpPr>
        <p:spPr/>
        <p:txBody>
          <a:bodyPr/>
          <a:lstStyle>
            <a:lvl1pPr>
              <a:defRPr/>
            </a:lvl1pPr>
          </a:lstStyle>
          <a:p>
            <a:fld id="{A9B32422-8EF0-4DB2-9CAE-8C3BE98D29B3}" type="slidenum">
              <a:rPr lang="sl-SI" altLang="sl-SI"/>
              <a:pPr/>
              <a:t>‹#›</a:t>
            </a:fld>
            <a:endParaRPr lang="sl-SI" altLang="sl-SI"/>
          </a:p>
        </p:txBody>
      </p:sp>
      <p:sp>
        <p:nvSpPr>
          <p:cNvPr id="5" name="Date Placeholder 4">
            <a:extLst>
              <a:ext uri="{FF2B5EF4-FFF2-40B4-BE49-F238E27FC236}">
                <a16:creationId xmlns:a16="http://schemas.microsoft.com/office/drawing/2014/main" id="{B6392AA6-82C0-4138-BA6E-62A72EA82A74}"/>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30F259F-38BE-4E0F-A61C-E4A37EB5A71A}"/>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0636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CC04-7A15-4C4B-ABFB-8805C97E38C6}"/>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2A9F2E8-7370-47A4-BBEA-E087A0A198EF}"/>
              </a:ext>
            </a:extLst>
          </p:cNvPr>
          <p:cNvSpPr>
            <a:spLocks noGrp="1"/>
          </p:cNvSpPr>
          <p:nvPr>
            <p:ph type="body"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A00D71F-12BE-4B51-B788-83646F1D951D}"/>
              </a:ext>
            </a:extLst>
          </p:cNvPr>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DF7CCB44-F382-4EED-BEE0-2486504CAF54}"/>
              </a:ext>
            </a:extLst>
          </p:cNvPr>
          <p:cNvSpPr>
            <a:spLocks noGrp="1"/>
          </p:cNvSpPr>
          <p:nvPr>
            <p:ph type="sldNum" sz="quarter" idx="10"/>
          </p:nvPr>
        </p:nvSpPr>
        <p:spPr>
          <a:xfrm>
            <a:off x="6553200" y="6243638"/>
            <a:ext cx="2133600" cy="457200"/>
          </a:xfrm>
        </p:spPr>
        <p:txBody>
          <a:bodyPr/>
          <a:lstStyle>
            <a:lvl1pPr>
              <a:defRPr/>
            </a:lvl1pPr>
          </a:lstStyle>
          <a:p>
            <a:fld id="{B1A62C08-6A11-47A2-99B9-A894D5185151}" type="slidenum">
              <a:rPr lang="sl-SI" altLang="sl-SI"/>
              <a:pPr/>
              <a:t>‹#›</a:t>
            </a:fld>
            <a:endParaRPr lang="sl-SI" altLang="sl-SI"/>
          </a:p>
        </p:txBody>
      </p:sp>
      <p:sp>
        <p:nvSpPr>
          <p:cNvPr id="6" name="Date Placeholder 5">
            <a:extLst>
              <a:ext uri="{FF2B5EF4-FFF2-40B4-BE49-F238E27FC236}">
                <a16:creationId xmlns:a16="http://schemas.microsoft.com/office/drawing/2014/main" id="{89157C7D-5262-4EE1-B355-E03E9E85A903}"/>
              </a:ext>
            </a:extLst>
          </p:cNvPr>
          <p:cNvSpPr>
            <a:spLocks noGrp="1"/>
          </p:cNvSpPr>
          <p:nvPr>
            <p:ph type="dt" sz="half" idx="11"/>
          </p:nvPr>
        </p:nvSpPr>
        <p:spPr>
          <a:xfrm>
            <a:off x="457200" y="6243638"/>
            <a:ext cx="2133600" cy="45720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60B76C01-4B33-4957-AA23-4B5FA39015DB}"/>
              </a:ext>
            </a:extLst>
          </p:cNvPr>
          <p:cNvSpPr>
            <a:spLocks noGrp="1"/>
          </p:cNvSpPr>
          <p:nvPr>
            <p:ph type="ftr" sz="quarter" idx="12"/>
          </p:nvPr>
        </p:nvSpPr>
        <p:spPr>
          <a:xfrm>
            <a:off x="3124200" y="6243638"/>
            <a:ext cx="2895600" cy="457200"/>
          </a:xfrm>
        </p:spPr>
        <p:txBody>
          <a:bodyPr/>
          <a:lstStyle>
            <a:lvl1pPr>
              <a:defRPr/>
            </a:lvl1pPr>
          </a:lstStyle>
          <a:p>
            <a:endParaRPr lang="sl-SI" altLang="sl-SI"/>
          </a:p>
        </p:txBody>
      </p:sp>
    </p:spTree>
    <p:extLst>
      <p:ext uri="{BB962C8B-B14F-4D97-AF65-F5344CB8AC3E}">
        <p14:creationId xmlns:p14="http://schemas.microsoft.com/office/powerpoint/2010/main" val="500613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930465FC-68FF-4EEA-A973-B88E1C9FB1A6}"/>
              </a:ext>
            </a:extLst>
          </p:cNvPr>
          <p:cNvGrpSpPr>
            <a:grpSpLocks/>
          </p:cNvGrpSpPr>
          <p:nvPr/>
        </p:nvGrpSpPr>
        <p:grpSpPr bwMode="auto">
          <a:xfrm>
            <a:off x="0" y="6350"/>
            <a:ext cx="9140825" cy="6851650"/>
            <a:chOff x="0" y="4"/>
            <a:chExt cx="5758" cy="4316"/>
          </a:xfrm>
        </p:grpSpPr>
        <p:grpSp>
          <p:nvGrpSpPr>
            <p:cNvPr id="41987" name="Group 3">
              <a:extLst>
                <a:ext uri="{FF2B5EF4-FFF2-40B4-BE49-F238E27FC236}">
                  <a16:creationId xmlns:a16="http://schemas.microsoft.com/office/drawing/2014/main" id="{8F6CC4EF-1E80-4EF3-B7FB-E64FE9C7C5B4}"/>
                </a:ext>
              </a:extLst>
            </p:cNvPr>
            <p:cNvGrpSpPr>
              <a:grpSpLocks/>
            </p:cNvGrpSpPr>
            <p:nvPr/>
          </p:nvGrpSpPr>
          <p:grpSpPr bwMode="auto">
            <a:xfrm>
              <a:off x="0" y="1161"/>
              <a:ext cx="5758" cy="3159"/>
              <a:chOff x="0" y="1161"/>
              <a:chExt cx="5758" cy="3159"/>
            </a:xfrm>
          </p:grpSpPr>
          <p:sp>
            <p:nvSpPr>
              <p:cNvPr id="41988" name="Freeform 4">
                <a:extLst>
                  <a:ext uri="{FF2B5EF4-FFF2-40B4-BE49-F238E27FC236}">
                    <a16:creationId xmlns:a16="http://schemas.microsoft.com/office/drawing/2014/main" id="{9FD7B461-21E4-4CB6-BD88-2243009E1A16}"/>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89" name="Freeform 5">
                <a:extLst>
                  <a:ext uri="{FF2B5EF4-FFF2-40B4-BE49-F238E27FC236}">
                    <a16:creationId xmlns:a16="http://schemas.microsoft.com/office/drawing/2014/main" id="{9095A23F-FD3F-4C2B-A966-0C131DFFDA1E}"/>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41990" name="Freeform 6">
              <a:extLst>
                <a:ext uri="{FF2B5EF4-FFF2-40B4-BE49-F238E27FC236}">
                  <a16:creationId xmlns:a16="http://schemas.microsoft.com/office/drawing/2014/main" id="{3A676866-BCCD-4A4B-B5AA-AC042CBE31C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1" name="Freeform 7">
              <a:extLst>
                <a:ext uri="{FF2B5EF4-FFF2-40B4-BE49-F238E27FC236}">
                  <a16:creationId xmlns:a16="http://schemas.microsoft.com/office/drawing/2014/main" id="{55DA9AC5-BD28-41C4-BE2A-6D888852E10A}"/>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2" name="Freeform 8">
              <a:extLst>
                <a:ext uri="{FF2B5EF4-FFF2-40B4-BE49-F238E27FC236}">
                  <a16:creationId xmlns:a16="http://schemas.microsoft.com/office/drawing/2014/main" id="{CC21F553-B204-4269-B520-4ECDBF97D878}"/>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1993" name="Group 9">
              <a:extLst>
                <a:ext uri="{FF2B5EF4-FFF2-40B4-BE49-F238E27FC236}">
                  <a16:creationId xmlns:a16="http://schemas.microsoft.com/office/drawing/2014/main" id="{4A7D69D0-7D26-4533-887F-C9F3A6EFA7F6}"/>
                </a:ext>
              </a:extLst>
            </p:cNvPr>
            <p:cNvGrpSpPr>
              <a:grpSpLocks/>
            </p:cNvGrpSpPr>
            <p:nvPr/>
          </p:nvGrpSpPr>
          <p:grpSpPr bwMode="auto">
            <a:xfrm>
              <a:off x="348" y="4"/>
              <a:ext cx="5410" cy="4316"/>
              <a:chOff x="348" y="4"/>
              <a:chExt cx="5410" cy="4316"/>
            </a:xfrm>
          </p:grpSpPr>
          <p:sp>
            <p:nvSpPr>
              <p:cNvPr id="41994" name="Freeform 10">
                <a:extLst>
                  <a:ext uri="{FF2B5EF4-FFF2-40B4-BE49-F238E27FC236}">
                    <a16:creationId xmlns:a16="http://schemas.microsoft.com/office/drawing/2014/main" id="{6608EE30-41F0-49AE-B5C4-8A1E219237A5}"/>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5" name="Freeform 11">
                <a:extLst>
                  <a:ext uri="{FF2B5EF4-FFF2-40B4-BE49-F238E27FC236}">
                    <a16:creationId xmlns:a16="http://schemas.microsoft.com/office/drawing/2014/main" id="{FCC4084F-4F16-4FF3-9B19-79D813BF1417}"/>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6" name="Freeform 12">
                <a:extLst>
                  <a:ext uri="{FF2B5EF4-FFF2-40B4-BE49-F238E27FC236}">
                    <a16:creationId xmlns:a16="http://schemas.microsoft.com/office/drawing/2014/main" id="{4E11FDAF-50B3-42C5-B9E4-5C9C29359AA7}"/>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7" name="Freeform 13">
                <a:extLst>
                  <a:ext uri="{FF2B5EF4-FFF2-40B4-BE49-F238E27FC236}">
                    <a16:creationId xmlns:a16="http://schemas.microsoft.com/office/drawing/2014/main" id="{877EB453-C1AE-40A3-BDC7-5F2923820B04}"/>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8" name="Freeform 14">
                <a:extLst>
                  <a:ext uri="{FF2B5EF4-FFF2-40B4-BE49-F238E27FC236}">
                    <a16:creationId xmlns:a16="http://schemas.microsoft.com/office/drawing/2014/main" id="{9ABD8DFC-CF48-463D-AAD7-96062AA997B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9" name="Freeform 15">
                <a:extLst>
                  <a:ext uri="{FF2B5EF4-FFF2-40B4-BE49-F238E27FC236}">
                    <a16:creationId xmlns:a16="http://schemas.microsoft.com/office/drawing/2014/main" id="{2364BC26-4981-4289-B4BD-3D8938AB9F8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42000" name="Rectangle 16">
            <a:extLst>
              <a:ext uri="{FF2B5EF4-FFF2-40B4-BE49-F238E27FC236}">
                <a16:creationId xmlns:a16="http://schemas.microsoft.com/office/drawing/2014/main" id="{29992A44-1080-4DB0-A247-71409F8B91E8}"/>
              </a:ext>
            </a:extLst>
          </p:cNvPr>
          <p:cNvSpPr>
            <a:spLocks noGrp="1" noChangeArrowheads="1"/>
          </p:cNvSpPr>
          <p:nvPr>
            <p:ph type="ctrTitle" sz="quarter"/>
          </p:nvPr>
        </p:nvSpPr>
        <p:spPr>
          <a:xfrm>
            <a:off x="1066800" y="1997075"/>
            <a:ext cx="7086600" cy="1431925"/>
          </a:xfrm>
        </p:spPr>
        <p:txBody>
          <a:bodyPr anchor="b"/>
          <a:lstStyle>
            <a:lvl1pPr>
              <a:defRPr/>
            </a:lvl1pPr>
          </a:lstStyle>
          <a:p>
            <a:pPr lvl="0"/>
            <a:r>
              <a:rPr lang="sl-SI" altLang="sl-SI" noProof="0"/>
              <a:t>Kliknite, če želite urediti slog naslova matrice</a:t>
            </a:r>
          </a:p>
        </p:txBody>
      </p:sp>
      <p:sp>
        <p:nvSpPr>
          <p:cNvPr id="42001" name="Rectangle 17">
            <a:extLst>
              <a:ext uri="{FF2B5EF4-FFF2-40B4-BE49-F238E27FC236}">
                <a16:creationId xmlns:a16="http://schemas.microsoft.com/office/drawing/2014/main" id="{434C6E7B-5B24-4192-AF38-35B12FB7107E}"/>
              </a:ext>
            </a:extLst>
          </p:cNvPr>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sl-SI" altLang="sl-SI" noProof="0"/>
              <a:t>Kliknite, če želite urediti slog podnaslova matrice</a:t>
            </a:r>
          </a:p>
        </p:txBody>
      </p:sp>
      <p:sp>
        <p:nvSpPr>
          <p:cNvPr id="42002" name="Rectangle 18">
            <a:extLst>
              <a:ext uri="{FF2B5EF4-FFF2-40B4-BE49-F238E27FC236}">
                <a16:creationId xmlns:a16="http://schemas.microsoft.com/office/drawing/2014/main" id="{4E7BF77E-3B73-4987-BA56-EE72AF325B9B}"/>
              </a:ext>
            </a:extLst>
          </p:cNvPr>
          <p:cNvSpPr>
            <a:spLocks noGrp="1" noChangeArrowheads="1"/>
          </p:cNvSpPr>
          <p:nvPr>
            <p:ph type="dt" sz="quarter" idx="2"/>
          </p:nvPr>
        </p:nvSpPr>
        <p:spPr/>
        <p:txBody>
          <a:bodyPr/>
          <a:lstStyle>
            <a:lvl1pPr>
              <a:defRPr/>
            </a:lvl1pPr>
          </a:lstStyle>
          <a:p>
            <a:endParaRPr lang="sl-SI" altLang="sl-SI"/>
          </a:p>
        </p:txBody>
      </p:sp>
      <p:sp>
        <p:nvSpPr>
          <p:cNvPr id="42003" name="Rectangle 19">
            <a:extLst>
              <a:ext uri="{FF2B5EF4-FFF2-40B4-BE49-F238E27FC236}">
                <a16:creationId xmlns:a16="http://schemas.microsoft.com/office/drawing/2014/main" id="{686D4A75-9324-45D6-A293-C7A5B24E7340}"/>
              </a:ext>
            </a:extLst>
          </p:cNvPr>
          <p:cNvSpPr>
            <a:spLocks noGrp="1" noChangeArrowheads="1"/>
          </p:cNvSpPr>
          <p:nvPr>
            <p:ph type="ftr" sz="quarter" idx="3"/>
          </p:nvPr>
        </p:nvSpPr>
        <p:spPr>
          <a:xfrm>
            <a:off x="3352800" y="6248400"/>
            <a:ext cx="2895600" cy="457200"/>
          </a:xfrm>
        </p:spPr>
        <p:txBody>
          <a:bodyPr/>
          <a:lstStyle>
            <a:lvl1pPr>
              <a:defRPr/>
            </a:lvl1pPr>
          </a:lstStyle>
          <a:p>
            <a:endParaRPr lang="sl-SI" altLang="sl-SI"/>
          </a:p>
        </p:txBody>
      </p:sp>
      <p:sp>
        <p:nvSpPr>
          <p:cNvPr id="42004" name="Rectangle 20">
            <a:extLst>
              <a:ext uri="{FF2B5EF4-FFF2-40B4-BE49-F238E27FC236}">
                <a16:creationId xmlns:a16="http://schemas.microsoft.com/office/drawing/2014/main" id="{CEC5984B-473C-4F35-9960-E90A07E6C5C8}"/>
              </a:ext>
            </a:extLst>
          </p:cNvPr>
          <p:cNvSpPr>
            <a:spLocks noGrp="1" noChangeArrowheads="1"/>
          </p:cNvSpPr>
          <p:nvPr>
            <p:ph type="sldNum" sz="quarter" idx="4"/>
          </p:nvPr>
        </p:nvSpPr>
        <p:spPr/>
        <p:txBody>
          <a:bodyPr/>
          <a:lstStyle>
            <a:lvl1pPr>
              <a:defRPr/>
            </a:lvl1pPr>
          </a:lstStyle>
          <a:p>
            <a:fld id="{BD92D0B5-3F4B-48B8-9249-61111F6D02FF}" type="slidenum">
              <a:rPr lang="sl-SI" altLang="sl-SI"/>
              <a:pPr/>
              <a:t>‹#›</a:t>
            </a:fld>
            <a:endParaRPr lang="sl-SI" altLang="sl-S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62BC-565E-4BEA-AEBD-5C004C61086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CF3EFFA-FCE5-4FF5-A739-6C1EB9D4A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189037A-8D54-4FF1-8B41-83419BBD135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703E21A-1CC6-4301-A8C4-5BDA391252D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47D6CFC-E58C-4859-91A7-463A802C61E8}"/>
              </a:ext>
            </a:extLst>
          </p:cNvPr>
          <p:cNvSpPr>
            <a:spLocks noGrp="1"/>
          </p:cNvSpPr>
          <p:nvPr>
            <p:ph type="sldNum" sz="quarter" idx="12"/>
          </p:nvPr>
        </p:nvSpPr>
        <p:spPr/>
        <p:txBody>
          <a:bodyPr/>
          <a:lstStyle>
            <a:lvl1pPr>
              <a:defRPr/>
            </a:lvl1pPr>
          </a:lstStyle>
          <a:p>
            <a:fld id="{924DB090-FE69-4F1A-AD3A-38681EF94321}" type="slidenum">
              <a:rPr lang="sl-SI" altLang="sl-SI"/>
              <a:pPr/>
              <a:t>‹#›</a:t>
            </a:fld>
            <a:endParaRPr lang="sl-SI" altLang="sl-SI"/>
          </a:p>
        </p:txBody>
      </p:sp>
    </p:spTree>
    <p:extLst>
      <p:ext uri="{BB962C8B-B14F-4D97-AF65-F5344CB8AC3E}">
        <p14:creationId xmlns:p14="http://schemas.microsoft.com/office/powerpoint/2010/main" val="1868193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7AB-5207-4592-ADE5-EE39A15E9AB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11280F2-6D03-4B84-805D-1347BC8A36F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E159AA3-CFF3-46D8-92DD-0F19B507FC6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A2C0812-28CE-4940-9FF3-50E567270B5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3AD3F30-BD0B-40BA-8B6C-24C513CAC253}"/>
              </a:ext>
            </a:extLst>
          </p:cNvPr>
          <p:cNvSpPr>
            <a:spLocks noGrp="1"/>
          </p:cNvSpPr>
          <p:nvPr>
            <p:ph type="sldNum" sz="quarter" idx="12"/>
          </p:nvPr>
        </p:nvSpPr>
        <p:spPr/>
        <p:txBody>
          <a:bodyPr/>
          <a:lstStyle>
            <a:lvl1pPr>
              <a:defRPr/>
            </a:lvl1pPr>
          </a:lstStyle>
          <a:p>
            <a:fld id="{81BD56D2-38B7-4F5C-BBE5-263E176C18D6}" type="slidenum">
              <a:rPr lang="sl-SI" altLang="sl-SI"/>
              <a:pPr/>
              <a:t>‹#›</a:t>
            </a:fld>
            <a:endParaRPr lang="sl-SI" altLang="sl-SI"/>
          </a:p>
        </p:txBody>
      </p:sp>
    </p:spTree>
    <p:extLst>
      <p:ext uri="{BB962C8B-B14F-4D97-AF65-F5344CB8AC3E}">
        <p14:creationId xmlns:p14="http://schemas.microsoft.com/office/powerpoint/2010/main" val="26340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78C5-FB98-4128-B6A3-8E848D77200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1A50119-00E3-4003-BCC6-4D1F700508F2}"/>
              </a:ext>
            </a:extLst>
          </p:cNvPr>
          <p:cNvSpPr>
            <a:spLocks noGrp="1"/>
          </p:cNvSpPr>
          <p:nvPr>
            <p:ph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DB29D8D-3CEC-4A91-90E1-7C7A322C2648}"/>
              </a:ext>
            </a:extLst>
          </p:cNvPr>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B8ECC20-F251-4B9F-B534-0166E76CC11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44FB91E-F6EF-480E-8C3C-0E477BE1273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8E47D0B-4689-4101-8C3C-119FAB306821}"/>
              </a:ext>
            </a:extLst>
          </p:cNvPr>
          <p:cNvSpPr>
            <a:spLocks noGrp="1"/>
          </p:cNvSpPr>
          <p:nvPr>
            <p:ph type="sldNum" sz="quarter" idx="12"/>
          </p:nvPr>
        </p:nvSpPr>
        <p:spPr/>
        <p:txBody>
          <a:bodyPr/>
          <a:lstStyle>
            <a:lvl1pPr>
              <a:defRPr/>
            </a:lvl1pPr>
          </a:lstStyle>
          <a:p>
            <a:fld id="{FC7F1302-DCE9-4D27-BA96-53B740BE2891}" type="slidenum">
              <a:rPr lang="sl-SI" altLang="sl-SI"/>
              <a:pPr/>
              <a:t>‹#›</a:t>
            </a:fld>
            <a:endParaRPr lang="sl-SI" altLang="sl-SI"/>
          </a:p>
        </p:txBody>
      </p:sp>
    </p:spTree>
    <p:extLst>
      <p:ext uri="{BB962C8B-B14F-4D97-AF65-F5344CB8AC3E}">
        <p14:creationId xmlns:p14="http://schemas.microsoft.com/office/powerpoint/2010/main" val="1058166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13D1-8243-4FBF-AA4D-BC81EED4C2E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7E752D1-EB2F-4D88-BF2C-4DB19F7B10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C0B800-34BB-4008-992B-5A5198AB77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DB031445-6F35-4713-8C8E-245A2C445B1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E1EF0-B0E8-4F8B-967F-90BFEFB1A31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8C1DD2C-50B5-4ACC-96ED-8F8E0E54AB4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BE18EE5E-A2BD-4C0A-BADB-67C3B0947D87}"/>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5D27FA61-48B7-4FAC-A82E-6D964854A54F}"/>
              </a:ext>
            </a:extLst>
          </p:cNvPr>
          <p:cNvSpPr>
            <a:spLocks noGrp="1"/>
          </p:cNvSpPr>
          <p:nvPr>
            <p:ph type="sldNum" sz="quarter" idx="12"/>
          </p:nvPr>
        </p:nvSpPr>
        <p:spPr/>
        <p:txBody>
          <a:bodyPr/>
          <a:lstStyle>
            <a:lvl1pPr>
              <a:defRPr/>
            </a:lvl1pPr>
          </a:lstStyle>
          <a:p>
            <a:fld id="{FBD0DD43-F48E-443F-A961-D9FB9804DA94}" type="slidenum">
              <a:rPr lang="sl-SI" altLang="sl-SI"/>
              <a:pPr/>
              <a:t>‹#›</a:t>
            </a:fld>
            <a:endParaRPr lang="sl-SI" altLang="sl-SI"/>
          </a:p>
        </p:txBody>
      </p:sp>
    </p:spTree>
    <p:extLst>
      <p:ext uri="{BB962C8B-B14F-4D97-AF65-F5344CB8AC3E}">
        <p14:creationId xmlns:p14="http://schemas.microsoft.com/office/powerpoint/2010/main" val="3531126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DDFE-1589-4EE1-AA12-57F7AB849DC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AB7139D-E9AD-4443-AABF-F95C1D68E438}"/>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C9B4FBFD-13DD-4164-819B-753353EECE6A}"/>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E72CC1C-6549-4D4E-8705-8EE08857EB71}"/>
              </a:ext>
            </a:extLst>
          </p:cNvPr>
          <p:cNvSpPr>
            <a:spLocks noGrp="1"/>
          </p:cNvSpPr>
          <p:nvPr>
            <p:ph type="sldNum" sz="quarter" idx="12"/>
          </p:nvPr>
        </p:nvSpPr>
        <p:spPr/>
        <p:txBody>
          <a:bodyPr/>
          <a:lstStyle>
            <a:lvl1pPr>
              <a:defRPr/>
            </a:lvl1pPr>
          </a:lstStyle>
          <a:p>
            <a:fld id="{7281AC5B-FAC2-4355-8768-652160DE241E}" type="slidenum">
              <a:rPr lang="sl-SI" altLang="sl-SI"/>
              <a:pPr/>
              <a:t>‹#›</a:t>
            </a:fld>
            <a:endParaRPr lang="sl-SI" altLang="sl-SI"/>
          </a:p>
        </p:txBody>
      </p:sp>
    </p:spTree>
    <p:extLst>
      <p:ext uri="{BB962C8B-B14F-4D97-AF65-F5344CB8AC3E}">
        <p14:creationId xmlns:p14="http://schemas.microsoft.com/office/powerpoint/2010/main" val="308270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C097-4979-448F-9D20-513A76C6E82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DD1982C-0227-4EA7-BAA2-940D1F55F40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AE5C999-766C-4FDC-8C87-9E64B06C986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39266F4-8E73-4A46-A1D3-399DFFE17F5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9F3E35A-26B2-4E68-AFF6-91FF796903C6}"/>
              </a:ext>
            </a:extLst>
          </p:cNvPr>
          <p:cNvSpPr>
            <a:spLocks noGrp="1"/>
          </p:cNvSpPr>
          <p:nvPr>
            <p:ph type="sldNum" sz="quarter" idx="12"/>
          </p:nvPr>
        </p:nvSpPr>
        <p:spPr/>
        <p:txBody>
          <a:bodyPr/>
          <a:lstStyle>
            <a:lvl1pPr>
              <a:defRPr/>
            </a:lvl1pPr>
          </a:lstStyle>
          <a:p>
            <a:fld id="{4DBF307E-8CDA-43CF-8E18-01C206CEC537}" type="slidenum">
              <a:rPr lang="sl-SI" altLang="sl-SI"/>
              <a:pPr/>
              <a:t>‹#›</a:t>
            </a:fld>
            <a:endParaRPr lang="sl-SI" altLang="sl-SI"/>
          </a:p>
        </p:txBody>
      </p:sp>
    </p:spTree>
    <p:extLst>
      <p:ext uri="{BB962C8B-B14F-4D97-AF65-F5344CB8AC3E}">
        <p14:creationId xmlns:p14="http://schemas.microsoft.com/office/powerpoint/2010/main" val="4180145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5BB5F-BAB8-4571-8754-AFC98FC19BE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B790681-5724-4661-B6AA-CA8A91DE0AE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65827B2B-D817-4799-BF6E-B5C1836E3ED6}"/>
              </a:ext>
            </a:extLst>
          </p:cNvPr>
          <p:cNvSpPr>
            <a:spLocks noGrp="1"/>
          </p:cNvSpPr>
          <p:nvPr>
            <p:ph type="sldNum" sz="quarter" idx="12"/>
          </p:nvPr>
        </p:nvSpPr>
        <p:spPr/>
        <p:txBody>
          <a:bodyPr/>
          <a:lstStyle>
            <a:lvl1pPr>
              <a:defRPr/>
            </a:lvl1pPr>
          </a:lstStyle>
          <a:p>
            <a:fld id="{49216BA7-511C-4C85-A386-92B8B90EC14E}" type="slidenum">
              <a:rPr lang="sl-SI" altLang="sl-SI"/>
              <a:pPr/>
              <a:t>‹#›</a:t>
            </a:fld>
            <a:endParaRPr lang="sl-SI" altLang="sl-SI"/>
          </a:p>
        </p:txBody>
      </p:sp>
    </p:spTree>
    <p:extLst>
      <p:ext uri="{BB962C8B-B14F-4D97-AF65-F5344CB8AC3E}">
        <p14:creationId xmlns:p14="http://schemas.microsoft.com/office/powerpoint/2010/main" val="3851164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C85D-B25D-475E-9652-FAA863342F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CA05ADB-C9C5-417C-935E-BE5CF9FA3E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B3E6E17-9F03-4952-A909-8377606A2E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B72D0-FC64-4D45-9326-19F9759F033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CDFA3F5-6CD1-4078-B8BC-D898087BD83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6B561B7-B5EB-43B7-A73E-0D0E966C0F7D}"/>
              </a:ext>
            </a:extLst>
          </p:cNvPr>
          <p:cNvSpPr>
            <a:spLocks noGrp="1"/>
          </p:cNvSpPr>
          <p:nvPr>
            <p:ph type="sldNum" sz="quarter" idx="12"/>
          </p:nvPr>
        </p:nvSpPr>
        <p:spPr/>
        <p:txBody>
          <a:bodyPr/>
          <a:lstStyle>
            <a:lvl1pPr>
              <a:defRPr/>
            </a:lvl1pPr>
          </a:lstStyle>
          <a:p>
            <a:fld id="{6305F3EB-D462-4F25-8FD1-2803384526FF}" type="slidenum">
              <a:rPr lang="sl-SI" altLang="sl-SI"/>
              <a:pPr/>
              <a:t>‹#›</a:t>
            </a:fld>
            <a:endParaRPr lang="sl-SI" altLang="sl-SI"/>
          </a:p>
        </p:txBody>
      </p:sp>
    </p:spTree>
    <p:extLst>
      <p:ext uri="{BB962C8B-B14F-4D97-AF65-F5344CB8AC3E}">
        <p14:creationId xmlns:p14="http://schemas.microsoft.com/office/powerpoint/2010/main" val="96843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398E-A0A6-4E34-B994-FEB8282555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5852071-2C61-42F9-BDAE-FFDA7F474E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0477793-2C4C-40FC-A8D2-5202CF1023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70D00-F7EC-477A-96A7-222A074044A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03A8D92-0117-49BC-B3C7-5B61E995FC4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57F1A68-D0EB-4E6F-9EB9-1F66B024DD50}"/>
              </a:ext>
            </a:extLst>
          </p:cNvPr>
          <p:cNvSpPr>
            <a:spLocks noGrp="1"/>
          </p:cNvSpPr>
          <p:nvPr>
            <p:ph type="sldNum" sz="quarter" idx="12"/>
          </p:nvPr>
        </p:nvSpPr>
        <p:spPr/>
        <p:txBody>
          <a:bodyPr/>
          <a:lstStyle>
            <a:lvl1pPr>
              <a:defRPr/>
            </a:lvl1pPr>
          </a:lstStyle>
          <a:p>
            <a:fld id="{DB9D9184-644F-4934-AB39-9EE685D4D51A}" type="slidenum">
              <a:rPr lang="sl-SI" altLang="sl-SI"/>
              <a:pPr/>
              <a:t>‹#›</a:t>
            </a:fld>
            <a:endParaRPr lang="sl-SI" altLang="sl-SI"/>
          </a:p>
        </p:txBody>
      </p:sp>
    </p:spTree>
    <p:extLst>
      <p:ext uri="{BB962C8B-B14F-4D97-AF65-F5344CB8AC3E}">
        <p14:creationId xmlns:p14="http://schemas.microsoft.com/office/powerpoint/2010/main" val="268864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8F00-1D17-4513-B165-B31152B7EF6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655F847-E9B1-4EAF-9BD2-B4CF04374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AD1DAFC-D601-47F8-9049-AC546107B76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116AF77-07B6-485A-B02A-8C56A94CF9F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9FA2677-90EB-4919-BE61-065D699833F9}"/>
              </a:ext>
            </a:extLst>
          </p:cNvPr>
          <p:cNvSpPr>
            <a:spLocks noGrp="1"/>
          </p:cNvSpPr>
          <p:nvPr>
            <p:ph type="sldNum" sz="quarter" idx="12"/>
          </p:nvPr>
        </p:nvSpPr>
        <p:spPr/>
        <p:txBody>
          <a:bodyPr/>
          <a:lstStyle>
            <a:lvl1pPr>
              <a:defRPr/>
            </a:lvl1pPr>
          </a:lstStyle>
          <a:p>
            <a:fld id="{A9610FAB-2819-4EEA-A3A0-752F211A39AC}" type="slidenum">
              <a:rPr lang="sl-SI" altLang="sl-SI"/>
              <a:pPr/>
              <a:t>‹#›</a:t>
            </a:fld>
            <a:endParaRPr lang="sl-SI" altLang="sl-SI"/>
          </a:p>
        </p:txBody>
      </p:sp>
    </p:spTree>
    <p:extLst>
      <p:ext uri="{BB962C8B-B14F-4D97-AF65-F5344CB8AC3E}">
        <p14:creationId xmlns:p14="http://schemas.microsoft.com/office/powerpoint/2010/main" val="3204606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77079-3799-4135-AFD0-A184E271ADB3}"/>
              </a:ext>
            </a:extLst>
          </p:cNvPr>
          <p:cNvSpPr>
            <a:spLocks noGrp="1"/>
          </p:cNvSpPr>
          <p:nvPr>
            <p:ph type="title" orient="vert"/>
          </p:nvPr>
        </p:nvSpPr>
        <p:spPr>
          <a:xfrm>
            <a:off x="6724650" y="304800"/>
            <a:ext cx="1885950" cy="57912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2967884-5297-4926-9493-42C5FC6E97B0}"/>
              </a:ext>
            </a:extLst>
          </p:cNvPr>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D28586C-F67C-4D6D-8BCA-F35C2AD3EDF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C05AE66-C406-4976-A659-A6319D5A0E1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8142954-2D4D-4BCA-AD3B-B750B6D49DE4}"/>
              </a:ext>
            </a:extLst>
          </p:cNvPr>
          <p:cNvSpPr>
            <a:spLocks noGrp="1"/>
          </p:cNvSpPr>
          <p:nvPr>
            <p:ph type="sldNum" sz="quarter" idx="12"/>
          </p:nvPr>
        </p:nvSpPr>
        <p:spPr/>
        <p:txBody>
          <a:bodyPr/>
          <a:lstStyle>
            <a:lvl1pPr>
              <a:defRPr/>
            </a:lvl1pPr>
          </a:lstStyle>
          <a:p>
            <a:fld id="{ACF9C1C7-6B25-43FA-BB44-D94B126DC7BB}" type="slidenum">
              <a:rPr lang="sl-SI" altLang="sl-SI"/>
              <a:pPr/>
              <a:t>‹#›</a:t>
            </a:fld>
            <a:endParaRPr lang="sl-SI" altLang="sl-SI"/>
          </a:p>
        </p:txBody>
      </p:sp>
    </p:spTree>
    <p:extLst>
      <p:ext uri="{BB962C8B-B14F-4D97-AF65-F5344CB8AC3E}">
        <p14:creationId xmlns:p14="http://schemas.microsoft.com/office/powerpoint/2010/main" val="1117702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8625-089C-4F23-9B18-927E70137460}"/>
              </a:ext>
            </a:extLst>
          </p:cNvPr>
          <p:cNvSpPr>
            <a:spLocks noGrp="1"/>
          </p:cNvSpPr>
          <p:nvPr>
            <p:ph type="title"/>
          </p:nvPr>
        </p:nvSpPr>
        <p:spPr>
          <a:xfrm>
            <a:off x="1066800" y="304800"/>
            <a:ext cx="7543800" cy="1431925"/>
          </a:xfrm>
        </p:spPr>
        <p:txBody>
          <a:bodyPr/>
          <a:lstStyle/>
          <a:p>
            <a:r>
              <a:rPr lang="en-US"/>
              <a:t>Click to edit Master title style</a:t>
            </a:r>
            <a:endParaRPr lang="sl-SI"/>
          </a:p>
        </p:txBody>
      </p:sp>
      <p:sp>
        <p:nvSpPr>
          <p:cNvPr id="3" name="Chart Placeholder 2">
            <a:extLst>
              <a:ext uri="{FF2B5EF4-FFF2-40B4-BE49-F238E27FC236}">
                <a16:creationId xmlns:a16="http://schemas.microsoft.com/office/drawing/2014/main" id="{24CF0266-236C-49EF-AC8D-C36D084C0FA2}"/>
              </a:ext>
            </a:extLst>
          </p:cNvPr>
          <p:cNvSpPr>
            <a:spLocks noGrp="1"/>
          </p:cNvSpPr>
          <p:nvPr>
            <p:ph type="chart" idx="1"/>
          </p:nvPr>
        </p:nvSpPr>
        <p:spPr>
          <a:xfrm>
            <a:off x="1066800" y="1981200"/>
            <a:ext cx="7543800" cy="4114800"/>
          </a:xfrm>
        </p:spPr>
        <p:txBody>
          <a:bodyPr/>
          <a:lstStyle/>
          <a:p>
            <a:endParaRPr lang="sl-SI"/>
          </a:p>
        </p:txBody>
      </p:sp>
      <p:sp>
        <p:nvSpPr>
          <p:cNvPr id="4" name="Date Placeholder 3">
            <a:extLst>
              <a:ext uri="{FF2B5EF4-FFF2-40B4-BE49-F238E27FC236}">
                <a16:creationId xmlns:a16="http://schemas.microsoft.com/office/drawing/2014/main" id="{519A1484-FD13-44F3-96E6-873BFA62ACDB}"/>
              </a:ext>
            </a:extLst>
          </p:cNvPr>
          <p:cNvSpPr>
            <a:spLocks noGrp="1"/>
          </p:cNvSpPr>
          <p:nvPr>
            <p:ph type="dt" sz="half" idx="10"/>
          </p:nvPr>
        </p:nvSpPr>
        <p:spPr>
          <a:xfrm>
            <a:off x="1066800" y="6248400"/>
            <a:ext cx="1905000" cy="457200"/>
          </a:xfrm>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2B003FF-3D84-4224-BD74-46819EDDD294}"/>
              </a:ext>
            </a:extLst>
          </p:cNvPr>
          <p:cNvSpPr>
            <a:spLocks noGrp="1"/>
          </p:cNvSpPr>
          <p:nvPr>
            <p:ph type="ftr" sz="quarter" idx="11"/>
          </p:nvPr>
        </p:nvSpPr>
        <p:spPr>
          <a:xfrm>
            <a:off x="3429000" y="6248400"/>
            <a:ext cx="2895600" cy="457200"/>
          </a:xfrm>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7321AD7-5B4D-4667-9F30-E11B2C12F3A8}"/>
              </a:ext>
            </a:extLst>
          </p:cNvPr>
          <p:cNvSpPr>
            <a:spLocks noGrp="1"/>
          </p:cNvSpPr>
          <p:nvPr>
            <p:ph type="sldNum" sz="quarter" idx="12"/>
          </p:nvPr>
        </p:nvSpPr>
        <p:spPr>
          <a:xfrm>
            <a:off x="6705600" y="6248400"/>
            <a:ext cx="1905000" cy="457200"/>
          </a:xfrm>
        </p:spPr>
        <p:txBody>
          <a:bodyPr/>
          <a:lstStyle>
            <a:lvl1pPr>
              <a:defRPr/>
            </a:lvl1pPr>
          </a:lstStyle>
          <a:p>
            <a:fld id="{66E0FF8A-CF6D-4CB8-8ED1-0A12295B7826}" type="slidenum">
              <a:rPr lang="sl-SI" altLang="sl-SI"/>
              <a:pPr/>
              <a:t>‹#›</a:t>
            </a:fld>
            <a:endParaRPr lang="sl-SI" altLang="sl-SI"/>
          </a:p>
        </p:txBody>
      </p:sp>
    </p:spTree>
    <p:extLst>
      <p:ext uri="{BB962C8B-B14F-4D97-AF65-F5344CB8AC3E}">
        <p14:creationId xmlns:p14="http://schemas.microsoft.com/office/powerpoint/2010/main" val="1209621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ECB97C46-EA10-4E1F-88A5-06EF762CDD95}"/>
              </a:ext>
            </a:extLst>
          </p:cNvPr>
          <p:cNvGrpSpPr>
            <a:grpSpLocks/>
          </p:cNvGrpSpPr>
          <p:nvPr/>
        </p:nvGrpSpPr>
        <p:grpSpPr bwMode="auto">
          <a:xfrm>
            <a:off x="0" y="2438400"/>
            <a:ext cx="9144000" cy="4046538"/>
            <a:chOff x="0" y="1536"/>
            <a:chExt cx="5760" cy="2549"/>
          </a:xfrm>
        </p:grpSpPr>
        <p:sp>
          <p:nvSpPr>
            <p:cNvPr id="48131" name="Rectangle 3">
              <a:extLst>
                <a:ext uri="{FF2B5EF4-FFF2-40B4-BE49-F238E27FC236}">
                  <a16:creationId xmlns:a16="http://schemas.microsoft.com/office/drawing/2014/main" id="{C9A83B79-D6C0-462A-B8C1-028A58DC8932}"/>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8132" name="Freeform 4">
              <a:extLst>
                <a:ext uri="{FF2B5EF4-FFF2-40B4-BE49-F238E27FC236}">
                  <a16:creationId xmlns:a16="http://schemas.microsoft.com/office/drawing/2014/main" id="{6241A5B1-4C1C-46B1-9116-153BF0960ED7}"/>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8133" name="Freeform 5">
              <a:extLst>
                <a:ext uri="{FF2B5EF4-FFF2-40B4-BE49-F238E27FC236}">
                  <a16:creationId xmlns:a16="http://schemas.microsoft.com/office/drawing/2014/main" id="{E6132A60-3B79-4ABB-8312-66BDF45BB13B}"/>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4" name="Freeform 6">
              <a:extLst>
                <a:ext uri="{FF2B5EF4-FFF2-40B4-BE49-F238E27FC236}">
                  <a16:creationId xmlns:a16="http://schemas.microsoft.com/office/drawing/2014/main" id="{0DBF4333-DC76-4AFA-8D28-B767FE49101D}"/>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5" name="Freeform 7">
              <a:extLst>
                <a:ext uri="{FF2B5EF4-FFF2-40B4-BE49-F238E27FC236}">
                  <a16:creationId xmlns:a16="http://schemas.microsoft.com/office/drawing/2014/main" id="{3693B7B4-E8D4-4CF7-A4E6-DFAE19D22BB2}"/>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6" name="Freeform 8">
              <a:extLst>
                <a:ext uri="{FF2B5EF4-FFF2-40B4-BE49-F238E27FC236}">
                  <a16:creationId xmlns:a16="http://schemas.microsoft.com/office/drawing/2014/main" id="{7C2B947A-C2EB-49D1-B1C6-24357E7A58BB}"/>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7" name="Freeform 9">
              <a:extLst>
                <a:ext uri="{FF2B5EF4-FFF2-40B4-BE49-F238E27FC236}">
                  <a16:creationId xmlns:a16="http://schemas.microsoft.com/office/drawing/2014/main" id="{1B6E1E01-A294-43EC-964B-FC2EFF90768B}"/>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8" name="Freeform 10">
              <a:extLst>
                <a:ext uri="{FF2B5EF4-FFF2-40B4-BE49-F238E27FC236}">
                  <a16:creationId xmlns:a16="http://schemas.microsoft.com/office/drawing/2014/main" id="{9B444A14-B34B-4B2B-9D7D-25B30CD669B0}"/>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39" name="Freeform 11">
              <a:extLst>
                <a:ext uri="{FF2B5EF4-FFF2-40B4-BE49-F238E27FC236}">
                  <a16:creationId xmlns:a16="http://schemas.microsoft.com/office/drawing/2014/main" id="{DDCDC6C4-B2EE-4F2D-9B9F-CB5B65FDA70C}"/>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0" name="Freeform 12">
              <a:extLst>
                <a:ext uri="{FF2B5EF4-FFF2-40B4-BE49-F238E27FC236}">
                  <a16:creationId xmlns:a16="http://schemas.microsoft.com/office/drawing/2014/main" id="{4579A39C-2A8A-4256-ABC4-A8F4A07D2945}"/>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1" name="Freeform 13">
              <a:extLst>
                <a:ext uri="{FF2B5EF4-FFF2-40B4-BE49-F238E27FC236}">
                  <a16:creationId xmlns:a16="http://schemas.microsoft.com/office/drawing/2014/main" id="{250F3F10-18D2-407F-85A4-FA19EDD65D38}"/>
                </a:ext>
              </a:extLst>
            </p:cNvPr>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2" name="Freeform 14">
              <a:extLst>
                <a:ext uri="{FF2B5EF4-FFF2-40B4-BE49-F238E27FC236}">
                  <a16:creationId xmlns:a16="http://schemas.microsoft.com/office/drawing/2014/main" id="{A5E3ECE7-EFCE-49F7-ABE5-090B39D07653}"/>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3" name="Freeform 15">
              <a:extLst>
                <a:ext uri="{FF2B5EF4-FFF2-40B4-BE49-F238E27FC236}">
                  <a16:creationId xmlns:a16="http://schemas.microsoft.com/office/drawing/2014/main" id="{1F484DDD-3FA4-4953-B878-FD57F892C751}"/>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4" name="Freeform 16">
              <a:extLst>
                <a:ext uri="{FF2B5EF4-FFF2-40B4-BE49-F238E27FC236}">
                  <a16:creationId xmlns:a16="http://schemas.microsoft.com/office/drawing/2014/main" id="{61B001C9-22D7-4A84-9078-1ECCE069A66E}"/>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8145" name="Freeform 17">
              <a:extLst>
                <a:ext uri="{FF2B5EF4-FFF2-40B4-BE49-F238E27FC236}">
                  <a16:creationId xmlns:a16="http://schemas.microsoft.com/office/drawing/2014/main" id="{ADDBCEDC-9BDF-4076-BC7A-4C7E42416A85}"/>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sp>
        <p:nvSpPr>
          <p:cNvPr id="48146" name="Rectangle 18">
            <a:extLst>
              <a:ext uri="{FF2B5EF4-FFF2-40B4-BE49-F238E27FC236}">
                <a16:creationId xmlns:a16="http://schemas.microsoft.com/office/drawing/2014/main" id="{B8D8C0AF-3B4C-4E09-82DD-E355B7C1C34D}"/>
              </a:ext>
            </a:extLst>
          </p:cNvPr>
          <p:cNvSpPr>
            <a:spLocks noGrp="1" noChangeArrowheads="1"/>
          </p:cNvSpPr>
          <p:nvPr>
            <p:ph type="ctrTitle" sz="quarter"/>
          </p:nvPr>
        </p:nvSpPr>
        <p:spPr>
          <a:xfrm>
            <a:off x="685800" y="1768475"/>
            <a:ext cx="7772400" cy="1736725"/>
          </a:xfrm>
        </p:spPr>
        <p:txBody>
          <a:bodyPr anchor="b"/>
          <a:lstStyle>
            <a:lvl1pPr>
              <a:defRPr sz="5400"/>
            </a:lvl1pPr>
          </a:lstStyle>
          <a:p>
            <a:pPr lvl="0"/>
            <a:r>
              <a:rPr lang="sl-SI" altLang="sl-SI" noProof="0"/>
              <a:t>Kliknite, če želite urediti slog naslova matrice</a:t>
            </a:r>
          </a:p>
        </p:txBody>
      </p:sp>
      <p:sp>
        <p:nvSpPr>
          <p:cNvPr id="48147" name="Rectangle 19">
            <a:extLst>
              <a:ext uri="{FF2B5EF4-FFF2-40B4-BE49-F238E27FC236}">
                <a16:creationId xmlns:a16="http://schemas.microsoft.com/office/drawing/2014/main" id="{623AF03D-4187-468E-8237-D72E88F810FD}"/>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48148" name="Rectangle 20">
            <a:extLst>
              <a:ext uri="{FF2B5EF4-FFF2-40B4-BE49-F238E27FC236}">
                <a16:creationId xmlns:a16="http://schemas.microsoft.com/office/drawing/2014/main" id="{ED6D9499-50F3-4DE1-83C0-20C3F2F47CC6}"/>
              </a:ext>
            </a:extLst>
          </p:cNvPr>
          <p:cNvSpPr>
            <a:spLocks noGrp="1" noChangeArrowheads="1"/>
          </p:cNvSpPr>
          <p:nvPr>
            <p:ph type="dt" sz="quarter" idx="2"/>
          </p:nvPr>
        </p:nvSpPr>
        <p:spPr/>
        <p:txBody>
          <a:bodyPr/>
          <a:lstStyle>
            <a:lvl1pPr>
              <a:defRPr/>
            </a:lvl1pPr>
          </a:lstStyle>
          <a:p>
            <a:endParaRPr lang="sl-SI" altLang="sl-SI"/>
          </a:p>
        </p:txBody>
      </p:sp>
      <p:sp>
        <p:nvSpPr>
          <p:cNvPr id="48149" name="Rectangle 21">
            <a:extLst>
              <a:ext uri="{FF2B5EF4-FFF2-40B4-BE49-F238E27FC236}">
                <a16:creationId xmlns:a16="http://schemas.microsoft.com/office/drawing/2014/main" id="{4B1339E0-D29F-4F25-A10B-0ACE3C7C3555}"/>
              </a:ext>
            </a:extLst>
          </p:cNvPr>
          <p:cNvSpPr>
            <a:spLocks noGrp="1" noChangeArrowheads="1"/>
          </p:cNvSpPr>
          <p:nvPr>
            <p:ph type="ftr" sz="quarter" idx="3"/>
          </p:nvPr>
        </p:nvSpPr>
        <p:spPr/>
        <p:txBody>
          <a:bodyPr/>
          <a:lstStyle>
            <a:lvl1pPr>
              <a:defRPr/>
            </a:lvl1pPr>
          </a:lstStyle>
          <a:p>
            <a:endParaRPr lang="sl-SI" altLang="sl-SI"/>
          </a:p>
        </p:txBody>
      </p:sp>
      <p:sp>
        <p:nvSpPr>
          <p:cNvPr id="48150" name="Rectangle 22">
            <a:extLst>
              <a:ext uri="{FF2B5EF4-FFF2-40B4-BE49-F238E27FC236}">
                <a16:creationId xmlns:a16="http://schemas.microsoft.com/office/drawing/2014/main" id="{46206773-9075-4078-BB29-B4E308EF26CA}"/>
              </a:ext>
            </a:extLst>
          </p:cNvPr>
          <p:cNvSpPr>
            <a:spLocks noGrp="1" noChangeArrowheads="1"/>
          </p:cNvSpPr>
          <p:nvPr>
            <p:ph type="sldNum" sz="quarter" idx="4"/>
          </p:nvPr>
        </p:nvSpPr>
        <p:spPr/>
        <p:txBody>
          <a:bodyPr/>
          <a:lstStyle>
            <a:lvl1pPr>
              <a:defRPr/>
            </a:lvl1pPr>
          </a:lstStyle>
          <a:p>
            <a:fld id="{AA6C4259-A087-494C-8D8E-A3171EBE2944}" type="slidenum">
              <a:rPr lang="sl-SI" altLang="sl-SI"/>
              <a:pPr/>
              <a:t>‹#›</a:t>
            </a:fld>
            <a:endParaRPr lang="sl-SI" altLang="sl-S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6E8BB-6F30-4E81-8789-C74E8F8958D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5658175-FF74-48B4-941A-F9450C9F5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7A99BB2-39CA-4EA4-882B-0868C622FD4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14B988F-1F9F-4517-BEC3-3D4255C187F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EE971F2-FF47-4DD3-B274-73BA9DDFD1F9}"/>
              </a:ext>
            </a:extLst>
          </p:cNvPr>
          <p:cNvSpPr>
            <a:spLocks noGrp="1"/>
          </p:cNvSpPr>
          <p:nvPr>
            <p:ph type="sldNum" sz="quarter" idx="12"/>
          </p:nvPr>
        </p:nvSpPr>
        <p:spPr/>
        <p:txBody>
          <a:bodyPr/>
          <a:lstStyle>
            <a:lvl1pPr>
              <a:defRPr/>
            </a:lvl1pPr>
          </a:lstStyle>
          <a:p>
            <a:fld id="{12C6D6D3-C2A9-461D-AE49-925F494CEA3F}" type="slidenum">
              <a:rPr lang="sl-SI" altLang="sl-SI"/>
              <a:pPr/>
              <a:t>‹#›</a:t>
            </a:fld>
            <a:endParaRPr lang="sl-SI" altLang="sl-SI"/>
          </a:p>
        </p:txBody>
      </p:sp>
    </p:spTree>
    <p:extLst>
      <p:ext uri="{BB962C8B-B14F-4D97-AF65-F5344CB8AC3E}">
        <p14:creationId xmlns:p14="http://schemas.microsoft.com/office/powerpoint/2010/main" val="249783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5A80-E3FB-45E8-BAB0-31702F81AF2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082C976-982A-4A50-B0D4-A1ED549EDB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BD79008-B359-466D-9AC0-CB0093EC4DC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28DF47C-391F-431C-A500-4F7F3BFAAEA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EE710B3-A814-4697-A625-854D8F640729}"/>
              </a:ext>
            </a:extLst>
          </p:cNvPr>
          <p:cNvSpPr>
            <a:spLocks noGrp="1"/>
          </p:cNvSpPr>
          <p:nvPr>
            <p:ph type="sldNum" sz="quarter" idx="12"/>
          </p:nvPr>
        </p:nvSpPr>
        <p:spPr/>
        <p:txBody>
          <a:bodyPr/>
          <a:lstStyle>
            <a:lvl1pPr>
              <a:defRPr/>
            </a:lvl1pPr>
          </a:lstStyle>
          <a:p>
            <a:fld id="{926606DD-ACB2-4D6A-A0C8-5994251D7EDA}" type="slidenum">
              <a:rPr lang="sl-SI" altLang="sl-SI"/>
              <a:pPr/>
              <a:t>‹#›</a:t>
            </a:fld>
            <a:endParaRPr lang="sl-SI" altLang="sl-SI"/>
          </a:p>
        </p:txBody>
      </p:sp>
    </p:spTree>
    <p:extLst>
      <p:ext uri="{BB962C8B-B14F-4D97-AF65-F5344CB8AC3E}">
        <p14:creationId xmlns:p14="http://schemas.microsoft.com/office/powerpoint/2010/main" val="1019865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8AE2-F48C-4493-A785-F5AB3223368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682AAC0-6894-4CD8-B6E3-DAA6BBBDAC68}"/>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18620E0-8232-46B4-AD14-B4D237312843}"/>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6B2B6BB-1826-4F8C-9927-1EB8CC1FCD2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B32F0F5-948A-4C91-8724-9940958627A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9A3E22A-0238-4D7D-831A-E4FC24384882}"/>
              </a:ext>
            </a:extLst>
          </p:cNvPr>
          <p:cNvSpPr>
            <a:spLocks noGrp="1"/>
          </p:cNvSpPr>
          <p:nvPr>
            <p:ph type="sldNum" sz="quarter" idx="12"/>
          </p:nvPr>
        </p:nvSpPr>
        <p:spPr/>
        <p:txBody>
          <a:bodyPr/>
          <a:lstStyle>
            <a:lvl1pPr>
              <a:defRPr/>
            </a:lvl1pPr>
          </a:lstStyle>
          <a:p>
            <a:fld id="{42388812-F8FA-46CA-8FE6-5E4BAB78FD61}" type="slidenum">
              <a:rPr lang="sl-SI" altLang="sl-SI"/>
              <a:pPr/>
              <a:t>‹#›</a:t>
            </a:fld>
            <a:endParaRPr lang="sl-SI" altLang="sl-SI"/>
          </a:p>
        </p:txBody>
      </p:sp>
    </p:spTree>
    <p:extLst>
      <p:ext uri="{BB962C8B-B14F-4D97-AF65-F5344CB8AC3E}">
        <p14:creationId xmlns:p14="http://schemas.microsoft.com/office/powerpoint/2010/main" val="40099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2757-A406-481B-A978-4267473337E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4F73556-22CA-44D8-9D64-95FC09B77BA1}"/>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F9D8BEF-C683-469C-A9EF-FA4497D848E2}"/>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034FB6D-812D-4185-99BE-78EB51426FB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067D67E-6D85-4B61-996C-72519A7FE16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2A5EC76-6346-4DFF-936C-83D74D901262}"/>
              </a:ext>
            </a:extLst>
          </p:cNvPr>
          <p:cNvSpPr>
            <a:spLocks noGrp="1"/>
          </p:cNvSpPr>
          <p:nvPr>
            <p:ph type="sldNum" sz="quarter" idx="12"/>
          </p:nvPr>
        </p:nvSpPr>
        <p:spPr/>
        <p:txBody>
          <a:bodyPr/>
          <a:lstStyle>
            <a:lvl1pPr>
              <a:defRPr/>
            </a:lvl1pPr>
          </a:lstStyle>
          <a:p>
            <a:fld id="{A479EB40-AF48-4B01-9A0C-0F3F1AC3ABC4}" type="slidenum">
              <a:rPr lang="sl-SI" altLang="sl-SI"/>
              <a:pPr/>
              <a:t>‹#›</a:t>
            </a:fld>
            <a:endParaRPr lang="sl-SI" altLang="sl-SI"/>
          </a:p>
        </p:txBody>
      </p:sp>
    </p:spTree>
    <p:extLst>
      <p:ext uri="{BB962C8B-B14F-4D97-AF65-F5344CB8AC3E}">
        <p14:creationId xmlns:p14="http://schemas.microsoft.com/office/powerpoint/2010/main" val="102752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8508-2EE5-4E21-8A1F-F3C44E80DAE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7166E69-3CCD-42FA-857B-B64FF66E0C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AEB47-478A-4E4B-AF5A-238BF56233E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6AB1EB1-E5B5-4A63-B910-740D78CDDD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AE0148-CEF0-418D-83F3-D74C1870E6F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69E09A0-CF02-4F8C-81F5-5716E632FFE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0639F70-D7AD-4538-B7CE-B62EF5D3F25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D996D101-F994-4C15-9C2A-C9B64C76FC2F}"/>
              </a:ext>
            </a:extLst>
          </p:cNvPr>
          <p:cNvSpPr>
            <a:spLocks noGrp="1"/>
          </p:cNvSpPr>
          <p:nvPr>
            <p:ph type="sldNum" sz="quarter" idx="12"/>
          </p:nvPr>
        </p:nvSpPr>
        <p:spPr/>
        <p:txBody>
          <a:bodyPr/>
          <a:lstStyle>
            <a:lvl1pPr>
              <a:defRPr/>
            </a:lvl1pPr>
          </a:lstStyle>
          <a:p>
            <a:fld id="{BB9CD0E6-2F88-4DA6-8270-21E9282D1D6A}" type="slidenum">
              <a:rPr lang="sl-SI" altLang="sl-SI"/>
              <a:pPr/>
              <a:t>‹#›</a:t>
            </a:fld>
            <a:endParaRPr lang="sl-SI" altLang="sl-SI"/>
          </a:p>
        </p:txBody>
      </p:sp>
    </p:spTree>
    <p:extLst>
      <p:ext uri="{BB962C8B-B14F-4D97-AF65-F5344CB8AC3E}">
        <p14:creationId xmlns:p14="http://schemas.microsoft.com/office/powerpoint/2010/main" val="1670506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8CD5-1865-4F5E-956F-9ACF19AB30D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C20F46A-BBB2-4212-B63D-A550712FD894}"/>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8DB67C68-19E7-443F-BE98-4BEB6B2162E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4D1AF47-AF26-4E05-8993-B0A9728A51D4}"/>
              </a:ext>
            </a:extLst>
          </p:cNvPr>
          <p:cNvSpPr>
            <a:spLocks noGrp="1"/>
          </p:cNvSpPr>
          <p:nvPr>
            <p:ph type="sldNum" sz="quarter" idx="12"/>
          </p:nvPr>
        </p:nvSpPr>
        <p:spPr/>
        <p:txBody>
          <a:bodyPr/>
          <a:lstStyle>
            <a:lvl1pPr>
              <a:defRPr/>
            </a:lvl1pPr>
          </a:lstStyle>
          <a:p>
            <a:fld id="{145EC05F-C80B-438F-B484-FC2576C01E1D}" type="slidenum">
              <a:rPr lang="sl-SI" altLang="sl-SI"/>
              <a:pPr/>
              <a:t>‹#›</a:t>
            </a:fld>
            <a:endParaRPr lang="sl-SI" altLang="sl-SI"/>
          </a:p>
        </p:txBody>
      </p:sp>
    </p:spTree>
    <p:extLst>
      <p:ext uri="{BB962C8B-B14F-4D97-AF65-F5344CB8AC3E}">
        <p14:creationId xmlns:p14="http://schemas.microsoft.com/office/powerpoint/2010/main" val="1545801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D7178-4F47-4CB0-AB3F-69C1507B2B1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F02D088-1989-4A20-98DA-1E9C51B1C9D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DECF563C-225F-4462-B865-2578F1AB4D9F}"/>
              </a:ext>
            </a:extLst>
          </p:cNvPr>
          <p:cNvSpPr>
            <a:spLocks noGrp="1"/>
          </p:cNvSpPr>
          <p:nvPr>
            <p:ph type="sldNum" sz="quarter" idx="12"/>
          </p:nvPr>
        </p:nvSpPr>
        <p:spPr/>
        <p:txBody>
          <a:bodyPr/>
          <a:lstStyle>
            <a:lvl1pPr>
              <a:defRPr/>
            </a:lvl1pPr>
          </a:lstStyle>
          <a:p>
            <a:fld id="{D0DA13A0-1A45-41E9-A48E-EFF9F89E56B9}" type="slidenum">
              <a:rPr lang="sl-SI" altLang="sl-SI"/>
              <a:pPr/>
              <a:t>‹#›</a:t>
            </a:fld>
            <a:endParaRPr lang="sl-SI" altLang="sl-SI"/>
          </a:p>
        </p:txBody>
      </p:sp>
    </p:spTree>
    <p:extLst>
      <p:ext uri="{BB962C8B-B14F-4D97-AF65-F5344CB8AC3E}">
        <p14:creationId xmlns:p14="http://schemas.microsoft.com/office/powerpoint/2010/main" val="934743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93F9-1818-46DD-A05B-3EAEA28D98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E4C8A81-1AE4-43A2-A879-C69A956C0B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35406B3-15F7-4CC6-96A1-49996D5CA9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F2E4E-C9EE-4696-BC96-10C2AAF0A48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A0F1C84-8C67-4EB2-BC08-C864CA71E2B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294B692-BD81-47ED-88F3-CF861A4B4248}"/>
              </a:ext>
            </a:extLst>
          </p:cNvPr>
          <p:cNvSpPr>
            <a:spLocks noGrp="1"/>
          </p:cNvSpPr>
          <p:nvPr>
            <p:ph type="sldNum" sz="quarter" idx="12"/>
          </p:nvPr>
        </p:nvSpPr>
        <p:spPr/>
        <p:txBody>
          <a:bodyPr/>
          <a:lstStyle>
            <a:lvl1pPr>
              <a:defRPr/>
            </a:lvl1pPr>
          </a:lstStyle>
          <a:p>
            <a:fld id="{393407AC-0E06-4139-9B53-E97C0839BFE6}" type="slidenum">
              <a:rPr lang="sl-SI" altLang="sl-SI"/>
              <a:pPr/>
              <a:t>‹#›</a:t>
            </a:fld>
            <a:endParaRPr lang="sl-SI" altLang="sl-SI"/>
          </a:p>
        </p:txBody>
      </p:sp>
    </p:spTree>
    <p:extLst>
      <p:ext uri="{BB962C8B-B14F-4D97-AF65-F5344CB8AC3E}">
        <p14:creationId xmlns:p14="http://schemas.microsoft.com/office/powerpoint/2010/main" val="3870150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3AC9-D640-4830-AA72-717B0EB02F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541173F-44E3-4913-B664-6829DD77F9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898F0586-BFB4-4303-A48D-1A0CE20354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56EA5-54EA-445D-9F0C-7A612E9EE4B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28FC3B8-78A4-4B32-8FC5-778C2E4EA9A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2731AE0-166C-4850-B092-C443F97B74C9}"/>
              </a:ext>
            </a:extLst>
          </p:cNvPr>
          <p:cNvSpPr>
            <a:spLocks noGrp="1"/>
          </p:cNvSpPr>
          <p:nvPr>
            <p:ph type="sldNum" sz="quarter" idx="12"/>
          </p:nvPr>
        </p:nvSpPr>
        <p:spPr/>
        <p:txBody>
          <a:bodyPr/>
          <a:lstStyle>
            <a:lvl1pPr>
              <a:defRPr/>
            </a:lvl1pPr>
          </a:lstStyle>
          <a:p>
            <a:fld id="{3C4970A6-6035-4163-85FB-13A20EBB9F6E}" type="slidenum">
              <a:rPr lang="sl-SI" altLang="sl-SI"/>
              <a:pPr/>
              <a:t>‹#›</a:t>
            </a:fld>
            <a:endParaRPr lang="sl-SI" altLang="sl-SI"/>
          </a:p>
        </p:txBody>
      </p:sp>
    </p:spTree>
    <p:extLst>
      <p:ext uri="{BB962C8B-B14F-4D97-AF65-F5344CB8AC3E}">
        <p14:creationId xmlns:p14="http://schemas.microsoft.com/office/powerpoint/2010/main" val="1148110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FAE3-2548-4D3F-8C13-F339D6FE4E9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8D617EC-C960-428A-BD98-1F263CE42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5F3C75B-9C7F-4701-907D-B2C9030A9BB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E6D69C7-368F-4B70-A76A-EBE8D5800A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F3DC50C-C509-4226-B85F-C7EE278A2C2E}"/>
              </a:ext>
            </a:extLst>
          </p:cNvPr>
          <p:cNvSpPr>
            <a:spLocks noGrp="1"/>
          </p:cNvSpPr>
          <p:nvPr>
            <p:ph type="sldNum" sz="quarter" idx="12"/>
          </p:nvPr>
        </p:nvSpPr>
        <p:spPr/>
        <p:txBody>
          <a:bodyPr/>
          <a:lstStyle>
            <a:lvl1pPr>
              <a:defRPr/>
            </a:lvl1pPr>
          </a:lstStyle>
          <a:p>
            <a:fld id="{B34CED70-FCEA-4DC6-ABB4-00191FE75EF9}" type="slidenum">
              <a:rPr lang="sl-SI" altLang="sl-SI"/>
              <a:pPr/>
              <a:t>‹#›</a:t>
            </a:fld>
            <a:endParaRPr lang="sl-SI" altLang="sl-SI"/>
          </a:p>
        </p:txBody>
      </p:sp>
    </p:spTree>
    <p:extLst>
      <p:ext uri="{BB962C8B-B14F-4D97-AF65-F5344CB8AC3E}">
        <p14:creationId xmlns:p14="http://schemas.microsoft.com/office/powerpoint/2010/main" val="148420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5A5EF-379C-4404-A909-D6B7AD94BDAF}"/>
              </a:ext>
            </a:extLst>
          </p:cNvPr>
          <p:cNvSpPr>
            <a:spLocks noGrp="1"/>
          </p:cNvSpPr>
          <p:nvPr>
            <p:ph type="title" orient="vert"/>
          </p:nvPr>
        </p:nvSpPr>
        <p:spPr>
          <a:xfrm>
            <a:off x="6629400" y="274638"/>
            <a:ext cx="2057400" cy="582136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8DB5276-CFF4-4432-8E13-CA559F923A44}"/>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ECB18E2-89D1-4651-9E87-3464DEB8058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AF4D775-3274-4DF3-901E-43A3A4069CE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3DF5734-E54C-4720-B6CC-4F6C4E5AE05B}"/>
              </a:ext>
            </a:extLst>
          </p:cNvPr>
          <p:cNvSpPr>
            <a:spLocks noGrp="1"/>
          </p:cNvSpPr>
          <p:nvPr>
            <p:ph type="sldNum" sz="quarter" idx="12"/>
          </p:nvPr>
        </p:nvSpPr>
        <p:spPr/>
        <p:txBody>
          <a:bodyPr/>
          <a:lstStyle>
            <a:lvl1pPr>
              <a:defRPr/>
            </a:lvl1pPr>
          </a:lstStyle>
          <a:p>
            <a:fld id="{DF5074FF-CD88-4F36-9F67-D74A9D33F5EE}" type="slidenum">
              <a:rPr lang="sl-SI" altLang="sl-SI"/>
              <a:pPr/>
              <a:t>‹#›</a:t>
            </a:fld>
            <a:endParaRPr lang="sl-SI" altLang="sl-SI"/>
          </a:p>
        </p:txBody>
      </p:sp>
    </p:spTree>
    <p:extLst>
      <p:ext uri="{BB962C8B-B14F-4D97-AF65-F5344CB8AC3E}">
        <p14:creationId xmlns:p14="http://schemas.microsoft.com/office/powerpoint/2010/main" val="3497582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a:extLst>
              <a:ext uri="{FF2B5EF4-FFF2-40B4-BE49-F238E27FC236}">
                <a16:creationId xmlns:a16="http://schemas.microsoft.com/office/drawing/2014/main" id="{2C3119CF-C607-4D5F-A01A-CDA1E9484302}"/>
              </a:ext>
            </a:extLst>
          </p:cNvPr>
          <p:cNvGrpSpPr>
            <a:grpSpLocks/>
          </p:cNvGrpSpPr>
          <p:nvPr/>
        </p:nvGrpSpPr>
        <p:grpSpPr bwMode="auto">
          <a:xfrm>
            <a:off x="0" y="0"/>
            <a:ext cx="9159875" cy="6858000"/>
            <a:chOff x="0" y="0"/>
            <a:chExt cx="5770" cy="4320"/>
          </a:xfrm>
        </p:grpSpPr>
        <p:sp>
          <p:nvSpPr>
            <p:cNvPr id="63491" name="Rectangle 3">
              <a:extLst>
                <a:ext uri="{FF2B5EF4-FFF2-40B4-BE49-F238E27FC236}">
                  <a16:creationId xmlns:a16="http://schemas.microsoft.com/office/drawing/2014/main" id="{54EF272B-E52E-4A73-AB41-659A9F551E5C}"/>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2" name="Rectangle 4">
              <a:extLst>
                <a:ext uri="{FF2B5EF4-FFF2-40B4-BE49-F238E27FC236}">
                  <a16:creationId xmlns:a16="http://schemas.microsoft.com/office/drawing/2014/main" id="{14A974AC-4C3E-421C-B6BF-D4696D230E41}"/>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3" name="Rectangle 5">
              <a:extLst>
                <a:ext uri="{FF2B5EF4-FFF2-40B4-BE49-F238E27FC236}">
                  <a16:creationId xmlns:a16="http://schemas.microsoft.com/office/drawing/2014/main" id="{EF82E8DC-2690-41E4-8218-EC2FA11532DB}"/>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4" name="Rectangle 6">
              <a:extLst>
                <a:ext uri="{FF2B5EF4-FFF2-40B4-BE49-F238E27FC236}">
                  <a16:creationId xmlns:a16="http://schemas.microsoft.com/office/drawing/2014/main" id="{444F82D4-A910-444E-9C9C-47578E8CC271}"/>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5" name="Rectangle 7">
              <a:extLst>
                <a:ext uri="{FF2B5EF4-FFF2-40B4-BE49-F238E27FC236}">
                  <a16:creationId xmlns:a16="http://schemas.microsoft.com/office/drawing/2014/main" id="{DF3AA1B0-5FA2-465C-AEC1-F715E3409675}"/>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6" name="Rectangle 8">
              <a:extLst>
                <a:ext uri="{FF2B5EF4-FFF2-40B4-BE49-F238E27FC236}">
                  <a16:creationId xmlns:a16="http://schemas.microsoft.com/office/drawing/2014/main" id="{AF9B3C49-A763-4D7B-BE04-6654EC5999C2}"/>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7" name="Rectangle 9">
              <a:extLst>
                <a:ext uri="{FF2B5EF4-FFF2-40B4-BE49-F238E27FC236}">
                  <a16:creationId xmlns:a16="http://schemas.microsoft.com/office/drawing/2014/main" id="{56F17693-904A-4E0F-BD7C-140F9E8771C9}"/>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8" name="Rectangle 10">
              <a:extLst>
                <a:ext uri="{FF2B5EF4-FFF2-40B4-BE49-F238E27FC236}">
                  <a16:creationId xmlns:a16="http://schemas.microsoft.com/office/drawing/2014/main" id="{D1F33AA5-492D-48BB-956E-FE8D3B243C93}"/>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499" name="Rectangle 11">
              <a:extLst>
                <a:ext uri="{FF2B5EF4-FFF2-40B4-BE49-F238E27FC236}">
                  <a16:creationId xmlns:a16="http://schemas.microsoft.com/office/drawing/2014/main" id="{41CB0FFE-9AB3-49A1-9AF5-2FA6771BE15C}"/>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0" name="Rectangle 12">
              <a:extLst>
                <a:ext uri="{FF2B5EF4-FFF2-40B4-BE49-F238E27FC236}">
                  <a16:creationId xmlns:a16="http://schemas.microsoft.com/office/drawing/2014/main" id="{FE5AC616-5051-4E86-8E11-209BC5C221D2}"/>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1" name="Rectangle 13">
              <a:extLst>
                <a:ext uri="{FF2B5EF4-FFF2-40B4-BE49-F238E27FC236}">
                  <a16:creationId xmlns:a16="http://schemas.microsoft.com/office/drawing/2014/main" id="{0637E024-EFE1-484A-807A-299F521008D2}"/>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2" name="Rectangle 14">
              <a:extLst>
                <a:ext uri="{FF2B5EF4-FFF2-40B4-BE49-F238E27FC236}">
                  <a16:creationId xmlns:a16="http://schemas.microsoft.com/office/drawing/2014/main" id="{FE00DC62-07E4-4BF6-A0CF-ACE232175CFD}"/>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3" name="Rectangle 15">
              <a:extLst>
                <a:ext uri="{FF2B5EF4-FFF2-40B4-BE49-F238E27FC236}">
                  <a16:creationId xmlns:a16="http://schemas.microsoft.com/office/drawing/2014/main" id="{0EDF4A17-3C6C-42C8-B108-43FC7C87C8B5}"/>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4" name="Rectangle 16">
              <a:extLst>
                <a:ext uri="{FF2B5EF4-FFF2-40B4-BE49-F238E27FC236}">
                  <a16:creationId xmlns:a16="http://schemas.microsoft.com/office/drawing/2014/main" id="{145F8F0F-5E0B-4ADE-86FC-5AE519CC3D57}"/>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5" name="Rectangle 17">
              <a:extLst>
                <a:ext uri="{FF2B5EF4-FFF2-40B4-BE49-F238E27FC236}">
                  <a16:creationId xmlns:a16="http://schemas.microsoft.com/office/drawing/2014/main" id="{F832A2B7-3B39-4353-AFE7-2609410D8F14}"/>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6" name="Rectangle 18">
              <a:extLst>
                <a:ext uri="{FF2B5EF4-FFF2-40B4-BE49-F238E27FC236}">
                  <a16:creationId xmlns:a16="http://schemas.microsoft.com/office/drawing/2014/main" id="{180E5AA6-F9A6-4038-B2DD-1AF2B6F7C323}"/>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7" name="Rectangle 19">
              <a:extLst>
                <a:ext uri="{FF2B5EF4-FFF2-40B4-BE49-F238E27FC236}">
                  <a16:creationId xmlns:a16="http://schemas.microsoft.com/office/drawing/2014/main" id="{42EDA6F6-0D79-44EA-B07F-61DB2F2DEA6E}"/>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8" name="Rectangle 20">
              <a:extLst>
                <a:ext uri="{FF2B5EF4-FFF2-40B4-BE49-F238E27FC236}">
                  <a16:creationId xmlns:a16="http://schemas.microsoft.com/office/drawing/2014/main" id="{CAE4CA59-250F-4DA2-9BB1-0084B5C0BB31}"/>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09" name="Rectangle 21">
              <a:extLst>
                <a:ext uri="{FF2B5EF4-FFF2-40B4-BE49-F238E27FC236}">
                  <a16:creationId xmlns:a16="http://schemas.microsoft.com/office/drawing/2014/main" id="{8CAE0B60-ABD2-47ED-8A04-41243513B56A}"/>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3510" name="Freeform 22">
              <a:extLst>
                <a:ext uri="{FF2B5EF4-FFF2-40B4-BE49-F238E27FC236}">
                  <a16:creationId xmlns:a16="http://schemas.microsoft.com/office/drawing/2014/main" id="{22DA8EC2-AF46-4B21-8E17-BBEA317B950C}"/>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sl-SI"/>
            </a:p>
          </p:txBody>
        </p:sp>
        <p:sp>
          <p:nvSpPr>
            <p:cNvPr id="63511" name="Freeform 23">
              <a:extLst>
                <a:ext uri="{FF2B5EF4-FFF2-40B4-BE49-F238E27FC236}">
                  <a16:creationId xmlns:a16="http://schemas.microsoft.com/office/drawing/2014/main" id="{DBF73F5A-CB56-45A0-80CF-2969BF2D0EA3}"/>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sp>
        <p:nvSpPr>
          <p:cNvPr id="63512" name="Rectangle 24">
            <a:extLst>
              <a:ext uri="{FF2B5EF4-FFF2-40B4-BE49-F238E27FC236}">
                <a16:creationId xmlns:a16="http://schemas.microsoft.com/office/drawing/2014/main" id="{0D718C2A-41B2-4776-BBAF-BEB37AEC16E0}"/>
              </a:ext>
            </a:extLst>
          </p:cNvPr>
          <p:cNvSpPr>
            <a:spLocks noGrp="1" noChangeArrowheads="1"/>
          </p:cNvSpPr>
          <p:nvPr>
            <p:ph type="ctrTitle" sz="quarter"/>
          </p:nvPr>
        </p:nvSpPr>
        <p:spPr>
          <a:xfrm>
            <a:off x="685800" y="1600200"/>
            <a:ext cx="7772400" cy="1828800"/>
          </a:xfrm>
        </p:spPr>
        <p:txBody>
          <a:bodyPr/>
          <a:lstStyle>
            <a:lvl1pPr>
              <a:defRPr sz="4800"/>
            </a:lvl1pPr>
          </a:lstStyle>
          <a:p>
            <a:pPr lvl="0"/>
            <a:r>
              <a:rPr lang="sl-SI" altLang="sl-SI" noProof="0"/>
              <a:t>Kliknite, če želite urediti slog naslova matrice</a:t>
            </a:r>
          </a:p>
        </p:txBody>
      </p:sp>
      <p:sp>
        <p:nvSpPr>
          <p:cNvPr id="63513" name="Rectangle 25">
            <a:extLst>
              <a:ext uri="{FF2B5EF4-FFF2-40B4-BE49-F238E27FC236}">
                <a16:creationId xmlns:a16="http://schemas.microsoft.com/office/drawing/2014/main" id="{9F8BA616-D170-4FC1-8F58-D1EFC4E0A86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63514" name="Rectangle 26">
            <a:extLst>
              <a:ext uri="{FF2B5EF4-FFF2-40B4-BE49-F238E27FC236}">
                <a16:creationId xmlns:a16="http://schemas.microsoft.com/office/drawing/2014/main" id="{A81B6BD2-2B65-4ABF-BFCA-F206AD8085B8}"/>
              </a:ext>
            </a:extLst>
          </p:cNvPr>
          <p:cNvSpPr>
            <a:spLocks noGrp="1" noChangeArrowheads="1"/>
          </p:cNvSpPr>
          <p:nvPr>
            <p:ph type="dt" sz="quarter" idx="2"/>
          </p:nvPr>
        </p:nvSpPr>
        <p:spPr>
          <a:xfrm>
            <a:off x="457200" y="6243638"/>
            <a:ext cx="2133600" cy="457200"/>
          </a:xfrm>
        </p:spPr>
        <p:txBody>
          <a:bodyPr/>
          <a:lstStyle>
            <a:lvl1pPr>
              <a:defRPr/>
            </a:lvl1pPr>
          </a:lstStyle>
          <a:p>
            <a:endParaRPr lang="sl-SI" altLang="sl-SI"/>
          </a:p>
        </p:txBody>
      </p:sp>
      <p:sp>
        <p:nvSpPr>
          <p:cNvPr id="63515" name="Rectangle 27">
            <a:extLst>
              <a:ext uri="{FF2B5EF4-FFF2-40B4-BE49-F238E27FC236}">
                <a16:creationId xmlns:a16="http://schemas.microsoft.com/office/drawing/2014/main" id="{BB41B824-D5C7-4329-99C2-4C9B7A249D74}"/>
              </a:ext>
            </a:extLst>
          </p:cNvPr>
          <p:cNvSpPr>
            <a:spLocks noGrp="1" noChangeArrowheads="1"/>
          </p:cNvSpPr>
          <p:nvPr>
            <p:ph type="ftr" sz="quarter" idx="3"/>
          </p:nvPr>
        </p:nvSpPr>
        <p:spPr/>
        <p:txBody>
          <a:bodyPr/>
          <a:lstStyle>
            <a:lvl1pPr>
              <a:defRPr/>
            </a:lvl1pPr>
          </a:lstStyle>
          <a:p>
            <a:endParaRPr lang="sl-SI" altLang="sl-SI"/>
          </a:p>
        </p:txBody>
      </p:sp>
      <p:sp>
        <p:nvSpPr>
          <p:cNvPr id="63516" name="Rectangle 28">
            <a:extLst>
              <a:ext uri="{FF2B5EF4-FFF2-40B4-BE49-F238E27FC236}">
                <a16:creationId xmlns:a16="http://schemas.microsoft.com/office/drawing/2014/main" id="{3A9C06C2-2B74-4004-95B1-9F796655A453}"/>
              </a:ext>
            </a:extLst>
          </p:cNvPr>
          <p:cNvSpPr>
            <a:spLocks noGrp="1" noChangeArrowheads="1"/>
          </p:cNvSpPr>
          <p:nvPr>
            <p:ph type="sldNum" sz="quarter" idx="4"/>
          </p:nvPr>
        </p:nvSpPr>
        <p:spPr/>
        <p:txBody>
          <a:bodyPr/>
          <a:lstStyle>
            <a:lvl1pPr>
              <a:defRPr/>
            </a:lvl1pPr>
          </a:lstStyle>
          <a:p>
            <a:fld id="{E67FAD6E-E5FF-40C6-B5C6-DC2654BAA0A6}" type="slidenum">
              <a:rPr lang="sl-SI" altLang="sl-SI"/>
              <a:pPr/>
              <a:t>‹#›</a:t>
            </a:fld>
            <a:endParaRPr lang="sl-SI" altLang="sl-S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9666-DAB9-479D-B9C1-FBBBB4490DD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BCFA816-C1E7-435C-BE8A-9E325BF3E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CDE59BAA-32E1-4E28-81C6-8F34EBF6BE96}"/>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942397A-307D-45B7-A0B4-E1C056BE3003}"/>
              </a:ext>
            </a:extLst>
          </p:cNvPr>
          <p:cNvSpPr>
            <a:spLocks noGrp="1"/>
          </p:cNvSpPr>
          <p:nvPr>
            <p:ph type="sldNum" sz="quarter" idx="11"/>
          </p:nvPr>
        </p:nvSpPr>
        <p:spPr/>
        <p:txBody>
          <a:bodyPr/>
          <a:lstStyle>
            <a:lvl1pPr>
              <a:defRPr/>
            </a:lvl1pPr>
          </a:lstStyle>
          <a:p>
            <a:fld id="{1B3F5BB7-4E7D-4941-9470-E4FD6B63EB20}" type="slidenum">
              <a:rPr lang="sl-SI" altLang="sl-SI"/>
              <a:pPr/>
              <a:t>‹#›</a:t>
            </a:fld>
            <a:endParaRPr lang="sl-SI" altLang="sl-SI"/>
          </a:p>
        </p:txBody>
      </p:sp>
      <p:sp>
        <p:nvSpPr>
          <p:cNvPr id="6" name="Date Placeholder 5">
            <a:extLst>
              <a:ext uri="{FF2B5EF4-FFF2-40B4-BE49-F238E27FC236}">
                <a16:creationId xmlns:a16="http://schemas.microsoft.com/office/drawing/2014/main" id="{A24756FE-8075-41DF-A4A8-490D4E2191A0}"/>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720661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C789-7505-4FB8-BB2C-2390F456FF4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DED78FA6-325D-4686-BF6E-2D94E97690F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959E36AB-1586-49F1-A564-797DF4A7EE4F}"/>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94F3EE9-A730-4AAE-9B0E-9B4FBD462A0F}"/>
              </a:ext>
            </a:extLst>
          </p:cNvPr>
          <p:cNvSpPr>
            <a:spLocks noGrp="1"/>
          </p:cNvSpPr>
          <p:nvPr>
            <p:ph type="sldNum" sz="quarter" idx="11"/>
          </p:nvPr>
        </p:nvSpPr>
        <p:spPr/>
        <p:txBody>
          <a:bodyPr/>
          <a:lstStyle>
            <a:lvl1pPr>
              <a:defRPr/>
            </a:lvl1pPr>
          </a:lstStyle>
          <a:p>
            <a:fld id="{FE9E0F2E-B27A-4B7C-8FD7-946C55BAF54F}" type="slidenum">
              <a:rPr lang="sl-SI" altLang="sl-SI"/>
              <a:pPr/>
              <a:t>‹#›</a:t>
            </a:fld>
            <a:endParaRPr lang="sl-SI" altLang="sl-SI"/>
          </a:p>
        </p:txBody>
      </p:sp>
      <p:sp>
        <p:nvSpPr>
          <p:cNvPr id="6" name="Date Placeholder 5">
            <a:extLst>
              <a:ext uri="{FF2B5EF4-FFF2-40B4-BE49-F238E27FC236}">
                <a16:creationId xmlns:a16="http://schemas.microsoft.com/office/drawing/2014/main" id="{43D49B51-6EB6-40FE-B3E5-912238F25906}"/>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20460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23A9-DBC0-4CEA-B25F-AEB9B05333E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542DBF4-5CA1-408F-A096-93EDFF87FD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2B0EB-1BA9-4E78-BF77-675AB825EC2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0050EE7-53CD-480F-8A3B-332993F89E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B776E-0DD5-4941-B2EA-C835FEFA8A8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79EA28E-F809-4EF7-8AB5-E5260F46DBC5}"/>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2AB20417-3451-498A-B13A-E034450E50A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9B7841D-64D1-493D-9CD7-E2DE7FDCB946}"/>
              </a:ext>
            </a:extLst>
          </p:cNvPr>
          <p:cNvSpPr>
            <a:spLocks noGrp="1"/>
          </p:cNvSpPr>
          <p:nvPr>
            <p:ph type="sldNum" sz="quarter" idx="12"/>
          </p:nvPr>
        </p:nvSpPr>
        <p:spPr/>
        <p:txBody>
          <a:bodyPr/>
          <a:lstStyle>
            <a:lvl1pPr>
              <a:defRPr/>
            </a:lvl1pPr>
          </a:lstStyle>
          <a:p>
            <a:fld id="{C534AC70-CD4B-41E7-A310-C5F1D518BD94}" type="slidenum">
              <a:rPr lang="sl-SI" altLang="sl-SI"/>
              <a:pPr/>
              <a:t>‹#›</a:t>
            </a:fld>
            <a:endParaRPr lang="sl-SI" altLang="sl-SI"/>
          </a:p>
        </p:txBody>
      </p:sp>
    </p:spTree>
    <p:extLst>
      <p:ext uri="{BB962C8B-B14F-4D97-AF65-F5344CB8AC3E}">
        <p14:creationId xmlns:p14="http://schemas.microsoft.com/office/powerpoint/2010/main" val="2912927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253F-6760-4C39-AEF6-0D13F0D800E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9F11AC2-4205-4A83-AD21-E965E1DDBAD7}"/>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6F6E683-9AE6-45CF-B9A0-D9C946F7B11D}"/>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Footer Placeholder 4">
            <a:extLst>
              <a:ext uri="{FF2B5EF4-FFF2-40B4-BE49-F238E27FC236}">
                <a16:creationId xmlns:a16="http://schemas.microsoft.com/office/drawing/2014/main" id="{D800463B-4572-4943-AA21-DAFCD233DE17}"/>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5087E4E-71B1-4B7D-84D8-2E8771D75DB4}"/>
              </a:ext>
            </a:extLst>
          </p:cNvPr>
          <p:cNvSpPr>
            <a:spLocks noGrp="1"/>
          </p:cNvSpPr>
          <p:nvPr>
            <p:ph type="sldNum" sz="quarter" idx="11"/>
          </p:nvPr>
        </p:nvSpPr>
        <p:spPr/>
        <p:txBody>
          <a:bodyPr/>
          <a:lstStyle>
            <a:lvl1pPr>
              <a:defRPr/>
            </a:lvl1pPr>
          </a:lstStyle>
          <a:p>
            <a:fld id="{7D3B9199-82AA-4848-BD9C-A7C70472AA55}" type="slidenum">
              <a:rPr lang="sl-SI" altLang="sl-SI"/>
              <a:pPr/>
              <a:t>‹#›</a:t>
            </a:fld>
            <a:endParaRPr lang="sl-SI" altLang="sl-SI"/>
          </a:p>
        </p:txBody>
      </p:sp>
      <p:sp>
        <p:nvSpPr>
          <p:cNvPr id="7" name="Date Placeholder 6">
            <a:extLst>
              <a:ext uri="{FF2B5EF4-FFF2-40B4-BE49-F238E27FC236}">
                <a16:creationId xmlns:a16="http://schemas.microsoft.com/office/drawing/2014/main" id="{9AA0D516-8D49-4465-AF81-17652E75F96A}"/>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015387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210A-C42E-470B-812E-3B8D44CFC957}"/>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D7CC05D-AD09-4D6A-BF1D-AAD2052C89E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052DE-AC9F-460B-9432-1AE02278CFA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07BB5FE-7AD4-4A8B-BFAF-65B8A6F7DF4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CA5E81-6D6F-44FE-9722-BAAE2A51D2C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Footer Placeholder 6">
            <a:extLst>
              <a:ext uri="{FF2B5EF4-FFF2-40B4-BE49-F238E27FC236}">
                <a16:creationId xmlns:a16="http://schemas.microsoft.com/office/drawing/2014/main" id="{70760168-104C-444F-90EE-8BB1E691DDFF}"/>
              </a:ext>
            </a:extLst>
          </p:cNvPr>
          <p:cNvSpPr>
            <a:spLocks noGrp="1"/>
          </p:cNvSpPr>
          <p:nvPr>
            <p:ph type="ftr" sz="quarter" idx="10"/>
          </p:nvPr>
        </p:nvSpPr>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A632F25A-5B35-4058-A2BB-646E20AF9B74}"/>
              </a:ext>
            </a:extLst>
          </p:cNvPr>
          <p:cNvSpPr>
            <a:spLocks noGrp="1"/>
          </p:cNvSpPr>
          <p:nvPr>
            <p:ph type="sldNum" sz="quarter" idx="11"/>
          </p:nvPr>
        </p:nvSpPr>
        <p:spPr/>
        <p:txBody>
          <a:bodyPr/>
          <a:lstStyle>
            <a:lvl1pPr>
              <a:defRPr/>
            </a:lvl1pPr>
          </a:lstStyle>
          <a:p>
            <a:fld id="{E3E1005B-1E6E-4FF5-90D2-281CACC51BCE}" type="slidenum">
              <a:rPr lang="sl-SI" altLang="sl-SI"/>
              <a:pPr/>
              <a:t>‹#›</a:t>
            </a:fld>
            <a:endParaRPr lang="sl-SI" altLang="sl-SI"/>
          </a:p>
        </p:txBody>
      </p:sp>
      <p:sp>
        <p:nvSpPr>
          <p:cNvPr id="9" name="Date Placeholder 8">
            <a:extLst>
              <a:ext uri="{FF2B5EF4-FFF2-40B4-BE49-F238E27FC236}">
                <a16:creationId xmlns:a16="http://schemas.microsoft.com/office/drawing/2014/main" id="{42E7C66D-174C-4F07-97BC-04403952C08F}"/>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37264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2C71-748D-49A0-82BD-6CEF44777398}"/>
              </a:ext>
            </a:extLst>
          </p:cNvPr>
          <p:cNvSpPr>
            <a:spLocks noGrp="1"/>
          </p:cNvSpPr>
          <p:nvPr>
            <p:ph type="title"/>
          </p:nvPr>
        </p:nvSpPr>
        <p:spPr/>
        <p:txBody>
          <a:bodyPr/>
          <a:lstStyle/>
          <a:p>
            <a:r>
              <a:rPr lang="en-US"/>
              <a:t>Click to edit Master title style</a:t>
            </a:r>
            <a:endParaRPr lang="sl-SI"/>
          </a:p>
        </p:txBody>
      </p:sp>
      <p:sp>
        <p:nvSpPr>
          <p:cNvPr id="3" name="Footer Placeholder 2">
            <a:extLst>
              <a:ext uri="{FF2B5EF4-FFF2-40B4-BE49-F238E27FC236}">
                <a16:creationId xmlns:a16="http://schemas.microsoft.com/office/drawing/2014/main" id="{7693AAA1-846A-42C6-A5BA-ABB88BCA873C}"/>
              </a:ext>
            </a:extLst>
          </p:cNvPr>
          <p:cNvSpPr>
            <a:spLocks noGrp="1"/>
          </p:cNvSpPr>
          <p:nvPr>
            <p:ph type="ftr" sz="quarter" idx="10"/>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87FB78B-4DC7-4CC6-989A-0CDB41502BED}"/>
              </a:ext>
            </a:extLst>
          </p:cNvPr>
          <p:cNvSpPr>
            <a:spLocks noGrp="1"/>
          </p:cNvSpPr>
          <p:nvPr>
            <p:ph type="sldNum" sz="quarter" idx="11"/>
          </p:nvPr>
        </p:nvSpPr>
        <p:spPr/>
        <p:txBody>
          <a:bodyPr/>
          <a:lstStyle>
            <a:lvl1pPr>
              <a:defRPr/>
            </a:lvl1pPr>
          </a:lstStyle>
          <a:p>
            <a:fld id="{2D473EBA-EFF9-4DF7-8D07-6653C81B4C83}" type="slidenum">
              <a:rPr lang="sl-SI" altLang="sl-SI"/>
              <a:pPr/>
              <a:t>‹#›</a:t>
            </a:fld>
            <a:endParaRPr lang="sl-SI" altLang="sl-SI"/>
          </a:p>
        </p:txBody>
      </p:sp>
      <p:sp>
        <p:nvSpPr>
          <p:cNvPr id="5" name="Date Placeholder 4">
            <a:extLst>
              <a:ext uri="{FF2B5EF4-FFF2-40B4-BE49-F238E27FC236}">
                <a16:creationId xmlns:a16="http://schemas.microsoft.com/office/drawing/2014/main" id="{13E2347E-9546-4A2F-94B2-A7B64B7EC3C1}"/>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1209056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C78B36-1A8C-4C8E-9A86-D7871C9A9757}"/>
              </a:ext>
            </a:extLst>
          </p:cNvPr>
          <p:cNvSpPr>
            <a:spLocks noGrp="1"/>
          </p:cNvSpPr>
          <p:nvPr>
            <p:ph type="ftr" sz="quarter" idx="10"/>
          </p:nvPr>
        </p:nvSpPr>
        <p:spPr/>
        <p:txBody>
          <a:bodyPr/>
          <a:lstStyle>
            <a:lvl1pPr>
              <a:defRPr/>
            </a:lvl1pPr>
          </a:lstStyle>
          <a:p>
            <a:endParaRPr lang="sl-SI" altLang="sl-SI"/>
          </a:p>
        </p:txBody>
      </p:sp>
      <p:sp>
        <p:nvSpPr>
          <p:cNvPr id="3" name="Slide Number Placeholder 2">
            <a:extLst>
              <a:ext uri="{FF2B5EF4-FFF2-40B4-BE49-F238E27FC236}">
                <a16:creationId xmlns:a16="http://schemas.microsoft.com/office/drawing/2014/main" id="{36655B45-517C-4BB2-B075-B6E8C2280C72}"/>
              </a:ext>
            </a:extLst>
          </p:cNvPr>
          <p:cNvSpPr>
            <a:spLocks noGrp="1"/>
          </p:cNvSpPr>
          <p:nvPr>
            <p:ph type="sldNum" sz="quarter" idx="11"/>
          </p:nvPr>
        </p:nvSpPr>
        <p:spPr/>
        <p:txBody>
          <a:bodyPr/>
          <a:lstStyle>
            <a:lvl1pPr>
              <a:defRPr/>
            </a:lvl1pPr>
          </a:lstStyle>
          <a:p>
            <a:fld id="{9962BE94-4096-461D-A357-5423027337ED}" type="slidenum">
              <a:rPr lang="sl-SI" altLang="sl-SI"/>
              <a:pPr/>
              <a:t>‹#›</a:t>
            </a:fld>
            <a:endParaRPr lang="sl-SI" altLang="sl-SI"/>
          </a:p>
        </p:txBody>
      </p:sp>
      <p:sp>
        <p:nvSpPr>
          <p:cNvPr id="4" name="Date Placeholder 3">
            <a:extLst>
              <a:ext uri="{FF2B5EF4-FFF2-40B4-BE49-F238E27FC236}">
                <a16:creationId xmlns:a16="http://schemas.microsoft.com/office/drawing/2014/main" id="{B7CD7DB5-5828-4CFC-8892-9D193D2E236A}"/>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213623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5204-104F-404E-BB4C-5248EA5244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372AEA3-3A45-4911-AA30-D91DEAFC07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09AB76D-A4BF-4C4E-8A66-871FFA4E0F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0A36D9A-35C1-4A2F-9A20-424C7AF926FC}"/>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81768A2-06A2-4A4E-90AD-EAB9A652F6ED}"/>
              </a:ext>
            </a:extLst>
          </p:cNvPr>
          <p:cNvSpPr>
            <a:spLocks noGrp="1"/>
          </p:cNvSpPr>
          <p:nvPr>
            <p:ph type="sldNum" sz="quarter" idx="11"/>
          </p:nvPr>
        </p:nvSpPr>
        <p:spPr/>
        <p:txBody>
          <a:bodyPr/>
          <a:lstStyle>
            <a:lvl1pPr>
              <a:defRPr/>
            </a:lvl1pPr>
          </a:lstStyle>
          <a:p>
            <a:fld id="{80431961-B7B4-45F3-A999-A6FAA146AACA}" type="slidenum">
              <a:rPr lang="sl-SI" altLang="sl-SI"/>
              <a:pPr/>
              <a:t>‹#›</a:t>
            </a:fld>
            <a:endParaRPr lang="sl-SI" altLang="sl-SI"/>
          </a:p>
        </p:txBody>
      </p:sp>
      <p:sp>
        <p:nvSpPr>
          <p:cNvPr id="7" name="Date Placeholder 6">
            <a:extLst>
              <a:ext uri="{FF2B5EF4-FFF2-40B4-BE49-F238E27FC236}">
                <a16:creationId xmlns:a16="http://schemas.microsoft.com/office/drawing/2014/main" id="{A30397B0-75DC-480C-892B-A24824128FF9}"/>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2194169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5B3E-8456-4FDD-B8A6-EDDF83D6F6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1DFC2C8-B8A3-475E-AC7F-402CDBF8868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88E6C3C-FB37-4263-BE9B-A4041B42ED8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4E05F94-E0E7-4C91-99B4-36338A4FD5EA}"/>
              </a:ext>
            </a:extLst>
          </p:cNvPr>
          <p:cNvSpPr>
            <a:spLocks noGrp="1"/>
          </p:cNvSpPr>
          <p:nvPr>
            <p:ph type="ftr" sz="quarter" idx="10"/>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82FB4C3-8FD1-4DFE-9C18-2B4347375242}"/>
              </a:ext>
            </a:extLst>
          </p:cNvPr>
          <p:cNvSpPr>
            <a:spLocks noGrp="1"/>
          </p:cNvSpPr>
          <p:nvPr>
            <p:ph type="sldNum" sz="quarter" idx="11"/>
          </p:nvPr>
        </p:nvSpPr>
        <p:spPr/>
        <p:txBody>
          <a:bodyPr/>
          <a:lstStyle>
            <a:lvl1pPr>
              <a:defRPr/>
            </a:lvl1pPr>
          </a:lstStyle>
          <a:p>
            <a:fld id="{21115C89-9FB4-47FD-B51A-163714FAD4CC}" type="slidenum">
              <a:rPr lang="sl-SI" altLang="sl-SI"/>
              <a:pPr/>
              <a:t>‹#›</a:t>
            </a:fld>
            <a:endParaRPr lang="sl-SI" altLang="sl-SI"/>
          </a:p>
        </p:txBody>
      </p:sp>
      <p:sp>
        <p:nvSpPr>
          <p:cNvPr id="7" name="Date Placeholder 6">
            <a:extLst>
              <a:ext uri="{FF2B5EF4-FFF2-40B4-BE49-F238E27FC236}">
                <a16:creationId xmlns:a16="http://schemas.microsoft.com/office/drawing/2014/main" id="{2B665192-8F0B-45A1-BBCE-6387C933480F}"/>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2799345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D681-599C-4F77-8A43-FDCFF4380F5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6B67DAB-7377-4ABB-91A0-C808AD723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F1F04D7A-AD6F-4F2C-AC8C-337DB91E7DE2}"/>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D303558-9F9F-4F0E-9B8B-A2EF11BD2924}"/>
              </a:ext>
            </a:extLst>
          </p:cNvPr>
          <p:cNvSpPr>
            <a:spLocks noGrp="1"/>
          </p:cNvSpPr>
          <p:nvPr>
            <p:ph type="sldNum" sz="quarter" idx="11"/>
          </p:nvPr>
        </p:nvSpPr>
        <p:spPr/>
        <p:txBody>
          <a:bodyPr/>
          <a:lstStyle>
            <a:lvl1pPr>
              <a:defRPr/>
            </a:lvl1pPr>
          </a:lstStyle>
          <a:p>
            <a:fld id="{D03EC9C0-74DE-4A5C-A6E8-E2CC7BC21077}" type="slidenum">
              <a:rPr lang="sl-SI" altLang="sl-SI"/>
              <a:pPr/>
              <a:t>‹#›</a:t>
            </a:fld>
            <a:endParaRPr lang="sl-SI" altLang="sl-SI"/>
          </a:p>
        </p:txBody>
      </p:sp>
      <p:sp>
        <p:nvSpPr>
          <p:cNvPr id="6" name="Date Placeholder 5">
            <a:extLst>
              <a:ext uri="{FF2B5EF4-FFF2-40B4-BE49-F238E27FC236}">
                <a16:creationId xmlns:a16="http://schemas.microsoft.com/office/drawing/2014/main" id="{CEEC2C89-E239-4650-8D76-E5255F67F9BE}"/>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4106568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48D2D7-A5FF-4AC7-95DC-3D9F9FFACF9A}"/>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8F34F16-34A3-4896-B95C-8DF01DF15181}"/>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Footer Placeholder 3">
            <a:extLst>
              <a:ext uri="{FF2B5EF4-FFF2-40B4-BE49-F238E27FC236}">
                <a16:creationId xmlns:a16="http://schemas.microsoft.com/office/drawing/2014/main" id="{CB67D6DF-8947-4666-8516-31A9CBDFBC72}"/>
              </a:ext>
            </a:extLst>
          </p:cNvPr>
          <p:cNvSpPr>
            <a:spLocks noGrp="1"/>
          </p:cNvSpPr>
          <p:nvPr>
            <p:ph type="ftr" sz="quarter" idx="10"/>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238C249-ED81-4F71-8EB0-B7C58738F78E}"/>
              </a:ext>
            </a:extLst>
          </p:cNvPr>
          <p:cNvSpPr>
            <a:spLocks noGrp="1"/>
          </p:cNvSpPr>
          <p:nvPr>
            <p:ph type="sldNum" sz="quarter" idx="11"/>
          </p:nvPr>
        </p:nvSpPr>
        <p:spPr/>
        <p:txBody>
          <a:bodyPr/>
          <a:lstStyle>
            <a:lvl1pPr>
              <a:defRPr/>
            </a:lvl1pPr>
          </a:lstStyle>
          <a:p>
            <a:fld id="{84DC032C-8424-4D10-9DA9-59A9A217D8A8}" type="slidenum">
              <a:rPr lang="sl-SI" altLang="sl-SI"/>
              <a:pPr/>
              <a:t>‹#›</a:t>
            </a:fld>
            <a:endParaRPr lang="sl-SI" altLang="sl-SI"/>
          </a:p>
        </p:txBody>
      </p:sp>
      <p:sp>
        <p:nvSpPr>
          <p:cNvPr id="6" name="Date Placeholder 5">
            <a:extLst>
              <a:ext uri="{FF2B5EF4-FFF2-40B4-BE49-F238E27FC236}">
                <a16:creationId xmlns:a16="http://schemas.microsoft.com/office/drawing/2014/main" id="{1AABB8A9-8EBC-4447-BCA7-4ED9EF96DF90}"/>
              </a:ext>
            </a:extLst>
          </p:cNvPr>
          <p:cNvSpPr>
            <a:spLocks noGrp="1"/>
          </p:cNvSpPr>
          <p:nvPr>
            <p:ph type="dt" sz="half" idx="12"/>
          </p:nvPr>
        </p:nvSpPr>
        <p:spPr/>
        <p:txBody>
          <a:bodyPr/>
          <a:lstStyle>
            <a:lvl1pPr>
              <a:defRPr/>
            </a:lvl1pPr>
          </a:lstStyle>
          <a:p>
            <a:endParaRPr lang="sl-SI" altLang="sl-SI"/>
          </a:p>
        </p:txBody>
      </p:sp>
    </p:spTree>
    <p:extLst>
      <p:ext uri="{BB962C8B-B14F-4D97-AF65-F5344CB8AC3E}">
        <p14:creationId xmlns:p14="http://schemas.microsoft.com/office/powerpoint/2010/main" val="34256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4A8E-471E-45E4-9A4D-1AB5CD63272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63C11C54-7457-44FD-AC28-0AE232DE527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89CE4EC-BAA9-4F80-9D30-C043089DE90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8B64032-F635-49AB-B539-1FB18D5DA49F}"/>
              </a:ext>
            </a:extLst>
          </p:cNvPr>
          <p:cNvSpPr>
            <a:spLocks noGrp="1"/>
          </p:cNvSpPr>
          <p:nvPr>
            <p:ph type="sldNum" sz="quarter" idx="12"/>
          </p:nvPr>
        </p:nvSpPr>
        <p:spPr/>
        <p:txBody>
          <a:bodyPr/>
          <a:lstStyle>
            <a:lvl1pPr>
              <a:defRPr/>
            </a:lvl1pPr>
          </a:lstStyle>
          <a:p>
            <a:fld id="{139B1A5C-97E9-44D6-8B3D-DAD5016CD175}" type="slidenum">
              <a:rPr lang="sl-SI" altLang="sl-SI"/>
              <a:pPr/>
              <a:t>‹#›</a:t>
            </a:fld>
            <a:endParaRPr lang="sl-SI" altLang="sl-SI"/>
          </a:p>
        </p:txBody>
      </p:sp>
    </p:spTree>
    <p:extLst>
      <p:ext uri="{BB962C8B-B14F-4D97-AF65-F5344CB8AC3E}">
        <p14:creationId xmlns:p14="http://schemas.microsoft.com/office/powerpoint/2010/main" val="308282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82989-56B3-497C-9301-327E99DBF784}"/>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60D64D82-5F9D-4E74-A382-76AC826F2690}"/>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8B183D2-93FD-402F-815F-915C35CCAB75}"/>
              </a:ext>
            </a:extLst>
          </p:cNvPr>
          <p:cNvSpPr>
            <a:spLocks noGrp="1"/>
          </p:cNvSpPr>
          <p:nvPr>
            <p:ph type="sldNum" sz="quarter" idx="12"/>
          </p:nvPr>
        </p:nvSpPr>
        <p:spPr/>
        <p:txBody>
          <a:bodyPr/>
          <a:lstStyle>
            <a:lvl1pPr>
              <a:defRPr/>
            </a:lvl1pPr>
          </a:lstStyle>
          <a:p>
            <a:fld id="{68334535-D206-41AF-B1D5-E63D1B73C0B5}" type="slidenum">
              <a:rPr lang="sl-SI" altLang="sl-SI"/>
              <a:pPr/>
              <a:t>‹#›</a:t>
            </a:fld>
            <a:endParaRPr lang="sl-SI" altLang="sl-SI"/>
          </a:p>
        </p:txBody>
      </p:sp>
    </p:spTree>
    <p:extLst>
      <p:ext uri="{BB962C8B-B14F-4D97-AF65-F5344CB8AC3E}">
        <p14:creationId xmlns:p14="http://schemas.microsoft.com/office/powerpoint/2010/main" val="330864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955B-36CF-4FB4-9C63-6502EF61DC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14E684A-E620-48EC-8F59-5150EF0B8D7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E1FABDF-260E-4339-85B5-C1B9D1B567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2E329-8200-48A7-A6AB-240F1F09A06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AF44C03-20E7-4A4D-AA9A-C149934228B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E8D0FBB-643F-400F-845A-7AAE3465B243}"/>
              </a:ext>
            </a:extLst>
          </p:cNvPr>
          <p:cNvSpPr>
            <a:spLocks noGrp="1"/>
          </p:cNvSpPr>
          <p:nvPr>
            <p:ph type="sldNum" sz="quarter" idx="12"/>
          </p:nvPr>
        </p:nvSpPr>
        <p:spPr/>
        <p:txBody>
          <a:bodyPr/>
          <a:lstStyle>
            <a:lvl1pPr>
              <a:defRPr/>
            </a:lvl1pPr>
          </a:lstStyle>
          <a:p>
            <a:fld id="{AEFDEBB8-82B7-4589-A773-10C926DB6BDD}" type="slidenum">
              <a:rPr lang="sl-SI" altLang="sl-SI"/>
              <a:pPr/>
              <a:t>‹#›</a:t>
            </a:fld>
            <a:endParaRPr lang="sl-SI" altLang="sl-SI"/>
          </a:p>
        </p:txBody>
      </p:sp>
    </p:spTree>
    <p:extLst>
      <p:ext uri="{BB962C8B-B14F-4D97-AF65-F5344CB8AC3E}">
        <p14:creationId xmlns:p14="http://schemas.microsoft.com/office/powerpoint/2010/main" val="60087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6BC-5FD0-4AFA-86EC-24C277794F3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0B7FBAA-0EC6-4A23-AD90-9FC3BBA942A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332E191-2CFD-4245-B243-1B6CB69346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8D363-2EA5-49E2-9D9E-C79430B0D90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A31694C-123C-413B-8BC1-44682181A11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C17A062-3FE9-4227-986C-B85430D82DD3}"/>
              </a:ext>
            </a:extLst>
          </p:cNvPr>
          <p:cNvSpPr>
            <a:spLocks noGrp="1"/>
          </p:cNvSpPr>
          <p:nvPr>
            <p:ph type="sldNum" sz="quarter" idx="12"/>
          </p:nvPr>
        </p:nvSpPr>
        <p:spPr/>
        <p:txBody>
          <a:bodyPr/>
          <a:lstStyle>
            <a:lvl1pPr>
              <a:defRPr/>
            </a:lvl1pPr>
          </a:lstStyle>
          <a:p>
            <a:fld id="{36EC97D4-AE2C-41F1-AC34-AA0C73CFB487}" type="slidenum">
              <a:rPr lang="sl-SI" altLang="sl-SI"/>
              <a:pPr/>
              <a:t>‹#›</a:t>
            </a:fld>
            <a:endParaRPr lang="sl-SI" altLang="sl-SI"/>
          </a:p>
        </p:txBody>
      </p:sp>
    </p:spTree>
    <p:extLst>
      <p:ext uri="{BB962C8B-B14F-4D97-AF65-F5344CB8AC3E}">
        <p14:creationId xmlns:p14="http://schemas.microsoft.com/office/powerpoint/2010/main" val="220104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380F7A4D-7736-4E62-8ACB-A89FF503F0CD}"/>
              </a:ext>
            </a:extLst>
          </p:cNvPr>
          <p:cNvGrpSpPr>
            <a:grpSpLocks/>
          </p:cNvGrpSpPr>
          <p:nvPr/>
        </p:nvGrpSpPr>
        <p:grpSpPr bwMode="auto">
          <a:xfrm>
            <a:off x="1588" y="0"/>
            <a:ext cx="9148762" cy="6851650"/>
            <a:chOff x="1" y="0"/>
            <a:chExt cx="5763" cy="4316"/>
          </a:xfrm>
        </p:grpSpPr>
        <p:sp>
          <p:nvSpPr>
            <p:cNvPr id="22531" name="Freeform 3">
              <a:extLst>
                <a:ext uri="{FF2B5EF4-FFF2-40B4-BE49-F238E27FC236}">
                  <a16:creationId xmlns:a16="http://schemas.microsoft.com/office/drawing/2014/main" id="{D7E4D2A2-AC82-49D6-8D97-A2D526B3CE0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2" name="Freeform 4">
              <a:extLst>
                <a:ext uri="{FF2B5EF4-FFF2-40B4-BE49-F238E27FC236}">
                  <a16:creationId xmlns:a16="http://schemas.microsoft.com/office/drawing/2014/main" id="{366CB3C9-F5CD-49E3-B20E-82704A5F3BF9}"/>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3" name="Freeform 5">
              <a:extLst>
                <a:ext uri="{FF2B5EF4-FFF2-40B4-BE49-F238E27FC236}">
                  <a16:creationId xmlns:a16="http://schemas.microsoft.com/office/drawing/2014/main" id="{BC82B425-63AB-4611-9D82-B852731542EC}"/>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2534" name="Group 6">
              <a:extLst>
                <a:ext uri="{FF2B5EF4-FFF2-40B4-BE49-F238E27FC236}">
                  <a16:creationId xmlns:a16="http://schemas.microsoft.com/office/drawing/2014/main" id="{A1A980BA-8A82-455A-AB3A-E7BD2895A120}"/>
                </a:ext>
              </a:extLst>
            </p:cNvPr>
            <p:cNvGrpSpPr>
              <a:grpSpLocks/>
            </p:cNvGrpSpPr>
            <p:nvPr/>
          </p:nvGrpSpPr>
          <p:grpSpPr bwMode="auto">
            <a:xfrm>
              <a:off x="288" y="0"/>
              <a:ext cx="5098" cy="4316"/>
              <a:chOff x="288" y="0"/>
              <a:chExt cx="5098" cy="4316"/>
            </a:xfrm>
          </p:grpSpPr>
          <p:sp>
            <p:nvSpPr>
              <p:cNvPr id="22535" name="Freeform 7">
                <a:extLst>
                  <a:ext uri="{FF2B5EF4-FFF2-40B4-BE49-F238E27FC236}">
                    <a16:creationId xmlns:a16="http://schemas.microsoft.com/office/drawing/2014/main" id="{CF1D71EE-5683-46D6-8034-D711048A6ED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6" name="Freeform 8">
                <a:extLst>
                  <a:ext uri="{FF2B5EF4-FFF2-40B4-BE49-F238E27FC236}">
                    <a16:creationId xmlns:a16="http://schemas.microsoft.com/office/drawing/2014/main" id="{9573CDD5-91F3-4581-91AF-34993D6536E7}"/>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7" name="Freeform 9">
                <a:extLst>
                  <a:ext uri="{FF2B5EF4-FFF2-40B4-BE49-F238E27FC236}">
                    <a16:creationId xmlns:a16="http://schemas.microsoft.com/office/drawing/2014/main" id="{C3E3422C-F6D4-4995-AD6C-171291BE6FB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8" name="Freeform 10">
                <a:extLst>
                  <a:ext uri="{FF2B5EF4-FFF2-40B4-BE49-F238E27FC236}">
                    <a16:creationId xmlns:a16="http://schemas.microsoft.com/office/drawing/2014/main" id="{4874C757-39D6-49E8-AF0A-A7C25680599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9" name="Freeform 11">
                <a:extLst>
                  <a:ext uri="{FF2B5EF4-FFF2-40B4-BE49-F238E27FC236}">
                    <a16:creationId xmlns:a16="http://schemas.microsoft.com/office/drawing/2014/main" id="{C290394D-9ED9-4848-BA71-E1D24FC4BCD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0" name="Freeform 12">
                <a:extLst>
                  <a:ext uri="{FF2B5EF4-FFF2-40B4-BE49-F238E27FC236}">
                    <a16:creationId xmlns:a16="http://schemas.microsoft.com/office/drawing/2014/main" id="{85643E67-D956-49E3-A608-C23DB99EEA99}"/>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1" name="Freeform 13">
                <a:extLst>
                  <a:ext uri="{FF2B5EF4-FFF2-40B4-BE49-F238E27FC236}">
                    <a16:creationId xmlns:a16="http://schemas.microsoft.com/office/drawing/2014/main" id="{16EA61FB-13F1-4679-82BD-6E792F5400DF}"/>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2" name="Freeform 14">
                <a:extLst>
                  <a:ext uri="{FF2B5EF4-FFF2-40B4-BE49-F238E27FC236}">
                    <a16:creationId xmlns:a16="http://schemas.microsoft.com/office/drawing/2014/main" id="{AF87C0A9-A9F1-4487-8321-D1149953811F}"/>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3" name="Freeform 15">
                <a:extLst>
                  <a:ext uri="{FF2B5EF4-FFF2-40B4-BE49-F238E27FC236}">
                    <a16:creationId xmlns:a16="http://schemas.microsoft.com/office/drawing/2014/main" id="{A5C0FBB3-538D-4D0B-BB74-5039B031051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4" name="Freeform 16">
                <a:extLst>
                  <a:ext uri="{FF2B5EF4-FFF2-40B4-BE49-F238E27FC236}">
                    <a16:creationId xmlns:a16="http://schemas.microsoft.com/office/drawing/2014/main" id="{B113C0B8-8EE3-411A-9C8D-01AE4E11C98C}"/>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5" name="Freeform 17">
                <a:extLst>
                  <a:ext uri="{FF2B5EF4-FFF2-40B4-BE49-F238E27FC236}">
                    <a16:creationId xmlns:a16="http://schemas.microsoft.com/office/drawing/2014/main" id="{6F2426B7-8CCF-4660-89E0-FCAE5D64112F}"/>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6" name="Freeform 18">
                <a:extLst>
                  <a:ext uri="{FF2B5EF4-FFF2-40B4-BE49-F238E27FC236}">
                    <a16:creationId xmlns:a16="http://schemas.microsoft.com/office/drawing/2014/main" id="{9FF3672B-B05F-4C87-A149-14A89610A3A5}"/>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7" name="Freeform 19">
                <a:extLst>
                  <a:ext uri="{FF2B5EF4-FFF2-40B4-BE49-F238E27FC236}">
                    <a16:creationId xmlns:a16="http://schemas.microsoft.com/office/drawing/2014/main" id="{61E34CC6-2300-488E-B820-91183F5365A3}"/>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2548" name="Freeform 20">
              <a:extLst>
                <a:ext uri="{FF2B5EF4-FFF2-40B4-BE49-F238E27FC236}">
                  <a16:creationId xmlns:a16="http://schemas.microsoft.com/office/drawing/2014/main" id="{431B72AB-76BB-467C-BFF8-41E41669C86F}"/>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9" name="Freeform 21">
              <a:extLst>
                <a:ext uri="{FF2B5EF4-FFF2-40B4-BE49-F238E27FC236}">
                  <a16:creationId xmlns:a16="http://schemas.microsoft.com/office/drawing/2014/main" id="{5F307DBB-65FF-4B59-A30A-D2552D5650A9}"/>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0" name="Freeform 22">
              <a:extLst>
                <a:ext uri="{FF2B5EF4-FFF2-40B4-BE49-F238E27FC236}">
                  <a16:creationId xmlns:a16="http://schemas.microsoft.com/office/drawing/2014/main" id="{89DE96D4-190D-417B-9BA8-E536B26B7C6B}"/>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1" name="Freeform 23">
              <a:extLst>
                <a:ext uri="{FF2B5EF4-FFF2-40B4-BE49-F238E27FC236}">
                  <a16:creationId xmlns:a16="http://schemas.microsoft.com/office/drawing/2014/main" id="{4A39503E-1D2D-4039-B4FC-D259601F8DC5}"/>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2" name="Freeform 24">
              <a:extLst>
                <a:ext uri="{FF2B5EF4-FFF2-40B4-BE49-F238E27FC236}">
                  <a16:creationId xmlns:a16="http://schemas.microsoft.com/office/drawing/2014/main" id="{7EBA1E98-2220-4511-A747-196DBAAB6D51}"/>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3" name="Freeform 25">
              <a:extLst>
                <a:ext uri="{FF2B5EF4-FFF2-40B4-BE49-F238E27FC236}">
                  <a16:creationId xmlns:a16="http://schemas.microsoft.com/office/drawing/2014/main" id="{55AF88A8-D3B0-4739-AB2D-3DCC3A5CA14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4" name="Freeform 26">
              <a:extLst>
                <a:ext uri="{FF2B5EF4-FFF2-40B4-BE49-F238E27FC236}">
                  <a16:creationId xmlns:a16="http://schemas.microsoft.com/office/drawing/2014/main" id="{302893AF-116B-4B07-8C6A-C05E3912B493}"/>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5" name="Freeform 27">
              <a:extLst>
                <a:ext uri="{FF2B5EF4-FFF2-40B4-BE49-F238E27FC236}">
                  <a16:creationId xmlns:a16="http://schemas.microsoft.com/office/drawing/2014/main" id="{93F43B87-E602-4BC1-8923-D7F9F7263335}"/>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56" name="Line 28">
              <a:extLst>
                <a:ext uri="{FF2B5EF4-FFF2-40B4-BE49-F238E27FC236}">
                  <a16:creationId xmlns:a16="http://schemas.microsoft.com/office/drawing/2014/main" id="{DD33FF6B-FB18-4DDA-8D99-1E9A8B81561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57" name="Line 29">
              <a:extLst>
                <a:ext uri="{FF2B5EF4-FFF2-40B4-BE49-F238E27FC236}">
                  <a16:creationId xmlns:a16="http://schemas.microsoft.com/office/drawing/2014/main" id="{B7597BB4-47BF-44EB-8BD0-D398754EB73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58" name="Line 30">
              <a:extLst>
                <a:ext uri="{FF2B5EF4-FFF2-40B4-BE49-F238E27FC236}">
                  <a16:creationId xmlns:a16="http://schemas.microsoft.com/office/drawing/2014/main" id="{6F3517E0-F25D-4CF2-9F24-FB1E2D625595}"/>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22559" name="Group 31">
              <a:extLst>
                <a:ext uri="{FF2B5EF4-FFF2-40B4-BE49-F238E27FC236}">
                  <a16:creationId xmlns:a16="http://schemas.microsoft.com/office/drawing/2014/main" id="{FA44075A-9C7C-4328-852A-A8997558F2C8}"/>
                </a:ext>
              </a:extLst>
            </p:cNvPr>
            <p:cNvGrpSpPr>
              <a:grpSpLocks/>
            </p:cNvGrpSpPr>
            <p:nvPr/>
          </p:nvGrpSpPr>
          <p:grpSpPr bwMode="auto">
            <a:xfrm>
              <a:off x="1" y="392"/>
              <a:ext cx="5758" cy="1571"/>
              <a:chOff x="1" y="392"/>
              <a:chExt cx="5758" cy="1571"/>
            </a:xfrm>
          </p:grpSpPr>
          <p:sp>
            <p:nvSpPr>
              <p:cNvPr id="22560" name="Line 32">
                <a:extLst>
                  <a:ext uri="{FF2B5EF4-FFF2-40B4-BE49-F238E27FC236}">
                    <a16:creationId xmlns:a16="http://schemas.microsoft.com/office/drawing/2014/main" id="{D8E0366D-A83C-4B5A-996F-59F4D488F7C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61" name="Line 33">
                <a:extLst>
                  <a:ext uri="{FF2B5EF4-FFF2-40B4-BE49-F238E27FC236}">
                    <a16:creationId xmlns:a16="http://schemas.microsoft.com/office/drawing/2014/main" id="{CEE6015D-67F9-4CF0-80F9-4B06D69DFED0}"/>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62" name="Line 34">
                <a:extLst>
                  <a:ext uri="{FF2B5EF4-FFF2-40B4-BE49-F238E27FC236}">
                    <a16:creationId xmlns:a16="http://schemas.microsoft.com/office/drawing/2014/main" id="{076AE87A-9B80-4867-82AB-367C286D8D0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63" name="Line 35">
                <a:extLst>
                  <a:ext uri="{FF2B5EF4-FFF2-40B4-BE49-F238E27FC236}">
                    <a16:creationId xmlns:a16="http://schemas.microsoft.com/office/drawing/2014/main" id="{0FA8249E-FCA3-4235-8D74-DEEFFEB6FD2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64" name="Line 36">
                <a:extLst>
                  <a:ext uri="{FF2B5EF4-FFF2-40B4-BE49-F238E27FC236}">
                    <a16:creationId xmlns:a16="http://schemas.microsoft.com/office/drawing/2014/main" id="{0D7A36BA-8611-485C-9367-DAC197A24E8A}"/>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22565" name="Line 37">
              <a:extLst>
                <a:ext uri="{FF2B5EF4-FFF2-40B4-BE49-F238E27FC236}">
                  <a16:creationId xmlns:a16="http://schemas.microsoft.com/office/drawing/2014/main" id="{01AF0CF5-EFB6-4D70-9C9E-FC0DC056457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2566" name="Line 38">
              <a:extLst>
                <a:ext uri="{FF2B5EF4-FFF2-40B4-BE49-F238E27FC236}">
                  <a16:creationId xmlns:a16="http://schemas.microsoft.com/office/drawing/2014/main" id="{FD082C36-3048-422F-807F-24CE5F211F30}"/>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22567" name="Rectangle 39">
            <a:extLst>
              <a:ext uri="{FF2B5EF4-FFF2-40B4-BE49-F238E27FC236}">
                <a16:creationId xmlns:a16="http://schemas.microsoft.com/office/drawing/2014/main" id="{0A8D21C7-FAC8-4463-A83F-EF04CC91909E}"/>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22568" name="Rectangle 40">
            <a:extLst>
              <a:ext uri="{FF2B5EF4-FFF2-40B4-BE49-F238E27FC236}">
                <a16:creationId xmlns:a16="http://schemas.microsoft.com/office/drawing/2014/main" id="{AD92FA65-EDBE-4FFB-8E74-F49FE010EE0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sl-SI" altLang="sl-SI"/>
          </a:p>
        </p:txBody>
      </p:sp>
      <p:sp>
        <p:nvSpPr>
          <p:cNvPr id="22569" name="Rectangle 41">
            <a:extLst>
              <a:ext uri="{FF2B5EF4-FFF2-40B4-BE49-F238E27FC236}">
                <a16:creationId xmlns:a16="http://schemas.microsoft.com/office/drawing/2014/main" id="{29A2CBAB-0227-4A51-856E-E366F69BB60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sl-SI" altLang="sl-SI"/>
          </a:p>
        </p:txBody>
      </p:sp>
      <p:sp>
        <p:nvSpPr>
          <p:cNvPr id="22570" name="Rectangle 42">
            <a:extLst>
              <a:ext uri="{FF2B5EF4-FFF2-40B4-BE49-F238E27FC236}">
                <a16:creationId xmlns:a16="http://schemas.microsoft.com/office/drawing/2014/main" id="{20585553-FACB-409C-8F82-6733E3687C8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289758BD-64D1-49C9-96A5-6AD87145AD36}" type="slidenum">
              <a:rPr lang="sl-SI" altLang="sl-SI"/>
              <a:pPr/>
              <a:t>‹#›</a:t>
            </a:fld>
            <a:endParaRPr lang="sl-SI" altLang="sl-SI"/>
          </a:p>
        </p:txBody>
      </p:sp>
      <p:sp>
        <p:nvSpPr>
          <p:cNvPr id="22571" name="Rectangle 43">
            <a:extLst>
              <a:ext uri="{FF2B5EF4-FFF2-40B4-BE49-F238E27FC236}">
                <a16:creationId xmlns:a16="http://schemas.microsoft.com/office/drawing/2014/main" id="{7A395B97-14CF-4A6B-8356-5BE919D45A6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52"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103B1560-6D54-4872-A34E-D84CCA87B72B}"/>
              </a:ext>
            </a:extLst>
          </p:cNvPr>
          <p:cNvGrpSpPr>
            <a:grpSpLocks/>
          </p:cNvGrpSpPr>
          <p:nvPr/>
        </p:nvGrpSpPr>
        <p:grpSpPr bwMode="auto">
          <a:xfrm>
            <a:off x="-496888" y="1308100"/>
            <a:ext cx="10429876" cy="5908675"/>
            <a:chOff x="-313" y="824"/>
            <a:chExt cx="6570" cy="3722"/>
          </a:xfrm>
        </p:grpSpPr>
        <p:sp>
          <p:nvSpPr>
            <p:cNvPr id="28675" name="Rectangle 3">
              <a:extLst>
                <a:ext uri="{FF2B5EF4-FFF2-40B4-BE49-F238E27FC236}">
                  <a16:creationId xmlns:a16="http://schemas.microsoft.com/office/drawing/2014/main" id="{456F63DB-FCC7-47EF-932D-BFFC8FA1B288}"/>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76" name="Rectangle 4">
              <a:extLst>
                <a:ext uri="{FF2B5EF4-FFF2-40B4-BE49-F238E27FC236}">
                  <a16:creationId xmlns:a16="http://schemas.microsoft.com/office/drawing/2014/main" id="{B71D14E3-C10A-492D-B4C4-9D80E11A8C08}"/>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77" name="Rectangle 5">
              <a:extLst>
                <a:ext uri="{FF2B5EF4-FFF2-40B4-BE49-F238E27FC236}">
                  <a16:creationId xmlns:a16="http://schemas.microsoft.com/office/drawing/2014/main" id="{9C713D87-DE41-494C-A8DF-13DBDD2C628E}"/>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78" name="Rectangle 6">
              <a:extLst>
                <a:ext uri="{FF2B5EF4-FFF2-40B4-BE49-F238E27FC236}">
                  <a16:creationId xmlns:a16="http://schemas.microsoft.com/office/drawing/2014/main" id="{8EAAA908-D98E-4B7F-9308-1AB27F4850C3}"/>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79" name="Rectangle 7">
              <a:extLst>
                <a:ext uri="{FF2B5EF4-FFF2-40B4-BE49-F238E27FC236}">
                  <a16:creationId xmlns:a16="http://schemas.microsoft.com/office/drawing/2014/main" id="{42D7F3B2-8CFD-4B92-8ED1-CDBD0618B82A}"/>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0" name="Rectangle 8">
              <a:extLst>
                <a:ext uri="{FF2B5EF4-FFF2-40B4-BE49-F238E27FC236}">
                  <a16:creationId xmlns:a16="http://schemas.microsoft.com/office/drawing/2014/main" id="{76130F23-3554-4981-840D-4368E08E6EC3}"/>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1" name="Rectangle 9">
              <a:extLst>
                <a:ext uri="{FF2B5EF4-FFF2-40B4-BE49-F238E27FC236}">
                  <a16:creationId xmlns:a16="http://schemas.microsoft.com/office/drawing/2014/main" id="{FB4E16EE-EC17-46BC-A044-222DEE46CDF1}"/>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2" name="Rectangle 10">
              <a:extLst>
                <a:ext uri="{FF2B5EF4-FFF2-40B4-BE49-F238E27FC236}">
                  <a16:creationId xmlns:a16="http://schemas.microsoft.com/office/drawing/2014/main" id="{4F1BB337-F52F-4276-8D9B-A9412EA4FF71}"/>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3" name="Rectangle 11">
              <a:extLst>
                <a:ext uri="{FF2B5EF4-FFF2-40B4-BE49-F238E27FC236}">
                  <a16:creationId xmlns:a16="http://schemas.microsoft.com/office/drawing/2014/main" id="{FC3E4AE3-B5D2-45FE-A731-C9EF3DA75FF0}"/>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4" name="Rectangle 12">
              <a:extLst>
                <a:ext uri="{FF2B5EF4-FFF2-40B4-BE49-F238E27FC236}">
                  <a16:creationId xmlns:a16="http://schemas.microsoft.com/office/drawing/2014/main" id="{E89F8868-8DEA-4D35-A535-DB7BB56744F1}"/>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5" name="Rectangle 13">
              <a:extLst>
                <a:ext uri="{FF2B5EF4-FFF2-40B4-BE49-F238E27FC236}">
                  <a16:creationId xmlns:a16="http://schemas.microsoft.com/office/drawing/2014/main" id="{340EA1A2-E2C8-43C7-870F-0B08D23AA024}"/>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6" name="Rectangle 14">
              <a:extLst>
                <a:ext uri="{FF2B5EF4-FFF2-40B4-BE49-F238E27FC236}">
                  <a16:creationId xmlns:a16="http://schemas.microsoft.com/office/drawing/2014/main" id="{28B7E768-DEC5-4EE6-B807-BE8C83677BC8}"/>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7" name="Rectangle 15">
              <a:extLst>
                <a:ext uri="{FF2B5EF4-FFF2-40B4-BE49-F238E27FC236}">
                  <a16:creationId xmlns:a16="http://schemas.microsoft.com/office/drawing/2014/main" id="{36EC5B86-2708-4F27-A738-7DBDBFAEA348}"/>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8" name="Rectangle 16">
              <a:extLst>
                <a:ext uri="{FF2B5EF4-FFF2-40B4-BE49-F238E27FC236}">
                  <a16:creationId xmlns:a16="http://schemas.microsoft.com/office/drawing/2014/main" id="{9D81353B-D83A-443D-ACD7-DF33E3401F67}"/>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89" name="Rectangle 17">
              <a:extLst>
                <a:ext uri="{FF2B5EF4-FFF2-40B4-BE49-F238E27FC236}">
                  <a16:creationId xmlns:a16="http://schemas.microsoft.com/office/drawing/2014/main" id="{41B3CB0A-8C15-4928-AEED-ACCCB290A16E}"/>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endParaRPr>
            </a:p>
          </p:txBody>
        </p:sp>
        <p:sp>
          <p:nvSpPr>
            <p:cNvPr id="28690" name="Rectangle 18">
              <a:extLst>
                <a:ext uri="{FF2B5EF4-FFF2-40B4-BE49-F238E27FC236}">
                  <a16:creationId xmlns:a16="http://schemas.microsoft.com/office/drawing/2014/main" id="{8FF88D40-F2CE-41B6-ACEE-BE09799F9B76}"/>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endParaRPr>
            </a:p>
          </p:txBody>
        </p:sp>
        <p:sp>
          <p:nvSpPr>
            <p:cNvPr id="28691" name="Rectangle 19">
              <a:extLst>
                <a:ext uri="{FF2B5EF4-FFF2-40B4-BE49-F238E27FC236}">
                  <a16:creationId xmlns:a16="http://schemas.microsoft.com/office/drawing/2014/main" id="{E05D1DEB-FBD4-44AF-86E9-C365C0F98D73}"/>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2" name="Rectangle 20">
              <a:extLst>
                <a:ext uri="{FF2B5EF4-FFF2-40B4-BE49-F238E27FC236}">
                  <a16:creationId xmlns:a16="http://schemas.microsoft.com/office/drawing/2014/main" id="{5E462871-3A66-49C0-BACF-146C415DFF2A}"/>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3" name="Rectangle 21">
              <a:extLst>
                <a:ext uri="{FF2B5EF4-FFF2-40B4-BE49-F238E27FC236}">
                  <a16:creationId xmlns:a16="http://schemas.microsoft.com/office/drawing/2014/main" id="{A00F1623-F86E-48F4-AA22-F39E8D58825E}"/>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4" name="Rectangle 22">
              <a:extLst>
                <a:ext uri="{FF2B5EF4-FFF2-40B4-BE49-F238E27FC236}">
                  <a16:creationId xmlns:a16="http://schemas.microsoft.com/office/drawing/2014/main" id="{802D8A3F-6A11-4753-9143-63EA160BAFE9}"/>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5" name="Rectangle 23">
              <a:extLst>
                <a:ext uri="{FF2B5EF4-FFF2-40B4-BE49-F238E27FC236}">
                  <a16:creationId xmlns:a16="http://schemas.microsoft.com/office/drawing/2014/main" id="{70C1B8D8-9C25-4E72-ADB0-A6B66FD33B19}"/>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6" name="Rectangle 24">
              <a:extLst>
                <a:ext uri="{FF2B5EF4-FFF2-40B4-BE49-F238E27FC236}">
                  <a16:creationId xmlns:a16="http://schemas.microsoft.com/office/drawing/2014/main" id="{6AF2CA98-5CB8-4B98-9CD3-A1DAE1CDB75F}"/>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7" name="Rectangle 25">
              <a:extLst>
                <a:ext uri="{FF2B5EF4-FFF2-40B4-BE49-F238E27FC236}">
                  <a16:creationId xmlns:a16="http://schemas.microsoft.com/office/drawing/2014/main" id="{D1B81F79-3827-401B-B944-3EEE2E65FA45}"/>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698" name="Rectangle 26">
              <a:extLst>
                <a:ext uri="{FF2B5EF4-FFF2-40B4-BE49-F238E27FC236}">
                  <a16:creationId xmlns:a16="http://schemas.microsoft.com/office/drawing/2014/main" id="{C13ED36D-605E-49F0-B48D-E424E8CD08F1}"/>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699" name="Rectangle 27">
              <a:extLst>
                <a:ext uri="{FF2B5EF4-FFF2-40B4-BE49-F238E27FC236}">
                  <a16:creationId xmlns:a16="http://schemas.microsoft.com/office/drawing/2014/main" id="{31A5B2FB-5E20-42FD-9145-79053B97BC73}"/>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700" name="Rectangle 28">
              <a:extLst>
                <a:ext uri="{FF2B5EF4-FFF2-40B4-BE49-F238E27FC236}">
                  <a16:creationId xmlns:a16="http://schemas.microsoft.com/office/drawing/2014/main" id="{136A486E-9D17-4B7B-901C-2DD33712A0B5}"/>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701" name="Rectangle 29">
              <a:extLst>
                <a:ext uri="{FF2B5EF4-FFF2-40B4-BE49-F238E27FC236}">
                  <a16:creationId xmlns:a16="http://schemas.microsoft.com/office/drawing/2014/main" id="{695D3AA6-7E91-4F5C-AE39-78130A3A8A61}"/>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8702" name="Rectangle 30">
              <a:extLst>
                <a:ext uri="{FF2B5EF4-FFF2-40B4-BE49-F238E27FC236}">
                  <a16:creationId xmlns:a16="http://schemas.microsoft.com/office/drawing/2014/main" id="{EEB23AE3-CF31-4CB0-BA55-32364CAD6DAB}"/>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703" name="Rectangle 31">
              <a:extLst>
                <a:ext uri="{FF2B5EF4-FFF2-40B4-BE49-F238E27FC236}">
                  <a16:creationId xmlns:a16="http://schemas.microsoft.com/office/drawing/2014/main" id="{558F61C3-2EED-4E00-A882-3D1F4FA0B227}"/>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704" name="Rectangle 32">
              <a:extLst>
                <a:ext uri="{FF2B5EF4-FFF2-40B4-BE49-F238E27FC236}">
                  <a16:creationId xmlns:a16="http://schemas.microsoft.com/office/drawing/2014/main" id="{25D7735E-F500-436B-8EEE-FC9B92583829}"/>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705" name="Rectangle 33">
              <a:extLst>
                <a:ext uri="{FF2B5EF4-FFF2-40B4-BE49-F238E27FC236}">
                  <a16:creationId xmlns:a16="http://schemas.microsoft.com/office/drawing/2014/main" id="{BC8F4E95-77B8-4C12-94D7-263F563EEF17}"/>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706" name="Rectangle 34">
              <a:extLst>
                <a:ext uri="{FF2B5EF4-FFF2-40B4-BE49-F238E27FC236}">
                  <a16:creationId xmlns:a16="http://schemas.microsoft.com/office/drawing/2014/main" id="{BFA24F3C-C29E-4300-9B79-AB99251ABF07}"/>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8707" name="Oval 35">
              <a:extLst>
                <a:ext uri="{FF2B5EF4-FFF2-40B4-BE49-F238E27FC236}">
                  <a16:creationId xmlns:a16="http://schemas.microsoft.com/office/drawing/2014/main" id="{23CC3721-0589-4704-BEF6-86CDFDB43BD2}"/>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08" name="Oval 36">
              <a:extLst>
                <a:ext uri="{FF2B5EF4-FFF2-40B4-BE49-F238E27FC236}">
                  <a16:creationId xmlns:a16="http://schemas.microsoft.com/office/drawing/2014/main" id="{3FC1B181-7728-44A4-BBD2-6E8EAD656838}"/>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09" name="Oval 37">
              <a:extLst>
                <a:ext uri="{FF2B5EF4-FFF2-40B4-BE49-F238E27FC236}">
                  <a16:creationId xmlns:a16="http://schemas.microsoft.com/office/drawing/2014/main" id="{2569A131-B3F0-4F1E-BF50-905CEB69890C}"/>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0" name="Oval 38">
              <a:extLst>
                <a:ext uri="{FF2B5EF4-FFF2-40B4-BE49-F238E27FC236}">
                  <a16:creationId xmlns:a16="http://schemas.microsoft.com/office/drawing/2014/main" id="{4BE9F056-C8A6-4609-9D86-7E20038D670B}"/>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1" name="Oval 39">
              <a:extLst>
                <a:ext uri="{FF2B5EF4-FFF2-40B4-BE49-F238E27FC236}">
                  <a16:creationId xmlns:a16="http://schemas.microsoft.com/office/drawing/2014/main" id="{D5BC110D-4A86-4B84-B606-B3D1F0E0186B}"/>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2" name="Oval 40">
              <a:extLst>
                <a:ext uri="{FF2B5EF4-FFF2-40B4-BE49-F238E27FC236}">
                  <a16:creationId xmlns:a16="http://schemas.microsoft.com/office/drawing/2014/main" id="{6DF1BBC0-7191-4C61-AC32-9D8CC284B2FF}"/>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3" name="Oval 41">
              <a:extLst>
                <a:ext uri="{FF2B5EF4-FFF2-40B4-BE49-F238E27FC236}">
                  <a16:creationId xmlns:a16="http://schemas.microsoft.com/office/drawing/2014/main" id="{13941D55-A3E6-4D62-81C0-C3D915E5F37C}"/>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4" name="Oval 42">
              <a:extLst>
                <a:ext uri="{FF2B5EF4-FFF2-40B4-BE49-F238E27FC236}">
                  <a16:creationId xmlns:a16="http://schemas.microsoft.com/office/drawing/2014/main" id="{2722E9B1-420E-47A4-A6A7-2A7DE1C1DA14}"/>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5" name="Oval 43">
              <a:extLst>
                <a:ext uri="{FF2B5EF4-FFF2-40B4-BE49-F238E27FC236}">
                  <a16:creationId xmlns:a16="http://schemas.microsoft.com/office/drawing/2014/main" id="{307CA8B0-3452-488B-BCF9-B6D93B9E6874}"/>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6" name="Oval 44">
              <a:extLst>
                <a:ext uri="{FF2B5EF4-FFF2-40B4-BE49-F238E27FC236}">
                  <a16:creationId xmlns:a16="http://schemas.microsoft.com/office/drawing/2014/main" id="{EE2945C6-B7FA-4942-B39B-9CF606427209}"/>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7" name="Oval 45">
              <a:extLst>
                <a:ext uri="{FF2B5EF4-FFF2-40B4-BE49-F238E27FC236}">
                  <a16:creationId xmlns:a16="http://schemas.microsoft.com/office/drawing/2014/main" id="{7D3E04E3-641C-4A6D-8C88-1128648FFA6E}"/>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8" name="Oval 46">
              <a:extLst>
                <a:ext uri="{FF2B5EF4-FFF2-40B4-BE49-F238E27FC236}">
                  <a16:creationId xmlns:a16="http://schemas.microsoft.com/office/drawing/2014/main" id="{AE81B02E-6C4F-4AE5-9E05-3A645A103536}"/>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9" name="Oval 47">
              <a:extLst>
                <a:ext uri="{FF2B5EF4-FFF2-40B4-BE49-F238E27FC236}">
                  <a16:creationId xmlns:a16="http://schemas.microsoft.com/office/drawing/2014/main" id="{22590392-01F9-4FD8-B10B-748EDBD8F6A6}"/>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0" name="Oval 48">
              <a:extLst>
                <a:ext uri="{FF2B5EF4-FFF2-40B4-BE49-F238E27FC236}">
                  <a16:creationId xmlns:a16="http://schemas.microsoft.com/office/drawing/2014/main" id="{8314A9E6-5D51-44B0-A90A-EF49AA0B23F9}"/>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1" name="Oval 49">
              <a:extLst>
                <a:ext uri="{FF2B5EF4-FFF2-40B4-BE49-F238E27FC236}">
                  <a16:creationId xmlns:a16="http://schemas.microsoft.com/office/drawing/2014/main" id="{9CF9B504-8839-42A2-9EAB-4C8B9DECC444}"/>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2" name="Oval 50">
              <a:extLst>
                <a:ext uri="{FF2B5EF4-FFF2-40B4-BE49-F238E27FC236}">
                  <a16:creationId xmlns:a16="http://schemas.microsoft.com/office/drawing/2014/main" id="{67A8FEBC-F1EB-4CA6-84A5-02D845B83006}"/>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3" name="Oval 51">
              <a:extLst>
                <a:ext uri="{FF2B5EF4-FFF2-40B4-BE49-F238E27FC236}">
                  <a16:creationId xmlns:a16="http://schemas.microsoft.com/office/drawing/2014/main" id="{2F905BE0-AE18-4C9B-9146-2D3C4261397C}"/>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4" name="Oval 52">
              <a:extLst>
                <a:ext uri="{FF2B5EF4-FFF2-40B4-BE49-F238E27FC236}">
                  <a16:creationId xmlns:a16="http://schemas.microsoft.com/office/drawing/2014/main" id="{5ADAF31B-3316-4C6F-930D-656B6A583DDF}"/>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5" name="Oval 53">
              <a:extLst>
                <a:ext uri="{FF2B5EF4-FFF2-40B4-BE49-F238E27FC236}">
                  <a16:creationId xmlns:a16="http://schemas.microsoft.com/office/drawing/2014/main" id="{AB29EF90-504E-4306-81D4-A93042A51806}"/>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6" name="Oval 54">
              <a:extLst>
                <a:ext uri="{FF2B5EF4-FFF2-40B4-BE49-F238E27FC236}">
                  <a16:creationId xmlns:a16="http://schemas.microsoft.com/office/drawing/2014/main" id="{D15FADC2-B618-437A-9438-0769ED2BB17C}"/>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7" name="Oval 55">
              <a:extLst>
                <a:ext uri="{FF2B5EF4-FFF2-40B4-BE49-F238E27FC236}">
                  <a16:creationId xmlns:a16="http://schemas.microsoft.com/office/drawing/2014/main" id="{A652FC2F-F870-437E-9CEF-F6BF06875F01}"/>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8" name="Oval 56">
              <a:extLst>
                <a:ext uri="{FF2B5EF4-FFF2-40B4-BE49-F238E27FC236}">
                  <a16:creationId xmlns:a16="http://schemas.microsoft.com/office/drawing/2014/main" id="{A61A92BD-2CE3-4DE6-AF92-F0F459AEFFC8}"/>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9" name="Oval 57">
              <a:extLst>
                <a:ext uri="{FF2B5EF4-FFF2-40B4-BE49-F238E27FC236}">
                  <a16:creationId xmlns:a16="http://schemas.microsoft.com/office/drawing/2014/main" id="{4B2FDE1C-0130-458F-8FE7-BD3519945674}"/>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0" name="Oval 58">
              <a:extLst>
                <a:ext uri="{FF2B5EF4-FFF2-40B4-BE49-F238E27FC236}">
                  <a16:creationId xmlns:a16="http://schemas.microsoft.com/office/drawing/2014/main" id="{061889FA-E60A-4700-B443-22DBFFD22613}"/>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1" name="Oval 59">
              <a:extLst>
                <a:ext uri="{FF2B5EF4-FFF2-40B4-BE49-F238E27FC236}">
                  <a16:creationId xmlns:a16="http://schemas.microsoft.com/office/drawing/2014/main" id="{2CB8E4F2-E5A8-47A9-99FC-FE6C136E1238}"/>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2" name="Oval 60">
              <a:extLst>
                <a:ext uri="{FF2B5EF4-FFF2-40B4-BE49-F238E27FC236}">
                  <a16:creationId xmlns:a16="http://schemas.microsoft.com/office/drawing/2014/main" id="{05BA0C7C-9A12-4C79-93DC-D61E080BEA04}"/>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3" name="Oval 61">
              <a:extLst>
                <a:ext uri="{FF2B5EF4-FFF2-40B4-BE49-F238E27FC236}">
                  <a16:creationId xmlns:a16="http://schemas.microsoft.com/office/drawing/2014/main" id="{51081995-5C8F-4F35-A93F-DC3F7036D22D}"/>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4" name="Oval 62">
              <a:extLst>
                <a:ext uri="{FF2B5EF4-FFF2-40B4-BE49-F238E27FC236}">
                  <a16:creationId xmlns:a16="http://schemas.microsoft.com/office/drawing/2014/main" id="{824C3DF2-51DE-4AE6-A757-CE781CD8BEA4}"/>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5" name="Oval 63">
              <a:extLst>
                <a:ext uri="{FF2B5EF4-FFF2-40B4-BE49-F238E27FC236}">
                  <a16:creationId xmlns:a16="http://schemas.microsoft.com/office/drawing/2014/main" id="{B4244572-244A-4B63-818A-446D4FBE8E6E}"/>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6" name="Oval 64">
              <a:extLst>
                <a:ext uri="{FF2B5EF4-FFF2-40B4-BE49-F238E27FC236}">
                  <a16:creationId xmlns:a16="http://schemas.microsoft.com/office/drawing/2014/main" id="{00FEDDA6-FBB5-4076-81A8-52C26AC4E30E}"/>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7" name="Oval 65">
              <a:extLst>
                <a:ext uri="{FF2B5EF4-FFF2-40B4-BE49-F238E27FC236}">
                  <a16:creationId xmlns:a16="http://schemas.microsoft.com/office/drawing/2014/main" id="{7D046A4C-7A0F-471F-975C-A1F62192A331}"/>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8" name="Oval 66">
              <a:extLst>
                <a:ext uri="{FF2B5EF4-FFF2-40B4-BE49-F238E27FC236}">
                  <a16:creationId xmlns:a16="http://schemas.microsoft.com/office/drawing/2014/main" id="{C942AE4C-E2B6-469A-92AD-ECB1448F57E0}"/>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9" name="Oval 67">
              <a:extLst>
                <a:ext uri="{FF2B5EF4-FFF2-40B4-BE49-F238E27FC236}">
                  <a16:creationId xmlns:a16="http://schemas.microsoft.com/office/drawing/2014/main" id="{0B5F14BF-597C-498E-8914-47B6405FC152}"/>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0" name="Oval 68">
              <a:extLst>
                <a:ext uri="{FF2B5EF4-FFF2-40B4-BE49-F238E27FC236}">
                  <a16:creationId xmlns:a16="http://schemas.microsoft.com/office/drawing/2014/main" id="{229ADA8E-53EB-4C27-81E5-3D75E75B526B}"/>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1" name="Oval 69">
              <a:extLst>
                <a:ext uri="{FF2B5EF4-FFF2-40B4-BE49-F238E27FC236}">
                  <a16:creationId xmlns:a16="http://schemas.microsoft.com/office/drawing/2014/main" id="{D62AD004-9E47-4A3A-A351-860E7B19573F}"/>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2" name="Oval 70">
              <a:extLst>
                <a:ext uri="{FF2B5EF4-FFF2-40B4-BE49-F238E27FC236}">
                  <a16:creationId xmlns:a16="http://schemas.microsoft.com/office/drawing/2014/main" id="{4DA868DB-2B7A-44E8-8E2B-79C7D899B6C5}"/>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3" name="Oval 71">
              <a:extLst>
                <a:ext uri="{FF2B5EF4-FFF2-40B4-BE49-F238E27FC236}">
                  <a16:creationId xmlns:a16="http://schemas.microsoft.com/office/drawing/2014/main" id="{BAAC564E-AAB7-46CF-8E07-A4AB99548475}"/>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4" name="Oval 72">
              <a:extLst>
                <a:ext uri="{FF2B5EF4-FFF2-40B4-BE49-F238E27FC236}">
                  <a16:creationId xmlns:a16="http://schemas.microsoft.com/office/drawing/2014/main" id="{EFE08B17-4896-443B-9A77-E9A120947A1F}"/>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5" name="Oval 73">
              <a:extLst>
                <a:ext uri="{FF2B5EF4-FFF2-40B4-BE49-F238E27FC236}">
                  <a16:creationId xmlns:a16="http://schemas.microsoft.com/office/drawing/2014/main" id="{5B2F9274-0184-46D6-ABED-E5047773C788}"/>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6" name="Oval 74">
              <a:extLst>
                <a:ext uri="{FF2B5EF4-FFF2-40B4-BE49-F238E27FC236}">
                  <a16:creationId xmlns:a16="http://schemas.microsoft.com/office/drawing/2014/main" id="{4D59D2BF-39B5-46E7-95C3-1AF683E0D07B}"/>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7" name="Oval 75">
              <a:extLst>
                <a:ext uri="{FF2B5EF4-FFF2-40B4-BE49-F238E27FC236}">
                  <a16:creationId xmlns:a16="http://schemas.microsoft.com/office/drawing/2014/main" id="{15C627F0-83A3-42AB-B6F3-B139537D2C8C}"/>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8" name="Oval 76">
              <a:extLst>
                <a:ext uri="{FF2B5EF4-FFF2-40B4-BE49-F238E27FC236}">
                  <a16:creationId xmlns:a16="http://schemas.microsoft.com/office/drawing/2014/main" id="{1424B1A2-8959-4FB9-8948-3836E676761E}"/>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9" name="Oval 77">
              <a:extLst>
                <a:ext uri="{FF2B5EF4-FFF2-40B4-BE49-F238E27FC236}">
                  <a16:creationId xmlns:a16="http://schemas.microsoft.com/office/drawing/2014/main" id="{329090B5-724A-40DB-8660-9A44C66D4067}"/>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0" name="Oval 78">
              <a:extLst>
                <a:ext uri="{FF2B5EF4-FFF2-40B4-BE49-F238E27FC236}">
                  <a16:creationId xmlns:a16="http://schemas.microsoft.com/office/drawing/2014/main" id="{51E9F166-A2A9-4A06-AFC0-87D74E6C7EFA}"/>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1" name="Oval 79">
              <a:extLst>
                <a:ext uri="{FF2B5EF4-FFF2-40B4-BE49-F238E27FC236}">
                  <a16:creationId xmlns:a16="http://schemas.microsoft.com/office/drawing/2014/main" id="{9400AA7B-6DB3-422B-A11B-53183942ACD8}"/>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2" name="Oval 80">
              <a:extLst>
                <a:ext uri="{FF2B5EF4-FFF2-40B4-BE49-F238E27FC236}">
                  <a16:creationId xmlns:a16="http://schemas.microsoft.com/office/drawing/2014/main" id="{B536BFCB-CA37-472A-9B7C-8526CC8B3CEA}"/>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3" name="Oval 81">
              <a:extLst>
                <a:ext uri="{FF2B5EF4-FFF2-40B4-BE49-F238E27FC236}">
                  <a16:creationId xmlns:a16="http://schemas.microsoft.com/office/drawing/2014/main" id="{250C58D4-C8C0-4440-B9C9-398D80CB60B1}"/>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4" name="Oval 82">
              <a:extLst>
                <a:ext uri="{FF2B5EF4-FFF2-40B4-BE49-F238E27FC236}">
                  <a16:creationId xmlns:a16="http://schemas.microsoft.com/office/drawing/2014/main" id="{62361BE4-3B29-4E42-A6B5-25DE1F1A9A88}"/>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5" name="Oval 83">
              <a:extLst>
                <a:ext uri="{FF2B5EF4-FFF2-40B4-BE49-F238E27FC236}">
                  <a16:creationId xmlns:a16="http://schemas.microsoft.com/office/drawing/2014/main" id="{FDC3DA80-463B-475A-AF35-2F5E7404B1E6}"/>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6" name="Oval 84">
              <a:extLst>
                <a:ext uri="{FF2B5EF4-FFF2-40B4-BE49-F238E27FC236}">
                  <a16:creationId xmlns:a16="http://schemas.microsoft.com/office/drawing/2014/main" id="{661C4725-073E-40B6-8D2C-A6CBFBDE2BDE}"/>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7" name="Oval 85">
              <a:extLst>
                <a:ext uri="{FF2B5EF4-FFF2-40B4-BE49-F238E27FC236}">
                  <a16:creationId xmlns:a16="http://schemas.microsoft.com/office/drawing/2014/main" id="{2417AC7A-6E6C-40CC-B563-8912054B27B9}"/>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8" name="Oval 86">
              <a:extLst>
                <a:ext uri="{FF2B5EF4-FFF2-40B4-BE49-F238E27FC236}">
                  <a16:creationId xmlns:a16="http://schemas.microsoft.com/office/drawing/2014/main" id="{07E16037-91F4-48DB-9AB6-E410CC513F0B}"/>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9" name="Oval 87">
              <a:extLst>
                <a:ext uri="{FF2B5EF4-FFF2-40B4-BE49-F238E27FC236}">
                  <a16:creationId xmlns:a16="http://schemas.microsoft.com/office/drawing/2014/main" id="{2F241E00-ACCA-4448-9B8C-5DB6DF71CCA2}"/>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0" name="Oval 88">
              <a:extLst>
                <a:ext uri="{FF2B5EF4-FFF2-40B4-BE49-F238E27FC236}">
                  <a16:creationId xmlns:a16="http://schemas.microsoft.com/office/drawing/2014/main" id="{48533066-BFBF-417C-B647-94ECB161BEBA}"/>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1" name="Oval 89">
              <a:extLst>
                <a:ext uri="{FF2B5EF4-FFF2-40B4-BE49-F238E27FC236}">
                  <a16:creationId xmlns:a16="http://schemas.microsoft.com/office/drawing/2014/main" id="{162CC2F5-B435-45C5-BA30-0EA75213F2BF}"/>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2" name="Oval 90">
              <a:extLst>
                <a:ext uri="{FF2B5EF4-FFF2-40B4-BE49-F238E27FC236}">
                  <a16:creationId xmlns:a16="http://schemas.microsoft.com/office/drawing/2014/main" id="{3752D8A2-93A9-4634-AF14-948D266AD1B6}"/>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3" name="Oval 91">
              <a:extLst>
                <a:ext uri="{FF2B5EF4-FFF2-40B4-BE49-F238E27FC236}">
                  <a16:creationId xmlns:a16="http://schemas.microsoft.com/office/drawing/2014/main" id="{A8EEB1DE-3A38-42AE-A7C6-E0A1259B5305}"/>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4" name="Oval 92">
              <a:extLst>
                <a:ext uri="{FF2B5EF4-FFF2-40B4-BE49-F238E27FC236}">
                  <a16:creationId xmlns:a16="http://schemas.microsoft.com/office/drawing/2014/main" id="{4EF7A0AF-66BA-4BCB-926D-75F20B750B3C}"/>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5" name="Oval 93">
              <a:extLst>
                <a:ext uri="{FF2B5EF4-FFF2-40B4-BE49-F238E27FC236}">
                  <a16:creationId xmlns:a16="http://schemas.microsoft.com/office/drawing/2014/main" id="{153B166D-43C3-4D4C-BA29-069BB139BDDF}"/>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6" name="Oval 94">
              <a:extLst>
                <a:ext uri="{FF2B5EF4-FFF2-40B4-BE49-F238E27FC236}">
                  <a16:creationId xmlns:a16="http://schemas.microsoft.com/office/drawing/2014/main" id="{CCFCB805-8D7E-4617-8FC0-76BE8A8A4881}"/>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7" name="Oval 95">
              <a:extLst>
                <a:ext uri="{FF2B5EF4-FFF2-40B4-BE49-F238E27FC236}">
                  <a16:creationId xmlns:a16="http://schemas.microsoft.com/office/drawing/2014/main" id="{82A7AD6E-C865-4FCD-9A6B-4069DDCA3780}"/>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8" name="Oval 96">
              <a:extLst>
                <a:ext uri="{FF2B5EF4-FFF2-40B4-BE49-F238E27FC236}">
                  <a16:creationId xmlns:a16="http://schemas.microsoft.com/office/drawing/2014/main" id="{721085ED-D3F9-474B-9008-99390919AAA8}"/>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9" name="Oval 97">
              <a:extLst>
                <a:ext uri="{FF2B5EF4-FFF2-40B4-BE49-F238E27FC236}">
                  <a16:creationId xmlns:a16="http://schemas.microsoft.com/office/drawing/2014/main" id="{F5C20946-8A61-4135-8DD0-7DF463CF7F28}"/>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0" name="Oval 98">
              <a:extLst>
                <a:ext uri="{FF2B5EF4-FFF2-40B4-BE49-F238E27FC236}">
                  <a16:creationId xmlns:a16="http://schemas.microsoft.com/office/drawing/2014/main" id="{A559F720-206F-4D2D-83C2-CFBB5B527D71}"/>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1" name="Oval 99">
              <a:extLst>
                <a:ext uri="{FF2B5EF4-FFF2-40B4-BE49-F238E27FC236}">
                  <a16:creationId xmlns:a16="http://schemas.microsoft.com/office/drawing/2014/main" id="{47DBC896-ACFB-489E-AF0B-AC2DCEEC55DB}"/>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2" name="Oval 100">
              <a:extLst>
                <a:ext uri="{FF2B5EF4-FFF2-40B4-BE49-F238E27FC236}">
                  <a16:creationId xmlns:a16="http://schemas.microsoft.com/office/drawing/2014/main" id="{4B1BEE23-B60E-42F5-8609-4BE0CC52D0BB}"/>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3" name="Oval 101">
              <a:extLst>
                <a:ext uri="{FF2B5EF4-FFF2-40B4-BE49-F238E27FC236}">
                  <a16:creationId xmlns:a16="http://schemas.microsoft.com/office/drawing/2014/main" id="{F0372BDC-126B-4770-9ED7-74C14E3723FC}"/>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4" name="Oval 102">
              <a:extLst>
                <a:ext uri="{FF2B5EF4-FFF2-40B4-BE49-F238E27FC236}">
                  <a16:creationId xmlns:a16="http://schemas.microsoft.com/office/drawing/2014/main" id="{87A94D76-769A-4E4E-AE8C-F1467CA6888F}"/>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5" name="Oval 103">
              <a:extLst>
                <a:ext uri="{FF2B5EF4-FFF2-40B4-BE49-F238E27FC236}">
                  <a16:creationId xmlns:a16="http://schemas.microsoft.com/office/drawing/2014/main" id="{4B4EBAA9-C3C2-4A3F-92BB-9C7AD9393E64}"/>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6" name="Oval 104">
              <a:extLst>
                <a:ext uri="{FF2B5EF4-FFF2-40B4-BE49-F238E27FC236}">
                  <a16:creationId xmlns:a16="http://schemas.microsoft.com/office/drawing/2014/main" id="{0D7600B3-352B-4FDB-9E1A-BD6C5FEE252F}"/>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7" name="Oval 105">
              <a:extLst>
                <a:ext uri="{FF2B5EF4-FFF2-40B4-BE49-F238E27FC236}">
                  <a16:creationId xmlns:a16="http://schemas.microsoft.com/office/drawing/2014/main" id="{9DD89D99-6C7D-44B0-878F-E4F424CDDE56}"/>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8" name="Oval 106">
              <a:extLst>
                <a:ext uri="{FF2B5EF4-FFF2-40B4-BE49-F238E27FC236}">
                  <a16:creationId xmlns:a16="http://schemas.microsoft.com/office/drawing/2014/main" id="{62EAF701-CCC3-4E8F-BAA1-9EA5450A6F76}"/>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9" name="Oval 107">
              <a:extLst>
                <a:ext uri="{FF2B5EF4-FFF2-40B4-BE49-F238E27FC236}">
                  <a16:creationId xmlns:a16="http://schemas.microsoft.com/office/drawing/2014/main" id="{4B7118FF-A5AE-42E4-894A-679354829691}"/>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0" name="Oval 108">
              <a:extLst>
                <a:ext uri="{FF2B5EF4-FFF2-40B4-BE49-F238E27FC236}">
                  <a16:creationId xmlns:a16="http://schemas.microsoft.com/office/drawing/2014/main" id="{5860A3CB-11BB-4BEC-B8C7-1CB24480831F}"/>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1" name="Oval 109">
              <a:extLst>
                <a:ext uri="{FF2B5EF4-FFF2-40B4-BE49-F238E27FC236}">
                  <a16:creationId xmlns:a16="http://schemas.microsoft.com/office/drawing/2014/main" id="{28E7EA3D-4E6C-41EC-AD2E-ED9C9A68244C}"/>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2" name="Oval 110">
              <a:extLst>
                <a:ext uri="{FF2B5EF4-FFF2-40B4-BE49-F238E27FC236}">
                  <a16:creationId xmlns:a16="http://schemas.microsoft.com/office/drawing/2014/main" id="{F9E1EF41-92BE-473B-A552-68DFB2F49076}"/>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3" name="Oval 111">
              <a:extLst>
                <a:ext uri="{FF2B5EF4-FFF2-40B4-BE49-F238E27FC236}">
                  <a16:creationId xmlns:a16="http://schemas.microsoft.com/office/drawing/2014/main" id="{145F2AB8-71D2-4E0C-93C1-61ACD593ABD9}"/>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4" name="Oval 112">
              <a:extLst>
                <a:ext uri="{FF2B5EF4-FFF2-40B4-BE49-F238E27FC236}">
                  <a16:creationId xmlns:a16="http://schemas.microsoft.com/office/drawing/2014/main" id="{20B05B12-599B-48CD-9F95-25406941855F}"/>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5" name="Oval 113">
              <a:extLst>
                <a:ext uri="{FF2B5EF4-FFF2-40B4-BE49-F238E27FC236}">
                  <a16:creationId xmlns:a16="http://schemas.microsoft.com/office/drawing/2014/main" id="{9B13AC6C-A9B7-4566-AD08-F88C0609E717}"/>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6" name="Oval 114">
              <a:extLst>
                <a:ext uri="{FF2B5EF4-FFF2-40B4-BE49-F238E27FC236}">
                  <a16:creationId xmlns:a16="http://schemas.microsoft.com/office/drawing/2014/main" id="{F7593481-3E79-4562-8FE2-FD446DB743A0}"/>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7" name="Oval 115">
              <a:extLst>
                <a:ext uri="{FF2B5EF4-FFF2-40B4-BE49-F238E27FC236}">
                  <a16:creationId xmlns:a16="http://schemas.microsoft.com/office/drawing/2014/main" id="{F904065C-A2B3-433D-A66A-A0C3A80A04BF}"/>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8" name="Oval 116">
              <a:extLst>
                <a:ext uri="{FF2B5EF4-FFF2-40B4-BE49-F238E27FC236}">
                  <a16:creationId xmlns:a16="http://schemas.microsoft.com/office/drawing/2014/main" id="{B7978C56-84A0-454A-BC20-5547C30F2D12}"/>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9" name="Oval 117">
              <a:extLst>
                <a:ext uri="{FF2B5EF4-FFF2-40B4-BE49-F238E27FC236}">
                  <a16:creationId xmlns:a16="http://schemas.microsoft.com/office/drawing/2014/main" id="{2BD7D918-FFD8-4EBA-9E5B-2A442B1D0B13}"/>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0" name="Oval 118">
              <a:extLst>
                <a:ext uri="{FF2B5EF4-FFF2-40B4-BE49-F238E27FC236}">
                  <a16:creationId xmlns:a16="http://schemas.microsoft.com/office/drawing/2014/main" id="{F82CCA59-559D-4899-BFBB-AE2589CA1D67}"/>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1" name="Oval 119">
              <a:extLst>
                <a:ext uri="{FF2B5EF4-FFF2-40B4-BE49-F238E27FC236}">
                  <a16:creationId xmlns:a16="http://schemas.microsoft.com/office/drawing/2014/main" id="{AC93702F-51BB-4926-89BF-847B0EBDD089}"/>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2" name="Oval 120">
              <a:extLst>
                <a:ext uri="{FF2B5EF4-FFF2-40B4-BE49-F238E27FC236}">
                  <a16:creationId xmlns:a16="http://schemas.microsoft.com/office/drawing/2014/main" id="{83E16E0E-E62B-42DD-BDEE-011EBFE57138}"/>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3" name="Oval 121">
              <a:extLst>
                <a:ext uri="{FF2B5EF4-FFF2-40B4-BE49-F238E27FC236}">
                  <a16:creationId xmlns:a16="http://schemas.microsoft.com/office/drawing/2014/main" id="{19C7FC13-D94D-423C-896E-8C9BE3357CDE}"/>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4" name="Oval 122">
              <a:extLst>
                <a:ext uri="{FF2B5EF4-FFF2-40B4-BE49-F238E27FC236}">
                  <a16:creationId xmlns:a16="http://schemas.microsoft.com/office/drawing/2014/main" id="{E77EF052-1827-45A3-830B-C4DCA49F1E26}"/>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5" name="Oval 123">
              <a:extLst>
                <a:ext uri="{FF2B5EF4-FFF2-40B4-BE49-F238E27FC236}">
                  <a16:creationId xmlns:a16="http://schemas.microsoft.com/office/drawing/2014/main" id="{56ECA0B7-91B4-402C-9B5A-6161D093C535}"/>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6" name="Oval 124">
              <a:extLst>
                <a:ext uri="{FF2B5EF4-FFF2-40B4-BE49-F238E27FC236}">
                  <a16:creationId xmlns:a16="http://schemas.microsoft.com/office/drawing/2014/main" id="{549BD529-FC49-45FA-8162-9DE57AA33F9F}"/>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7" name="Oval 125">
              <a:extLst>
                <a:ext uri="{FF2B5EF4-FFF2-40B4-BE49-F238E27FC236}">
                  <a16:creationId xmlns:a16="http://schemas.microsoft.com/office/drawing/2014/main" id="{5F9F9B11-BF4D-4814-98B5-0796DCE4256C}"/>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8" name="Oval 126">
              <a:extLst>
                <a:ext uri="{FF2B5EF4-FFF2-40B4-BE49-F238E27FC236}">
                  <a16:creationId xmlns:a16="http://schemas.microsoft.com/office/drawing/2014/main" id="{86A641DA-900C-4DFF-B1C4-EA539E344382}"/>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9" name="Oval 127">
              <a:extLst>
                <a:ext uri="{FF2B5EF4-FFF2-40B4-BE49-F238E27FC236}">
                  <a16:creationId xmlns:a16="http://schemas.microsoft.com/office/drawing/2014/main" id="{A01BC0A8-D73C-47A2-8D2A-E622BABE2EBB}"/>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0" name="Oval 128">
              <a:extLst>
                <a:ext uri="{FF2B5EF4-FFF2-40B4-BE49-F238E27FC236}">
                  <a16:creationId xmlns:a16="http://schemas.microsoft.com/office/drawing/2014/main" id="{80EBC80A-D2D9-47F3-8E4E-219F0A2BA1CA}"/>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1" name="Oval 129">
              <a:extLst>
                <a:ext uri="{FF2B5EF4-FFF2-40B4-BE49-F238E27FC236}">
                  <a16:creationId xmlns:a16="http://schemas.microsoft.com/office/drawing/2014/main" id="{40CE24A3-C699-480D-8DC6-44B8B88E11AA}"/>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2" name="Oval 130">
              <a:extLst>
                <a:ext uri="{FF2B5EF4-FFF2-40B4-BE49-F238E27FC236}">
                  <a16:creationId xmlns:a16="http://schemas.microsoft.com/office/drawing/2014/main" id="{BDE3B430-B384-4CED-9F6D-C0E841F22571}"/>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3" name="Oval 131">
              <a:extLst>
                <a:ext uri="{FF2B5EF4-FFF2-40B4-BE49-F238E27FC236}">
                  <a16:creationId xmlns:a16="http://schemas.microsoft.com/office/drawing/2014/main" id="{AA3170B4-E81F-4D1D-BC95-EDDD9ED88BA6}"/>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4" name="Oval 132">
              <a:extLst>
                <a:ext uri="{FF2B5EF4-FFF2-40B4-BE49-F238E27FC236}">
                  <a16:creationId xmlns:a16="http://schemas.microsoft.com/office/drawing/2014/main" id="{4D9D7E56-7E8E-4641-AE83-0155D1ECC460}"/>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5" name="Oval 133">
              <a:extLst>
                <a:ext uri="{FF2B5EF4-FFF2-40B4-BE49-F238E27FC236}">
                  <a16:creationId xmlns:a16="http://schemas.microsoft.com/office/drawing/2014/main" id="{76D7C95C-C697-4ED8-8B61-F326A9D5E401}"/>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6" name="Oval 134">
              <a:extLst>
                <a:ext uri="{FF2B5EF4-FFF2-40B4-BE49-F238E27FC236}">
                  <a16:creationId xmlns:a16="http://schemas.microsoft.com/office/drawing/2014/main" id="{8CD4F6BE-1A9B-4599-9AE6-7942CD53827F}"/>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7" name="Oval 135">
              <a:extLst>
                <a:ext uri="{FF2B5EF4-FFF2-40B4-BE49-F238E27FC236}">
                  <a16:creationId xmlns:a16="http://schemas.microsoft.com/office/drawing/2014/main" id="{6FEC8A03-A5F0-4AED-A79E-41496B63858E}"/>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8" name="Oval 136">
              <a:extLst>
                <a:ext uri="{FF2B5EF4-FFF2-40B4-BE49-F238E27FC236}">
                  <a16:creationId xmlns:a16="http://schemas.microsoft.com/office/drawing/2014/main" id="{B51AF613-2346-4C14-9105-18A1D4404D53}"/>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9" name="Oval 137">
              <a:extLst>
                <a:ext uri="{FF2B5EF4-FFF2-40B4-BE49-F238E27FC236}">
                  <a16:creationId xmlns:a16="http://schemas.microsoft.com/office/drawing/2014/main" id="{82373874-DCD4-436C-8DF5-C097E68EAF15}"/>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0" name="Oval 138">
              <a:extLst>
                <a:ext uri="{FF2B5EF4-FFF2-40B4-BE49-F238E27FC236}">
                  <a16:creationId xmlns:a16="http://schemas.microsoft.com/office/drawing/2014/main" id="{EC32C801-629B-430D-9F8D-E74FC25527A2}"/>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1" name="Oval 139">
              <a:extLst>
                <a:ext uri="{FF2B5EF4-FFF2-40B4-BE49-F238E27FC236}">
                  <a16:creationId xmlns:a16="http://schemas.microsoft.com/office/drawing/2014/main" id="{8EFD1FD0-0B92-46F7-99DD-34378555B8A5}"/>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2" name="Oval 140">
              <a:extLst>
                <a:ext uri="{FF2B5EF4-FFF2-40B4-BE49-F238E27FC236}">
                  <a16:creationId xmlns:a16="http://schemas.microsoft.com/office/drawing/2014/main" id="{A467267B-91D9-45FA-8E03-32DC9C85287B}"/>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3" name="Oval 141">
              <a:extLst>
                <a:ext uri="{FF2B5EF4-FFF2-40B4-BE49-F238E27FC236}">
                  <a16:creationId xmlns:a16="http://schemas.microsoft.com/office/drawing/2014/main" id="{46E41272-C662-402D-B64A-700DC6FEE4B4}"/>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4" name="Oval 142">
              <a:extLst>
                <a:ext uri="{FF2B5EF4-FFF2-40B4-BE49-F238E27FC236}">
                  <a16:creationId xmlns:a16="http://schemas.microsoft.com/office/drawing/2014/main" id="{022A98D6-6CF8-4C36-A8AF-0841998196B9}"/>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5" name="Oval 143">
              <a:extLst>
                <a:ext uri="{FF2B5EF4-FFF2-40B4-BE49-F238E27FC236}">
                  <a16:creationId xmlns:a16="http://schemas.microsoft.com/office/drawing/2014/main" id="{1D6F9E09-D8D5-4C28-AF5E-00BD7CD41F35}"/>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6" name="Oval 144">
              <a:extLst>
                <a:ext uri="{FF2B5EF4-FFF2-40B4-BE49-F238E27FC236}">
                  <a16:creationId xmlns:a16="http://schemas.microsoft.com/office/drawing/2014/main" id="{72AA47CA-9D1A-4997-9BD7-3C6776E34C2E}"/>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7" name="Oval 145">
              <a:extLst>
                <a:ext uri="{FF2B5EF4-FFF2-40B4-BE49-F238E27FC236}">
                  <a16:creationId xmlns:a16="http://schemas.microsoft.com/office/drawing/2014/main" id="{D53AD6C1-C749-4BE1-A287-24CDD0585450}"/>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8" name="Oval 146">
              <a:extLst>
                <a:ext uri="{FF2B5EF4-FFF2-40B4-BE49-F238E27FC236}">
                  <a16:creationId xmlns:a16="http://schemas.microsoft.com/office/drawing/2014/main" id="{414B5CFB-E7E2-4594-8111-C338D32F4D7D}"/>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9" name="Oval 147">
              <a:extLst>
                <a:ext uri="{FF2B5EF4-FFF2-40B4-BE49-F238E27FC236}">
                  <a16:creationId xmlns:a16="http://schemas.microsoft.com/office/drawing/2014/main" id="{370D796B-6A71-4439-823A-274474AF82FD}"/>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0" name="Oval 148">
              <a:extLst>
                <a:ext uri="{FF2B5EF4-FFF2-40B4-BE49-F238E27FC236}">
                  <a16:creationId xmlns:a16="http://schemas.microsoft.com/office/drawing/2014/main" id="{9925FD7E-ADE1-4CC8-BC44-FFDA2AA56319}"/>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1" name="Oval 149">
              <a:extLst>
                <a:ext uri="{FF2B5EF4-FFF2-40B4-BE49-F238E27FC236}">
                  <a16:creationId xmlns:a16="http://schemas.microsoft.com/office/drawing/2014/main" id="{8D1DF609-6E8C-4429-B348-E8EA4B344974}"/>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2" name="Oval 150">
              <a:extLst>
                <a:ext uri="{FF2B5EF4-FFF2-40B4-BE49-F238E27FC236}">
                  <a16:creationId xmlns:a16="http://schemas.microsoft.com/office/drawing/2014/main" id="{523E77B3-FD49-45CA-9BB2-520818746EE6}"/>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3" name="Oval 151">
              <a:extLst>
                <a:ext uri="{FF2B5EF4-FFF2-40B4-BE49-F238E27FC236}">
                  <a16:creationId xmlns:a16="http://schemas.microsoft.com/office/drawing/2014/main" id="{E360D146-A9DE-466E-B18D-0400D832C9BF}"/>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4" name="Oval 152">
              <a:extLst>
                <a:ext uri="{FF2B5EF4-FFF2-40B4-BE49-F238E27FC236}">
                  <a16:creationId xmlns:a16="http://schemas.microsoft.com/office/drawing/2014/main" id="{2347DA5F-55DC-4626-9035-D247589F2485}"/>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5" name="Oval 153">
              <a:extLst>
                <a:ext uri="{FF2B5EF4-FFF2-40B4-BE49-F238E27FC236}">
                  <a16:creationId xmlns:a16="http://schemas.microsoft.com/office/drawing/2014/main" id="{A748B84A-4C5B-4E26-AD9E-DD8CC64F8DF8}"/>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6" name="Oval 154">
              <a:extLst>
                <a:ext uri="{FF2B5EF4-FFF2-40B4-BE49-F238E27FC236}">
                  <a16:creationId xmlns:a16="http://schemas.microsoft.com/office/drawing/2014/main" id="{63F6957B-9A8A-450F-8F04-F2C574F60302}"/>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7" name="Oval 155">
              <a:extLst>
                <a:ext uri="{FF2B5EF4-FFF2-40B4-BE49-F238E27FC236}">
                  <a16:creationId xmlns:a16="http://schemas.microsoft.com/office/drawing/2014/main" id="{78742EBA-FB6C-4E58-BBFE-203590974A3D}"/>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8" name="Oval 156">
              <a:extLst>
                <a:ext uri="{FF2B5EF4-FFF2-40B4-BE49-F238E27FC236}">
                  <a16:creationId xmlns:a16="http://schemas.microsoft.com/office/drawing/2014/main" id="{AD1CE093-9E48-48FC-BB84-455369A352ED}"/>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9" name="Oval 157">
              <a:extLst>
                <a:ext uri="{FF2B5EF4-FFF2-40B4-BE49-F238E27FC236}">
                  <a16:creationId xmlns:a16="http://schemas.microsoft.com/office/drawing/2014/main" id="{F1D7A40D-D5C0-4E9B-8EC5-B430640AEADA}"/>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0" name="Oval 158">
              <a:extLst>
                <a:ext uri="{FF2B5EF4-FFF2-40B4-BE49-F238E27FC236}">
                  <a16:creationId xmlns:a16="http://schemas.microsoft.com/office/drawing/2014/main" id="{4D027527-B398-4EF5-84AB-A9897A97E5CE}"/>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1" name="Oval 159">
              <a:extLst>
                <a:ext uri="{FF2B5EF4-FFF2-40B4-BE49-F238E27FC236}">
                  <a16:creationId xmlns:a16="http://schemas.microsoft.com/office/drawing/2014/main" id="{86435571-68D3-434B-8BA4-D367DC05E8D3}"/>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2" name="Oval 160">
              <a:extLst>
                <a:ext uri="{FF2B5EF4-FFF2-40B4-BE49-F238E27FC236}">
                  <a16:creationId xmlns:a16="http://schemas.microsoft.com/office/drawing/2014/main" id="{1B8EA0AC-B1A0-4115-B2B6-717E1FF21B80}"/>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3" name="Oval 161">
              <a:extLst>
                <a:ext uri="{FF2B5EF4-FFF2-40B4-BE49-F238E27FC236}">
                  <a16:creationId xmlns:a16="http://schemas.microsoft.com/office/drawing/2014/main" id="{898337A7-0DA1-4DB4-A761-1FDB49674745}"/>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4" name="Oval 162">
              <a:extLst>
                <a:ext uri="{FF2B5EF4-FFF2-40B4-BE49-F238E27FC236}">
                  <a16:creationId xmlns:a16="http://schemas.microsoft.com/office/drawing/2014/main" id="{367DBFD1-E5B5-4686-8C89-BA9B80041E0F}"/>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5" name="Oval 163">
              <a:extLst>
                <a:ext uri="{FF2B5EF4-FFF2-40B4-BE49-F238E27FC236}">
                  <a16:creationId xmlns:a16="http://schemas.microsoft.com/office/drawing/2014/main" id="{26D3D939-0CE2-4C21-AB41-F4AA39B2C274}"/>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6" name="Oval 164">
              <a:extLst>
                <a:ext uri="{FF2B5EF4-FFF2-40B4-BE49-F238E27FC236}">
                  <a16:creationId xmlns:a16="http://schemas.microsoft.com/office/drawing/2014/main" id="{60DF4A37-D6C7-42D6-89E9-A0BD6A7F4683}"/>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7" name="Oval 165">
              <a:extLst>
                <a:ext uri="{FF2B5EF4-FFF2-40B4-BE49-F238E27FC236}">
                  <a16:creationId xmlns:a16="http://schemas.microsoft.com/office/drawing/2014/main" id="{BCE1722E-733B-4C67-9D65-D5C83046BE5F}"/>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8" name="Oval 166">
              <a:extLst>
                <a:ext uri="{FF2B5EF4-FFF2-40B4-BE49-F238E27FC236}">
                  <a16:creationId xmlns:a16="http://schemas.microsoft.com/office/drawing/2014/main" id="{D6455EF1-553A-44E2-9BB5-0050250AE023}"/>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9" name="Oval 167">
              <a:extLst>
                <a:ext uri="{FF2B5EF4-FFF2-40B4-BE49-F238E27FC236}">
                  <a16:creationId xmlns:a16="http://schemas.microsoft.com/office/drawing/2014/main" id="{51A7ED68-AE68-4C50-A9C8-FDCFB1A00E27}"/>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0" name="Oval 168">
              <a:extLst>
                <a:ext uri="{FF2B5EF4-FFF2-40B4-BE49-F238E27FC236}">
                  <a16:creationId xmlns:a16="http://schemas.microsoft.com/office/drawing/2014/main" id="{90BCD43D-A0EA-4224-A4E3-AF70EE0AC255}"/>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1" name="Oval 169">
              <a:extLst>
                <a:ext uri="{FF2B5EF4-FFF2-40B4-BE49-F238E27FC236}">
                  <a16:creationId xmlns:a16="http://schemas.microsoft.com/office/drawing/2014/main" id="{D8D38E3B-3336-4F24-BDA0-D997AA1B3004}"/>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2" name="Oval 170">
              <a:extLst>
                <a:ext uri="{FF2B5EF4-FFF2-40B4-BE49-F238E27FC236}">
                  <a16:creationId xmlns:a16="http://schemas.microsoft.com/office/drawing/2014/main" id="{EE7D0EB8-366F-4E23-95FC-390DAF01ED2C}"/>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3" name="Oval 171">
              <a:extLst>
                <a:ext uri="{FF2B5EF4-FFF2-40B4-BE49-F238E27FC236}">
                  <a16:creationId xmlns:a16="http://schemas.microsoft.com/office/drawing/2014/main" id="{AB27C11B-F82E-4784-87D7-3E7D56BDC054}"/>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4" name="Oval 172">
              <a:extLst>
                <a:ext uri="{FF2B5EF4-FFF2-40B4-BE49-F238E27FC236}">
                  <a16:creationId xmlns:a16="http://schemas.microsoft.com/office/drawing/2014/main" id="{B25681DE-3ECE-42F6-AFF7-D6703D51D4F3}"/>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5" name="Oval 173">
              <a:extLst>
                <a:ext uri="{FF2B5EF4-FFF2-40B4-BE49-F238E27FC236}">
                  <a16:creationId xmlns:a16="http://schemas.microsoft.com/office/drawing/2014/main" id="{7B951AE9-FC93-4321-BE68-6EFA3A4B235B}"/>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6" name="Oval 174">
              <a:extLst>
                <a:ext uri="{FF2B5EF4-FFF2-40B4-BE49-F238E27FC236}">
                  <a16:creationId xmlns:a16="http://schemas.microsoft.com/office/drawing/2014/main" id="{B450DA38-ACAD-455E-991C-F3780668FB27}"/>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7" name="Oval 175">
              <a:extLst>
                <a:ext uri="{FF2B5EF4-FFF2-40B4-BE49-F238E27FC236}">
                  <a16:creationId xmlns:a16="http://schemas.microsoft.com/office/drawing/2014/main" id="{24CD8A94-C131-490F-B158-EF2E481F5743}"/>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8" name="Oval 176">
              <a:extLst>
                <a:ext uri="{FF2B5EF4-FFF2-40B4-BE49-F238E27FC236}">
                  <a16:creationId xmlns:a16="http://schemas.microsoft.com/office/drawing/2014/main" id="{D16D4457-251A-4A4D-AD9B-B530D55B296E}"/>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9" name="Oval 177">
              <a:extLst>
                <a:ext uri="{FF2B5EF4-FFF2-40B4-BE49-F238E27FC236}">
                  <a16:creationId xmlns:a16="http://schemas.microsoft.com/office/drawing/2014/main" id="{0E9ECF6C-36A9-426B-ABF1-596C4D9691C4}"/>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0" name="Oval 178">
              <a:extLst>
                <a:ext uri="{FF2B5EF4-FFF2-40B4-BE49-F238E27FC236}">
                  <a16:creationId xmlns:a16="http://schemas.microsoft.com/office/drawing/2014/main" id="{187723AF-FC3A-4946-B380-9F63CFCCCCFC}"/>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1" name="Oval 179">
              <a:extLst>
                <a:ext uri="{FF2B5EF4-FFF2-40B4-BE49-F238E27FC236}">
                  <a16:creationId xmlns:a16="http://schemas.microsoft.com/office/drawing/2014/main" id="{1FA43188-14E1-42D4-BFEE-1E5CEC0F1EE8}"/>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2" name="Oval 180">
              <a:extLst>
                <a:ext uri="{FF2B5EF4-FFF2-40B4-BE49-F238E27FC236}">
                  <a16:creationId xmlns:a16="http://schemas.microsoft.com/office/drawing/2014/main" id="{8E40398E-C25D-4F09-B028-8566B2CF6631}"/>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3" name="Oval 181">
              <a:extLst>
                <a:ext uri="{FF2B5EF4-FFF2-40B4-BE49-F238E27FC236}">
                  <a16:creationId xmlns:a16="http://schemas.microsoft.com/office/drawing/2014/main" id="{2DC4C5EF-CC76-4A50-9B63-46E0126EFBCE}"/>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4" name="Oval 182">
              <a:extLst>
                <a:ext uri="{FF2B5EF4-FFF2-40B4-BE49-F238E27FC236}">
                  <a16:creationId xmlns:a16="http://schemas.microsoft.com/office/drawing/2014/main" id="{9F575645-59A5-483F-ADB7-6368369474CB}"/>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5" name="Oval 183">
              <a:extLst>
                <a:ext uri="{FF2B5EF4-FFF2-40B4-BE49-F238E27FC236}">
                  <a16:creationId xmlns:a16="http://schemas.microsoft.com/office/drawing/2014/main" id="{F1E99344-F384-4696-89E6-E4E61EE9FDCC}"/>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6" name="Oval 184">
              <a:extLst>
                <a:ext uri="{FF2B5EF4-FFF2-40B4-BE49-F238E27FC236}">
                  <a16:creationId xmlns:a16="http://schemas.microsoft.com/office/drawing/2014/main" id="{F9D5BB4A-BE8E-4EF8-8A29-1591714F9FF7}"/>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7" name="Oval 185">
              <a:extLst>
                <a:ext uri="{FF2B5EF4-FFF2-40B4-BE49-F238E27FC236}">
                  <a16:creationId xmlns:a16="http://schemas.microsoft.com/office/drawing/2014/main" id="{31D4CB7B-C9A9-4E81-A919-4BAEF2F74B6B}"/>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8" name="Oval 186">
              <a:extLst>
                <a:ext uri="{FF2B5EF4-FFF2-40B4-BE49-F238E27FC236}">
                  <a16:creationId xmlns:a16="http://schemas.microsoft.com/office/drawing/2014/main" id="{7F8CB2C3-E2A1-4A2D-A5C6-EA0BFA238953}"/>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9" name="Oval 187">
              <a:extLst>
                <a:ext uri="{FF2B5EF4-FFF2-40B4-BE49-F238E27FC236}">
                  <a16:creationId xmlns:a16="http://schemas.microsoft.com/office/drawing/2014/main" id="{FF6DD050-DA65-4654-B23F-64FB5DD34D14}"/>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0" name="Oval 188">
              <a:extLst>
                <a:ext uri="{FF2B5EF4-FFF2-40B4-BE49-F238E27FC236}">
                  <a16:creationId xmlns:a16="http://schemas.microsoft.com/office/drawing/2014/main" id="{B5A79835-8B78-4C9D-BD8E-D7FBCED2C890}"/>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1" name="Oval 189">
              <a:extLst>
                <a:ext uri="{FF2B5EF4-FFF2-40B4-BE49-F238E27FC236}">
                  <a16:creationId xmlns:a16="http://schemas.microsoft.com/office/drawing/2014/main" id="{DC4AABF8-33AD-4391-89E5-7D9352956226}"/>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2" name="Oval 190">
              <a:extLst>
                <a:ext uri="{FF2B5EF4-FFF2-40B4-BE49-F238E27FC236}">
                  <a16:creationId xmlns:a16="http://schemas.microsoft.com/office/drawing/2014/main" id="{19FE9DD4-A0EB-442F-A56B-C201BB798C69}"/>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3" name="Oval 191">
              <a:extLst>
                <a:ext uri="{FF2B5EF4-FFF2-40B4-BE49-F238E27FC236}">
                  <a16:creationId xmlns:a16="http://schemas.microsoft.com/office/drawing/2014/main" id="{2F8DE779-6616-4933-9CC4-44040CB7A196}"/>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4" name="Oval 192">
              <a:extLst>
                <a:ext uri="{FF2B5EF4-FFF2-40B4-BE49-F238E27FC236}">
                  <a16:creationId xmlns:a16="http://schemas.microsoft.com/office/drawing/2014/main" id="{83BBA58E-9465-4DDC-984B-A621DAF251D7}"/>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5" name="Oval 193">
              <a:extLst>
                <a:ext uri="{FF2B5EF4-FFF2-40B4-BE49-F238E27FC236}">
                  <a16:creationId xmlns:a16="http://schemas.microsoft.com/office/drawing/2014/main" id="{716DE503-0DFB-4357-AA7D-1A753B252EC6}"/>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6" name="Oval 194">
              <a:extLst>
                <a:ext uri="{FF2B5EF4-FFF2-40B4-BE49-F238E27FC236}">
                  <a16:creationId xmlns:a16="http://schemas.microsoft.com/office/drawing/2014/main" id="{3836CE8F-A480-44A2-A79B-4421E10E4DC0}"/>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7" name="Oval 195">
              <a:extLst>
                <a:ext uri="{FF2B5EF4-FFF2-40B4-BE49-F238E27FC236}">
                  <a16:creationId xmlns:a16="http://schemas.microsoft.com/office/drawing/2014/main" id="{87E0AB17-431D-48B5-B782-BE58D72E4F9E}"/>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8" name="Oval 196">
              <a:extLst>
                <a:ext uri="{FF2B5EF4-FFF2-40B4-BE49-F238E27FC236}">
                  <a16:creationId xmlns:a16="http://schemas.microsoft.com/office/drawing/2014/main" id="{247B10E7-0B22-4B14-9878-45881829AD8A}"/>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9" name="Oval 197">
              <a:extLst>
                <a:ext uri="{FF2B5EF4-FFF2-40B4-BE49-F238E27FC236}">
                  <a16:creationId xmlns:a16="http://schemas.microsoft.com/office/drawing/2014/main" id="{E399EEA0-4227-49C9-8FD9-7C3D8844C9AB}"/>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0" name="Oval 198">
              <a:extLst>
                <a:ext uri="{FF2B5EF4-FFF2-40B4-BE49-F238E27FC236}">
                  <a16:creationId xmlns:a16="http://schemas.microsoft.com/office/drawing/2014/main" id="{AE42498F-98F9-456E-95EB-B971C2CF1D54}"/>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1" name="Oval 199">
              <a:extLst>
                <a:ext uri="{FF2B5EF4-FFF2-40B4-BE49-F238E27FC236}">
                  <a16:creationId xmlns:a16="http://schemas.microsoft.com/office/drawing/2014/main" id="{30BF214C-1985-417F-8461-A8875F5D13A7}"/>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2" name="Oval 200">
              <a:extLst>
                <a:ext uri="{FF2B5EF4-FFF2-40B4-BE49-F238E27FC236}">
                  <a16:creationId xmlns:a16="http://schemas.microsoft.com/office/drawing/2014/main" id="{493C5954-A343-4BF0-BEA8-5FCB39419772}"/>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3" name="Oval 201">
              <a:extLst>
                <a:ext uri="{FF2B5EF4-FFF2-40B4-BE49-F238E27FC236}">
                  <a16:creationId xmlns:a16="http://schemas.microsoft.com/office/drawing/2014/main" id="{8085E022-3E0A-49B9-9942-F6D7ECC67662}"/>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4" name="Oval 202">
              <a:extLst>
                <a:ext uri="{FF2B5EF4-FFF2-40B4-BE49-F238E27FC236}">
                  <a16:creationId xmlns:a16="http://schemas.microsoft.com/office/drawing/2014/main" id="{547796FE-EB6B-4DD4-B852-B530869039E3}"/>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5" name="Oval 203">
              <a:extLst>
                <a:ext uri="{FF2B5EF4-FFF2-40B4-BE49-F238E27FC236}">
                  <a16:creationId xmlns:a16="http://schemas.microsoft.com/office/drawing/2014/main" id="{7B23506B-BAF8-4A11-9CC4-D9B86FA97278}"/>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6" name="Oval 204">
              <a:extLst>
                <a:ext uri="{FF2B5EF4-FFF2-40B4-BE49-F238E27FC236}">
                  <a16:creationId xmlns:a16="http://schemas.microsoft.com/office/drawing/2014/main" id="{59944B3D-17EF-489C-95BE-C73CA2298023}"/>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7" name="Oval 205">
              <a:extLst>
                <a:ext uri="{FF2B5EF4-FFF2-40B4-BE49-F238E27FC236}">
                  <a16:creationId xmlns:a16="http://schemas.microsoft.com/office/drawing/2014/main" id="{D47D32C3-7D1D-43E9-A6A3-D44393A8D14A}"/>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8" name="Oval 206">
              <a:extLst>
                <a:ext uri="{FF2B5EF4-FFF2-40B4-BE49-F238E27FC236}">
                  <a16:creationId xmlns:a16="http://schemas.microsoft.com/office/drawing/2014/main" id="{F665B535-33C6-4968-B8AD-0BA377896945}"/>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9" name="Oval 207">
              <a:extLst>
                <a:ext uri="{FF2B5EF4-FFF2-40B4-BE49-F238E27FC236}">
                  <a16:creationId xmlns:a16="http://schemas.microsoft.com/office/drawing/2014/main" id="{07591751-5139-4EFA-94B7-096F6898BB41}"/>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0" name="Oval 208">
              <a:extLst>
                <a:ext uri="{FF2B5EF4-FFF2-40B4-BE49-F238E27FC236}">
                  <a16:creationId xmlns:a16="http://schemas.microsoft.com/office/drawing/2014/main" id="{18B044B4-2BC1-43CC-8BE3-AD6A7EDF3239}"/>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1" name="Oval 209">
              <a:extLst>
                <a:ext uri="{FF2B5EF4-FFF2-40B4-BE49-F238E27FC236}">
                  <a16:creationId xmlns:a16="http://schemas.microsoft.com/office/drawing/2014/main" id="{146CB005-C7E1-493B-96E5-4E813766B4C4}"/>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2" name="Oval 210">
              <a:extLst>
                <a:ext uri="{FF2B5EF4-FFF2-40B4-BE49-F238E27FC236}">
                  <a16:creationId xmlns:a16="http://schemas.microsoft.com/office/drawing/2014/main" id="{88D3077E-EB83-4390-B1ED-40EDABF59FAB}"/>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3" name="Oval 211">
              <a:extLst>
                <a:ext uri="{FF2B5EF4-FFF2-40B4-BE49-F238E27FC236}">
                  <a16:creationId xmlns:a16="http://schemas.microsoft.com/office/drawing/2014/main" id="{64DFCD14-72A5-4153-996C-505EEA9E5E21}"/>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4" name="Oval 212">
              <a:extLst>
                <a:ext uri="{FF2B5EF4-FFF2-40B4-BE49-F238E27FC236}">
                  <a16:creationId xmlns:a16="http://schemas.microsoft.com/office/drawing/2014/main" id="{03E9A80F-1BE7-46FE-A8C1-EDC83F0599BC}"/>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5" name="Oval 213">
              <a:extLst>
                <a:ext uri="{FF2B5EF4-FFF2-40B4-BE49-F238E27FC236}">
                  <a16:creationId xmlns:a16="http://schemas.microsoft.com/office/drawing/2014/main" id="{FC990D1D-9A11-4FBE-B333-BF1DCEF88320}"/>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6" name="Oval 214">
              <a:extLst>
                <a:ext uri="{FF2B5EF4-FFF2-40B4-BE49-F238E27FC236}">
                  <a16:creationId xmlns:a16="http://schemas.microsoft.com/office/drawing/2014/main" id="{268FCCAD-7283-4D91-A68E-E7E96C2C1261}"/>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7" name="Oval 215">
              <a:extLst>
                <a:ext uri="{FF2B5EF4-FFF2-40B4-BE49-F238E27FC236}">
                  <a16:creationId xmlns:a16="http://schemas.microsoft.com/office/drawing/2014/main" id="{D26313F2-1DE4-4BD8-8AD0-BDE78BE66B93}"/>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8" name="Oval 216">
              <a:extLst>
                <a:ext uri="{FF2B5EF4-FFF2-40B4-BE49-F238E27FC236}">
                  <a16:creationId xmlns:a16="http://schemas.microsoft.com/office/drawing/2014/main" id="{A25CB790-E397-46A1-8389-DF80E5F6D380}"/>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9" name="Oval 217">
              <a:extLst>
                <a:ext uri="{FF2B5EF4-FFF2-40B4-BE49-F238E27FC236}">
                  <a16:creationId xmlns:a16="http://schemas.microsoft.com/office/drawing/2014/main" id="{16890D1C-C227-4E14-9771-22BEF1ECA17D}"/>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28890" name="Rectangle 218">
            <a:extLst>
              <a:ext uri="{FF2B5EF4-FFF2-40B4-BE49-F238E27FC236}">
                <a16:creationId xmlns:a16="http://schemas.microsoft.com/office/drawing/2014/main" id="{28B38960-EC19-42C9-A371-2BEB6860660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352BFB7-8AA9-44DD-AB79-A26EE3B2CDD5}" type="slidenum">
              <a:rPr lang="sl-SI" altLang="sl-SI"/>
              <a:pPr/>
              <a:t>‹#›</a:t>
            </a:fld>
            <a:endParaRPr lang="sl-SI" altLang="sl-SI"/>
          </a:p>
        </p:txBody>
      </p:sp>
      <p:sp>
        <p:nvSpPr>
          <p:cNvPr id="28891" name="Rectangle 219">
            <a:extLst>
              <a:ext uri="{FF2B5EF4-FFF2-40B4-BE49-F238E27FC236}">
                <a16:creationId xmlns:a16="http://schemas.microsoft.com/office/drawing/2014/main" id="{6141EA64-3A8D-4126-A3CA-E49A598EAABC}"/>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sl-SI" altLang="sl-SI"/>
          </a:p>
        </p:txBody>
      </p:sp>
      <p:sp>
        <p:nvSpPr>
          <p:cNvPr id="28892" name="Rectangle 220">
            <a:extLst>
              <a:ext uri="{FF2B5EF4-FFF2-40B4-BE49-F238E27FC236}">
                <a16:creationId xmlns:a16="http://schemas.microsoft.com/office/drawing/2014/main" id="{E3B432EC-8E8D-440E-9F9F-B47022FE99CF}"/>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sl-SI" altLang="sl-SI"/>
          </a:p>
        </p:txBody>
      </p:sp>
      <p:sp>
        <p:nvSpPr>
          <p:cNvPr id="28893" name="Rectangle 221">
            <a:extLst>
              <a:ext uri="{FF2B5EF4-FFF2-40B4-BE49-F238E27FC236}">
                <a16:creationId xmlns:a16="http://schemas.microsoft.com/office/drawing/2014/main" id="{E5554B7C-CB1C-414A-A293-6B70DC982BA4}"/>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8894" name="Rectangle 222">
            <a:extLst>
              <a:ext uri="{FF2B5EF4-FFF2-40B4-BE49-F238E27FC236}">
                <a16:creationId xmlns:a16="http://schemas.microsoft.com/office/drawing/2014/main" id="{BC0AB9B3-CE76-4D01-B1EE-164C9ADB9C9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dk2" tx1="lt1" bg2="dk1" tx2="lt2" accent1="accent1" accent2="accent2" accent3="accent3" accent4="accent4" accent5="accent5" accent6="accent6" hlink="hlink" folHlink="folHlink"/>
  <p:sldLayoutIdLst>
    <p:sldLayoutId id="2147483654"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19"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4"/>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CBE4321C-1706-4623-819D-7187C1A712CE}"/>
              </a:ext>
            </a:extLst>
          </p:cNvPr>
          <p:cNvGrpSpPr>
            <a:grpSpLocks/>
          </p:cNvGrpSpPr>
          <p:nvPr/>
        </p:nvGrpSpPr>
        <p:grpSpPr bwMode="auto">
          <a:xfrm>
            <a:off x="0" y="6350"/>
            <a:ext cx="9140825" cy="6851650"/>
            <a:chOff x="0" y="4"/>
            <a:chExt cx="5758" cy="4316"/>
          </a:xfrm>
        </p:grpSpPr>
        <p:sp>
          <p:nvSpPr>
            <p:cNvPr id="40963" name="Freeform 3">
              <a:extLst>
                <a:ext uri="{FF2B5EF4-FFF2-40B4-BE49-F238E27FC236}">
                  <a16:creationId xmlns:a16="http://schemas.microsoft.com/office/drawing/2014/main" id="{4E54AB3F-008D-4C5C-9426-EE868B731876}"/>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64" name="Freeform 4">
              <a:extLst>
                <a:ext uri="{FF2B5EF4-FFF2-40B4-BE49-F238E27FC236}">
                  <a16:creationId xmlns:a16="http://schemas.microsoft.com/office/drawing/2014/main" id="{202ABB55-55E9-493D-BCD6-2FFD55BF010D}"/>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0965" name="Group 5">
              <a:extLst>
                <a:ext uri="{FF2B5EF4-FFF2-40B4-BE49-F238E27FC236}">
                  <a16:creationId xmlns:a16="http://schemas.microsoft.com/office/drawing/2014/main" id="{D14761C5-AF89-47F1-B079-9B49EB11DD09}"/>
                </a:ext>
              </a:extLst>
            </p:cNvPr>
            <p:cNvGrpSpPr>
              <a:grpSpLocks/>
            </p:cNvGrpSpPr>
            <p:nvPr userDrawn="1"/>
          </p:nvGrpSpPr>
          <p:grpSpPr bwMode="auto">
            <a:xfrm>
              <a:off x="0" y="4"/>
              <a:ext cx="5758" cy="4316"/>
              <a:chOff x="0" y="4"/>
              <a:chExt cx="5758" cy="4316"/>
            </a:xfrm>
          </p:grpSpPr>
          <p:sp>
            <p:nvSpPr>
              <p:cNvPr id="40966" name="Freeform 6">
                <a:extLst>
                  <a:ext uri="{FF2B5EF4-FFF2-40B4-BE49-F238E27FC236}">
                    <a16:creationId xmlns:a16="http://schemas.microsoft.com/office/drawing/2014/main" id="{61408D9A-18FC-444C-82F6-97B9E790DA5C}"/>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67" name="Freeform 7">
                <a:extLst>
                  <a:ext uri="{FF2B5EF4-FFF2-40B4-BE49-F238E27FC236}">
                    <a16:creationId xmlns:a16="http://schemas.microsoft.com/office/drawing/2014/main" id="{E87011EC-805F-461D-A879-648B266996D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68" name="Freeform 8">
                <a:extLst>
                  <a:ext uri="{FF2B5EF4-FFF2-40B4-BE49-F238E27FC236}">
                    <a16:creationId xmlns:a16="http://schemas.microsoft.com/office/drawing/2014/main" id="{5356A423-46F9-46F9-9076-E3677E2DFF49}"/>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69" name="Freeform 9">
                <a:extLst>
                  <a:ext uri="{FF2B5EF4-FFF2-40B4-BE49-F238E27FC236}">
                    <a16:creationId xmlns:a16="http://schemas.microsoft.com/office/drawing/2014/main" id="{56657AC9-A83B-4DDD-A00A-BA2BA22E2497}"/>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70" name="Freeform 10">
                <a:extLst>
                  <a:ext uri="{FF2B5EF4-FFF2-40B4-BE49-F238E27FC236}">
                    <a16:creationId xmlns:a16="http://schemas.microsoft.com/office/drawing/2014/main" id="{1D5843D3-1EB3-44B0-8580-3A21C1C701E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71" name="Freeform 11">
                <a:extLst>
                  <a:ext uri="{FF2B5EF4-FFF2-40B4-BE49-F238E27FC236}">
                    <a16:creationId xmlns:a16="http://schemas.microsoft.com/office/drawing/2014/main" id="{F0D6B18E-491B-4C8A-BB4C-C092354D2B7B}"/>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72" name="Freeform 12">
                <a:extLst>
                  <a:ext uri="{FF2B5EF4-FFF2-40B4-BE49-F238E27FC236}">
                    <a16:creationId xmlns:a16="http://schemas.microsoft.com/office/drawing/2014/main" id="{ECF25E63-C8C3-448C-AEC4-1C5BA84B353A}"/>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73" name="Freeform 13">
                <a:extLst>
                  <a:ext uri="{FF2B5EF4-FFF2-40B4-BE49-F238E27FC236}">
                    <a16:creationId xmlns:a16="http://schemas.microsoft.com/office/drawing/2014/main" id="{2E25F14C-110E-4FE4-8DBC-55FC61A869B1}"/>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0974" name="Freeform 14">
                <a:extLst>
                  <a:ext uri="{FF2B5EF4-FFF2-40B4-BE49-F238E27FC236}">
                    <a16:creationId xmlns:a16="http://schemas.microsoft.com/office/drawing/2014/main" id="{6E25F2CA-F262-419E-BCB9-27393D563931}"/>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40975" name="Rectangle 15">
            <a:extLst>
              <a:ext uri="{FF2B5EF4-FFF2-40B4-BE49-F238E27FC236}">
                <a16:creationId xmlns:a16="http://schemas.microsoft.com/office/drawing/2014/main" id="{73928DF0-5625-40DE-AF14-9F241DE20DB9}"/>
              </a:ext>
            </a:extLst>
          </p:cNvPr>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40976" name="Rectangle 16">
            <a:extLst>
              <a:ext uri="{FF2B5EF4-FFF2-40B4-BE49-F238E27FC236}">
                <a16:creationId xmlns:a16="http://schemas.microsoft.com/office/drawing/2014/main" id="{3B71406B-9075-42A0-B2CE-E98181137866}"/>
              </a:ext>
            </a:extLst>
          </p:cNvPr>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0977" name="Rectangle 17">
            <a:extLst>
              <a:ext uri="{FF2B5EF4-FFF2-40B4-BE49-F238E27FC236}">
                <a16:creationId xmlns:a16="http://schemas.microsoft.com/office/drawing/2014/main" id="{206A08B9-CF37-4802-9DF6-0CA9D7414EDD}"/>
              </a:ext>
            </a:extLst>
          </p:cNvPr>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sl-SI" altLang="sl-SI"/>
          </a:p>
        </p:txBody>
      </p:sp>
      <p:sp>
        <p:nvSpPr>
          <p:cNvPr id="40978" name="Rectangle 18">
            <a:extLst>
              <a:ext uri="{FF2B5EF4-FFF2-40B4-BE49-F238E27FC236}">
                <a16:creationId xmlns:a16="http://schemas.microsoft.com/office/drawing/2014/main" id="{CBCDF41D-173B-4DF1-B4A2-F4AE32B7F4C2}"/>
              </a:ext>
            </a:extLst>
          </p:cNvPr>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sl-SI" altLang="sl-SI"/>
          </a:p>
        </p:txBody>
      </p:sp>
      <p:sp>
        <p:nvSpPr>
          <p:cNvPr id="40979" name="Rectangle 19">
            <a:extLst>
              <a:ext uri="{FF2B5EF4-FFF2-40B4-BE49-F238E27FC236}">
                <a16:creationId xmlns:a16="http://schemas.microsoft.com/office/drawing/2014/main" id="{2890ACD4-6080-4CDB-B082-56E2AD5A96A8}"/>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4ACBB5CD-2B23-4280-B7AD-72BEBECDF91F}"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7106" name="Group 2">
            <a:extLst>
              <a:ext uri="{FF2B5EF4-FFF2-40B4-BE49-F238E27FC236}">
                <a16:creationId xmlns:a16="http://schemas.microsoft.com/office/drawing/2014/main" id="{2788D2F1-CC94-4373-AC43-D5DC984B1DA3}"/>
              </a:ext>
            </a:extLst>
          </p:cNvPr>
          <p:cNvGrpSpPr>
            <a:grpSpLocks/>
          </p:cNvGrpSpPr>
          <p:nvPr/>
        </p:nvGrpSpPr>
        <p:grpSpPr bwMode="auto">
          <a:xfrm>
            <a:off x="0" y="2438400"/>
            <a:ext cx="9144000" cy="4046538"/>
            <a:chOff x="0" y="1536"/>
            <a:chExt cx="5760" cy="2549"/>
          </a:xfrm>
        </p:grpSpPr>
        <p:sp>
          <p:nvSpPr>
            <p:cNvPr id="47107" name="Rectangle 3">
              <a:extLst>
                <a:ext uri="{FF2B5EF4-FFF2-40B4-BE49-F238E27FC236}">
                  <a16:creationId xmlns:a16="http://schemas.microsoft.com/office/drawing/2014/main" id="{D6116895-5E8C-443C-80E6-A80E16A21C6C}"/>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7108" name="Freeform 4">
              <a:extLst>
                <a:ext uri="{FF2B5EF4-FFF2-40B4-BE49-F238E27FC236}">
                  <a16:creationId xmlns:a16="http://schemas.microsoft.com/office/drawing/2014/main" id="{A5B3B4E6-3397-4D1F-9B07-8E348D4AF5D4}"/>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47109" name="Freeform 5">
              <a:extLst>
                <a:ext uri="{FF2B5EF4-FFF2-40B4-BE49-F238E27FC236}">
                  <a16:creationId xmlns:a16="http://schemas.microsoft.com/office/drawing/2014/main" id="{A33AF7FE-2625-40D6-9507-F14211526752}"/>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0" name="Freeform 6">
              <a:extLst>
                <a:ext uri="{FF2B5EF4-FFF2-40B4-BE49-F238E27FC236}">
                  <a16:creationId xmlns:a16="http://schemas.microsoft.com/office/drawing/2014/main" id="{E13A24EE-8FA0-4EAF-A194-5B56569E34A0}"/>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1" name="Freeform 7">
              <a:extLst>
                <a:ext uri="{FF2B5EF4-FFF2-40B4-BE49-F238E27FC236}">
                  <a16:creationId xmlns:a16="http://schemas.microsoft.com/office/drawing/2014/main" id="{96663A28-F43A-44A8-8E50-154260811F5F}"/>
                </a:ext>
              </a:extLst>
            </p:cNvPr>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2" name="Freeform 8">
              <a:extLst>
                <a:ext uri="{FF2B5EF4-FFF2-40B4-BE49-F238E27FC236}">
                  <a16:creationId xmlns:a16="http://schemas.microsoft.com/office/drawing/2014/main" id="{42B49951-0D32-402C-848A-4445180F625A}"/>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3" name="Freeform 9">
              <a:extLst>
                <a:ext uri="{FF2B5EF4-FFF2-40B4-BE49-F238E27FC236}">
                  <a16:creationId xmlns:a16="http://schemas.microsoft.com/office/drawing/2014/main" id="{4FB6A09F-89F9-4713-9D2C-28A149E8DE81}"/>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4" name="Freeform 10">
              <a:extLst>
                <a:ext uri="{FF2B5EF4-FFF2-40B4-BE49-F238E27FC236}">
                  <a16:creationId xmlns:a16="http://schemas.microsoft.com/office/drawing/2014/main" id="{D0009B04-AFCE-4D1F-9FCE-88AD9F32444F}"/>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5" name="Freeform 11">
              <a:extLst>
                <a:ext uri="{FF2B5EF4-FFF2-40B4-BE49-F238E27FC236}">
                  <a16:creationId xmlns:a16="http://schemas.microsoft.com/office/drawing/2014/main" id="{D2BB28F2-5482-4AC5-9E9C-98B1DD5D737B}"/>
                </a:ext>
              </a:extLst>
            </p:cNvPr>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6" name="Freeform 12">
              <a:extLst>
                <a:ext uri="{FF2B5EF4-FFF2-40B4-BE49-F238E27FC236}">
                  <a16:creationId xmlns:a16="http://schemas.microsoft.com/office/drawing/2014/main" id="{49773D13-EB2E-4A92-813A-5FAF1455BA8F}"/>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7" name="Freeform 13">
              <a:extLst>
                <a:ext uri="{FF2B5EF4-FFF2-40B4-BE49-F238E27FC236}">
                  <a16:creationId xmlns:a16="http://schemas.microsoft.com/office/drawing/2014/main" id="{888A4608-0268-4F0E-BF87-BD9614C93E53}"/>
                </a:ext>
              </a:extLst>
            </p:cNvPr>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8" name="Freeform 14">
              <a:extLst>
                <a:ext uri="{FF2B5EF4-FFF2-40B4-BE49-F238E27FC236}">
                  <a16:creationId xmlns:a16="http://schemas.microsoft.com/office/drawing/2014/main" id="{37B95C24-00DB-4583-ADBB-F4368FDFFE48}"/>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19" name="Freeform 15">
              <a:extLst>
                <a:ext uri="{FF2B5EF4-FFF2-40B4-BE49-F238E27FC236}">
                  <a16:creationId xmlns:a16="http://schemas.microsoft.com/office/drawing/2014/main" id="{5C5ABA6B-F201-400D-809F-19E41DA6BDC8}"/>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20" name="Freeform 16">
              <a:extLst>
                <a:ext uri="{FF2B5EF4-FFF2-40B4-BE49-F238E27FC236}">
                  <a16:creationId xmlns:a16="http://schemas.microsoft.com/office/drawing/2014/main" id="{D3CFDEF7-A538-4151-8A78-F4B0AFFAE1E9}"/>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21" name="Freeform 17">
              <a:extLst>
                <a:ext uri="{FF2B5EF4-FFF2-40B4-BE49-F238E27FC236}">
                  <a16:creationId xmlns:a16="http://schemas.microsoft.com/office/drawing/2014/main" id="{0314D44D-019F-4DE6-916D-301FE2E35C11}"/>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sp>
        <p:nvSpPr>
          <p:cNvPr id="47122" name="Rectangle 18">
            <a:extLst>
              <a:ext uri="{FF2B5EF4-FFF2-40B4-BE49-F238E27FC236}">
                <a16:creationId xmlns:a16="http://schemas.microsoft.com/office/drawing/2014/main" id="{3549D4EA-FDA5-4FB9-AEFD-F9C4B43455C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47123" name="Rectangle 19">
            <a:extLst>
              <a:ext uri="{FF2B5EF4-FFF2-40B4-BE49-F238E27FC236}">
                <a16:creationId xmlns:a16="http://schemas.microsoft.com/office/drawing/2014/main" id="{6EEC3DDE-DF5E-4947-94F7-FB39E3106C9F}"/>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sl-SI" altLang="sl-SI"/>
          </a:p>
        </p:txBody>
      </p:sp>
      <p:sp>
        <p:nvSpPr>
          <p:cNvPr id="47124" name="Rectangle 20">
            <a:extLst>
              <a:ext uri="{FF2B5EF4-FFF2-40B4-BE49-F238E27FC236}">
                <a16:creationId xmlns:a16="http://schemas.microsoft.com/office/drawing/2014/main" id="{14D891F7-69D7-4A47-B2DF-684800DFA7E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sl-SI" altLang="sl-SI"/>
          </a:p>
        </p:txBody>
      </p:sp>
      <p:sp>
        <p:nvSpPr>
          <p:cNvPr id="47125" name="Rectangle 21">
            <a:extLst>
              <a:ext uri="{FF2B5EF4-FFF2-40B4-BE49-F238E27FC236}">
                <a16:creationId xmlns:a16="http://schemas.microsoft.com/office/drawing/2014/main" id="{0C30EBDF-14DC-4D5C-9B05-C7A120F47DC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705E977D-9254-40F2-8E42-089122B11277}" type="slidenum">
              <a:rPr lang="sl-SI" altLang="sl-SI"/>
              <a:pPr/>
              <a:t>‹#›</a:t>
            </a:fld>
            <a:endParaRPr lang="sl-SI" altLang="sl-SI"/>
          </a:p>
        </p:txBody>
      </p:sp>
      <p:sp>
        <p:nvSpPr>
          <p:cNvPr id="47126" name="Rectangle 22">
            <a:extLst>
              <a:ext uri="{FF2B5EF4-FFF2-40B4-BE49-F238E27FC236}">
                <a16:creationId xmlns:a16="http://schemas.microsoft.com/office/drawing/2014/main" id="{16106FCC-9623-41C1-B3BC-D2BFCA3B7C8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Tree>
  </p:cSld>
  <p:clrMap bg1="dk2" tx1="lt1" bg2="dk1" tx2="lt2" accent1="accent1" accent2="accent2" accent3="accent3" accent4="accent4" accent5="accent5" accent6="accent6" hlink="hlink" folHlink="folHlink"/>
  <p:sldLayoutIdLst>
    <p:sldLayoutId id="2147483664"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29A31A6F-41FF-4D54-8324-EAD8B1980FF6}"/>
              </a:ext>
            </a:extLst>
          </p:cNvPr>
          <p:cNvGrpSpPr>
            <a:grpSpLocks/>
          </p:cNvGrpSpPr>
          <p:nvPr/>
        </p:nvGrpSpPr>
        <p:grpSpPr bwMode="auto">
          <a:xfrm>
            <a:off x="0" y="0"/>
            <a:ext cx="9159875" cy="6858000"/>
            <a:chOff x="0" y="0"/>
            <a:chExt cx="5770" cy="4320"/>
          </a:xfrm>
        </p:grpSpPr>
        <p:sp>
          <p:nvSpPr>
            <p:cNvPr id="62467" name="Rectangle 3">
              <a:extLst>
                <a:ext uri="{FF2B5EF4-FFF2-40B4-BE49-F238E27FC236}">
                  <a16:creationId xmlns:a16="http://schemas.microsoft.com/office/drawing/2014/main" id="{7B5615F4-5354-4D90-9DC9-144CE9F2D5E7}"/>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68" name="Rectangle 4">
              <a:extLst>
                <a:ext uri="{FF2B5EF4-FFF2-40B4-BE49-F238E27FC236}">
                  <a16:creationId xmlns:a16="http://schemas.microsoft.com/office/drawing/2014/main" id="{D03CBF9B-223B-49C2-9AF0-A1E7B6DEB08C}"/>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69" name="Rectangle 5">
              <a:extLst>
                <a:ext uri="{FF2B5EF4-FFF2-40B4-BE49-F238E27FC236}">
                  <a16:creationId xmlns:a16="http://schemas.microsoft.com/office/drawing/2014/main" id="{AD85EEE8-9AB2-409A-A59B-661CE6E02078}"/>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0" name="Rectangle 6">
              <a:extLst>
                <a:ext uri="{FF2B5EF4-FFF2-40B4-BE49-F238E27FC236}">
                  <a16:creationId xmlns:a16="http://schemas.microsoft.com/office/drawing/2014/main" id="{DCD8B550-58E9-4B2E-A265-7C2E63B87177}"/>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1" name="Rectangle 7">
              <a:extLst>
                <a:ext uri="{FF2B5EF4-FFF2-40B4-BE49-F238E27FC236}">
                  <a16:creationId xmlns:a16="http://schemas.microsoft.com/office/drawing/2014/main" id="{6D7BC75F-7F59-45CA-A9E9-F8AE2C00D85E}"/>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2" name="Rectangle 8">
              <a:extLst>
                <a:ext uri="{FF2B5EF4-FFF2-40B4-BE49-F238E27FC236}">
                  <a16:creationId xmlns:a16="http://schemas.microsoft.com/office/drawing/2014/main" id="{12EB5FF7-5716-48CA-B6E1-DAA4B5888D4B}"/>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3" name="Rectangle 9">
              <a:extLst>
                <a:ext uri="{FF2B5EF4-FFF2-40B4-BE49-F238E27FC236}">
                  <a16:creationId xmlns:a16="http://schemas.microsoft.com/office/drawing/2014/main" id="{06894D0D-DA92-494F-9575-7AE7ACD9DCA4}"/>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4" name="Rectangle 10">
              <a:extLst>
                <a:ext uri="{FF2B5EF4-FFF2-40B4-BE49-F238E27FC236}">
                  <a16:creationId xmlns:a16="http://schemas.microsoft.com/office/drawing/2014/main" id="{1570BC9B-E34C-4AC3-93BD-33A4D5A45E7A}"/>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5" name="Rectangle 11">
              <a:extLst>
                <a:ext uri="{FF2B5EF4-FFF2-40B4-BE49-F238E27FC236}">
                  <a16:creationId xmlns:a16="http://schemas.microsoft.com/office/drawing/2014/main" id="{DB9A916A-89B4-4492-85B2-D635AF373B82}"/>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6" name="Rectangle 12">
              <a:extLst>
                <a:ext uri="{FF2B5EF4-FFF2-40B4-BE49-F238E27FC236}">
                  <a16:creationId xmlns:a16="http://schemas.microsoft.com/office/drawing/2014/main" id="{3BBFC3BA-A359-4C33-9E59-C958702943B7}"/>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7" name="Rectangle 13">
              <a:extLst>
                <a:ext uri="{FF2B5EF4-FFF2-40B4-BE49-F238E27FC236}">
                  <a16:creationId xmlns:a16="http://schemas.microsoft.com/office/drawing/2014/main" id="{27BFA7FF-0B32-41B7-A5A3-01BBC6E780AB}"/>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8" name="Rectangle 14">
              <a:extLst>
                <a:ext uri="{FF2B5EF4-FFF2-40B4-BE49-F238E27FC236}">
                  <a16:creationId xmlns:a16="http://schemas.microsoft.com/office/drawing/2014/main" id="{B81C4C49-D3A2-41E8-8286-795B116C0420}"/>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79" name="Rectangle 15">
              <a:extLst>
                <a:ext uri="{FF2B5EF4-FFF2-40B4-BE49-F238E27FC236}">
                  <a16:creationId xmlns:a16="http://schemas.microsoft.com/office/drawing/2014/main" id="{8EE8C1FD-DF5C-4CBE-B221-2022424AD36A}"/>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0" name="Rectangle 16">
              <a:extLst>
                <a:ext uri="{FF2B5EF4-FFF2-40B4-BE49-F238E27FC236}">
                  <a16:creationId xmlns:a16="http://schemas.microsoft.com/office/drawing/2014/main" id="{A1834C66-BF70-45A6-8069-2BDACD12F317}"/>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1" name="Rectangle 17">
              <a:extLst>
                <a:ext uri="{FF2B5EF4-FFF2-40B4-BE49-F238E27FC236}">
                  <a16:creationId xmlns:a16="http://schemas.microsoft.com/office/drawing/2014/main" id="{FDC02217-17EC-43B9-BB9D-6F3252C0C29A}"/>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2" name="Rectangle 18">
              <a:extLst>
                <a:ext uri="{FF2B5EF4-FFF2-40B4-BE49-F238E27FC236}">
                  <a16:creationId xmlns:a16="http://schemas.microsoft.com/office/drawing/2014/main" id="{BE40CAEC-B98C-48C4-AFC4-845A7FD6831E}"/>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3" name="Rectangle 19">
              <a:extLst>
                <a:ext uri="{FF2B5EF4-FFF2-40B4-BE49-F238E27FC236}">
                  <a16:creationId xmlns:a16="http://schemas.microsoft.com/office/drawing/2014/main" id="{FC1CEDDF-3AC5-45C9-B8DA-3FA550C5A231}"/>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4" name="Rectangle 20">
              <a:extLst>
                <a:ext uri="{FF2B5EF4-FFF2-40B4-BE49-F238E27FC236}">
                  <a16:creationId xmlns:a16="http://schemas.microsoft.com/office/drawing/2014/main" id="{20AC1D2E-E105-41FA-8B77-10B50D9DAFAF}"/>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5" name="Rectangle 21">
              <a:extLst>
                <a:ext uri="{FF2B5EF4-FFF2-40B4-BE49-F238E27FC236}">
                  <a16:creationId xmlns:a16="http://schemas.microsoft.com/office/drawing/2014/main" id="{1A15D008-3141-45D6-8D08-28570D8198DE}"/>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62486" name="Freeform 22">
              <a:extLst>
                <a:ext uri="{FF2B5EF4-FFF2-40B4-BE49-F238E27FC236}">
                  <a16:creationId xmlns:a16="http://schemas.microsoft.com/office/drawing/2014/main" id="{DCA4D2CD-FCB6-4EBF-9120-C4D8F410222F}"/>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sl-SI"/>
            </a:p>
          </p:txBody>
        </p:sp>
        <p:sp>
          <p:nvSpPr>
            <p:cNvPr id="62487" name="Freeform 23">
              <a:extLst>
                <a:ext uri="{FF2B5EF4-FFF2-40B4-BE49-F238E27FC236}">
                  <a16:creationId xmlns:a16="http://schemas.microsoft.com/office/drawing/2014/main" id="{9E2EAD56-2C23-45F1-8A1D-0B8F6010C650}"/>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sp>
        <p:nvSpPr>
          <p:cNvPr id="62488" name="Rectangle 24">
            <a:extLst>
              <a:ext uri="{FF2B5EF4-FFF2-40B4-BE49-F238E27FC236}">
                <a16:creationId xmlns:a16="http://schemas.microsoft.com/office/drawing/2014/main" id="{BF60A851-E881-4622-8F0F-A2DE2A91954F}"/>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62489" name="Rectangle 25">
            <a:extLst>
              <a:ext uri="{FF2B5EF4-FFF2-40B4-BE49-F238E27FC236}">
                <a16:creationId xmlns:a16="http://schemas.microsoft.com/office/drawing/2014/main" id="{49D6CA8F-249F-41BE-926B-65DE38689EB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62490" name="Rectangle 26">
            <a:extLst>
              <a:ext uri="{FF2B5EF4-FFF2-40B4-BE49-F238E27FC236}">
                <a16:creationId xmlns:a16="http://schemas.microsoft.com/office/drawing/2014/main" id="{EA43E9D3-94FE-4262-959E-70BA3D7B269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sl-SI" altLang="sl-SI"/>
          </a:p>
        </p:txBody>
      </p:sp>
      <p:sp>
        <p:nvSpPr>
          <p:cNvPr id="62491" name="Rectangle 27">
            <a:extLst>
              <a:ext uri="{FF2B5EF4-FFF2-40B4-BE49-F238E27FC236}">
                <a16:creationId xmlns:a16="http://schemas.microsoft.com/office/drawing/2014/main" id="{2ACBFC0C-B173-4B59-9CC9-38BA7A1407E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04F8D9D1-55E9-4807-ABBC-BF2B23701758}" type="slidenum">
              <a:rPr lang="sl-SI" altLang="sl-SI"/>
              <a:pPr/>
              <a:t>‹#›</a:t>
            </a:fld>
            <a:endParaRPr lang="sl-SI" altLang="sl-SI"/>
          </a:p>
        </p:txBody>
      </p:sp>
      <p:sp>
        <p:nvSpPr>
          <p:cNvPr id="62492" name="Rectangle 28">
            <a:extLst>
              <a:ext uri="{FF2B5EF4-FFF2-40B4-BE49-F238E27FC236}">
                <a16:creationId xmlns:a16="http://schemas.microsoft.com/office/drawing/2014/main" id="{D758A7F6-D369-4C1D-BA4A-C000E1784F6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sl-SI" altLang="sl-SI"/>
          </a:p>
        </p:txBody>
      </p:sp>
    </p:spTree>
  </p:cSld>
  <p:clrMap bg1="dk2" tx1="lt1" bg2="dk1" tx2="lt2" accent1="accent1" accent2="accent2" accent3="accent3" accent4="accent4" accent5="accent5" accent6="accent6" hlink="hlink" folHlink="folHlink"/>
  <p:sldLayoutIdLst>
    <p:sldLayoutId id="214748366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7.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freefoto.com/images/31/06/31_06_6---St-James-s-Park--London_web.jpg" TargetMode="External"/><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hyperlink" Target="http://www.uko.si/galerija/8/4-d1.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wikipedia.org/wiki/Slika:BismarckundNapoleonIII.jpg" TargetMode="External"/><Relationship Id="rId2" Type="http://schemas.openxmlformats.org/officeDocument/2006/relationships/image" Target="../media/image8.jpeg"/><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AC93D42-1F96-45E4-85C7-1EF4CA6B8DC2}"/>
              </a:ext>
            </a:extLst>
          </p:cNvPr>
          <p:cNvSpPr>
            <a:spLocks noGrp="1" noChangeArrowheads="1"/>
          </p:cNvSpPr>
          <p:nvPr>
            <p:ph type="title"/>
          </p:nvPr>
        </p:nvSpPr>
        <p:spPr>
          <a:xfrm>
            <a:off x="468313" y="549275"/>
            <a:ext cx="8218487" cy="2146300"/>
          </a:xfrm>
        </p:spPr>
        <p:txBody>
          <a:bodyPr/>
          <a:lstStyle/>
          <a:p>
            <a:r>
              <a:rPr lang="sl-SI" altLang="sl-SI" sz="5700">
                <a:latin typeface="MS Mincho" panose="02020609040205080304" pitchFamily="49" charset="-128"/>
              </a:rPr>
              <a:t>Blišč in beda novega industrijskega sveta</a:t>
            </a:r>
            <a:endParaRPr lang="sl-SI" altLang="sl-SI" sz="3800"/>
          </a:p>
        </p:txBody>
      </p:sp>
      <p:sp>
        <p:nvSpPr>
          <p:cNvPr id="54275" name="Rectangle 3">
            <a:extLst>
              <a:ext uri="{FF2B5EF4-FFF2-40B4-BE49-F238E27FC236}">
                <a16:creationId xmlns:a16="http://schemas.microsoft.com/office/drawing/2014/main" id="{6CDF59DF-1FF4-4DC5-8DA0-786036E4EC3D}"/>
              </a:ext>
            </a:extLst>
          </p:cNvPr>
          <p:cNvSpPr>
            <a:spLocks noGrp="1" noChangeArrowheads="1"/>
          </p:cNvSpPr>
          <p:nvPr>
            <p:ph type="body" idx="1"/>
          </p:nvPr>
        </p:nvSpPr>
        <p:spPr>
          <a:xfrm>
            <a:off x="468313" y="3141663"/>
            <a:ext cx="8229600" cy="3311525"/>
          </a:xfrm>
        </p:spPr>
        <p:txBody>
          <a:bodyPr/>
          <a:lstStyle/>
          <a:p>
            <a:pPr>
              <a:lnSpc>
                <a:spcPct val="90000"/>
              </a:lnSpc>
              <a:buFont typeface="Wingdings" panose="05000000000000000000" pitchFamily="2" charset="2"/>
              <a:buNone/>
            </a:pPr>
            <a:endParaRPr lang="sl-SI" altLang="sl-SI" dirty="0"/>
          </a:p>
          <a:p>
            <a:pPr>
              <a:lnSpc>
                <a:spcPct val="90000"/>
              </a:lnSpc>
              <a:buFont typeface="Wingdings" panose="05000000000000000000" pitchFamily="2" charset="2"/>
              <a:buNone/>
            </a:pPr>
            <a:r>
              <a:rPr lang="sl-SI" altLang="sl-SI" dirty="0"/>
              <a:t>Evropska mesta v 19. stoletju</a:t>
            </a:r>
          </a:p>
          <a:p>
            <a:pPr>
              <a:lnSpc>
                <a:spcPct val="90000"/>
              </a:lnSpc>
              <a:buFont typeface="Wingdings" panose="05000000000000000000" pitchFamily="2" charset="2"/>
              <a:buNone/>
            </a:pPr>
            <a:endParaRPr lang="sl-SI" altLang="sl-SI" dirty="0"/>
          </a:p>
          <a:p>
            <a:pPr>
              <a:lnSpc>
                <a:spcPct val="90000"/>
              </a:lnSpc>
              <a:buFont typeface="Wingdings" panose="05000000000000000000" pitchFamily="2" charset="2"/>
              <a:buNone/>
            </a:pPr>
            <a:r>
              <a:rPr lang="sl-SI" altLang="sl-SI" dirty="0"/>
              <a:t>                  </a:t>
            </a:r>
          </a:p>
          <a:p>
            <a:pPr>
              <a:lnSpc>
                <a:spcPct val="90000"/>
              </a:lnSpc>
              <a:buFont typeface="Wingdings" panose="05000000000000000000" pitchFamily="2" charset="2"/>
              <a:buNone/>
            </a:pPr>
            <a:r>
              <a:rPr lang="sl-SI" altLang="sl-SI" dirty="0"/>
              <a:t>                                   </a:t>
            </a:r>
          </a:p>
          <a:p>
            <a:pPr>
              <a:lnSpc>
                <a:spcPct val="90000"/>
              </a:lnSpc>
              <a:buFont typeface="Wingdings" panose="05000000000000000000" pitchFamily="2" charset="2"/>
              <a:buNone/>
            </a:pPr>
            <a:r>
              <a:rPr lang="sl-SI" altLang="sl-SI"/>
              <a:t>                                  </a:t>
            </a:r>
            <a:endParaRPr lang="sl-SI" alt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5A9CCD-04FB-4674-AA12-210AF439B4F0}"/>
              </a:ext>
            </a:extLst>
          </p:cNvPr>
          <p:cNvSpPr>
            <a:spLocks noGrp="1" noChangeArrowheads="1"/>
          </p:cNvSpPr>
          <p:nvPr>
            <p:ph type="title"/>
          </p:nvPr>
        </p:nvSpPr>
        <p:spPr>
          <a:xfrm>
            <a:off x="9467850" y="1700213"/>
            <a:ext cx="77788" cy="69850"/>
          </a:xfrm>
        </p:spPr>
        <p:txBody>
          <a:bodyPr/>
          <a:lstStyle/>
          <a:p>
            <a:endParaRPr lang="sl-SI" altLang="sl-SI" sz="4000"/>
          </a:p>
        </p:txBody>
      </p:sp>
      <p:sp>
        <p:nvSpPr>
          <p:cNvPr id="12291" name="Rectangle 3">
            <a:extLst>
              <a:ext uri="{FF2B5EF4-FFF2-40B4-BE49-F238E27FC236}">
                <a16:creationId xmlns:a16="http://schemas.microsoft.com/office/drawing/2014/main" id="{9155BF6A-DCE7-4B87-A718-6BEA4B0A3B44}"/>
              </a:ext>
            </a:extLst>
          </p:cNvPr>
          <p:cNvSpPr>
            <a:spLocks noGrp="1" noChangeArrowheads="1"/>
          </p:cNvSpPr>
          <p:nvPr>
            <p:ph type="body" idx="1"/>
          </p:nvPr>
        </p:nvSpPr>
        <p:spPr/>
        <p:txBody>
          <a:bodyPr/>
          <a:lstStyle/>
          <a:p>
            <a:pPr>
              <a:lnSpc>
                <a:spcPct val="80000"/>
              </a:lnSpc>
            </a:pPr>
            <a:r>
              <a:rPr lang="sl-SI" altLang="sl-SI" sz="2400">
                <a:latin typeface="Arial" panose="020B0604020202020204" pitchFamily="34" charset="0"/>
              </a:rPr>
              <a:t>Epidemiji kolere 1832 in 1849 sta precej prizadeli prebivalstvo Pariza; prva je zahtevala 20.000 življenj od takratnih 650.000 prebivalcev. </a:t>
            </a:r>
          </a:p>
          <a:p>
            <a:pPr>
              <a:lnSpc>
                <a:spcPct val="80000"/>
              </a:lnSpc>
            </a:pPr>
            <a:r>
              <a:rPr lang="sl-SI" altLang="sl-SI" sz="2400">
                <a:latin typeface="Arial" panose="020B0604020202020204" pitchFamily="34" charset="0"/>
              </a:rPr>
              <a:t>Pariz je bil prav tako močno prizadet med njegovim obleganjem (1870-71) - v zmedi, povzročeni s padcem vlade Napoleona III., je s Pariško komuno bilo požganih več administrativnih središč, medtem ko je bilo 20.000 meščanov pobitih v času bojev med privrženci Komune in vladnimi silami, znanem kot </a:t>
            </a:r>
            <a:r>
              <a:rPr lang="sl-SI" altLang="sl-SI" sz="2400" i="1">
                <a:latin typeface="Arial" panose="020B0604020202020204" pitchFamily="34" charset="0"/>
              </a:rPr>
              <a:t>semaine sanglante</a:t>
            </a:r>
            <a:r>
              <a:rPr lang="sl-SI" altLang="sl-SI" sz="2400">
                <a:latin typeface="Arial" panose="020B0604020202020204" pitchFamily="34" charset="0"/>
              </a:rPr>
              <a:t> (»krvavi teden«).</a:t>
            </a:r>
          </a:p>
          <a:p>
            <a:pPr>
              <a:lnSpc>
                <a:spcPct val="80000"/>
              </a:lnSpc>
            </a:pPr>
            <a:r>
              <a:rPr lang="sl-SI" altLang="sl-SI" sz="2400">
                <a:latin typeface="Arial" panose="020B0604020202020204" pitchFamily="34" charset="0"/>
              </a:rPr>
              <a:t>Pariz si je hitro opomogel od teh dogodkov kot gostitelj  razstave Expo 1889, za katero je bil zgrajen znameniti Eifflov stolp, vse do leta 1930 najvišja svetovna zgradba. Z gostitvijo naslednje razstave  leta 1900 je Pariz pridobil še metro.</a:t>
            </a:r>
          </a:p>
          <a:p>
            <a:pPr>
              <a:lnSpc>
                <a:spcPct val="80000"/>
              </a:lnSpc>
              <a:buFont typeface="Wingdings" panose="05000000000000000000" pitchFamily="2" charset="2"/>
              <a:buNone/>
            </a:pPr>
            <a:endParaRPr lang="sl-SI" altLang="sl-SI" sz="2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7" name="Rectangle 25">
            <a:extLst>
              <a:ext uri="{FF2B5EF4-FFF2-40B4-BE49-F238E27FC236}">
                <a16:creationId xmlns:a16="http://schemas.microsoft.com/office/drawing/2014/main" id="{CE9428EC-A3F9-4C1D-AB7B-051EA155826C}"/>
              </a:ext>
            </a:extLst>
          </p:cNvPr>
          <p:cNvSpPr>
            <a:spLocks noGrp="1" noChangeArrowheads="1"/>
          </p:cNvSpPr>
          <p:nvPr>
            <p:ph type="title"/>
          </p:nvPr>
        </p:nvSpPr>
        <p:spPr/>
        <p:txBody>
          <a:bodyPr/>
          <a:lstStyle/>
          <a:p>
            <a:r>
              <a:rPr lang="sl-SI" altLang="sl-SI" sz="2800"/>
              <a:t>Demografski razvoj Pariza</a:t>
            </a:r>
          </a:p>
        </p:txBody>
      </p:sp>
      <p:graphicFrame>
        <p:nvGraphicFramePr>
          <p:cNvPr id="8216" name="Object 24">
            <a:extLst>
              <a:ext uri="{FF2B5EF4-FFF2-40B4-BE49-F238E27FC236}">
                <a16:creationId xmlns:a16="http://schemas.microsoft.com/office/drawing/2014/main" id="{678014DC-B4FD-4EEC-B892-981B9B4682BC}"/>
              </a:ext>
            </a:extLst>
          </p:cNvPr>
          <p:cNvGraphicFramePr>
            <a:graphicFrameLocks noGrp="1" noChangeAspect="1"/>
          </p:cNvGraphicFramePr>
          <p:nvPr>
            <p:ph idx="1"/>
          </p:nvPr>
        </p:nvGraphicFramePr>
        <p:xfrm>
          <a:off x="1835150" y="1916113"/>
          <a:ext cx="5583238" cy="3694112"/>
        </p:xfrm>
        <a:graphic>
          <a:graphicData uri="http://schemas.openxmlformats.org/presentationml/2006/ole">
            <mc:AlternateContent xmlns:mc="http://schemas.openxmlformats.org/markup-compatibility/2006">
              <mc:Choice xmlns:v="urn:schemas-microsoft-com:vml" Requires="v">
                <p:oleObj spid="_x0000_s8222" name="Grafikon" r:id="rId3" imgW="6096000" imgH="4067251" progId="MSGraph.Chart.8">
                  <p:embed followColorScheme="full"/>
                </p:oleObj>
              </mc:Choice>
              <mc:Fallback>
                <p:oleObj name="Grafikon" r:id="rId3" imgW="6096000" imgH="4067251" progId="MSGraph.Chart.8">
                  <p:embed followColorScheme="full"/>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916113"/>
                        <a:ext cx="5583238" cy="369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11" descr="u35249-79363_london_fog-mist_blogshow">
            <a:extLst>
              <a:ext uri="{FF2B5EF4-FFF2-40B4-BE49-F238E27FC236}">
                <a16:creationId xmlns:a16="http://schemas.microsoft.com/office/drawing/2014/main" id="{D20F2C5D-BE8D-4C2E-A6CD-D2FD25D0416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750" y="2781300"/>
            <a:ext cx="439261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a:extLst>
              <a:ext uri="{FF2B5EF4-FFF2-40B4-BE49-F238E27FC236}">
                <a16:creationId xmlns:a16="http://schemas.microsoft.com/office/drawing/2014/main" id="{7AC23FA5-3E6D-4DA2-B459-EBA782887FCE}"/>
              </a:ext>
            </a:extLst>
          </p:cNvPr>
          <p:cNvSpPr>
            <a:spLocks noGrp="1" noChangeArrowheads="1"/>
          </p:cNvSpPr>
          <p:nvPr>
            <p:ph type="title"/>
          </p:nvPr>
        </p:nvSpPr>
        <p:spPr/>
        <p:txBody>
          <a:bodyPr/>
          <a:lstStyle/>
          <a:p>
            <a:r>
              <a:rPr lang="sl-SI" altLang="sl-SI"/>
              <a:t>LONDON</a:t>
            </a:r>
          </a:p>
        </p:txBody>
      </p:sp>
      <p:pic>
        <p:nvPicPr>
          <p:cNvPr id="11272" name="Picture 8" descr="london-palace-guard">
            <a:extLst>
              <a:ext uri="{FF2B5EF4-FFF2-40B4-BE49-F238E27FC236}">
                <a16:creationId xmlns:a16="http://schemas.microsoft.com/office/drawing/2014/main" id="{E2BAD0D9-8B3D-4B12-9E02-3E1B155863F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27538" y="2060575"/>
            <a:ext cx="4254500" cy="283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Rectangle 7">
            <a:extLst>
              <a:ext uri="{FF2B5EF4-FFF2-40B4-BE49-F238E27FC236}">
                <a16:creationId xmlns:a16="http://schemas.microsoft.com/office/drawing/2014/main" id="{2883AF22-53FB-46F3-AF51-B26EEC4D107C}"/>
              </a:ext>
            </a:extLst>
          </p:cNvPr>
          <p:cNvSpPr>
            <a:spLocks noGrp="1" noChangeArrowheads="1"/>
          </p:cNvSpPr>
          <p:nvPr>
            <p:ph type="title"/>
          </p:nvPr>
        </p:nvSpPr>
        <p:spPr>
          <a:xfrm>
            <a:off x="8172450" y="-242888"/>
            <a:ext cx="82550" cy="76200"/>
          </a:xfrm>
        </p:spPr>
        <p:txBody>
          <a:bodyPr/>
          <a:lstStyle/>
          <a:p>
            <a:endParaRPr lang="sl-SI" altLang="sl-SI" sz="4000"/>
          </a:p>
        </p:txBody>
      </p:sp>
      <p:graphicFrame>
        <p:nvGraphicFramePr>
          <p:cNvPr id="65547" name="Object 11">
            <a:extLst>
              <a:ext uri="{FF2B5EF4-FFF2-40B4-BE49-F238E27FC236}">
                <a16:creationId xmlns:a16="http://schemas.microsoft.com/office/drawing/2014/main" id="{1D416178-1F4B-4B80-B9BB-8EB99D7F68A7}"/>
              </a:ext>
            </a:extLst>
          </p:cNvPr>
          <p:cNvGraphicFramePr>
            <a:graphicFrameLocks noGrp="1" noChangeAspect="1"/>
          </p:cNvGraphicFramePr>
          <p:nvPr>
            <p:ph idx="1"/>
          </p:nvPr>
        </p:nvGraphicFramePr>
        <p:xfrm>
          <a:off x="2124075" y="1700213"/>
          <a:ext cx="4751388" cy="3463925"/>
        </p:xfrm>
        <a:graphic>
          <a:graphicData uri="http://schemas.openxmlformats.org/presentationml/2006/ole">
            <mc:AlternateContent xmlns:mc="http://schemas.openxmlformats.org/markup-compatibility/2006">
              <mc:Choice xmlns:v="urn:schemas-microsoft-com:vml" Requires="v">
                <p:oleObj spid="_x0000_s65551" name="Photo Editor fotografija" r:id="rId3" imgW="1371429" imgH="1000000" progId="MSPhotoEd.3">
                  <p:embed/>
                </p:oleObj>
              </mc:Choice>
              <mc:Fallback>
                <p:oleObj name="Photo Editor fotografija" r:id="rId3" imgW="1371429" imgH="1000000" progId="MSPhotoEd.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700213"/>
                        <a:ext cx="4751388" cy="346392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5E88A9-C095-4104-BF69-714878721B89}"/>
              </a:ext>
            </a:extLst>
          </p:cNvPr>
          <p:cNvSpPr>
            <a:spLocks noGrp="1" noChangeArrowheads="1"/>
          </p:cNvSpPr>
          <p:nvPr>
            <p:ph type="title"/>
          </p:nvPr>
        </p:nvSpPr>
        <p:spPr>
          <a:xfrm flipH="1">
            <a:off x="9467850" y="6788150"/>
            <a:ext cx="69850" cy="69850"/>
          </a:xfrm>
        </p:spPr>
        <p:txBody>
          <a:bodyPr/>
          <a:lstStyle/>
          <a:p>
            <a:endParaRPr lang="sl-SI" altLang="sl-SI" sz="4000"/>
          </a:p>
        </p:txBody>
      </p:sp>
      <p:sp>
        <p:nvSpPr>
          <p:cNvPr id="16387" name="Rectangle 3">
            <a:extLst>
              <a:ext uri="{FF2B5EF4-FFF2-40B4-BE49-F238E27FC236}">
                <a16:creationId xmlns:a16="http://schemas.microsoft.com/office/drawing/2014/main" id="{600A65B9-A876-45A4-B107-31216A9F1FBE}"/>
              </a:ext>
            </a:extLst>
          </p:cNvPr>
          <p:cNvSpPr>
            <a:spLocks noGrp="1" noChangeArrowheads="1"/>
          </p:cNvSpPr>
          <p:nvPr>
            <p:ph type="body" idx="1"/>
          </p:nvPr>
        </p:nvSpPr>
        <p:spPr/>
        <p:txBody>
          <a:bodyPr/>
          <a:lstStyle/>
          <a:p>
            <a:pPr>
              <a:lnSpc>
                <a:spcPct val="90000"/>
              </a:lnSpc>
            </a:pPr>
            <a:r>
              <a:rPr lang="sl-SI" altLang="sl-SI" sz="2800">
                <a:latin typeface="Arial" panose="020B0604020202020204" pitchFamily="34" charset="0"/>
              </a:rPr>
              <a:t>V Veliki Britaniji, ki se je že v 17. stoletju oblikovala kot parlamentarna monarhija, se je v 19. stoletju okrepil parlament.</a:t>
            </a:r>
          </a:p>
          <a:p>
            <a:pPr>
              <a:lnSpc>
                <a:spcPct val="90000"/>
              </a:lnSpc>
            </a:pPr>
            <a:r>
              <a:rPr lang="sl-SI" altLang="sl-SI" sz="2800">
                <a:latin typeface="Arial" panose="020B0604020202020204" pitchFamily="34" charset="0"/>
              </a:rPr>
              <a:t>Po kraljici Viktoriji se to obdobje imenuje viktorijanska doba.</a:t>
            </a:r>
          </a:p>
          <a:p>
            <a:pPr>
              <a:lnSpc>
                <a:spcPct val="90000"/>
              </a:lnSpc>
            </a:pPr>
            <a:r>
              <a:rPr lang="sl-SI" altLang="sl-SI" sz="2800">
                <a:latin typeface="Arial" panose="020B0604020202020204" pitchFamily="34" charset="0"/>
              </a:rPr>
              <a:t>Velik napredek so naredili s spremembo volilnega sistema (1832)</a:t>
            </a:r>
          </a:p>
          <a:p>
            <a:pPr>
              <a:lnSpc>
                <a:spcPct val="90000"/>
              </a:lnSpc>
            </a:pPr>
            <a:r>
              <a:rPr lang="sl-SI" altLang="sl-SI" sz="2800">
                <a:latin typeface="Arial" panose="020B0604020202020204" pitchFamily="34" charset="0"/>
              </a:rPr>
              <a:t>Položaj se je najbolj izboljšal za bogate meščane.</a:t>
            </a:r>
          </a:p>
          <a:p>
            <a:pPr>
              <a:lnSpc>
                <a:spcPct val="90000"/>
              </a:lnSpc>
            </a:pPr>
            <a:r>
              <a:rPr lang="sl-SI" altLang="sl-SI" sz="2800">
                <a:latin typeface="Arial" panose="020B0604020202020204" pitchFamily="34" charset="0"/>
              </a:rPr>
              <a:t>Reforma ne omenja delavcev.</a:t>
            </a:r>
          </a:p>
          <a:p>
            <a:pPr>
              <a:lnSpc>
                <a:spcPct val="90000"/>
              </a:lnSpc>
            </a:pPr>
            <a:endParaRPr lang="sl-SI" altLang="sl-SI" sz="2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C06FE5-70DD-411E-A298-C3FFDBABD46B}"/>
              </a:ext>
            </a:extLst>
          </p:cNvPr>
          <p:cNvSpPr>
            <a:spLocks noGrp="1" noChangeArrowheads="1"/>
          </p:cNvSpPr>
          <p:nvPr>
            <p:ph type="title"/>
          </p:nvPr>
        </p:nvSpPr>
        <p:spPr>
          <a:xfrm flipH="1">
            <a:off x="7885113" y="1844675"/>
            <a:ext cx="80962" cy="76200"/>
          </a:xfrm>
        </p:spPr>
        <p:txBody>
          <a:bodyPr/>
          <a:lstStyle/>
          <a:p>
            <a:endParaRPr lang="sl-SI" altLang="sl-SI" sz="4000"/>
          </a:p>
        </p:txBody>
      </p:sp>
      <p:sp>
        <p:nvSpPr>
          <p:cNvPr id="17411" name="Rectangle 3">
            <a:extLst>
              <a:ext uri="{FF2B5EF4-FFF2-40B4-BE49-F238E27FC236}">
                <a16:creationId xmlns:a16="http://schemas.microsoft.com/office/drawing/2014/main" id="{07942E00-C81A-4EF9-AD42-AC715EA8A880}"/>
              </a:ext>
            </a:extLst>
          </p:cNvPr>
          <p:cNvSpPr>
            <a:spLocks noGrp="1" noChangeArrowheads="1"/>
          </p:cNvSpPr>
          <p:nvPr>
            <p:ph type="body" idx="1"/>
          </p:nvPr>
        </p:nvSpPr>
        <p:spPr/>
        <p:txBody>
          <a:bodyPr/>
          <a:lstStyle/>
          <a:p>
            <a:r>
              <a:rPr lang="sl-SI" altLang="sl-SI" sz="2800">
                <a:latin typeface="Arial" panose="020B0604020202020204" pitchFamily="34" charset="0"/>
              </a:rPr>
              <a:t>Posledica uvajanja parlamentarne demokracije v 19. stoletju v je bilo ustanavljanje različnih strank:</a:t>
            </a:r>
          </a:p>
          <a:p>
            <a:pPr>
              <a:buFontTx/>
              <a:buNone/>
            </a:pPr>
            <a:endParaRPr lang="sl-SI" altLang="sl-SI" sz="2800">
              <a:latin typeface="Arial" panose="020B0604020202020204" pitchFamily="34" charset="0"/>
            </a:endParaRPr>
          </a:p>
          <a:p>
            <a:pPr>
              <a:buFontTx/>
              <a:buChar char="-"/>
            </a:pPr>
            <a:r>
              <a:rPr lang="sl-SI" altLang="sl-SI" sz="2800">
                <a:latin typeface="Arial" panose="020B0604020202020204" pitchFamily="34" charset="0"/>
              </a:rPr>
              <a:t>KONSERVATIVNA STRANKA, ki zastopa interese plemstva, cerkve in kmetov</a:t>
            </a:r>
          </a:p>
          <a:p>
            <a:pPr>
              <a:buFontTx/>
              <a:buChar char="-"/>
            </a:pPr>
            <a:r>
              <a:rPr lang="sl-SI" altLang="sl-SI" sz="2800">
                <a:latin typeface="Arial" panose="020B0604020202020204" pitchFamily="34" charset="0"/>
              </a:rPr>
              <a:t>LIBERALNA STRANKA,  ki zastopa interese bogatih meščanov, posebej buržoazije</a:t>
            </a:r>
          </a:p>
          <a:p>
            <a:pPr>
              <a:buFontTx/>
              <a:buChar char="-"/>
            </a:pPr>
            <a:r>
              <a:rPr lang="sl-SI" altLang="sl-SI" sz="2800">
                <a:latin typeface="Arial" panose="020B0604020202020204" pitchFamily="34" charset="0"/>
              </a:rPr>
              <a:t>DELAVSKA STRANKA, ki zastopa interese delavcev</a:t>
            </a:r>
          </a:p>
          <a:p>
            <a:pPr>
              <a:buFontTx/>
              <a:buChar char="-"/>
            </a:pPr>
            <a:endParaRPr lang="sl-SI" altLang="sl-SI" sz="2800">
              <a:latin typeface="Arial" panose="020B0604020202020204" pitchFamily="34" charset="0"/>
            </a:endParaRPr>
          </a:p>
        </p:txBody>
      </p:sp>
      <p:sp>
        <p:nvSpPr>
          <p:cNvPr id="17413" name="Rectangle 5">
            <a:extLst>
              <a:ext uri="{FF2B5EF4-FFF2-40B4-BE49-F238E27FC236}">
                <a16:creationId xmlns:a16="http://schemas.microsoft.com/office/drawing/2014/main" id="{460646DF-C84B-4455-964C-1B76C6B729A1}"/>
              </a:ext>
            </a:extLst>
          </p:cNvPr>
          <p:cNvSpPr>
            <a:spLocks noChangeArrowheads="1"/>
          </p:cNvSpPr>
          <p:nvPr/>
        </p:nvSpPr>
        <p:spPr bwMode="auto">
          <a:xfrm flipH="1" flipV="1">
            <a:off x="8532813" y="33575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sl-SI" alt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5A31124-2B3C-4A82-AB53-E29A4954F2A3}"/>
              </a:ext>
            </a:extLst>
          </p:cNvPr>
          <p:cNvSpPr>
            <a:spLocks noGrp="1" noChangeArrowheads="1"/>
          </p:cNvSpPr>
          <p:nvPr>
            <p:ph type="title"/>
          </p:nvPr>
        </p:nvSpPr>
        <p:spPr/>
        <p:txBody>
          <a:bodyPr/>
          <a:lstStyle/>
          <a:p>
            <a:r>
              <a:rPr lang="sl-SI" altLang="sl-SI"/>
              <a:t>Zanimivosti</a:t>
            </a:r>
          </a:p>
        </p:txBody>
      </p:sp>
      <p:sp>
        <p:nvSpPr>
          <p:cNvPr id="51203" name="Rectangle 3">
            <a:extLst>
              <a:ext uri="{FF2B5EF4-FFF2-40B4-BE49-F238E27FC236}">
                <a16:creationId xmlns:a16="http://schemas.microsoft.com/office/drawing/2014/main" id="{DAA03C11-2615-45A5-93FC-95C4DEBF58AA}"/>
              </a:ext>
            </a:extLst>
          </p:cNvPr>
          <p:cNvSpPr>
            <a:spLocks noGrp="1" noChangeArrowheads="1"/>
          </p:cNvSpPr>
          <p:nvPr>
            <p:ph type="body" idx="1"/>
          </p:nvPr>
        </p:nvSpPr>
        <p:spPr/>
        <p:txBody>
          <a:bodyPr/>
          <a:lstStyle/>
          <a:p>
            <a:r>
              <a:rPr lang="sl-SI" altLang="sl-SI" i="1">
                <a:effectLst/>
              </a:rPr>
              <a:t> Volilno pravico v VB so dobili lastniki hiš v mestih, ki so plačevali najmanj 10 funtov davka letno, na podeželju pa lastniki hiš, ki so plačevali vsaj 40 šilingov davka letno; prav tako so dobili pravico voliti tudi najemniki, ki so plačevali vsaj 50 funtov davka letno.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14E2395E-8D56-4739-B531-2B4018169070}"/>
              </a:ext>
            </a:extLst>
          </p:cNvPr>
          <p:cNvSpPr>
            <a:spLocks noGrp="1" noChangeArrowheads="1"/>
          </p:cNvSpPr>
          <p:nvPr>
            <p:ph type="title"/>
          </p:nvPr>
        </p:nvSpPr>
        <p:spPr/>
        <p:txBody>
          <a:bodyPr/>
          <a:lstStyle/>
          <a:p>
            <a:r>
              <a:rPr lang="sl-SI" altLang="sl-SI"/>
              <a:t>Viri</a:t>
            </a:r>
          </a:p>
        </p:txBody>
      </p:sp>
      <p:sp>
        <p:nvSpPr>
          <p:cNvPr id="50179" name="Rectangle 3">
            <a:extLst>
              <a:ext uri="{FF2B5EF4-FFF2-40B4-BE49-F238E27FC236}">
                <a16:creationId xmlns:a16="http://schemas.microsoft.com/office/drawing/2014/main" id="{B322C190-A407-49A0-8A3C-B7C1AF4210F7}"/>
              </a:ext>
            </a:extLst>
          </p:cNvPr>
          <p:cNvSpPr>
            <a:spLocks noGrp="1" noChangeArrowheads="1"/>
          </p:cNvSpPr>
          <p:nvPr>
            <p:ph type="body" idx="4294967295"/>
          </p:nvPr>
        </p:nvSpPr>
        <p:spPr>
          <a:xfrm>
            <a:off x="0" y="1600200"/>
            <a:ext cx="8229600" cy="4533900"/>
          </a:xfrm>
        </p:spPr>
        <p:txBody>
          <a:bodyPr/>
          <a:lstStyle/>
          <a:p>
            <a:r>
              <a:rPr lang="sl-SI" altLang="sl-SI" b="1">
                <a:effectLst/>
              </a:rPr>
              <a:t>Evropa in svet v drugi polovici</a:t>
            </a:r>
          </a:p>
          <a:p>
            <a:pPr>
              <a:buFont typeface="Wingdings" panose="05000000000000000000" pitchFamily="2" charset="2"/>
              <a:buNone/>
            </a:pPr>
            <a:r>
              <a:rPr lang="sl-SI" altLang="sl-SI" b="1">
                <a:effectLst/>
              </a:rPr>
              <a:t>   19. stoletja: </a:t>
            </a:r>
            <a:r>
              <a:rPr lang="sl-SI" altLang="sl-SI" i="1">
                <a:effectLst/>
              </a:rPr>
              <a:t>širjenje demokracije</a:t>
            </a:r>
          </a:p>
          <a:p>
            <a:pPr>
              <a:buFont typeface="Wingdings" panose="05000000000000000000" pitchFamily="2" charset="2"/>
              <a:buNone/>
            </a:pPr>
            <a:r>
              <a:rPr lang="sl-SI" altLang="sl-SI" i="1">
                <a:effectLst/>
              </a:rPr>
              <a:t>   in tekmovanje med narodi</a:t>
            </a:r>
          </a:p>
          <a:p>
            <a:r>
              <a:rPr lang="sl-SI" altLang="sl-SI" b="1">
                <a:effectLst/>
              </a:rPr>
              <a:t> </a:t>
            </a:r>
            <a:r>
              <a:rPr lang="sl-SI" altLang="sl-SI" b="1" i="1">
                <a:effectLst/>
              </a:rPr>
              <a:t>http://www.ljubljana-calling.com/inCallingZnArhitekt.htm</a:t>
            </a:r>
            <a:r>
              <a:rPr lang="sl-SI" altLang="sl-SI" b="1">
                <a:effectLst/>
              </a:rPr>
              <a:t> </a:t>
            </a:r>
          </a:p>
          <a:p>
            <a:r>
              <a:rPr lang="sl-SI" altLang="sl-SI" b="1" i="1">
                <a:effectLst/>
              </a:rPr>
              <a:t> http://sl.wikipedia.org/wiki/Pariz</a:t>
            </a:r>
          </a:p>
          <a:p>
            <a:endParaRPr lang="sl-SI" altLang="sl-SI" b="1" i="1">
              <a:effectLst/>
            </a:endParaRPr>
          </a:p>
          <a:p>
            <a:pPr>
              <a:buFont typeface="Wingdings" panose="05000000000000000000" pitchFamily="2" charset="2"/>
              <a:buNone/>
            </a:pPr>
            <a:endParaRPr lang="sl-SI" altLang="sl-SI" i="1">
              <a:effectLst/>
            </a:endParaRPr>
          </a:p>
          <a:p>
            <a:pPr>
              <a:buFont typeface="Wingdings" panose="05000000000000000000" pitchFamily="2" charset="2"/>
              <a:buNone/>
            </a:pPr>
            <a:endParaRPr lang="sl-SI" altLang="sl-SI" i="1">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676E0C0-AA40-4DA1-B6A4-7A9BAE09B0E9}"/>
              </a:ext>
            </a:extLst>
          </p:cNvPr>
          <p:cNvSpPr>
            <a:spLocks noGrp="1" noChangeArrowheads="1"/>
          </p:cNvSpPr>
          <p:nvPr>
            <p:ph type="title"/>
          </p:nvPr>
        </p:nvSpPr>
        <p:spPr>
          <a:xfrm>
            <a:off x="323850" y="981075"/>
            <a:ext cx="8229600" cy="1143000"/>
          </a:xfrm>
        </p:spPr>
        <p:txBody>
          <a:bodyPr/>
          <a:lstStyle/>
          <a:p>
            <a:r>
              <a:rPr lang="sl-SI" altLang="sl-SI">
                <a:latin typeface="Verdana" panose="020B0604030504040204" pitchFamily="34" charset="0"/>
              </a:rPr>
              <a:t>HVALA ZA POZORNOST</a:t>
            </a:r>
          </a:p>
        </p:txBody>
      </p:sp>
      <p:graphicFrame>
        <p:nvGraphicFramePr>
          <p:cNvPr id="68612" name="Object 4">
            <a:extLst>
              <a:ext uri="{FF2B5EF4-FFF2-40B4-BE49-F238E27FC236}">
                <a16:creationId xmlns:a16="http://schemas.microsoft.com/office/drawing/2014/main" id="{0C672AD8-8D1E-4147-ABC4-DF36628E5A69}"/>
              </a:ext>
            </a:extLst>
          </p:cNvPr>
          <p:cNvGraphicFramePr>
            <a:graphicFrameLocks noGrp="1" noChangeAspect="1"/>
          </p:cNvGraphicFramePr>
          <p:nvPr>
            <p:ph idx="1"/>
          </p:nvPr>
        </p:nvGraphicFramePr>
        <p:xfrm>
          <a:off x="2411413" y="2492375"/>
          <a:ext cx="3995737" cy="3995738"/>
        </p:xfrm>
        <a:graphic>
          <a:graphicData uri="http://schemas.openxmlformats.org/presentationml/2006/ole">
            <mc:AlternateContent xmlns:mc="http://schemas.openxmlformats.org/markup-compatibility/2006">
              <mc:Choice xmlns:v="urn:schemas-microsoft-com:vml" Requires="v">
                <p:oleObj spid="_x0000_s68617" name="Photo Editor fotografija" r:id="rId3" imgW="5714286" imgH="5714286" progId="MSPhotoEd.3">
                  <p:embed/>
                </p:oleObj>
              </mc:Choice>
              <mc:Fallback>
                <p:oleObj name="Photo Editor fotografija" r:id="rId3" imgW="5714286" imgH="571428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492375"/>
                        <a:ext cx="3995737"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E0A4D8B-79B2-493B-B8C3-51431922FDB6}"/>
              </a:ext>
            </a:extLst>
          </p:cNvPr>
          <p:cNvSpPr>
            <a:spLocks noGrp="1" noChangeArrowheads="1"/>
          </p:cNvSpPr>
          <p:nvPr>
            <p:ph type="title"/>
          </p:nvPr>
        </p:nvSpPr>
        <p:spPr/>
        <p:txBody>
          <a:bodyPr/>
          <a:lstStyle/>
          <a:p>
            <a:r>
              <a:rPr lang="sl-SI" altLang="sl-SI"/>
              <a:t>Vprašanja</a:t>
            </a:r>
          </a:p>
        </p:txBody>
      </p:sp>
      <p:sp>
        <p:nvSpPr>
          <p:cNvPr id="71683" name="Rectangle 3">
            <a:extLst>
              <a:ext uri="{FF2B5EF4-FFF2-40B4-BE49-F238E27FC236}">
                <a16:creationId xmlns:a16="http://schemas.microsoft.com/office/drawing/2014/main" id="{DDC2F60F-BAF4-4C9A-8DB5-55B64ED743D5}"/>
              </a:ext>
            </a:extLst>
          </p:cNvPr>
          <p:cNvSpPr>
            <a:spLocks noGrp="1" noChangeArrowheads="1"/>
          </p:cNvSpPr>
          <p:nvPr>
            <p:ph type="body" idx="1"/>
          </p:nvPr>
        </p:nvSpPr>
        <p:spPr/>
        <p:txBody>
          <a:bodyPr/>
          <a:lstStyle/>
          <a:p>
            <a:r>
              <a:rPr lang="sl-SI" altLang="sl-SI" sz="2800" b="1"/>
              <a:t>1.</a:t>
            </a:r>
            <a:r>
              <a:rPr lang="sl-SI" altLang="sl-SI" sz="2800"/>
              <a:t> Kaj so v 19. stol. dobila evropska</a:t>
            </a:r>
            <a:r>
              <a:rPr lang="sl-SI" altLang="sl-SI"/>
              <a:t> </a:t>
            </a:r>
            <a:r>
              <a:rPr lang="sl-SI" altLang="sl-SI" sz="2800"/>
              <a:t>velemesta?</a:t>
            </a:r>
            <a:r>
              <a:rPr lang="sl-SI" altLang="sl-SI"/>
              <a:t> </a:t>
            </a:r>
            <a:endParaRPr lang="sl-SI" altLang="sl-SI" sz="800" b="1"/>
          </a:p>
          <a:p>
            <a:r>
              <a:rPr lang="sl-SI" altLang="sl-SI" sz="2800" b="1"/>
              <a:t>2. </a:t>
            </a:r>
            <a:r>
              <a:rPr lang="sl-SI" altLang="sl-SI" sz="2800"/>
              <a:t>Koliko prebivalcev je imela Ljubljana na               začetku 19. stol.?</a:t>
            </a:r>
          </a:p>
          <a:p>
            <a:r>
              <a:rPr lang="sl-SI" altLang="sl-SI" sz="2800" b="1"/>
              <a:t>3.</a:t>
            </a:r>
            <a:r>
              <a:rPr lang="sl-SI" altLang="sl-SI" sz="2800"/>
              <a:t> Kdo Pariz zelo preuredi?</a:t>
            </a:r>
          </a:p>
          <a:p>
            <a:r>
              <a:rPr lang="sl-SI" altLang="sl-SI" sz="2800" b="1"/>
              <a:t>4.</a:t>
            </a:r>
            <a:r>
              <a:rPr lang="sl-SI" altLang="sl-SI" sz="2800"/>
              <a:t> Katero razstavo gosti Pariz?</a:t>
            </a:r>
          </a:p>
          <a:p>
            <a:r>
              <a:rPr lang="sl-SI" altLang="sl-SI" sz="2800" b="1"/>
              <a:t>5. </a:t>
            </a:r>
            <a:r>
              <a:rPr lang="sl-SI" altLang="sl-SI" sz="2800"/>
              <a:t>Katere stranke se razvijejo v VB?</a:t>
            </a:r>
          </a:p>
          <a:p>
            <a:endParaRPr lang="sl-SI" altLang="sl-SI" sz="2800" b="1"/>
          </a:p>
          <a:p>
            <a:endParaRPr lang="sl-SI" altLang="sl-SI" sz="800" b="1"/>
          </a:p>
          <a:p>
            <a:endParaRPr lang="sl-SI" altLang="sl-SI" sz="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Rectangle 12">
            <a:extLst>
              <a:ext uri="{FF2B5EF4-FFF2-40B4-BE49-F238E27FC236}">
                <a16:creationId xmlns:a16="http://schemas.microsoft.com/office/drawing/2014/main" id="{99F32C5B-D6CC-42F1-8916-7A3FE8BD39B4}"/>
              </a:ext>
            </a:extLst>
          </p:cNvPr>
          <p:cNvSpPr>
            <a:spLocks noGrp="1" noChangeArrowheads="1"/>
          </p:cNvSpPr>
          <p:nvPr>
            <p:ph type="title"/>
          </p:nvPr>
        </p:nvSpPr>
        <p:spPr>
          <a:xfrm>
            <a:off x="9324975" y="620713"/>
            <a:ext cx="153988" cy="149225"/>
          </a:xfrm>
        </p:spPr>
        <p:txBody>
          <a:bodyPr/>
          <a:lstStyle/>
          <a:p>
            <a:endParaRPr lang="sl-SI" altLang="sl-SI" sz="4000"/>
          </a:p>
        </p:txBody>
      </p:sp>
      <p:sp>
        <p:nvSpPr>
          <p:cNvPr id="13315" name="Rectangle 3">
            <a:extLst>
              <a:ext uri="{FF2B5EF4-FFF2-40B4-BE49-F238E27FC236}">
                <a16:creationId xmlns:a16="http://schemas.microsoft.com/office/drawing/2014/main" id="{3DC97766-C43A-4709-8BD5-F5C016AFEEA9}"/>
              </a:ext>
            </a:extLst>
          </p:cNvPr>
          <p:cNvSpPr>
            <a:spLocks noGrp="1" noChangeArrowheads="1"/>
          </p:cNvSpPr>
          <p:nvPr>
            <p:ph type="body" sz="half" idx="1"/>
          </p:nvPr>
        </p:nvSpPr>
        <p:spPr>
          <a:xfrm>
            <a:off x="457200" y="1600200"/>
            <a:ext cx="5051425" cy="4533900"/>
          </a:xfrm>
        </p:spPr>
        <p:txBody>
          <a:bodyPr/>
          <a:lstStyle/>
          <a:p>
            <a:pPr>
              <a:buFont typeface="Wingdings" panose="05000000000000000000" pitchFamily="2" charset="2"/>
              <a:buNone/>
            </a:pPr>
            <a:r>
              <a:rPr lang="sl-SI" altLang="sl-SI" sz="2800"/>
              <a:t>   </a:t>
            </a:r>
            <a:r>
              <a:rPr lang="sl-SI" altLang="sl-SI" sz="2400"/>
              <a:t>Sredi 19. stoletja so evropska velemesta prenovili. </a:t>
            </a:r>
          </a:p>
          <a:p>
            <a:pPr>
              <a:buFont typeface="Wingdings" panose="05000000000000000000" pitchFamily="2" charset="2"/>
              <a:buNone/>
            </a:pPr>
            <a:endParaRPr lang="sl-SI" altLang="sl-SI" sz="2400"/>
          </a:p>
          <a:p>
            <a:pPr>
              <a:buFontTx/>
              <a:buChar char="-"/>
            </a:pPr>
            <a:r>
              <a:rPr lang="sl-SI" altLang="sl-SI" sz="2400" b="1"/>
              <a:t>moderne, velike stavbe; </a:t>
            </a:r>
          </a:p>
          <a:p>
            <a:pPr>
              <a:buFontTx/>
              <a:buChar char="-"/>
            </a:pPr>
            <a:r>
              <a:rPr lang="sl-SI" altLang="sl-SI" sz="2400" b="1"/>
              <a:t>tramvaji-----------------------------</a:t>
            </a:r>
          </a:p>
          <a:p>
            <a:pPr>
              <a:buFontTx/>
              <a:buChar char="-"/>
            </a:pPr>
            <a:r>
              <a:rPr lang="sl-SI" altLang="sl-SI" sz="2400" b="1"/>
              <a:t>mestni parki------------------------</a:t>
            </a:r>
          </a:p>
          <a:p>
            <a:pPr>
              <a:buFontTx/>
              <a:buChar char="-"/>
            </a:pPr>
            <a:r>
              <a:rPr lang="sl-SI" altLang="sl-SI" sz="2400" b="1"/>
              <a:t>široke ulice                        </a:t>
            </a:r>
          </a:p>
          <a:p>
            <a:pPr>
              <a:buFontTx/>
              <a:buChar char="-"/>
            </a:pPr>
            <a:r>
              <a:rPr lang="sl-SI" altLang="sl-SI" sz="2400" b="1"/>
              <a:t>ulična razsvetljava---------------</a:t>
            </a:r>
            <a:endParaRPr lang="sl-SI" altLang="sl-SI" sz="2400"/>
          </a:p>
        </p:txBody>
      </p:sp>
      <p:pic>
        <p:nvPicPr>
          <p:cNvPr id="13319" name="Picture 7" descr="vizita_tramvaj">
            <a:extLst>
              <a:ext uri="{FF2B5EF4-FFF2-40B4-BE49-F238E27FC236}">
                <a16:creationId xmlns:a16="http://schemas.microsoft.com/office/drawing/2014/main" id="{69D11984-338F-4E58-BB9A-EFF003B3F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068638"/>
            <a:ext cx="1081087" cy="71913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Pokaži sliko v polni velikosti">
            <a:hlinkClick r:id="rId3"/>
            <a:extLst>
              <a:ext uri="{FF2B5EF4-FFF2-40B4-BE49-F238E27FC236}">
                <a16:creationId xmlns:a16="http://schemas.microsoft.com/office/drawing/2014/main" id="{0C4EBDB7-D116-4468-9371-D3D83E4D9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789363"/>
            <a:ext cx="1079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Pokaži sliko v polni velikosti">
            <a:hlinkClick r:id="rId5"/>
            <a:extLst>
              <a:ext uri="{FF2B5EF4-FFF2-40B4-BE49-F238E27FC236}">
                <a16:creationId xmlns:a16="http://schemas.microsoft.com/office/drawing/2014/main" id="{3451211B-BD42-4AE5-ABAB-17DBC960BB02}"/>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148263" y="4581525"/>
            <a:ext cx="928687" cy="9366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8C65FFA-4C3E-43FA-A18E-BDEF1CA84491}"/>
              </a:ext>
            </a:extLst>
          </p:cNvPr>
          <p:cNvSpPr>
            <a:spLocks noGrp="1" noChangeArrowheads="1"/>
          </p:cNvSpPr>
          <p:nvPr>
            <p:ph type="title"/>
          </p:nvPr>
        </p:nvSpPr>
        <p:spPr/>
        <p:txBody>
          <a:bodyPr/>
          <a:lstStyle/>
          <a:p>
            <a:r>
              <a:rPr lang="sl-SI" altLang="sl-SI"/>
              <a:t>Odgovori</a:t>
            </a:r>
          </a:p>
        </p:txBody>
      </p:sp>
      <p:sp>
        <p:nvSpPr>
          <p:cNvPr id="78851" name="Rectangle 3">
            <a:extLst>
              <a:ext uri="{FF2B5EF4-FFF2-40B4-BE49-F238E27FC236}">
                <a16:creationId xmlns:a16="http://schemas.microsoft.com/office/drawing/2014/main" id="{5AD8ADCC-E793-4F93-BBB1-D3B5EA620E89}"/>
              </a:ext>
            </a:extLst>
          </p:cNvPr>
          <p:cNvSpPr>
            <a:spLocks noGrp="1" noChangeArrowheads="1"/>
          </p:cNvSpPr>
          <p:nvPr>
            <p:ph type="body" idx="1"/>
          </p:nvPr>
        </p:nvSpPr>
        <p:spPr/>
        <p:txBody>
          <a:bodyPr/>
          <a:lstStyle/>
          <a:p>
            <a:pPr>
              <a:lnSpc>
                <a:spcPct val="80000"/>
              </a:lnSpc>
            </a:pPr>
            <a:r>
              <a:rPr lang="sl-SI" altLang="sl-SI" sz="2800" b="1"/>
              <a:t>1.</a:t>
            </a:r>
            <a:r>
              <a:rPr lang="sl-SI" altLang="sl-SI" sz="2800"/>
              <a:t> moderne, velike stavbe,tramvaje, mestne parke, široke ulice, ulično razsvetljavo</a:t>
            </a:r>
          </a:p>
          <a:p>
            <a:pPr>
              <a:lnSpc>
                <a:spcPct val="80000"/>
              </a:lnSpc>
              <a:buFont typeface="Wingdings" panose="05000000000000000000" pitchFamily="2" charset="2"/>
              <a:buNone/>
            </a:pPr>
            <a:endParaRPr lang="sl-SI" altLang="sl-SI" sz="2800"/>
          </a:p>
          <a:p>
            <a:pPr>
              <a:lnSpc>
                <a:spcPct val="80000"/>
              </a:lnSpc>
            </a:pPr>
            <a:r>
              <a:rPr lang="sl-SI" altLang="sl-SI" sz="2800" b="1"/>
              <a:t>2.</a:t>
            </a:r>
            <a:r>
              <a:rPr lang="sl-SI" altLang="sl-SI" sz="2800"/>
              <a:t> 10.000 prebivalcev</a:t>
            </a:r>
          </a:p>
          <a:p>
            <a:pPr>
              <a:lnSpc>
                <a:spcPct val="80000"/>
              </a:lnSpc>
              <a:buFont typeface="Wingdings" panose="05000000000000000000" pitchFamily="2" charset="2"/>
              <a:buNone/>
            </a:pPr>
            <a:endParaRPr lang="sl-SI" altLang="sl-SI" sz="2800"/>
          </a:p>
          <a:p>
            <a:pPr>
              <a:lnSpc>
                <a:spcPct val="80000"/>
              </a:lnSpc>
            </a:pPr>
            <a:r>
              <a:rPr lang="sl-SI" altLang="sl-SI" sz="2800" b="1"/>
              <a:t>3. </a:t>
            </a:r>
            <a:r>
              <a:rPr lang="sl-SI" altLang="sl-SI" sz="2800"/>
              <a:t>Napoleon 3</a:t>
            </a:r>
          </a:p>
          <a:p>
            <a:pPr>
              <a:lnSpc>
                <a:spcPct val="80000"/>
              </a:lnSpc>
            </a:pPr>
            <a:endParaRPr lang="sl-SI" altLang="sl-SI" sz="2800"/>
          </a:p>
          <a:p>
            <a:pPr>
              <a:lnSpc>
                <a:spcPct val="80000"/>
              </a:lnSpc>
            </a:pPr>
            <a:r>
              <a:rPr lang="sl-SI" altLang="sl-SI" sz="2800"/>
              <a:t>4. expo</a:t>
            </a:r>
          </a:p>
          <a:p>
            <a:pPr>
              <a:lnSpc>
                <a:spcPct val="80000"/>
              </a:lnSpc>
            </a:pPr>
            <a:endParaRPr lang="sl-SI" altLang="sl-SI" sz="2800"/>
          </a:p>
          <a:p>
            <a:pPr>
              <a:lnSpc>
                <a:spcPct val="80000"/>
              </a:lnSpc>
            </a:pPr>
            <a:r>
              <a:rPr lang="sl-SI" altLang="sl-SI" sz="2800"/>
              <a:t>5. konservativna, liberalna, delavska</a:t>
            </a:r>
          </a:p>
          <a:p>
            <a:pPr>
              <a:lnSpc>
                <a:spcPct val="80000"/>
              </a:lnSpc>
            </a:pPr>
            <a:endParaRPr lang="sl-SI" altLang="sl-SI" sz="2800"/>
          </a:p>
          <a:p>
            <a:pPr>
              <a:lnSpc>
                <a:spcPct val="80000"/>
              </a:lnSpc>
            </a:pPr>
            <a:endParaRPr lang="sl-SI" altLang="sl-SI"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a:extLst>
              <a:ext uri="{FF2B5EF4-FFF2-40B4-BE49-F238E27FC236}">
                <a16:creationId xmlns:a16="http://schemas.microsoft.com/office/drawing/2014/main" id="{B34A6598-29BF-4D20-9DC0-D3DF45F35DB0}"/>
              </a:ext>
            </a:extLst>
          </p:cNvPr>
          <p:cNvSpPr>
            <a:spLocks noGrp="1" noChangeArrowheads="1"/>
          </p:cNvSpPr>
          <p:nvPr>
            <p:ph type="title"/>
          </p:nvPr>
        </p:nvSpPr>
        <p:spPr/>
        <p:txBody>
          <a:bodyPr/>
          <a:lstStyle/>
          <a:p>
            <a:r>
              <a:rPr lang="sl-SI" altLang="sl-SI" sz="2800" b="1"/>
              <a:t>BERLIN KONEC 19. STOL.</a:t>
            </a:r>
          </a:p>
        </p:txBody>
      </p:sp>
      <p:pic>
        <p:nvPicPr>
          <p:cNvPr id="14340" name="Picture 4">
            <a:extLst>
              <a:ext uri="{FF2B5EF4-FFF2-40B4-BE49-F238E27FC236}">
                <a16:creationId xmlns:a16="http://schemas.microsoft.com/office/drawing/2014/main" id="{96672F92-C83F-48FC-A993-654255A3A0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7025" y="1789113"/>
            <a:ext cx="5948363" cy="415607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A3EBD8F-2CE9-4456-B623-57891F8AB5BB}"/>
              </a:ext>
            </a:extLst>
          </p:cNvPr>
          <p:cNvSpPr>
            <a:spLocks noGrp="1" noChangeArrowheads="1"/>
          </p:cNvSpPr>
          <p:nvPr>
            <p:ph type="ctrTitle"/>
          </p:nvPr>
        </p:nvSpPr>
        <p:spPr>
          <a:xfrm>
            <a:off x="611188" y="476250"/>
            <a:ext cx="7772400" cy="1736725"/>
          </a:xfrm>
        </p:spPr>
        <p:txBody>
          <a:bodyPr/>
          <a:lstStyle/>
          <a:p>
            <a:r>
              <a:rPr lang="sl-SI" altLang="sl-SI"/>
              <a:t>LJUBLJANA</a:t>
            </a:r>
          </a:p>
        </p:txBody>
      </p:sp>
      <p:sp>
        <p:nvSpPr>
          <p:cNvPr id="2051" name="Rectangle 3">
            <a:extLst>
              <a:ext uri="{FF2B5EF4-FFF2-40B4-BE49-F238E27FC236}">
                <a16:creationId xmlns:a16="http://schemas.microsoft.com/office/drawing/2014/main" id="{9782E3E0-6ED1-4B6B-A0B7-F9152B157704}"/>
              </a:ext>
            </a:extLst>
          </p:cNvPr>
          <p:cNvSpPr>
            <a:spLocks noGrp="1" noChangeArrowheads="1"/>
          </p:cNvSpPr>
          <p:nvPr>
            <p:ph type="subTitle" idx="1"/>
          </p:nvPr>
        </p:nvSpPr>
        <p:spPr>
          <a:xfrm>
            <a:off x="6877050" y="5445125"/>
            <a:ext cx="144463" cy="123825"/>
          </a:xfrm>
        </p:spPr>
        <p:txBody>
          <a:bodyPr/>
          <a:lstStyle/>
          <a:p>
            <a:pPr>
              <a:lnSpc>
                <a:spcPct val="80000"/>
              </a:lnSpc>
            </a:pPr>
            <a:endParaRPr lang="sl-SI" altLang="sl-SI" sz="2800"/>
          </a:p>
        </p:txBody>
      </p:sp>
      <p:pic>
        <p:nvPicPr>
          <p:cNvPr id="2053" name="Picture 5" descr="salzburg1">
            <a:extLst>
              <a:ext uri="{FF2B5EF4-FFF2-40B4-BE49-F238E27FC236}">
                <a16:creationId xmlns:a16="http://schemas.microsoft.com/office/drawing/2014/main" id="{2B0F329C-AB3B-4609-9D28-C58F41A2F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420938"/>
            <a:ext cx="5184775" cy="30702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rg francoske revolucije z obeliskom, posvečenim spominu na Ilirske province.">
            <a:extLst>
              <a:ext uri="{FF2B5EF4-FFF2-40B4-BE49-F238E27FC236}">
                <a16:creationId xmlns:a16="http://schemas.microsoft.com/office/drawing/2014/main" id="{B27EE7E8-E123-4905-87C6-6719D7E5D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437063"/>
            <a:ext cx="2667000" cy="1781175"/>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a:extLst>
              <a:ext uri="{FF2B5EF4-FFF2-40B4-BE49-F238E27FC236}">
                <a16:creationId xmlns:a16="http://schemas.microsoft.com/office/drawing/2014/main" id="{B6A48B6E-A0D9-4E42-BEEC-612ABF03F635}"/>
              </a:ext>
            </a:extLst>
          </p:cNvPr>
          <p:cNvSpPr>
            <a:spLocks noChangeArrowheads="1"/>
          </p:cNvSpPr>
          <p:nvPr/>
        </p:nvSpPr>
        <p:spPr bwMode="auto">
          <a:xfrm>
            <a:off x="611188" y="6308725"/>
            <a:ext cx="639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1400"/>
              <a:t>Trg francoske revolucije z obeliskom, posvečenim spominu na Ilirske province.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38DF31-CF39-4281-8B3D-6F92CB4828D1}"/>
              </a:ext>
            </a:extLst>
          </p:cNvPr>
          <p:cNvSpPr>
            <a:spLocks noGrp="1" noChangeArrowheads="1"/>
          </p:cNvSpPr>
          <p:nvPr>
            <p:ph type="title"/>
          </p:nvPr>
        </p:nvSpPr>
        <p:spPr/>
        <p:txBody>
          <a:bodyPr/>
          <a:lstStyle/>
          <a:p>
            <a:r>
              <a:rPr lang="sl-SI" altLang="sl-SI" sz="2800" b="1"/>
              <a:t>ZGODNJI ZAČETKI 19. STOL.</a:t>
            </a:r>
          </a:p>
        </p:txBody>
      </p:sp>
      <p:sp>
        <p:nvSpPr>
          <p:cNvPr id="3075" name="Rectangle 3">
            <a:extLst>
              <a:ext uri="{FF2B5EF4-FFF2-40B4-BE49-F238E27FC236}">
                <a16:creationId xmlns:a16="http://schemas.microsoft.com/office/drawing/2014/main" id="{032E725D-2F3C-45B2-B812-1810A65069B8}"/>
              </a:ext>
            </a:extLst>
          </p:cNvPr>
          <p:cNvSpPr>
            <a:spLocks noGrp="1" noChangeArrowheads="1"/>
          </p:cNvSpPr>
          <p:nvPr>
            <p:ph type="body" idx="1"/>
          </p:nvPr>
        </p:nvSpPr>
        <p:spPr/>
        <p:txBody>
          <a:bodyPr/>
          <a:lstStyle/>
          <a:p>
            <a:r>
              <a:rPr lang="sl-SI" altLang="sl-SI" sz="2800" b="1">
                <a:latin typeface="Arial" panose="020B0604020202020204" pitchFamily="34" charset="0"/>
              </a:rPr>
              <a:t>1804</a:t>
            </a:r>
            <a:r>
              <a:rPr lang="sl-SI" altLang="sl-SI" sz="2800">
                <a:latin typeface="Arial" panose="020B0604020202020204" pitchFamily="34" charset="0"/>
              </a:rPr>
              <a:t> Ljubljana ima 10.000 prebivalcev, 170 gostiln in 15 kavarn. </a:t>
            </a:r>
          </a:p>
          <a:p>
            <a:r>
              <a:rPr lang="sl-SI" altLang="sl-SI" sz="2800" b="1">
                <a:latin typeface="Arial" panose="020B0604020202020204" pitchFamily="34" charset="0"/>
              </a:rPr>
              <a:t>1809-1813</a:t>
            </a:r>
            <a:r>
              <a:rPr lang="sl-SI" altLang="sl-SI" sz="2800">
                <a:latin typeface="Arial" panose="020B0604020202020204" pitchFamily="34" charset="0"/>
              </a:rPr>
              <a:t> V Ljubljano pridejo Francozi in Ljubljana postane glavno mesto Ilirskih provinc. V upravi, šolstvu in kulturnem življenju se uveljavi slovenski jezik. Francozi odprejo prvo visoko šolo, imenovano École centrale (Centralna</a:t>
            </a:r>
            <a:r>
              <a:rPr lang="sl-SI" altLang="sl-SI" sz="2800"/>
              <a:t> šola</a:t>
            </a:r>
            <a:r>
              <a:rPr lang="sl-SI" altLang="sl-SI" sz="2800">
                <a:latin typeface="Arial" panose="020B0604020202020204" pitchFamily="34" charset="0"/>
              </a:rPr>
              <a:t>). Ljubljana kot edino nefrancosko mesto Napoleonu postavi spomenik. Francozi zasadijo prvi drevored.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49FD15-BE79-40BB-B8E6-28FE52FB843C}"/>
              </a:ext>
            </a:extLst>
          </p:cNvPr>
          <p:cNvSpPr>
            <a:spLocks noGrp="1" noChangeArrowheads="1"/>
          </p:cNvSpPr>
          <p:nvPr>
            <p:ph type="title"/>
          </p:nvPr>
        </p:nvSpPr>
        <p:spPr/>
        <p:txBody>
          <a:bodyPr/>
          <a:lstStyle/>
          <a:p>
            <a:r>
              <a:rPr lang="sl-SI" altLang="sl-SI" sz="2800" b="1"/>
              <a:t>PRVA POLOVICA 19. STOL.</a:t>
            </a:r>
          </a:p>
        </p:txBody>
      </p:sp>
      <p:sp>
        <p:nvSpPr>
          <p:cNvPr id="4099" name="Rectangle 3">
            <a:extLst>
              <a:ext uri="{FF2B5EF4-FFF2-40B4-BE49-F238E27FC236}">
                <a16:creationId xmlns:a16="http://schemas.microsoft.com/office/drawing/2014/main" id="{48A57459-7883-4C89-AE6D-2598D1B92B8D}"/>
              </a:ext>
            </a:extLst>
          </p:cNvPr>
          <p:cNvSpPr>
            <a:spLocks noGrp="1" noChangeArrowheads="1"/>
          </p:cNvSpPr>
          <p:nvPr>
            <p:ph type="body" idx="1"/>
          </p:nvPr>
        </p:nvSpPr>
        <p:spPr/>
        <p:txBody>
          <a:bodyPr/>
          <a:lstStyle/>
          <a:p>
            <a:pPr>
              <a:lnSpc>
                <a:spcPct val="80000"/>
              </a:lnSpc>
            </a:pPr>
            <a:r>
              <a:rPr lang="sl-SI" altLang="sl-SI" sz="2800">
                <a:latin typeface="Arial" panose="020B0604020202020204" pitchFamily="34" charset="0"/>
              </a:rPr>
              <a:t>V Ljubljani živi in dela najpomembnejši slovenski pesnik France Prešeren, ki je avtor današnje slovenske himne. Slovenska književnost takrat doseže evropski nivo. </a:t>
            </a:r>
          </a:p>
          <a:p>
            <a:pPr>
              <a:lnSpc>
                <a:spcPct val="80000"/>
              </a:lnSpc>
            </a:pPr>
            <a:r>
              <a:rPr lang="sl-SI" altLang="sl-SI" sz="2800" b="1">
                <a:latin typeface="Arial" panose="020B0604020202020204" pitchFamily="34" charset="0"/>
              </a:rPr>
              <a:t>1821</a:t>
            </a:r>
            <a:r>
              <a:rPr lang="sl-SI" altLang="sl-SI" sz="2800">
                <a:latin typeface="Arial" panose="020B0604020202020204" pitchFamily="34" charset="0"/>
              </a:rPr>
              <a:t> Kongres svete alianse je Ljubljano vpisal v mednarodno zgodovino. Udeležil se ga je celo ruski car Aleksander I. Mesto so v ta namen zelo polepšali. </a:t>
            </a:r>
          </a:p>
          <a:p>
            <a:pPr>
              <a:lnSpc>
                <a:spcPct val="80000"/>
              </a:lnSpc>
            </a:pPr>
            <a:r>
              <a:rPr lang="sl-SI" altLang="sl-SI" sz="2800" b="1">
                <a:latin typeface="Arial" panose="020B0604020202020204" pitchFamily="34" charset="0"/>
              </a:rPr>
              <a:t>1843</a:t>
            </a:r>
            <a:r>
              <a:rPr lang="sl-SI" altLang="sl-SI" sz="2800">
                <a:latin typeface="Arial" panose="020B0604020202020204" pitchFamily="34" charset="0"/>
              </a:rPr>
              <a:t> Izhajati začnejo Bleiweisove Novice, prvi stalni slovenski časopis. </a:t>
            </a:r>
          </a:p>
          <a:p>
            <a:pPr>
              <a:lnSpc>
                <a:spcPct val="80000"/>
              </a:lnSpc>
            </a:pPr>
            <a:r>
              <a:rPr lang="sl-SI" altLang="sl-SI" sz="2800" b="1">
                <a:latin typeface="Arial" panose="020B0604020202020204" pitchFamily="34" charset="0"/>
              </a:rPr>
              <a:t>1849</a:t>
            </a:r>
            <a:r>
              <a:rPr lang="sl-SI" altLang="sl-SI" sz="2800">
                <a:latin typeface="Arial" panose="020B0604020202020204" pitchFamily="34" charset="0"/>
              </a:rPr>
              <a:t> Z Dunaja pripelje v Ljubljano prvi vlak, iz Trsta pa leta 1857. </a:t>
            </a:r>
          </a:p>
          <a:p>
            <a:pPr>
              <a:lnSpc>
                <a:spcPct val="80000"/>
              </a:lnSpc>
            </a:pPr>
            <a:endParaRPr lang="sl-SI" altLang="sl-SI" sz="28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74AC80-1429-4471-A4EC-6DC5D9254CCA}"/>
              </a:ext>
            </a:extLst>
          </p:cNvPr>
          <p:cNvSpPr>
            <a:spLocks noGrp="1" noChangeArrowheads="1"/>
          </p:cNvSpPr>
          <p:nvPr>
            <p:ph type="title"/>
          </p:nvPr>
        </p:nvSpPr>
        <p:spPr/>
        <p:txBody>
          <a:bodyPr/>
          <a:lstStyle/>
          <a:p>
            <a:r>
              <a:rPr lang="sl-SI" altLang="sl-SI" sz="2800" b="1"/>
              <a:t>KASNEJŠE OBDOBJE 19. STOL.</a:t>
            </a:r>
          </a:p>
        </p:txBody>
      </p:sp>
      <p:sp>
        <p:nvSpPr>
          <p:cNvPr id="5123" name="Rectangle 3">
            <a:extLst>
              <a:ext uri="{FF2B5EF4-FFF2-40B4-BE49-F238E27FC236}">
                <a16:creationId xmlns:a16="http://schemas.microsoft.com/office/drawing/2014/main" id="{817F75BE-338A-4343-A10F-59863CF603F3}"/>
              </a:ext>
            </a:extLst>
          </p:cNvPr>
          <p:cNvSpPr>
            <a:spLocks noGrp="1" noChangeArrowheads="1"/>
          </p:cNvSpPr>
          <p:nvPr>
            <p:ph type="body" idx="1"/>
          </p:nvPr>
        </p:nvSpPr>
        <p:spPr/>
        <p:txBody>
          <a:bodyPr/>
          <a:lstStyle/>
          <a:p>
            <a:r>
              <a:rPr lang="sl-SI" altLang="sl-SI" sz="2800" b="1">
                <a:latin typeface="Arial" panose="020B0604020202020204" pitchFamily="34" charset="0"/>
              </a:rPr>
              <a:t>1881</a:t>
            </a:r>
            <a:r>
              <a:rPr lang="sl-SI" altLang="sl-SI" sz="2800">
                <a:latin typeface="Arial" panose="020B0604020202020204" pitchFamily="34" charset="0"/>
              </a:rPr>
              <a:t> Na Kongresnem trgu zagori prva žarnica. </a:t>
            </a:r>
          </a:p>
          <a:p>
            <a:r>
              <a:rPr lang="sl-SI" altLang="sl-SI" sz="2800" b="1">
                <a:latin typeface="Arial" panose="020B0604020202020204" pitchFamily="34" charset="0"/>
              </a:rPr>
              <a:t>1890</a:t>
            </a:r>
            <a:r>
              <a:rPr lang="sl-SI" altLang="sl-SI" sz="2800">
                <a:latin typeface="Arial" panose="020B0604020202020204" pitchFamily="34" charset="0"/>
              </a:rPr>
              <a:t> Izgradnja mestnega vodovoda. </a:t>
            </a:r>
          </a:p>
          <a:p>
            <a:r>
              <a:rPr lang="sl-SI" altLang="sl-SI" sz="2800" b="1">
                <a:latin typeface="Arial" panose="020B0604020202020204" pitchFamily="34" charset="0"/>
              </a:rPr>
              <a:t>1895</a:t>
            </a:r>
            <a:r>
              <a:rPr lang="sl-SI" altLang="sl-SI" sz="2800">
                <a:latin typeface="Arial" panose="020B0604020202020204" pitchFamily="34" charset="0"/>
              </a:rPr>
              <a:t> 14. aprila mesto ponovno prizadene potres. Mesto obnavljajo Avstrijci in ga obogatijo s secesijskimi poslopji. </a:t>
            </a:r>
          </a:p>
          <a:p>
            <a:r>
              <a:rPr lang="sl-SI" altLang="sl-SI" sz="2800" b="1">
                <a:latin typeface="Arial" panose="020B0604020202020204" pitchFamily="34" charset="0"/>
              </a:rPr>
              <a:t>1897</a:t>
            </a:r>
            <a:r>
              <a:rPr lang="sl-SI" altLang="sl-SI" sz="2800">
                <a:latin typeface="Arial" panose="020B0604020202020204" pitchFamily="34" charset="0"/>
              </a:rPr>
              <a:t> V Ljubljani zazvoni prvi telefon. </a:t>
            </a:r>
          </a:p>
          <a:p>
            <a:r>
              <a:rPr lang="sl-SI" altLang="sl-SI" sz="2800" b="1">
                <a:latin typeface="Arial" panose="020B0604020202020204" pitchFamily="34" charset="0"/>
              </a:rPr>
              <a:t>1901</a:t>
            </a:r>
            <a:r>
              <a:rPr lang="sl-SI" altLang="sl-SI" sz="2800">
                <a:latin typeface="Arial" panose="020B0604020202020204" pitchFamily="34" charset="0"/>
              </a:rPr>
              <a:t> Po ljubljanskih ulicah začne 6. septembra voziti tramvaj, ki neslavno konča v 50. letih istega stoletja.</a:t>
            </a:r>
          </a:p>
          <a:p>
            <a:endParaRPr lang="sl-SI" altLang="sl-SI" sz="2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C1B94E3-C906-4C9E-BAE1-26211EBD7E43}"/>
              </a:ext>
            </a:extLst>
          </p:cNvPr>
          <p:cNvSpPr>
            <a:spLocks noGrp="1" noChangeArrowheads="1"/>
          </p:cNvSpPr>
          <p:nvPr>
            <p:ph type="title"/>
          </p:nvPr>
        </p:nvSpPr>
        <p:spPr/>
        <p:txBody>
          <a:bodyPr/>
          <a:lstStyle/>
          <a:p>
            <a:r>
              <a:rPr lang="sl-SI" altLang="sl-SI"/>
              <a:t>PARIZ</a:t>
            </a:r>
          </a:p>
        </p:txBody>
      </p:sp>
      <p:pic>
        <p:nvPicPr>
          <p:cNvPr id="6149" name="Picture 5" descr="img-8059ed">
            <a:extLst>
              <a:ext uri="{FF2B5EF4-FFF2-40B4-BE49-F238E27FC236}">
                <a16:creationId xmlns:a16="http://schemas.microsoft.com/office/drawing/2014/main" id="{D70A3CA9-11C5-43CE-8994-BBAFD0DBEA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00563" y="1484313"/>
            <a:ext cx="3695700" cy="277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2" name="Picture 8" descr="300px-BismarckundNapoleonIII">
            <a:hlinkClick r:id="rId3"/>
            <a:extLst>
              <a:ext uri="{FF2B5EF4-FFF2-40B4-BE49-F238E27FC236}">
                <a16:creationId xmlns:a16="http://schemas.microsoft.com/office/drawing/2014/main" id="{75775EFD-EE1E-4149-B96B-4D85D401567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79613" y="3429000"/>
            <a:ext cx="3382962" cy="2108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4" name="Rectangle 10">
            <a:extLst>
              <a:ext uri="{FF2B5EF4-FFF2-40B4-BE49-F238E27FC236}">
                <a16:creationId xmlns:a16="http://schemas.microsoft.com/office/drawing/2014/main" id="{B13B27F3-F44E-4100-BE94-62B13578545A}"/>
              </a:ext>
            </a:extLst>
          </p:cNvPr>
          <p:cNvSpPr>
            <a:spLocks noChangeArrowheads="1"/>
          </p:cNvSpPr>
          <p:nvPr/>
        </p:nvSpPr>
        <p:spPr bwMode="auto">
          <a:xfrm>
            <a:off x="1258888" y="5872163"/>
            <a:ext cx="4991100" cy="3143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1400"/>
              <a:t>Napoleon III. v pogovoru z Bismarcom po porazu pri Sedanu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2B3896-AE5B-4657-A2AC-DCEABFC32EB1}"/>
              </a:ext>
            </a:extLst>
          </p:cNvPr>
          <p:cNvSpPr>
            <a:spLocks noGrp="1" noChangeArrowheads="1"/>
          </p:cNvSpPr>
          <p:nvPr>
            <p:ph type="title"/>
          </p:nvPr>
        </p:nvSpPr>
        <p:spPr>
          <a:xfrm>
            <a:off x="9467850" y="1557338"/>
            <a:ext cx="77788" cy="107950"/>
          </a:xfrm>
        </p:spPr>
        <p:txBody>
          <a:bodyPr/>
          <a:lstStyle/>
          <a:p>
            <a:endParaRPr lang="sl-SI" altLang="sl-SI" sz="4000"/>
          </a:p>
        </p:txBody>
      </p:sp>
      <p:sp>
        <p:nvSpPr>
          <p:cNvPr id="7171" name="Rectangle 3">
            <a:extLst>
              <a:ext uri="{FF2B5EF4-FFF2-40B4-BE49-F238E27FC236}">
                <a16:creationId xmlns:a16="http://schemas.microsoft.com/office/drawing/2014/main" id="{BF2961B9-BB0F-40F9-B144-14BE9CA39CDB}"/>
              </a:ext>
            </a:extLst>
          </p:cNvPr>
          <p:cNvSpPr>
            <a:spLocks noGrp="1" noChangeArrowheads="1"/>
          </p:cNvSpPr>
          <p:nvPr>
            <p:ph type="body" idx="1"/>
          </p:nvPr>
        </p:nvSpPr>
        <p:spPr/>
        <p:txBody>
          <a:bodyPr/>
          <a:lstStyle/>
          <a:p>
            <a:pPr>
              <a:lnSpc>
                <a:spcPct val="90000"/>
              </a:lnSpc>
            </a:pPr>
            <a:r>
              <a:rPr lang="sl-SI" altLang="sl-SI" sz="2800">
                <a:latin typeface="Arial" panose="020B0604020202020204" pitchFamily="34" charset="0"/>
              </a:rPr>
              <a:t>V obdobjih industrijske revolucije je Pariz doživel največji razvoj v svoji zgodovini. </a:t>
            </a:r>
          </a:p>
          <a:p>
            <a:pPr>
              <a:lnSpc>
                <a:spcPct val="90000"/>
              </a:lnSpc>
            </a:pPr>
            <a:r>
              <a:rPr lang="sl-SI" altLang="sl-SI" sz="2800">
                <a:latin typeface="Arial" panose="020B0604020202020204" pitchFamily="34" charset="0"/>
              </a:rPr>
              <a:t>Mesto je bilo podvrženo masovni predelavi pod Napoleonom III. in njegovim prefektom , ki je dal izravnati celotna okrožja in ustvariti omrežje širokih avenij in neoklasicističnih pročelij modernega Pariza. Program »Haussmannizacije« je bil narediti mesto bolj lepo in čisto za njegove prebivalce, kot tudi pridobiti na uporabi vojske pri zatiranju možnih kasnejših uporov ali revolucij.</a:t>
            </a:r>
          </a:p>
        </p:txBody>
      </p:sp>
    </p:spTree>
  </p:cSld>
  <p:clrMapOvr>
    <a:masterClrMapping/>
  </p:clrMapOvr>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gitalne pike">
  <a:themeElements>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ne pik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gitalne pik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ne pik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ne pik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ne pik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ne pik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ne pik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ne pik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ne pik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gljanje">
  <a:themeElements>
    <a:clrScheme name="Migljanj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Migljanj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igljanje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Migljanj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Migljanje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Migljanje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Migljanje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Migljanje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Migljanje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Migljanje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Migljanje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kipno delo">
  <a:themeElements>
    <a:clrScheme name="Ekipno delo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Ekipno del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kipno delo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Ekipno delo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Ekipno delo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Ekipno delo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Ekipno delo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Ekipno delo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Ekipno delo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Ekipno delo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Ekipno delo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lic zastora">
  <a:themeElements>
    <a:clrScheme name="Klic zastora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Klic zasto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lic zastora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Klic zastora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Klic zastora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Klic zastora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Klic zastora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Klic zastora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Klic zastora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Klic zastora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Klic zastora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On-screen Show (4:3)</PresentationFormat>
  <Paragraphs>77</Paragraphs>
  <Slides>20</Slides>
  <Notes>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2</vt:i4>
      </vt:variant>
      <vt:variant>
        <vt:lpstr>Slide Titles</vt:lpstr>
      </vt:variant>
      <vt:variant>
        <vt:i4>20</vt:i4>
      </vt:variant>
    </vt:vector>
  </HeadingPairs>
  <TitlesOfParts>
    <vt:vector size="33" baseType="lpstr">
      <vt:lpstr>MS Mincho</vt:lpstr>
      <vt:lpstr>Arial</vt:lpstr>
      <vt:lpstr>Garamond</vt:lpstr>
      <vt:lpstr>Tahoma</vt:lpstr>
      <vt:lpstr>Verdana</vt:lpstr>
      <vt:lpstr>Wingdings</vt:lpstr>
      <vt:lpstr>Globus</vt:lpstr>
      <vt:lpstr>Digitalne pike</vt:lpstr>
      <vt:lpstr>Migljanje</vt:lpstr>
      <vt:lpstr>Ekipno delo</vt:lpstr>
      <vt:lpstr>Klic zastora</vt:lpstr>
      <vt:lpstr>Grafikon</vt:lpstr>
      <vt:lpstr>Photo Editor fotografija</vt:lpstr>
      <vt:lpstr>Blišč in beda novega industrijskega sveta</vt:lpstr>
      <vt:lpstr>PowerPoint Presentation</vt:lpstr>
      <vt:lpstr>BERLIN KONEC 19. STOL.</vt:lpstr>
      <vt:lpstr>LJUBLJANA</vt:lpstr>
      <vt:lpstr>ZGODNJI ZAČETKI 19. STOL.</vt:lpstr>
      <vt:lpstr>PRVA POLOVICA 19. STOL.</vt:lpstr>
      <vt:lpstr>KASNEJŠE OBDOBJE 19. STOL.</vt:lpstr>
      <vt:lpstr>PARIZ</vt:lpstr>
      <vt:lpstr>PowerPoint Presentation</vt:lpstr>
      <vt:lpstr>PowerPoint Presentation</vt:lpstr>
      <vt:lpstr>Demografski razvoj Pariza</vt:lpstr>
      <vt:lpstr>LONDON</vt:lpstr>
      <vt:lpstr>PowerPoint Presentation</vt:lpstr>
      <vt:lpstr>PowerPoint Presentation</vt:lpstr>
      <vt:lpstr>PowerPoint Presentation</vt:lpstr>
      <vt:lpstr>Zanimivosti</vt:lpstr>
      <vt:lpstr>Viri</vt:lpstr>
      <vt:lpstr>HVALA ZA POZORNOST</vt:lpstr>
      <vt:lpstr>Vprašanja</vt:lpstr>
      <vt:lpstr>Odgovori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2019-06-03T09:14:43Z</dcterms:created>
  <dcterms:modified xsi:type="dcterms:W3CDTF">2019-06-03T09:14:44Z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