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sldIdLst>
    <p:sldId id="256" r:id="rId2"/>
    <p:sldId id="257" r:id="rId3"/>
    <p:sldId id="258" r:id="rId4"/>
    <p:sldId id="259" r:id="rId5"/>
    <p:sldId id="260" r:id="rId6"/>
    <p:sldId id="268" r:id="rId7"/>
    <p:sldId id="261" r:id="rId8"/>
    <p:sldId id="262" r:id="rId9"/>
    <p:sldId id="263" r:id="rId10"/>
    <p:sldId id="264" r:id="rId11"/>
    <p:sldId id="265" r:id="rId12"/>
    <p:sldId id="266" r:id="rId13"/>
    <p:sldId id="267" r:id="rId14"/>
  </p:sldIdLst>
  <p:sldSz cx="9144000" cy="6858000" type="screen4x3"/>
  <p:notesSz cx="6858000" cy="9144000"/>
  <p:defaultTextStyle>
    <a:defPPr>
      <a:defRPr lang="sl-SI"/>
    </a:defPPr>
    <a:lvl1pPr algn="l" rtl="0" fontAlgn="base">
      <a:spcBef>
        <a:spcPct val="0"/>
      </a:spcBef>
      <a:spcAft>
        <a:spcPct val="0"/>
      </a:spcAft>
      <a:defRPr kern="1200">
        <a:solidFill>
          <a:schemeClr val="tx1"/>
        </a:solidFill>
        <a:latin typeface="Constantia" panose="02030602050306030303"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onstantia" panose="02030602050306030303"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onstantia" panose="02030602050306030303"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onstantia" panose="02030602050306030303"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onstantia" panose="02030602050306030303"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Constantia" panose="02030602050306030303"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Constantia" panose="02030602050306030303"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Constantia" panose="02030602050306030303"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Constantia" panose="02030602050306030303"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E1DC"/>
    <a:srgbClr val="7C3B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73" autoAdjust="0"/>
  </p:normalViewPr>
  <p:slideViewPr>
    <p:cSldViewPr>
      <p:cViewPr varScale="1">
        <p:scale>
          <a:sx n="69" d="100"/>
          <a:sy n="69" d="100"/>
        </p:scale>
        <p:origin x="-140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9" name="Naslov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sl-SI"/>
              <a:t>Kliknite, če želite urediti slog naslova matrice</a:t>
            </a:r>
            <a:endParaRPr lang="en-US"/>
          </a:p>
        </p:txBody>
      </p:sp>
      <p:sp>
        <p:nvSpPr>
          <p:cNvPr id="17" name="Podnaslov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sl-SI"/>
              <a:t>Kliknite, če želite urediti slog podnaslova matrice</a:t>
            </a:r>
            <a:endParaRPr lang="en-US"/>
          </a:p>
        </p:txBody>
      </p:sp>
      <p:sp>
        <p:nvSpPr>
          <p:cNvPr id="4" name="Ograda datuma 29">
            <a:extLst>
              <a:ext uri="{FF2B5EF4-FFF2-40B4-BE49-F238E27FC236}">
                <a16:creationId xmlns:a16="http://schemas.microsoft.com/office/drawing/2014/main" id="{AD50BDDE-4D20-4089-BC40-670A2BA7BD8A}"/>
              </a:ext>
            </a:extLst>
          </p:cNvPr>
          <p:cNvSpPr>
            <a:spLocks noGrp="1"/>
          </p:cNvSpPr>
          <p:nvPr>
            <p:ph type="dt" sz="half" idx="10"/>
          </p:nvPr>
        </p:nvSpPr>
        <p:spPr/>
        <p:txBody>
          <a:bodyPr/>
          <a:lstStyle>
            <a:lvl1pPr>
              <a:defRPr/>
            </a:lvl1pPr>
          </a:lstStyle>
          <a:p>
            <a:pPr>
              <a:defRPr/>
            </a:pPr>
            <a:fld id="{FCA114E2-1AD7-4E71-B51F-648701241B32}" type="datetimeFigureOut">
              <a:rPr lang="sl-SI"/>
              <a:pPr>
                <a:defRPr/>
              </a:pPr>
              <a:t>3. 06. 2019</a:t>
            </a:fld>
            <a:endParaRPr lang="sl-SI"/>
          </a:p>
        </p:txBody>
      </p:sp>
      <p:sp>
        <p:nvSpPr>
          <p:cNvPr id="5" name="Ograda noge 18">
            <a:extLst>
              <a:ext uri="{FF2B5EF4-FFF2-40B4-BE49-F238E27FC236}">
                <a16:creationId xmlns:a16="http://schemas.microsoft.com/office/drawing/2014/main" id="{010A9A3C-11EA-437C-97DD-51081B38D061}"/>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26">
            <a:extLst>
              <a:ext uri="{FF2B5EF4-FFF2-40B4-BE49-F238E27FC236}">
                <a16:creationId xmlns:a16="http://schemas.microsoft.com/office/drawing/2014/main" id="{BC6C4478-5A08-4F25-98E1-99A31B0BEFC5}"/>
              </a:ext>
            </a:extLst>
          </p:cNvPr>
          <p:cNvSpPr>
            <a:spLocks noGrp="1"/>
          </p:cNvSpPr>
          <p:nvPr>
            <p:ph type="sldNum" sz="quarter" idx="12"/>
          </p:nvPr>
        </p:nvSpPr>
        <p:spPr/>
        <p:txBody>
          <a:bodyPr/>
          <a:lstStyle>
            <a:lvl1pPr>
              <a:defRPr>
                <a:solidFill>
                  <a:srgbClr val="0B0B0B"/>
                </a:solidFill>
              </a:defRPr>
            </a:lvl1pPr>
          </a:lstStyle>
          <a:p>
            <a:fld id="{8E09F30D-3D03-4E27-8BE0-1ED07226899E}" type="slidenum">
              <a:rPr lang="sl-SI" altLang="sl-SI"/>
              <a:pPr/>
              <a:t>‹#›</a:t>
            </a:fld>
            <a:endParaRPr lang="sl-SI" altLang="sl-SI"/>
          </a:p>
        </p:txBody>
      </p:sp>
    </p:spTree>
    <p:extLst>
      <p:ext uri="{BB962C8B-B14F-4D97-AF65-F5344CB8AC3E}">
        <p14:creationId xmlns:p14="http://schemas.microsoft.com/office/powerpoint/2010/main" val="294323669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endParaRPr lang="en-US"/>
          </a:p>
        </p:txBody>
      </p:sp>
      <p:sp>
        <p:nvSpPr>
          <p:cNvPr id="3" name="Ograda navpičnega besedila 2"/>
          <p:cNvSpPr>
            <a:spLocks noGrp="1"/>
          </p:cNvSpPr>
          <p:nvPr>
            <p:ph type="body" orient="vert" idx="1"/>
          </p:nvPr>
        </p:nvSpPr>
        <p:spPr/>
        <p:txBody>
          <a:bodyPr vert="eaVert"/>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4" name="Ograda datuma 9">
            <a:extLst>
              <a:ext uri="{FF2B5EF4-FFF2-40B4-BE49-F238E27FC236}">
                <a16:creationId xmlns:a16="http://schemas.microsoft.com/office/drawing/2014/main" id="{D4D250A7-64D7-46B3-88E3-07FBA8259ECB}"/>
              </a:ext>
            </a:extLst>
          </p:cNvPr>
          <p:cNvSpPr>
            <a:spLocks noGrp="1"/>
          </p:cNvSpPr>
          <p:nvPr>
            <p:ph type="dt" sz="half" idx="10"/>
          </p:nvPr>
        </p:nvSpPr>
        <p:spPr/>
        <p:txBody>
          <a:bodyPr/>
          <a:lstStyle>
            <a:lvl1pPr>
              <a:defRPr/>
            </a:lvl1pPr>
          </a:lstStyle>
          <a:p>
            <a:pPr>
              <a:defRPr/>
            </a:pPr>
            <a:fld id="{4687CBCC-2558-4156-BB24-697346543295}" type="datetimeFigureOut">
              <a:rPr lang="sl-SI"/>
              <a:pPr>
                <a:defRPr/>
              </a:pPr>
              <a:t>3. 06. 2019</a:t>
            </a:fld>
            <a:endParaRPr lang="sl-SI"/>
          </a:p>
        </p:txBody>
      </p:sp>
      <p:sp>
        <p:nvSpPr>
          <p:cNvPr id="5" name="Ograda noge 21">
            <a:extLst>
              <a:ext uri="{FF2B5EF4-FFF2-40B4-BE49-F238E27FC236}">
                <a16:creationId xmlns:a16="http://schemas.microsoft.com/office/drawing/2014/main" id="{B4E7387B-E920-4CAC-B976-69E183830AA6}"/>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17">
            <a:extLst>
              <a:ext uri="{FF2B5EF4-FFF2-40B4-BE49-F238E27FC236}">
                <a16:creationId xmlns:a16="http://schemas.microsoft.com/office/drawing/2014/main" id="{6381BD80-6D1F-4E7B-89C6-8A42258DA0FA}"/>
              </a:ext>
            </a:extLst>
          </p:cNvPr>
          <p:cNvSpPr>
            <a:spLocks noGrp="1"/>
          </p:cNvSpPr>
          <p:nvPr>
            <p:ph type="sldNum" sz="quarter" idx="12"/>
          </p:nvPr>
        </p:nvSpPr>
        <p:spPr/>
        <p:txBody>
          <a:bodyPr/>
          <a:lstStyle>
            <a:lvl1pPr>
              <a:defRPr/>
            </a:lvl1pPr>
          </a:lstStyle>
          <a:p>
            <a:fld id="{0E897D1A-C3BF-4C79-84D5-E3AE44ED6BE9}" type="slidenum">
              <a:rPr lang="sl-SI" altLang="sl-SI"/>
              <a:pPr/>
              <a:t>‹#›</a:t>
            </a:fld>
            <a:endParaRPr lang="sl-SI" altLang="sl-SI"/>
          </a:p>
        </p:txBody>
      </p:sp>
    </p:spTree>
    <p:extLst>
      <p:ext uri="{BB962C8B-B14F-4D97-AF65-F5344CB8AC3E}">
        <p14:creationId xmlns:p14="http://schemas.microsoft.com/office/powerpoint/2010/main" val="2272771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914401"/>
            <a:ext cx="2057400" cy="5211763"/>
          </a:xfrm>
        </p:spPr>
        <p:txBody>
          <a:bodyPr vert="eaVert"/>
          <a:lstStyle/>
          <a:p>
            <a:r>
              <a:rPr lang="sl-SI"/>
              <a:t>Kliknite, če želite urediti slog naslova matrice</a:t>
            </a:r>
            <a:endParaRPr lang="en-US"/>
          </a:p>
        </p:txBody>
      </p:sp>
      <p:sp>
        <p:nvSpPr>
          <p:cNvPr id="3" name="Ograda navpičnega besedila 2"/>
          <p:cNvSpPr>
            <a:spLocks noGrp="1"/>
          </p:cNvSpPr>
          <p:nvPr>
            <p:ph type="body" orient="vert" idx="1"/>
          </p:nvPr>
        </p:nvSpPr>
        <p:spPr>
          <a:xfrm>
            <a:off x="457200" y="914401"/>
            <a:ext cx="6019800" cy="5211763"/>
          </a:xfrm>
        </p:spPr>
        <p:txBody>
          <a:bodyPr vert="eaVert"/>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4" name="Ograda datuma 9">
            <a:extLst>
              <a:ext uri="{FF2B5EF4-FFF2-40B4-BE49-F238E27FC236}">
                <a16:creationId xmlns:a16="http://schemas.microsoft.com/office/drawing/2014/main" id="{B8B2BD5E-0702-4F39-9793-39A6B5369701}"/>
              </a:ext>
            </a:extLst>
          </p:cNvPr>
          <p:cNvSpPr>
            <a:spLocks noGrp="1"/>
          </p:cNvSpPr>
          <p:nvPr>
            <p:ph type="dt" sz="half" idx="10"/>
          </p:nvPr>
        </p:nvSpPr>
        <p:spPr/>
        <p:txBody>
          <a:bodyPr/>
          <a:lstStyle>
            <a:lvl1pPr>
              <a:defRPr/>
            </a:lvl1pPr>
          </a:lstStyle>
          <a:p>
            <a:pPr>
              <a:defRPr/>
            </a:pPr>
            <a:fld id="{C276F9C4-DF2F-4E95-9DCE-14D33B8C83F4}" type="datetimeFigureOut">
              <a:rPr lang="sl-SI"/>
              <a:pPr>
                <a:defRPr/>
              </a:pPr>
              <a:t>3. 06. 2019</a:t>
            </a:fld>
            <a:endParaRPr lang="sl-SI"/>
          </a:p>
        </p:txBody>
      </p:sp>
      <p:sp>
        <p:nvSpPr>
          <p:cNvPr id="5" name="Ograda noge 21">
            <a:extLst>
              <a:ext uri="{FF2B5EF4-FFF2-40B4-BE49-F238E27FC236}">
                <a16:creationId xmlns:a16="http://schemas.microsoft.com/office/drawing/2014/main" id="{72E8E9A6-B112-4627-822E-FE3C045395A4}"/>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17">
            <a:extLst>
              <a:ext uri="{FF2B5EF4-FFF2-40B4-BE49-F238E27FC236}">
                <a16:creationId xmlns:a16="http://schemas.microsoft.com/office/drawing/2014/main" id="{71F80B54-31F7-4678-A819-DF6EE7F2D010}"/>
              </a:ext>
            </a:extLst>
          </p:cNvPr>
          <p:cNvSpPr>
            <a:spLocks noGrp="1"/>
          </p:cNvSpPr>
          <p:nvPr>
            <p:ph type="sldNum" sz="quarter" idx="12"/>
          </p:nvPr>
        </p:nvSpPr>
        <p:spPr/>
        <p:txBody>
          <a:bodyPr/>
          <a:lstStyle>
            <a:lvl1pPr>
              <a:defRPr/>
            </a:lvl1pPr>
          </a:lstStyle>
          <a:p>
            <a:fld id="{E2B94E84-82C3-44CD-A56E-5DBE0E4FA6D6}" type="slidenum">
              <a:rPr lang="sl-SI" altLang="sl-SI"/>
              <a:pPr/>
              <a:t>‹#›</a:t>
            </a:fld>
            <a:endParaRPr lang="sl-SI" altLang="sl-SI"/>
          </a:p>
        </p:txBody>
      </p:sp>
    </p:spTree>
    <p:extLst>
      <p:ext uri="{BB962C8B-B14F-4D97-AF65-F5344CB8AC3E}">
        <p14:creationId xmlns:p14="http://schemas.microsoft.com/office/powerpoint/2010/main" val="322757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endParaRPr lang="en-US"/>
          </a:p>
        </p:txBody>
      </p:sp>
      <p:sp>
        <p:nvSpPr>
          <p:cNvPr id="3" name="Ograda vsebine 2"/>
          <p:cNvSpPr>
            <a:spLocks noGrp="1"/>
          </p:cNvSpPr>
          <p:nvPr>
            <p:ph idx="1"/>
          </p:nvPr>
        </p:nvSpPr>
        <p:spPr/>
        <p:txBody>
          <a:body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4" name="Ograda datuma 9">
            <a:extLst>
              <a:ext uri="{FF2B5EF4-FFF2-40B4-BE49-F238E27FC236}">
                <a16:creationId xmlns:a16="http://schemas.microsoft.com/office/drawing/2014/main" id="{C52490E4-7832-46CD-B1E8-C96B1227357A}"/>
              </a:ext>
            </a:extLst>
          </p:cNvPr>
          <p:cNvSpPr>
            <a:spLocks noGrp="1"/>
          </p:cNvSpPr>
          <p:nvPr>
            <p:ph type="dt" sz="half" idx="10"/>
          </p:nvPr>
        </p:nvSpPr>
        <p:spPr/>
        <p:txBody>
          <a:bodyPr/>
          <a:lstStyle>
            <a:lvl1pPr>
              <a:defRPr/>
            </a:lvl1pPr>
          </a:lstStyle>
          <a:p>
            <a:pPr>
              <a:defRPr/>
            </a:pPr>
            <a:fld id="{46E71573-9673-423B-9ECD-579BB2DF775D}" type="datetimeFigureOut">
              <a:rPr lang="sl-SI"/>
              <a:pPr>
                <a:defRPr/>
              </a:pPr>
              <a:t>3. 06. 2019</a:t>
            </a:fld>
            <a:endParaRPr lang="sl-SI"/>
          </a:p>
        </p:txBody>
      </p:sp>
      <p:sp>
        <p:nvSpPr>
          <p:cNvPr id="5" name="Ograda noge 21">
            <a:extLst>
              <a:ext uri="{FF2B5EF4-FFF2-40B4-BE49-F238E27FC236}">
                <a16:creationId xmlns:a16="http://schemas.microsoft.com/office/drawing/2014/main" id="{D3BF2436-3ADE-488F-AD1B-B3E61A428B79}"/>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17">
            <a:extLst>
              <a:ext uri="{FF2B5EF4-FFF2-40B4-BE49-F238E27FC236}">
                <a16:creationId xmlns:a16="http://schemas.microsoft.com/office/drawing/2014/main" id="{640C60FE-D4AB-479F-A8EC-C9D2F32AA8A6}"/>
              </a:ext>
            </a:extLst>
          </p:cNvPr>
          <p:cNvSpPr>
            <a:spLocks noGrp="1"/>
          </p:cNvSpPr>
          <p:nvPr>
            <p:ph type="sldNum" sz="quarter" idx="12"/>
          </p:nvPr>
        </p:nvSpPr>
        <p:spPr/>
        <p:txBody>
          <a:bodyPr/>
          <a:lstStyle>
            <a:lvl1pPr>
              <a:defRPr/>
            </a:lvl1pPr>
          </a:lstStyle>
          <a:p>
            <a:fld id="{546DD538-3C9E-4DEA-B662-D4AA982C9E01}" type="slidenum">
              <a:rPr lang="sl-SI" altLang="sl-SI"/>
              <a:pPr/>
              <a:t>‹#›</a:t>
            </a:fld>
            <a:endParaRPr lang="sl-SI" altLang="sl-SI"/>
          </a:p>
        </p:txBody>
      </p:sp>
    </p:spTree>
    <p:extLst>
      <p:ext uri="{BB962C8B-B14F-4D97-AF65-F5344CB8AC3E}">
        <p14:creationId xmlns:p14="http://schemas.microsoft.com/office/powerpoint/2010/main" val="3745494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sl-SI"/>
              <a:t>Kliknite, če želite urediti slog naslova matrice</a:t>
            </a:r>
            <a:endParaRPr lang="en-US"/>
          </a:p>
        </p:txBody>
      </p:sp>
      <p:sp>
        <p:nvSpPr>
          <p:cNvPr id="3" name="Ograda besedila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sl-SI"/>
              <a:t>Kliknite, če želite urediti sloge besedila matrice</a:t>
            </a:r>
          </a:p>
        </p:txBody>
      </p:sp>
      <p:sp>
        <p:nvSpPr>
          <p:cNvPr id="4" name="Ograda datuma 3">
            <a:extLst>
              <a:ext uri="{FF2B5EF4-FFF2-40B4-BE49-F238E27FC236}">
                <a16:creationId xmlns:a16="http://schemas.microsoft.com/office/drawing/2014/main" id="{2D864A22-0BD7-47E3-8FFD-9E587E673DA3}"/>
              </a:ext>
            </a:extLst>
          </p:cNvPr>
          <p:cNvSpPr>
            <a:spLocks noGrp="1"/>
          </p:cNvSpPr>
          <p:nvPr>
            <p:ph type="dt" sz="half" idx="10"/>
          </p:nvPr>
        </p:nvSpPr>
        <p:spPr/>
        <p:txBody>
          <a:bodyPr/>
          <a:lstStyle>
            <a:lvl1pPr>
              <a:defRPr/>
            </a:lvl1pPr>
          </a:lstStyle>
          <a:p>
            <a:pPr>
              <a:defRPr/>
            </a:pPr>
            <a:fld id="{000B38CB-4A4F-49DA-9426-7201B63AF2A2}" type="datetimeFigureOut">
              <a:rPr lang="sl-SI"/>
              <a:pPr>
                <a:defRPr/>
              </a:pPr>
              <a:t>3. 06. 2019</a:t>
            </a:fld>
            <a:endParaRPr lang="sl-SI"/>
          </a:p>
        </p:txBody>
      </p:sp>
      <p:sp>
        <p:nvSpPr>
          <p:cNvPr id="5" name="Ograda noge 4">
            <a:extLst>
              <a:ext uri="{FF2B5EF4-FFF2-40B4-BE49-F238E27FC236}">
                <a16:creationId xmlns:a16="http://schemas.microsoft.com/office/drawing/2014/main" id="{89845A93-9230-44CC-B206-C59C258B99EC}"/>
              </a:ext>
            </a:extLst>
          </p:cNvPr>
          <p:cNvSpPr>
            <a:spLocks noGrp="1"/>
          </p:cNvSpPr>
          <p:nvPr>
            <p:ph type="ftr" sz="quarter" idx="11"/>
          </p:nvPr>
        </p:nvSpPr>
        <p:spPr/>
        <p:txBody>
          <a:bodyPr/>
          <a:lstStyle>
            <a:lvl1pPr>
              <a:defRPr/>
            </a:lvl1pPr>
          </a:lstStyle>
          <a:p>
            <a:pPr>
              <a:defRPr/>
            </a:pPr>
            <a:endParaRPr lang="sl-SI"/>
          </a:p>
        </p:txBody>
      </p:sp>
      <p:sp>
        <p:nvSpPr>
          <p:cNvPr id="6" name="Ograda številke diapozitiva 5">
            <a:extLst>
              <a:ext uri="{FF2B5EF4-FFF2-40B4-BE49-F238E27FC236}">
                <a16:creationId xmlns:a16="http://schemas.microsoft.com/office/drawing/2014/main" id="{A1945E08-159A-4233-BE01-AA8CDE8F372D}"/>
              </a:ext>
            </a:extLst>
          </p:cNvPr>
          <p:cNvSpPr>
            <a:spLocks noGrp="1"/>
          </p:cNvSpPr>
          <p:nvPr>
            <p:ph type="sldNum" sz="quarter" idx="12"/>
          </p:nvPr>
        </p:nvSpPr>
        <p:spPr/>
        <p:txBody>
          <a:bodyPr/>
          <a:lstStyle>
            <a:lvl1pPr>
              <a:defRPr>
                <a:solidFill>
                  <a:srgbClr val="0B0B0B"/>
                </a:solidFill>
              </a:defRPr>
            </a:lvl1pPr>
          </a:lstStyle>
          <a:p>
            <a:fld id="{6CAFA681-F097-46B4-9022-09B6ACA18346}" type="slidenum">
              <a:rPr lang="sl-SI" altLang="sl-SI"/>
              <a:pPr/>
              <a:t>‹#›</a:t>
            </a:fld>
            <a:endParaRPr lang="sl-SI" altLang="sl-SI"/>
          </a:p>
        </p:txBody>
      </p:sp>
    </p:spTree>
    <p:extLst>
      <p:ext uri="{BB962C8B-B14F-4D97-AF65-F5344CB8AC3E}">
        <p14:creationId xmlns:p14="http://schemas.microsoft.com/office/powerpoint/2010/main" val="322536027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229600" cy="1143000"/>
          </a:xfrm>
        </p:spPr>
        <p:txBody>
          <a:bodyPr/>
          <a:lstStyle/>
          <a:p>
            <a:r>
              <a:rPr lang="sl-SI"/>
              <a:t>Kliknite, če želite urediti slog naslova matrice</a:t>
            </a:r>
            <a:endParaRPr lang="en-US"/>
          </a:p>
        </p:txBody>
      </p:sp>
      <p:sp>
        <p:nvSpPr>
          <p:cNvPr id="3" name="Ograda vsebine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4" name="Ograda vsebine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5" name="Ograda datuma 9">
            <a:extLst>
              <a:ext uri="{FF2B5EF4-FFF2-40B4-BE49-F238E27FC236}">
                <a16:creationId xmlns:a16="http://schemas.microsoft.com/office/drawing/2014/main" id="{A241B9A9-6967-45DC-87E3-7ECB785ED991}"/>
              </a:ext>
            </a:extLst>
          </p:cNvPr>
          <p:cNvSpPr>
            <a:spLocks noGrp="1"/>
          </p:cNvSpPr>
          <p:nvPr>
            <p:ph type="dt" sz="half" idx="10"/>
          </p:nvPr>
        </p:nvSpPr>
        <p:spPr/>
        <p:txBody>
          <a:bodyPr/>
          <a:lstStyle>
            <a:lvl1pPr>
              <a:defRPr/>
            </a:lvl1pPr>
          </a:lstStyle>
          <a:p>
            <a:pPr>
              <a:defRPr/>
            </a:pPr>
            <a:fld id="{2F96F521-376F-486F-8A26-F2971537B6E6}" type="datetimeFigureOut">
              <a:rPr lang="sl-SI"/>
              <a:pPr>
                <a:defRPr/>
              </a:pPr>
              <a:t>3. 06. 2019</a:t>
            </a:fld>
            <a:endParaRPr lang="sl-SI"/>
          </a:p>
        </p:txBody>
      </p:sp>
      <p:sp>
        <p:nvSpPr>
          <p:cNvPr id="6" name="Ograda noge 21">
            <a:extLst>
              <a:ext uri="{FF2B5EF4-FFF2-40B4-BE49-F238E27FC236}">
                <a16:creationId xmlns:a16="http://schemas.microsoft.com/office/drawing/2014/main" id="{FF26C4B3-5D07-41AD-A423-41B8CC993094}"/>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17">
            <a:extLst>
              <a:ext uri="{FF2B5EF4-FFF2-40B4-BE49-F238E27FC236}">
                <a16:creationId xmlns:a16="http://schemas.microsoft.com/office/drawing/2014/main" id="{39216080-7AC2-4B70-B8F7-FAAE4A99D903}"/>
              </a:ext>
            </a:extLst>
          </p:cNvPr>
          <p:cNvSpPr>
            <a:spLocks noGrp="1"/>
          </p:cNvSpPr>
          <p:nvPr>
            <p:ph type="sldNum" sz="quarter" idx="12"/>
          </p:nvPr>
        </p:nvSpPr>
        <p:spPr/>
        <p:txBody>
          <a:bodyPr/>
          <a:lstStyle>
            <a:lvl1pPr>
              <a:defRPr/>
            </a:lvl1pPr>
          </a:lstStyle>
          <a:p>
            <a:fld id="{D8B73A1D-E496-4AAC-8F72-37BFCAFF7808}" type="slidenum">
              <a:rPr lang="sl-SI" altLang="sl-SI"/>
              <a:pPr/>
              <a:t>‹#›</a:t>
            </a:fld>
            <a:endParaRPr lang="sl-SI" altLang="sl-SI"/>
          </a:p>
        </p:txBody>
      </p:sp>
    </p:spTree>
    <p:extLst>
      <p:ext uri="{BB962C8B-B14F-4D97-AF65-F5344CB8AC3E}">
        <p14:creationId xmlns:p14="http://schemas.microsoft.com/office/powerpoint/2010/main" val="2132623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229600" cy="1143000"/>
          </a:xfrm>
        </p:spPr>
        <p:txBody>
          <a:bodyPr/>
          <a:lstStyle>
            <a:lvl1pPr>
              <a:defRPr/>
            </a:lvl1pPr>
          </a:lstStyle>
          <a:p>
            <a:r>
              <a:rPr lang="sl-SI"/>
              <a:t>Kliknite, če želite urediti slog naslova matrice</a:t>
            </a:r>
            <a:endParaRPr lang="en-US"/>
          </a:p>
        </p:txBody>
      </p:sp>
      <p:sp>
        <p:nvSpPr>
          <p:cNvPr id="3" name="Ograda besedila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sl-SI"/>
              <a:t>Kliknite, če želite urediti sloge besedila matrice</a:t>
            </a:r>
          </a:p>
        </p:txBody>
      </p:sp>
      <p:sp>
        <p:nvSpPr>
          <p:cNvPr id="4" name="Ograda besedila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sl-SI"/>
              <a:t>Kliknite, če želite urediti sloge besedila matrice</a:t>
            </a:r>
          </a:p>
        </p:txBody>
      </p:sp>
      <p:sp>
        <p:nvSpPr>
          <p:cNvPr id="5" name="Ograda vsebine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6" name="Ograda vsebine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7" name="Ograda datuma 9">
            <a:extLst>
              <a:ext uri="{FF2B5EF4-FFF2-40B4-BE49-F238E27FC236}">
                <a16:creationId xmlns:a16="http://schemas.microsoft.com/office/drawing/2014/main" id="{03A33012-422A-4296-B3CA-3FC763E713E7}"/>
              </a:ext>
            </a:extLst>
          </p:cNvPr>
          <p:cNvSpPr>
            <a:spLocks noGrp="1"/>
          </p:cNvSpPr>
          <p:nvPr>
            <p:ph type="dt" sz="half" idx="10"/>
          </p:nvPr>
        </p:nvSpPr>
        <p:spPr/>
        <p:txBody>
          <a:bodyPr/>
          <a:lstStyle>
            <a:lvl1pPr>
              <a:defRPr/>
            </a:lvl1pPr>
          </a:lstStyle>
          <a:p>
            <a:pPr>
              <a:defRPr/>
            </a:pPr>
            <a:fld id="{0D73F7DA-3532-41E0-9073-A6B6130AABA3}" type="datetimeFigureOut">
              <a:rPr lang="sl-SI"/>
              <a:pPr>
                <a:defRPr/>
              </a:pPr>
              <a:t>3. 06. 2019</a:t>
            </a:fld>
            <a:endParaRPr lang="sl-SI"/>
          </a:p>
        </p:txBody>
      </p:sp>
      <p:sp>
        <p:nvSpPr>
          <p:cNvPr id="8" name="Ograda noge 21">
            <a:extLst>
              <a:ext uri="{FF2B5EF4-FFF2-40B4-BE49-F238E27FC236}">
                <a16:creationId xmlns:a16="http://schemas.microsoft.com/office/drawing/2014/main" id="{1726A5F0-8673-401B-9FC9-E7237C3E5E85}"/>
              </a:ext>
            </a:extLst>
          </p:cNvPr>
          <p:cNvSpPr>
            <a:spLocks noGrp="1"/>
          </p:cNvSpPr>
          <p:nvPr>
            <p:ph type="ftr" sz="quarter" idx="11"/>
          </p:nvPr>
        </p:nvSpPr>
        <p:spPr/>
        <p:txBody>
          <a:bodyPr/>
          <a:lstStyle>
            <a:lvl1pPr>
              <a:defRPr/>
            </a:lvl1pPr>
          </a:lstStyle>
          <a:p>
            <a:pPr>
              <a:defRPr/>
            </a:pPr>
            <a:endParaRPr lang="sl-SI"/>
          </a:p>
        </p:txBody>
      </p:sp>
      <p:sp>
        <p:nvSpPr>
          <p:cNvPr id="9" name="Ograda številke diapozitiva 17">
            <a:extLst>
              <a:ext uri="{FF2B5EF4-FFF2-40B4-BE49-F238E27FC236}">
                <a16:creationId xmlns:a16="http://schemas.microsoft.com/office/drawing/2014/main" id="{3EA6D016-F9AA-4CDC-8438-458798105C23}"/>
              </a:ext>
            </a:extLst>
          </p:cNvPr>
          <p:cNvSpPr>
            <a:spLocks noGrp="1"/>
          </p:cNvSpPr>
          <p:nvPr>
            <p:ph type="sldNum" sz="quarter" idx="12"/>
          </p:nvPr>
        </p:nvSpPr>
        <p:spPr/>
        <p:txBody>
          <a:bodyPr/>
          <a:lstStyle>
            <a:lvl1pPr>
              <a:defRPr/>
            </a:lvl1pPr>
          </a:lstStyle>
          <a:p>
            <a:fld id="{5A9ABC78-0D6F-4F9A-BB73-D48ADB81B729}" type="slidenum">
              <a:rPr lang="sl-SI" altLang="sl-SI"/>
              <a:pPr/>
              <a:t>‹#›</a:t>
            </a:fld>
            <a:endParaRPr lang="sl-SI" altLang="sl-SI"/>
          </a:p>
        </p:txBody>
      </p:sp>
    </p:spTree>
    <p:extLst>
      <p:ext uri="{BB962C8B-B14F-4D97-AF65-F5344CB8AC3E}">
        <p14:creationId xmlns:p14="http://schemas.microsoft.com/office/powerpoint/2010/main" val="1120673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sl-SI"/>
              <a:t>Kliknite, če želite urediti slog naslova matrice</a:t>
            </a:r>
            <a:endParaRPr lang="en-US"/>
          </a:p>
        </p:txBody>
      </p:sp>
      <p:sp>
        <p:nvSpPr>
          <p:cNvPr id="3" name="Ograda datuma 9">
            <a:extLst>
              <a:ext uri="{FF2B5EF4-FFF2-40B4-BE49-F238E27FC236}">
                <a16:creationId xmlns:a16="http://schemas.microsoft.com/office/drawing/2014/main" id="{DD44462A-2547-43B0-BE14-448CB07B55E7}"/>
              </a:ext>
            </a:extLst>
          </p:cNvPr>
          <p:cNvSpPr>
            <a:spLocks noGrp="1"/>
          </p:cNvSpPr>
          <p:nvPr>
            <p:ph type="dt" sz="half" idx="10"/>
          </p:nvPr>
        </p:nvSpPr>
        <p:spPr/>
        <p:txBody>
          <a:bodyPr/>
          <a:lstStyle>
            <a:lvl1pPr>
              <a:defRPr/>
            </a:lvl1pPr>
          </a:lstStyle>
          <a:p>
            <a:pPr>
              <a:defRPr/>
            </a:pPr>
            <a:fld id="{A51D14DF-ACA5-4941-87CE-86D23DB77900}" type="datetimeFigureOut">
              <a:rPr lang="sl-SI"/>
              <a:pPr>
                <a:defRPr/>
              </a:pPr>
              <a:t>3. 06. 2019</a:t>
            </a:fld>
            <a:endParaRPr lang="sl-SI"/>
          </a:p>
        </p:txBody>
      </p:sp>
      <p:sp>
        <p:nvSpPr>
          <p:cNvPr id="4" name="Ograda noge 21">
            <a:extLst>
              <a:ext uri="{FF2B5EF4-FFF2-40B4-BE49-F238E27FC236}">
                <a16:creationId xmlns:a16="http://schemas.microsoft.com/office/drawing/2014/main" id="{EFD24541-B82C-43EB-B81E-34CADE52234C}"/>
              </a:ext>
            </a:extLst>
          </p:cNvPr>
          <p:cNvSpPr>
            <a:spLocks noGrp="1"/>
          </p:cNvSpPr>
          <p:nvPr>
            <p:ph type="ftr" sz="quarter" idx="11"/>
          </p:nvPr>
        </p:nvSpPr>
        <p:spPr/>
        <p:txBody>
          <a:bodyPr/>
          <a:lstStyle>
            <a:lvl1pPr>
              <a:defRPr/>
            </a:lvl1pPr>
          </a:lstStyle>
          <a:p>
            <a:pPr>
              <a:defRPr/>
            </a:pPr>
            <a:endParaRPr lang="sl-SI"/>
          </a:p>
        </p:txBody>
      </p:sp>
      <p:sp>
        <p:nvSpPr>
          <p:cNvPr id="5" name="Ograda številke diapozitiva 17">
            <a:extLst>
              <a:ext uri="{FF2B5EF4-FFF2-40B4-BE49-F238E27FC236}">
                <a16:creationId xmlns:a16="http://schemas.microsoft.com/office/drawing/2014/main" id="{A70CC227-5144-48FC-BC47-17E393AF5941}"/>
              </a:ext>
            </a:extLst>
          </p:cNvPr>
          <p:cNvSpPr>
            <a:spLocks noGrp="1"/>
          </p:cNvSpPr>
          <p:nvPr>
            <p:ph type="sldNum" sz="quarter" idx="12"/>
          </p:nvPr>
        </p:nvSpPr>
        <p:spPr/>
        <p:txBody>
          <a:bodyPr/>
          <a:lstStyle>
            <a:lvl1pPr>
              <a:defRPr/>
            </a:lvl1pPr>
          </a:lstStyle>
          <a:p>
            <a:fld id="{1036727C-81E4-4639-BBA1-BC9C9AF184BC}" type="slidenum">
              <a:rPr lang="sl-SI" altLang="sl-SI"/>
              <a:pPr/>
              <a:t>‹#›</a:t>
            </a:fld>
            <a:endParaRPr lang="sl-SI" altLang="sl-SI"/>
          </a:p>
        </p:txBody>
      </p:sp>
    </p:spTree>
    <p:extLst>
      <p:ext uri="{BB962C8B-B14F-4D97-AF65-F5344CB8AC3E}">
        <p14:creationId xmlns:p14="http://schemas.microsoft.com/office/powerpoint/2010/main" val="2624691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9">
            <a:extLst>
              <a:ext uri="{FF2B5EF4-FFF2-40B4-BE49-F238E27FC236}">
                <a16:creationId xmlns:a16="http://schemas.microsoft.com/office/drawing/2014/main" id="{CA2381D6-0C9E-4D97-A2C0-F8469F99B6A5}"/>
              </a:ext>
            </a:extLst>
          </p:cNvPr>
          <p:cNvSpPr>
            <a:spLocks noGrp="1"/>
          </p:cNvSpPr>
          <p:nvPr>
            <p:ph type="dt" sz="half" idx="10"/>
          </p:nvPr>
        </p:nvSpPr>
        <p:spPr/>
        <p:txBody>
          <a:bodyPr/>
          <a:lstStyle>
            <a:lvl1pPr>
              <a:defRPr/>
            </a:lvl1pPr>
          </a:lstStyle>
          <a:p>
            <a:pPr>
              <a:defRPr/>
            </a:pPr>
            <a:fld id="{CF7C12CF-A6C0-4711-909D-324973616FBE}" type="datetimeFigureOut">
              <a:rPr lang="sl-SI"/>
              <a:pPr>
                <a:defRPr/>
              </a:pPr>
              <a:t>3. 06. 2019</a:t>
            </a:fld>
            <a:endParaRPr lang="sl-SI"/>
          </a:p>
        </p:txBody>
      </p:sp>
      <p:sp>
        <p:nvSpPr>
          <p:cNvPr id="3" name="Ograda noge 21">
            <a:extLst>
              <a:ext uri="{FF2B5EF4-FFF2-40B4-BE49-F238E27FC236}">
                <a16:creationId xmlns:a16="http://schemas.microsoft.com/office/drawing/2014/main" id="{368040D0-5AC8-420E-A7CC-941A50931AA5}"/>
              </a:ext>
            </a:extLst>
          </p:cNvPr>
          <p:cNvSpPr>
            <a:spLocks noGrp="1"/>
          </p:cNvSpPr>
          <p:nvPr>
            <p:ph type="ftr" sz="quarter" idx="11"/>
          </p:nvPr>
        </p:nvSpPr>
        <p:spPr/>
        <p:txBody>
          <a:bodyPr/>
          <a:lstStyle>
            <a:lvl1pPr>
              <a:defRPr/>
            </a:lvl1pPr>
          </a:lstStyle>
          <a:p>
            <a:pPr>
              <a:defRPr/>
            </a:pPr>
            <a:endParaRPr lang="sl-SI"/>
          </a:p>
        </p:txBody>
      </p:sp>
      <p:sp>
        <p:nvSpPr>
          <p:cNvPr id="4" name="Ograda številke diapozitiva 17">
            <a:extLst>
              <a:ext uri="{FF2B5EF4-FFF2-40B4-BE49-F238E27FC236}">
                <a16:creationId xmlns:a16="http://schemas.microsoft.com/office/drawing/2014/main" id="{88EFF2C1-C4FA-4551-8025-864180BA3E0A}"/>
              </a:ext>
            </a:extLst>
          </p:cNvPr>
          <p:cNvSpPr>
            <a:spLocks noGrp="1"/>
          </p:cNvSpPr>
          <p:nvPr>
            <p:ph type="sldNum" sz="quarter" idx="12"/>
          </p:nvPr>
        </p:nvSpPr>
        <p:spPr/>
        <p:txBody>
          <a:bodyPr/>
          <a:lstStyle>
            <a:lvl1pPr>
              <a:defRPr/>
            </a:lvl1pPr>
          </a:lstStyle>
          <a:p>
            <a:fld id="{B375A7D6-7B57-4993-B768-6B813B7E4248}" type="slidenum">
              <a:rPr lang="sl-SI" altLang="sl-SI"/>
              <a:pPr/>
              <a:t>‹#›</a:t>
            </a:fld>
            <a:endParaRPr lang="sl-SI" altLang="sl-SI"/>
          </a:p>
        </p:txBody>
      </p:sp>
    </p:spTree>
    <p:extLst>
      <p:ext uri="{BB962C8B-B14F-4D97-AF65-F5344CB8AC3E}">
        <p14:creationId xmlns:p14="http://schemas.microsoft.com/office/powerpoint/2010/main" val="542916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sl-SI"/>
              <a:t>Kliknite, če želite urediti slog naslova matrice</a:t>
            </a:r>
            <a:endParaRPr lang="en-US"/>
          </a:p>
        </p:txBody>
      </p:sp>
      <p:sp>
        <p:nvSpPr>
          <p:cNvPr id="3" name="Ograda besedila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sl-SI"/>
              <a:t>Kliknite, če želite urediti sloge besedila matrice</a:t>
            </a:r>
          </a:p>
        </p:txBody>
      </p:sp>
      <p:sp>
        <p:nvSpPr>
          <p:cNvPr id="4" name="Ograda vsebine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5" name="Ograda datuma 9">
            <a:extLst>
              <a:ext uri="{FF2B5EF4-FFF2-40B4-BE49-F238E27FC236}">
                <a16:creationId xmlns:a16="http://schemas.microsoft.com/office/drawing/2014/main" id="{24F2BF7F-484C-4934-BDA0-8FF3A7816953}"/>
              </a:ext>
            </a:extLst>
          </p:cNvPr>
          <p:cNvSpPr>
            <a:spLocks noGrp="1"/>
          </p:cNvSpPr>
          <p:nvPr>
            <p:ph type="dt" sz="half" idx="10"/>
          </p:nvPr>
        </p:nvSpPr>
        <p:spPr/>
        <p:txBody>
          <a:bodyPr/>
          <a:lstStyle>
            <a:lvl1pPr>
              <a:defRPr/>
            </a:lvl1pPr>
          </a:lstStyle>
          <a:p>
            <a:pPr>
              <a:defRPr/>
            </a:pPr>
            <a:fld id="{CFE527DE-5E3E-4A34-98BC-B84B97E4BDF8}" type="datetimeFigureOut">
              <a:rPr lang="sl-SI"/>
              <a:pPr>
                <a:defRPr/>
              </a:pPr>
              <a:t>3. 06. 2019</a:t>
            </a:fld>
            <a:endParaRPr lang="sl-SI"/>
          </a:p>
        </p:txBody>
      </p:sp>
      <p:sp>
        <p:nvSpPr>
          <p:cNvPr id="6" name="Ograda noge 21">
            <a:extLst>
              <a:ext uri="{FF2B5EF4-FFF2-40B4-BE49-F238E27FC236}">
                <a16:creationId xmlns:a16="http://schemas.microsoft.com/office/drawing/2014/main" id="{F5AC9C67-8593-4976-98BC-78CD2ADC8605}"/>
              </a:ext>
            </a:extLst>
          </p:cNvPr>
          <p:cNvSpPr>
            <a:spLocks noGrp="1"/>
          </p:cNvSpPr>
          <p:nvPr>
            <p:ph type="ftr" sz="quarter" idx="11"/>
          </p:nvPr>
        </p:nvSpPr>
        <p:spPr/>
        <p:txBody>
          <a:bodyPr/>
          <a:lstStyle>
            <a:lvl1pPr>
              <a:defRPr/>
            </a:lvl1pPr>
          </a:lstStyle>
          <a:p>
            <a:pPr>
              <a:defRPr/>
            </a:pPr>
            <a:endParaRPr lang="sl-SI"/>
          </a:p>
        </p:txBody>
      </p:sp>
      <p:sp>
        <p:nvSpPr>
          <p:cNvPr id="7" name="Ograda številke diapozitiva 17">
            <a:extLst>
              <a:ext uri="{FF2B5EF4-FFF2-40B4-BE49-F238E27FC236}">
                <a16:creationId xmlns:a16="http://schemas.microsoft.com/office/drawing/2014/main" id="{79B6A0A1-6FBF-4F4E-AB55-CFDD5FE56AC9}"/>
              </a:ext>
            </a:extLst>
          </p:cNvPr>
          <p:cNvSpPr>
            <a:spLocks noGrp="1"/>
          </p:cNvSpPr>
          <p:nvPr>
            <p:ph type="sldNum" sz="quarter" idx="12"/>
          </p:nvPr>
        </p:nvSpPr>
        <p:spPr/>
        <p:txBody>
          <a:bodyPr/>
          <a:lstStyle>
            <a:lvl1pPr>
              <a:defRPr/>
            </a:lvl1pPr>
          </a:lstStyle>
          <a:p>
            <a:fld id="{1F006FF0-9E26-40E0-863E-2AF12EC3346C}" type="slidenum">
              <a:rPr lang="sl-SI" altLang="sl-SI"/>
              <a:pPr/>
              <a:t>‹#›</a:t>
            </a:fld>
            <a:endParaRPr lang="sl-SI" altLang="sl-SI"/>
          </a:p>
        </p:txBody>
      </p:sp>
    </p:spTree>
    <p:extLst>
      <p:ext uri="{BB962C8B-B14F-4D97-AF65-F5344CB8AC3E}">
        <p14:creationId xmlns:p14="http://schemas.microsoft.com/office/powerpoint/2010/main" val="2251775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5" name="Odreži in zaokroži en kot pravokotnika 8">
            <a:extLst>
              <a:ext uri="{FF2B5EF4-FFF2-40B4-BE49-F238E27FC236}">
                <a16:creationId xmlns:a16="http://schemas.microsoft.com/office/drawing/2014/main" id="{7F5E08F5-4BE5-4274-AE05-EB8C8A32321B}"/>
              </a:ext>
            </a:extLst>
          </p:cNvPr>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Pravokotni trikotnik 11">
            <a:extLst>
              <a:ext uri="{FF2B5EF4-FFF2-40B4-BE49-F238E27FC236}">
                <a16:creationId xmlns:a16="http://schemas.microsoft.com/office/drawing/2014/main" id="{83BC3CBC-BD2E-492D-B74D-F34C7CB8AD40}"/>
              </a:ext>
            </a:extLst>
          </p:cNvPr>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Prostoročno 9">
            <a:extLst>
              <a:ext uri="{FF2B5EF4-FFF2-40B4-BE49-F238E27FC236}">
                <a16:creationId xmlns:a16="http://schemas.microsoft.com/office/drawing/2014/main" id="{103CA895-8802-4742-BAB3-8BC9ACFDBD38}"/>
              </a:ext>
            </a:extLst>
          </p:cNvPr>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Prostoročno 10">
            <a:extLst>
              <a:ext uri="{FF2B5EF4-FFF2-40B4-BE49-F238E27FC236}">
                <a16:creationId xmlns:a16="http://schemas.microsoft.com/office/drawing/2014/main" id="{05E4099D-DBEA-4A4E-8F53-E778329E469E}"/>
              </a:ext>
            </a:extLst>
          </p:cNvPr>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Naslov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sl-SI"/>
              <a:t>Kliknite, če želite urediti slog naslova matrice</a:t>
            </a:r>
            <a:endParaRPr lang="en-US"/>
          </a:p>
        </p:txBody>
      </p:sp>
      <p:sp>
        <p:nvSpPr>
          <p:cNvPr id="4" name="Ograda besedila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sl-SI"/>
              <a:t>Kliknite, če želite urediti sloge besedila matrice</a:t>
            </a:r>
          </a:p>
        </p:txBody>
      </p:sp>
      <p:sp>
        <p:nvSpPr>
          <p:cNvPr id="3" name="Ograda slik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sl-SI" noProof="0"/>
              <a:t>Kliknite ikono, če želite dodati sliko</a:t>
            </a:r>
            <a:endParaRPr lang="en-US" noProof="0" dirty="0"/>
          </a:p>
        </p:txBody>
      </p:sp>
      <p:sp>
        <p:nvSpPr>
          <p:cNvPr id="9" name="Ograda datuma 4">
            <a:extLst>
              <a:ext uri="{FF2B5EF4-FFF2-40B4-BE49-F238E27FC236}">
                <a16:creationId xmlns:a16="http://schemas.microsoft.com/office/drawing/2014/main" id="{1F46E2A5-32F4-45BC-B620-4FC4223329E6}"/>
              </a:ext>
            </a:extLst>
          </p:cNvPr>
          <p:cNvSpPr>
            <a:spLocks noGrp="1"/>
          </p:cNvSpPr>
          <p:nvPr>
            <p:ph type="dt" sz="half" idx="10"/>
          </p:nvPr>
        </p:nvSpPr>
        <p:spPr/>
        <p:txBody>
          <a:bodyPr/>
          <a:lstStyle>
            <a:lvl1pPr>
              <a:defRPr/>
            </a:lvl1pPr>
          </a:lstStyle>
          <a:p>
            <a:pPr>
              <a:defRPr/>
            </a:pPr>
            <a:fld id="{45443D74-3813-4E23-9C1B-B8CDDA06D422}" type="datetimeFigureOut">
              <a:rPr lang="sl-SI"/>
              <a:pPr>
                <a:defRPr/>
              </a:pPr>
              <a:t>3. 06. 2019</a:t>
            </a:fld>
            <a:endParaRPr lang="sl-SI"/>
          </a:p>
        </p:txBody>
      </p:sp>
      <p:sp>
        <p:nvSpPr>
          <p:cNvPr id="10" name="Ograda noge 5">
            <a:extLst>
              <a:ext uri="{FF2B5EF4-FFF2-40B4-BE49-F238E27FC236}">
                <a16:creationId xmlns:a16="http://schemas.microsoft.com/office/drawing/2014/main" id="{BE4DDE6C-31B9-48DD-BD93-B2842C425C9B}"/>
              </a:ext>
            </a:extLst>
          </p:cNvPr>
          <p:cNvSpPr>
            <a:spLocks noGrp="1"/>
          </p:cNvSpPr>
          <p:nvPr>
            <p:ph type="ftr" sz="quarter" idx="11"/>
          </p:nvPr>
        </p:nvSpPr>
        <p:spPr/>
        <p:txBody>
          <a:bodyPr/>
          <a:lstStyle>
            <a:lvl1pPr>
              <a:defRPr/>
            </a:lvl1pPr>
          </a:lstStyle>
          <a:p>
            <a:pPr>
              <a:defRPr/>
            </a:pPr>
            <a:endParaRPr lang="sl-SI"/>
          </a:p>
        </p:txBody>
      </p:sp>
      <p:sp>
        <p:nvSpPr>
          <p:cNvPr id="11" name="Ograda številke diapozitiva 6">
            <a:extLst>
              <a:ext uri="{FF2B5EF4-FFF2-40B4-BE49-F238E27FC236}">
                <a16:creationId xmlns:a16="http://schemas.microsoft.com/office/drawing/2014/main" id="{7EECE9DA-41EF-4256-8025-8F47E60A2B48}"/>
              </a:ext>
            </a:extLst>
          </p:cNvPr>
          <p:cNvSpPr>
            <a:spLocks noGrp="1"/>
          </p:cNvSpPr>
          <p:nvPr>
            <p:ph type="sldNum" sz="quarter" idx="12"/>
          </p:nvPr>
        </p:nvSpPr>
        <p:spPr>
          <a:xfrm>
            <a:off x="8077200" y="6356350"/>
            <a:ext cx="609600" cy="365125"/>
          </a:xfrm>
        </p:spPr>
        <p:txBody>
          <a:bodyPr/>
          <a:lstStyle>
            <a:lvl1pPr>
              <a:defRPr/>
            </a:lvl1pPr>
          </a:lstStyle>
          <a:p>
            <a:fld id="{004F811A-3392-4A2F-9EFD-278603C982A0}" type="slidenum">
              <a:rPr lang="sl-SI" altLang="sl-SI"/>
              <a:pPr/>
              <a:t>‹#›</a:t>
            </a:fld>
            <a:endParaRPr lang="sl-SI" altLang="sl-SI"/>
          </a:p>
        </p:txBody>
      </p:sp>
    </p:spTree>
    <p:extLst>
      <p:ext uri="{BB962C8B-B14F-4D97-AF65-F5344CB8AC3E}">
        <p14:creationId xmlns:p14="http://schemas.microsoft.com/office/powerpoint/2010/main" val="1275670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7" name="Prostoročno 6">
            <a:extLst>
              <a:ext uri="{FF2B5EF4-FFF2-40B4-BE49-F238E27FC236}">
                <a16:creationId xmlns:a16="http://schemas.microsoft.com/office/drawing/2014/main" id="{66A5D6C4-57C0-436D-B588-3EA5D7AEFFD1}"/>
              </a:ext>
            </a:extLst>
          </p:cNvPr>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Prostoročno 7">
            <a:extLst>
              <a:ext uri="{FF2B5EF4-FFF2-40B4-BE49-F238E27FC236}">
                <a16:creationId xmlns:a16="http://schemas.microsoft.com/office/drawing/2014/main" id="{4AFEC9C9-7F5C-4F4E-A0AB-544CE9D80B9B}"/>
              </a:ext>
            </a:extLst>
          </p:cNvPr>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28" name="Ograda naslova 8">
            <a:extLst>
              <a:ext uri="{FF2B5EF4-FFF2-40B4-BE49-F238E27FC236}">
                <a16:creationId xmlns:a16="http://schemas.microsoft.com/office/drawing/2014/main" id="{1968D71F-A6B7-4225-BAAE-E5ADC87634A6}"/>
              </a:ext>
            </a:extLst>
          </p:cNvPr>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sl-SI" altLang="sl-SI"/>
              <a:t>Kliknite, če želite urediti slog naslova matrice</a:t>
            </a:r>
            <a:endParaRPr lang="en-US" altLang="sl-SI"/>
          </a:p>
        </p:txBody>
      </p:sp>
      <p:sp>
        <p:nvSpPr>
          <p:cNvPr id="1029" name="Ograda besedila 29">
            <a:extLst>
              <a:ext uri="{FF2B5EF4-FFF2-40B4-BE49-F238E27FC236}">
                <a16:creationId xmlns:a16="http://schemas.microsoft.com/office/drawing/2014/main" id="{05096472-9A6E-4DBE-8A94-96F3B8B25142}"/>
              </a:ext>
            </a:extLst>
          </p:cNvPr>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l-SI" altLang="sl-SI"/>
              <a:t>Kliknite, če želite urediti sloge besedila matrice</a:t>
            </a:r>
          </a:p>
          <a:p>
            <a:pPr lvl="1"/>
            <a:r>
              <a:rPr lang="sl-SI" altLang="sl-SI"/>
              <a:t>Druga raven</a:t>
            </a:r>
          </a:p>
          <a:p>
            <a:pPr lvl="2"/>
            <a:r>
              <a:rPr lang="sl-SI" altLang="sl-SI"/>
              <a:t>Tretja raven</a:t>
            </a:r>
          </a:p>
          <a:p>
            <a:pPr lvl="3"/>
            <a:r>
              <a:rPr lang="sl-SI" altLang="sl-SI"/>
              <a:t>Četrta raven</a:t>
            </a:r>
          </a:p>
          <a:p>
            <a:pPr lvl="4"/>
            <a:r>
              <a:rPr lang="sl-SI" altLang="sl-SI"/>
              <a:t>Peta raven</a:t>
            </a:r>
            <a:endParaRPr lang="en-US" altLang="sl-SI"/>
          </a:p>
        </p:txBody>
      </p:sp>
      <p:sp>
        <p:nvSpPr>
          <p:cNvPr id="10" name="Ograda datuma 9">
            <a:extLst>
              <a:ext uri="{FF2B5EF4-FFF2-40B4-BE49-F238E27FC236}">
                <a16:creationId xmlns:a16="http://schemas.microsoft.com/office/drawing/2014/main" id="{711A2F4A-787A-4DDC-82BD-C71E73BA4CDE}"/>
              </a:ext>
            </a:extLst>
          </p:cNvPr>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fld id="{30B179B8-1BAF-423A-9C3B-24FB0E4FF7D3}" type="datetimeFigureOut">
              <a:rPr lang="sl-SI"/>
              <a:pPr>
                <a:defRPr/>
              </a:pPr>
              <a:t>3. 06. 2019</a:t>
            </a:fld>
            <a:endParaRPr lang="sl-SI"/>
          </a:p>
        </p:txBody>
      </p:sp>
      <p:sp>
        <p:nvSpPr>
          <p:cNvPr id="22" name="Ograda noge 21">
            <a:extLst>
              <a:ext uri="{FF2B5EF4-FFF2-40B4-BE49-F238E27FC236}">
                <a16:creationId xmlns:a16="http://schemas.microsoft.com/office/drawing/2014/main" id="{E85F0568-3C21-4337-B962-F8059C7498C7}"/>
              </a:ext>
            </a:extLst>
          </p:cNvPr>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sl-SI"/>
          </a:p>
        </p:txBody>
      </p:sp>
      <p:sp>
        <p:nvSpPr>
          <p:cNvPr id="18" name="Ograda številke diapozitiva 17">
            <a:extLst>
              <a:ext uri="{FF2B5EF4-FFF2-40B4-BE49-F238E27FC236}">
                <a16:creationId xmlns:a16="http://schemas.microsoft.com/office/drawing/2014/main" id="{1E0B7D42-1C3D-42D3-9DF6-C3BA9A6B4A31}"/>
              </a:ext>
            </a:extLst>
          </p:cNvPr>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00000"/>
                </a:solidFill>
              </a:defRPr>
            </a:lvl1pPr>
          </a:lstStyle>
          <a:p>
            <a:fld id="{1C0FDDDE-18EF-448C-A2FD-433715AADE25}" type="slidenum">
              <a:rPr lang="sl-SI" altLang="sl-SI"/>
              <a:pPr/>
              <a:t>‹#›</a:t>
            </a:fld>
            <a:endParaRPr lang="sl-SI" altLang="sl-SI"/>
          </a:p>
        </p:txBody>
      </p:sp>
      <p:grpSp>
        <p:nvGrpSpPr>
          <p:cNvPr id="1033" name="Skupina 1">
            <a:extLst>
              <a:ext uri="{FF2B5EF4-FFF2-40B4-BE49-F238E27FC236}">
                <a16:creationId xmlns:a16="http://schemas.microsoft.com/office/drawing/2014/main" id="{7F4C5501-0806-492B-91B9-AF443CB192F2}"/>
              </a:ext>
            </a:extLst>
          </p:cNvPr>
          <p:cNvGrpSpPr>
            <a:grpSpLocks/>
          </p:cNvGrpSpPr>
          <p:nvPr/>
        </p:nvGrpSpPr>
        <p:grpSpPr bwMode="auto">
          <a:xfrm>
            <a:off x="-19050" y="203200"/>
            <a:ext cx="9180513" cy="647700"/>
            <a:chOff x="-19045" y="216550"/>
            <a:chExt cx="9180548" cy="649224"/>
          </a:xfrm>
        </p:grpSpPr>
        <p:sp>
          <p:nvSpPr>
            <p:cNvPr id="12" name="Prostoročno 11">
              <a:extLst>
                <a:ext uri="{FF2B5EF4-FFF2-40B4-BE49-F238E27FC236}">
                  <a16:creationId xmlns:a16="http://schemas.microsoft.com/office/drawing/2014/main" id="{B7766BFA-F650-4CAE-AF26-B58564667006}"/>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Prostoročno 12">
              <a:extLst>
                <a:ext uri="{FF2B5EF4-FFF2-40B4-BE49-F238E27FC236}">
                  <a16:creationId xmlns:a16="http://schemas.microsoft.com/office/drawing/2014/main" id="{0B565903-2002-46D9-843F-D5368C2A0C60}"/>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pSp>
    </p:spTree>
  </p:cSld>
  <p:clrMap bg1="lt1" tx1="dk1" bg2="lt2" tx2="dk2" accent1="accent1" accent2="accent2" accent3="accent3" accent4="accent4" accent5="accent5" accent6="accent6" hlink="hlink" folHlink="folHlink"/>
  <p:sldLayoutIdLst>
    <p:sldLayoutId id="2147483695" r:id="rId1"/>
    <p:sldLayoutId id="2147483687" r:id="rId2"/>
    <p:sldLayoutId id="2147483696" r:id="rId3"/>
    <p:sldLayoutId id="2147483688" r:id="rId4"/>
    <p:sldLayoutId id="2147483689" r:id="rId5"/>
    <p:sldLayoutId id="2147483690" r:id="rId6"/>
    <p:sldLayoutId id="2147483691" r:id="rId7"/>
    <p:sldLayoutId id="2147483692" r:id="rId8"/>
    <p:sldLayoutId id="2147483697" r:id="rId9"/>
    <p:sldLayoutId id="2147483693" r:id="rId10"/>
    <p:sldLayoutId id="2147483694" r:id="rId11"/>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anose="020F0502020204030204" pitchFamily="34" charset="0"/>
        </a:defRPr>
      </a:lvl2pPr>
      <a:lvl3pPr algn="l" rtl="0" fontAlgn="base">
        <a:spcBef>
          <a:spcPct val="0"/>
        </a:spcBef>
        <a:spcAft>
          <a:spcPct val="0"/>
        </a:spcAft>
        <a:defRPr sz="5000">
          <a:solidFill>
            <a:schemeClr val="tx2"/>
          </a:solidFill>
          <a:latin typeface="Calibri" panose="020F0502020204030204" pitchFamily="34" charset="0"/>
        </a:defRPr>
      </a:lvl3pPr>
      <a:lvl4pPr algn="l" rtl="0" fontAlgn="base">
        <a:spcBef>
          <a:spcPct val="0"/>
        </a:spcBef>
        <a:spcAft>
          <a:spcPct val="0"/>
        </a:spcAft>
        <a:defRPr sz="5000">
          <a:solidFill>
            <a:schemeClr val="tx2"/>
          </a:solidFill>
          <a:latin typeface="Calibri" panose="020F0502020204030204" pitchFamily="34" charset="0"/>
        </a:defRPr>
      </a:lvl4pPr>
      <a:lvl5pPr algn="l" rtl="0" fontAlgn="base">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fontAlgn="base">
        <a:spcBef>
          <a:spcPct val="20000"/>
        </a:spcBef>
        <a:spcAft>
          <a:spcPct val="0"/>
        </a:spcAft>
        <a:buClr>
          <a:srgbClr val="969696"/>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969696"/>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808080"/>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slov 4">
            <a:extLst>
              <a:ext uri="{FF2B5EF4-FFF2-40B4-BE49-F238E27FC236}">
                <a16:creationId xmlns:a16="http://schemas.microsoft.com/office/drawing/2014/main" id="{4F6875A6-8482-49BC-8557-B2058AE76F99}"/>
              </a:ext>
            </a:extLst>
          </p:cNvPr>
          <p:cNvSpPr>
            <a:spLocks noGrp="1"/>
          </p:cNvSpPr>
          <p:nvPr>
            <p:ph type="title"/>
          </p:nvPr>
        </p:nvSpPr>
        <p:spPr/>
        <p:txBody>
          <a:bodyPr/>
          <a:lstStyle/>
          <a:p>
            <a:endParaRPr lang="sl-SI" altLang="sl-SI"/>
          </a:p>
        </p:txBody>
      </p:sp>
      <p:pic>
        <p:nvPicPr>
          <p:cNvPr id="7" name="Ograda vsebine 6" descr="tutankamon1.jpg">
            <a:extLst>
              <a:ext uri="{FF2B5EF4-FFF2-40B4-BE49-F238E27FC236}">
                <a16:creationId xmlns:a16="http://schemas.microsoft.com/office/drawing/2014/main" id="{D6DD26AC-AFF8-4F2D-9C78-0E3E226484BE}"/>
              </a:ext>
            </a:extLst>
          </p:cNvPr>
          <p:cNvPicPr>
            <a:picLocks noGrp="1" noChangeAspect="1"/>
          </p:cNvPicPr>
          <p:nvPr>
            <p:ph idx="1"/>
          </p:nvPr>
        </p:nvPicPr>
        <p:blipFill>
          <a:blip r:embed="rId2" cstate="print"/>
          <a:stretch>
            <a:fillRect/>
          </a:stretch>
        </p:blipFill>
        <p:spPr>
          <a:xfrm>
            <a:off x="2714612" y="2000240"/>
            <a:ext cx="3102239" cy="4389437"/>
          </a:xfrm>
          <a:prstGeom prst="roundRect">
            <a:avLst>
              <a:gd name="adj" fmla="val 16667"/>
            </a:avLst>
          </a:prstGeom>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Pravokotnik 3">
            <a:extLst>
              <a:ext uri="{FF2B5EF4-FFF2-40B4-BE49-F238E27FC236}">
                <a16:creationId xmlns:a16="http://schemas.microsoft.com/office/drawing/2014/main" id="{7FCB13EF-C156-4450-8DA9-923FD7E8339C}"/>
              </a:ext>
            </a:extLst>
          </p:cNvPr>
          <p:cNvSpPr/>
          <p:nvPr/>
        </p:nvSpPr>
        <p:spPr>
          <a:xfrm>
            <a:off x="1428728" y="1142984"/>
            <a:ext cx="5760640" cy="1569660"/>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sl-SI" sz="9600" b="1" dirty="0">
                <a:ln w="11430"/>
                <a:solidFill>
                  <a:srgbClr val="7C3B06"/>
                </a:solidFill>
                <a:effectLst>
                  <a:glow rad="228600">
                    <a:schemeClr val="accent6">
                      <a:satMod val="175000"/>
                      <a:alpha val="40000"/>
                    </a:schemeClr>
                  </a:glow>
                  <a:outerShdw blurRad="80000" dist="40000" dir="5040000" algn="tl">
                    <a:srgbClr val="000000">
                      <a:alpha val="30000"/>
                    </a:srgbClr>
                  </a:outerShdw>
                </a:effectLst>
                <a:latin typeface="Chiller" pitchFamily="82" charset="0"/>
                <a:cs typeface="+mn-cs"/>
              </a:rPr>
              <a:t>FARAONI</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down)">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mph" presetSubtype="0" fill="hold" nodeType="clickEffect">
                                  <p:stCondLst>
                                    <p:cond delay="0"/>
                                  </p:stCondLst>
                                  <p:childTnLst>
                                    <p:animScale>
                                      <p:cBhvr>
                                        <p:cTn id="11" dur="2000" fill="hold"/>
                                        <p:tgtEl>
                                          <p:spTgt spid="4"/>
                                        </p:tgtEl>
                                      </p:cBhvr>
                                      <p:by x="150000" y="150000"/>
                                    </p:animScale>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1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mnilnik z zaporednim dostopom 10">
            <a:extLst>
              <a:ext uri="{FF2B5EF4-FFF2-40B4-BE49-F238E27FC236}">
                <a16:creationId xmlns:a16="http://schemas.microsoft.com/office/drawing/2014/main" id="{1ABBABC8-8770-4B43-9CC0-BEB49D7E9A4C}"/>
              </a:ext>
            </a:extLst>
          </p:cNvPr>
          <p:cNvSpPr/>
          <p:nvPr/>
        </p:nvSpPr>
        <p:spPr>
          <a:xfrm flipH="1">
            <a:off x="5286375" y="4357688"/>
            <a:ext cx="2071688" cy="785812"/>
          </a:xfrm>
          <a:prstGeom prst="flowChartMagneticTape">
            <a:avLst/>
          </a:prstGeom>
          <a:solidFill>
            <a:srgbClr val="92D050"/>
          </a:solidFill>
          <a:ln>
            <a:solidFill>
              <a:srgbClr val="0DE1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l-SI"/>
          </a:p>
        </p:txBody>
      </p:sp>
      <p:sp>
        <p:nvSpPr>
          <p:cNvPr id="2" name="Naslov 1">
            <a:extLst>
              <a:ext uri="{FF2B5EF4-FFF2-40B4-BE49-F238E27FC236}">
                <a16:creationId xmlns:a16="http://schemas.microsoft.com/office/drawing/2014/main" id="{AE9D3D32-E371-4666-AD00-4E3F56A7D545}"/>
              </a:ext>
            </a:extLst>
          </p:cNvPr>
          <p:cNvSpPr>
            <a:spLocks noGrp="1"/>
          </p:cNvSpPr>
          <p:nvPr>
            <p:ph type="title"/>
          </p:nvPr>
        </p:nvSpPr>
        <p:spPr>
          <a:xfrm>
            <a:off x="457200" y="704088"/>
            <a:ext cx="82296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Aft>
                <a:spcPts val="0"/>
              </a:spcAft>
              <a:defRPr/>
            </a:pPr>
            <a:r>
              <a:rPr lang="sl-SI"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iller" pitchFamily="82" charset="0"/>
              </a:rPr>
              <a:t>Dolina kraljev</a:t>
            </a:r>
          </a:p>
        </p:txBody>
      </p:sp>
      <p:pic>
        <p:nvPicPr>
          <p:cNvPr id="4" name="Ograda vsebine 3" descr="scan0001.jpg">
            <a:extLst>
              <a:ext uri="{FF2B5EF4-FFF2-40B4-BE49-F238E27FC236}">
                <a16:creationId xmlns:a16="http://schemas.microsoft.com/office/drawing/2014/main" id="{86937F9D-DB4B-4D1D-B2CD-2DE0CF05A03D}"/>
              </a:ext>
            </a:extLst>
          </p:cNvPr>
          <p:cNvPicPr>
            <a:picLocks noGrp="1" noChangeAspect="1"/>
          </p:cNvPicPr>
          <p:nvPr>
            <p:ph idx="1"/>
          </p:nvPr>
        </p:nvPicPr>
        <p:blipFill>
          <a:blip r:embed="rId2" cstate="print"/>
          <a:srcRect l="36480" b="51935"/>
          <a:stretch>
            <a:fillRect/>
          </a:stretch>
        </p:blipFill>
        <p:spPr>
          <a:xfrm rot="10800000">
            <a:off x="357158" y="1643050"/>
            <a:ext cx="4429158" cy="4856813"/>
          </a:xfrm>
          <a:effectLst>
            <a:softEdge rad="112500"/>
          </a:effectLst>
        </p:spPr>
      </p:pic>
      <p:sp>
        <p:nvSpPr>
          <p:cNvPr id="14341" name="PoljeZBesedilom 4">
            <a:extLst>
              <a:ext uri="{FF2B5EF4-FFF2-40B4-BE49-F238E27FC236}">
                <a16:creationId xmlns:a16="http://schemas.microsoft.com/office/drawing/2014/main" id="{6A02C73F-4BC0-4B86-B095-B6DBEB67163A}"/>
              </a:ext>
            </a:extLst>
          </p:cNvPr>
          <p:cNvSpPr txBox="1">
            <a:spLocks noChangeArrowheads="1"/>
          </p:cNvSpPr>
          <p:nvPr/>
        </p:nvSpPr>
        <p:spPr bwMode="auto">
          <a:xfrm>
            <a:off x="4929188" y="1928813"/>
            <a:ext cx="34290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sl-SI" altLang="sl-SI" b="1"/>
              <a:t>V dolini kraljev je znano 62 grobnic. 20 jih je pripadalo faraonom ostale pa so bile za člane kraljeve družine ali plemiče. Nekaj jih je tudi praznih. Arheologi so jih dolgo odkrivali in večina grobnic, ki so jih odkrili je bilo izropanih.</a:t>
            </a:r>
          </a:p>
        </p:txBody>
      </p:sp>
      <p:cxnSp>
        <p:nvCxnSpPr>
          <p:cNvPr id="7" name="Raven puščični konektor 6">
            <a:extLst>
              <a:ext uri="{FF2B5EF4-FFF2-40B4-BE49-F238E27FC236}">
                <a16:creationId xmlns:a16="http://schemas.microsoft.com/office/drawing/2014/main" id="{2513CE4F-18E2-4E10-87A9-67F17471341A}"/>
              </a:ext>
            </a:extLst>
          </p:cNvPr>
          <p:cNvCxnSpPr/>
          <p:nvPr/>
        </p:nvCxnSpPr>
        <p:spPr>
          <a:xfrm rot="10800000">
            <a:off x="3000375" y="4500563"/>
            <a:ext cx="2357438" cy="5715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PoljeZBesedilom 8">
            <a:extLst>
              <a:ext uri="{FF2B5EF4-FFF2-40B4-BE49-F238E27FC236}">
                <a16:creationId xmlns:a16="http://schemas.microsoft.com/office/drawing/2014/main" id="{F2DF4781-8765-47F1-9BC3-239A9974B7BC}"/>
              </a:ext>
            </a:extLst>
          </p:cNvPr>
          <p:cNvSpPr txBox="1">
            <a:spLocks noChangeArrowheads="1"/>
          </p:cNvSpPr>
          <p:nvPr/>
        </p:nvSpPr>
        <p:spPr bwMode="auto">
          <a:xfrm>
            <a:off x="5286375" y="4643438"/>
            <a:ext cx="1928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sl-SI" altLang="sl-SI"/>
              <a:t>TUTANKAMON</a:t>
            </a:r>
          </a:p>
        </p:txBody>
      </p:sp>
      <p:cxnSp>
        <p:nvCxnSpPr>
          <p:cNvPr id="14" name="Raven puščični konektor 13">
            <a:extLst>
              <a:ext uri="{FF2B5EF4-FFF2-40B4-BE49-F238E27FC236}">
                <a16:creationId xmlns:a16="http://schemas.microsoft.com/office/drawing/2014/main" id="{6242A239-0260-450B-9458-339349CB110C}"/>
              </a:ext>
            </a:extLst>
          </p:cNvPr>
          <p:cNvCxnSpPr/>
          <p:nvPr/>
        </p:nvCxnSpPr>
        <p:spPr>
          <a:xfrm rot="5400000" flipH="1" flipV="1">
            <a:off x="535782" y="2035968"/>
            <a:ext cx="1714500" cy="21431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Pomnilnik z zaporednim dostopom 14">
            <a:extLst>
              <a:ext uri="{FF2B5EF4-FFF2-40B4-BE49-F238E27FC236}">
                <a16:creationId xmlns:a16="http://schemas.microsoft.com/office/drawing/2014/main" id="{436B1227-4F51-4A88-8B83-150C7E450A01}"/>
              </a:ext>
            </a:extLst>
          </p:cNvPr>
          <p:cNvSpPr/>
          <p:nvPr/>
        </p:nvSpPr>
        <p:spPr>
          <a:xfrm>
            <a:off x="214313" y="571500"/>
            <a:ext cx="1285875" cy="857250"/>
          </a:xfrm>
          <a:prstGeom prst="flowChartMagneticTape">
            <a:avLst/>
          </a:prstGeom>
          <a:solidFill>
            <a:srgbClr val="92D050"/>
          </a:solidFill>
          <a:ln>
            <a:solidFill>
              <a:srgbClr val="0DE1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l-SI"/>
          </a:p>
        </p:txBody>
      </p:sp>
      <p:sp>
        <p:nvSpPr>
          <p:cNvPr id="16" name="PoljeZBesedilom 15">
            <a:extLst>
              <a:ext uri="{FF2B5EF4-FFF2-40B4-BE49-F238E27FC236}">
                <a16:creationId xmlns:a16="http://schemas.microsoft.com/office/drawing/2014/main" id="{90780F20-047F-4C02-879A-890CD9164C68}"/>
              </a:ext>
            </a:extLst>
          </p:cNvPr>
          <p:cNvSpPr txBox="1">
            <a:spLocks noChangeArrowheads="1"/>
          </p:cNvSpPr>
          <p:nvPr/>
        </p:nvSpPr>
        <p:spPr bwMode="auto">
          <a:xfrm>
            <a:off x="285750" y="78581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sl-SI" altLang="sl-SI"/>
              <a:t>RAMZES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strVal val="#ppt_w+.3"/>
                                          </p:val>
                                        </p:tav>
                                        <p:tav tm="100000">
                                          <p:val>
                                            <p:strVal val="#ppt_w"/>
                                          </p:val>
                                        </p:tav>
                                      </p:tavLst>
                                    </p:anim>
                                    <p:anim calcmode="lin" valueType="num">
                                      <p:cBhvr>
                                        <p:cTn id="26" dur="1000" fill="hold"/>
                                        <p:tgtEl>
                                          <p:spTgt spid="9"/>
                                        </p:tgtEl>
                                        <p:attrNameLst>
                                          <p:attrName>ppt_h</p:attrName>
                                        </p:attrNameLst>
                                      </p:cBhvr>
                                      <p:tavLst>
                                        <p:tav tm="0">
                                          <p:val>
                                            <p:strVal val="#ppt_h"/>
                                          </p:val>
                                        </p:tav>
                                        <p:tav tm="100000">
                                          <p:val>
                                            <p:strVal val="#ppt_h"/>
                                          </p:val>
                                        </p:tav>
                                      </p:tavLst>
                                    </p:anim>
                                    <p:animEffect transition="in" filter="fade">
                                      <p:cBhvr>
                                        <p:cTn id="27" dur="10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9" presetClass="entr" presetSubtype="0" accel="10000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33"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34"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35"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5"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fltVal val="0"/>
                                          </p:val>
                                        </p:tav>
                                        <p:tav tm="100000">
                                          <p:val>
                                            <p:strVal val="#ppt_w"/>
                                          </p:val>
                                        </p:tav>
                                      </p:tavLst>
                                    </p:anim>
                                    <p:anim calcmode="lin" valueType="num">
                                      <p:cBhvr>
                                        <p:cTn id="41" dur="1000" fill="hold"/>
                                        <p:tgtEl>
                                          <p:spTgt spid="16"/>
                                        </p:tgtEl>
                                        <p:attrNameLst>
                                          <p:attrName>ppt_h</p:attrName>
                                        </p:attrNameLst>
                                      </p:cBhvr>
                                      <p:tavLst>
                                        <p:tav tm="0">
                                          <p:val>
                                            <p:fltVal val="0"/>
                                          </p:val>
                                        </p:tav>
                                        <p:tav tm="100000">
                                          <p:val>
                                            <p:strVal val="#ppt_h"/>
                                          </p:val>
                                        </p:tav>
                                      </p:tavLst>
                                    </p:anim>
                                    <p:anim calcmode="lin" valueType="num">
                                      <p:cBhvr>
                                        <p:cTn id="42"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0" presetClass="entr" presetSubtype="0" decel="10000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1000" fill="hold"/>
                                        <p:tgtEl>
                                          <p:spTgt spid="14"/>
                                        </p:tgtEl>
                                        <p:attrNameLst>
                                          <p:attrName>ppt_w</p:attrName>
                                        </p:attrNameLst>
                                      </p:cBhvr>
                                      <p:tavLst>
                                        <p:tav tm="0">
                                          <p:val>
                                            <p:strVal val="#ppt_w+.3"/>
                                          </p:val>
                                        </p:tav>
                                        <p:tav tm="100000">
                                          <p:val>
                                            <p:strVal val="#ppt_w"/>
                                          </p:val>
                                        </p:tav>
                                      </p:tavLst>
                                    </p:anim>
                                    <p:anim calcmode="lin" valueType="num">
                                      <p:cBhvr>
                                        <p:cTn id="49" dur="1000" fill="hold"/>
                                        <p:tgtEl>
                                          <p:spTgt spid="14"/>
                                        </p:tgtEl>
                                        <p:attrNameLst>
                                          <p:attrName>ppt_h</p:attrName>
                                        </p:attrNameLst>
                                      </p:cBhvr>
                                      <p:tavLst>
                                        <p:tav tm="0">
                                          <p:val>
                                            <p:strVal val="#ppt_h"/>
                                          </p:val>
                                        </p:tav>
                                        <p:tav tm="100000">
                                          <p:val>
                                            <p:strVal val="#ppt_h"/>
                                          </p:val>
                                        </p:tav>
                                      </p:tavLst>
                                    </p:anim>
                                    <p:animEffect transition="in" filter="fade">
                                      <p:cBhvr>
                                        <p:cTn id="50" dur="1000"/>
                                        <p:tgtEl>
                                          <p:spTgt spid="1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1000" fill="hold"/>
                                        <p:tgtEl>
                                          <p:spTgt spid="7"/>
                                        </p:tgtEl>
                                        <p:attrNameLst>
                                          <p:attrName>ppt_w</p:attrName>
                                        </p:attrNameLst>
                                      </p:cBhvr>
                                      <p:tavLst>
                                        <p:tav tm="0">
                                          <p:val>
                                            <p:fltVal val="0"/>
                                          </p:val>
                                        </p:tav>
                                        <p:tav tm="100000">
                                          <p:val>
                                            <p:strVal val="#ppt_w"/>
                                          </p:val>
                                        </p:tav>
                                      </p:tavLst>
                                    </p:anim>
                                    <p:anim calcmode="lin" valueType="num">
                                      <p:cBhvr>
                                        <p:cTn id="56" dur="1000" fill="hold"/>
                                        <p:tgtEl>
                                          <p:spTgt spid="7"/>
                                        </p:tgtEl>
                                        <p:attrNameLst>
                                          <p:attrName>ppt_h</p:attrName>
                                        </p:attrNameLst>
                                      </p:cBhvr>
                                      <p:tavLst>
                                        <p:tav tm="0">
                                          <p:val>
                                            <p:fltVal val="0"/>
                                          </p:val>
                                        </p:tav>
                                        <p:tav tm="100000">
                                          <p:val>
                                            <p:strVal val="#ppt_h"/>
                                          </p:val>
                                        </p:tav>
                                      </p:tavLst>
                                    </p:anim>
                                    <p:anim calcmode="lin" valueType="num">
                                      <p:cBhvr>
                                        <p:cTn id="5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14"/>
                                        </p:tgtEl>
                                      </p:cBhvr>
                                    </p:animEffect>
                                    <p:animScale>
                                      <p:cBhvr>
                                        <p:cTn id="63" dur="250" autoRev="1" fill="hold"/>
                                        <p:tgtEl>
                                          <p:spTgt spid="14"/>
                                        </p:tgtEl>
                                      </p:cBhvr>
                                      <p:by x="105000" y="105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mph" presetSubtype="0" fill="hold" nodeType="clickEffect">
                                  <p:stCondLst>
                                    <p:cond delay="0"/>
                                  </p:stCondLst>
                                  <p:childTnLst>
                                    <p:animEffect transition="out" filter="fade">
                                      <p:cBhvr>
                                        <p:cTn id="67" dur="500" tmFilter="0, 0; .2, .5; .8, .5; 1, 0"/>
                                        <p:tgtEl>
                                          <p:spTgt spid="7"/>
                                        </p:tgtEl>
                                      </p:cBhvr>
                                    </p:animEffect>
                                    <p:animScale>
                                      <p:cBhvr>
                                        <p:cTn id="68"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P spid="15"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a:extLst>
              <a:ext uri="{FF2B5EF4-FFF2-40B4-BE49-F238E27FC236}">
                <a16:creationId xmlns:a16="http://schemas.microsoft.com/office/drawing/2014/main" id="{509ABA14-AB6B-4C2D-8991-4946CE05E533}"/>
              </a:ext>
            </a:extLst>
          </p:cNvPr>
          <p:cNvSpPr>
            <a:spLocks noGrp="1"/>
          </p:cNvSpPr>
          <p:nvPr>
            <p:ph type="title"/>
          </p:nvPr>
        </p:nvSpPr>
        <p:spPr>
          <a:xfrm>
            <a:off x="457200" y="704088"/>
            <a:ext cx="82296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Aft>
                <a:spcPts val="0"/>
              </a:spcAft>
              <a:defRPr/>
            </a:pPr>
            <a:r>
              <a:rPr lang="sl-SI"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iller" pitchFamily="82" charset="0"/>
              </a:rPr>
              <a:t>Za konec še:</a:t>
            </a:r>
          </a:p>
        </p:txBody>
      </p:sp>
      <p:pic>
        <p:nvPicPr>
          <p:cNvPr id="15363" name="Picture 2">
            <a:extLst>
              <a:ext uri="{FF2B5EF4-FFF2-40B4-BE49-F238E27FC236}">
                <a16:creationId xmlns:a16="http://schemas.microsoft.com/office/drawing/2014/main" id="{3EFE11DA-7C7D-49F5-ABCC-CA1ED9F1CA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4313" y="1935163"/>
            <a:ext cx="8001000" cy="4494212"/>
          </a:xfrm>
        </p:spPr>
      </p:pic>
      <p:sp>
        <p:nvSpPr>
          <p:cNvPr id="15364" name="PoljeZBesedilom 5">
            <a:extLst>
              <a:ext uri="{FF2B5EF4-FFF2-40B4-BE49-F238E27FC236}">
                <a16:creationId xmlns:a16="http://schemas.microsoft.com/office/drawing/2014/main" id="{6BD4F3DA-773B-4958-A838-C2A738F240E4}"/>
              </a:ext>
            </a:extLst>
          </p:cNvPr>
          <p:cNvSpPr txBox="1">
            <a:spLocks noChangeArrowheads="1"/>
          </p:cNvSpPr>
          <p:nvPr/>
        </p:nvSpPr>
        <p:spPr bwMode="auto">
          <a:xfrm>
            <a:off x="2786063" y="4357688"/>
            <a:ext cx="2571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sl-SI" altLang="sl-SI" sz="2000" b="1">
                <a:solidFill>
                  <a:srgbClr val="FF0000"/>
                </a:solidFill>
                <a:latin typeface="Chiller" panose="04020404031007020602" pitchFamily="82" charset="0"/>
              </a:rPr>
              <a:t>TUTMOZIS</a:t>
            </a:r>
          </a:p>
        </p:txBody>
      </p:sp>
      <p:sp>
        <p:nvSpPr>
          <p:cNvPr id="15365" name="PoljeZBesedilom 6">
            <a:extLst>
              <a:ext uri="{FF2B5EF4-FFF2-40B4-BE49-F238E27FC236}">
                <a16:creationId xmlns:a16="http://schemas.microsoft.com/office/drawing/2014/main" id="{1613A4D3-3CD1-4242-894B-FBAAA9592FEA}"/>
              </a:ext>
            </a:extLst>
          </p:cNvPr>
          <p:cNvSpPr txBox="1">
            <a:spLocks noChangeArrowheads="1"/>
          </p:cNvSpPr>
          <p:nvPr/>
        </p:nvSpPr>
        <p:spPr bwMode="auto">
          <a:xfrm>
            <a:off x="6429375" y="4929188"/>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sl-SI" altLang="sl-SI" sz="2000" b="1">
                <a:solidFill>
                  <a:srgbClr val="FF0000"/>
                </a:solidFill>
                <a:latin typeface="Chiller" panose="04020404031007020602" pitchFamily="82" charset="0"/>
              </a:rPr>
              <a:t>AMENOFIS  II</a:t>
            </a:r>
          </a:p>
        </p:txBody>
      </p:sp>
    </p:spTree>
  </p:cSld>
  <p:clrMapOvr>
    <a:masterClrMapping/>
  </p:clrMapOvr>
  <p:transition>
    <p:pull dir="l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slov 1">
            <a:extLst>
              <a:ext uri="{FF2B5EF4-FFF2-40B4-BE49-F238E27FC236}">
                <a16:creationId xmlns:a16="http://schemas.microsoft.com/office/drawing/2014/main" id="{386DB525-3D2A-4DE6-B236-9F425C6A2599}"/>
              </a:ext>
            </a:extLst>
          </p:cNvPr>
          <p:cNvSpPr>
            <a:spLocks noGrp="1"/>
          </p:cNvSpPr>
          <p:nvPr>
            <p:ph type="title"/>
          </p:nvPr>
        </p:nvSpPr>
        <p:spPr/>
        <p:txBody>
          <a:bodyPr/>
          <a:lstStyle/>
          <a:p>
            <a:pPr algn="ctr"/>
            <a:endParaRPr lang="sl-SI" altLang="sl-SI"/>
          </a:p>
        </p:txBody>
      </p:sp>
      <p:pic>
        <p:nvPicPr>
          <p:cNvPr id="16387" name="Picture 2">
            <a:extLst>
              <a:ext uri="{FF2B5EF4-FFF2-40B4-BE49-F238E27FC236}">
                <a16:creationId xmlns:a16="http://schemas.microsoft.com/office/drawing/2014/main" id="{E42B8CB6-1181-4A6E-97BC-0EED2DC70B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42938" y="1000125"/>
            <a:ext cx="7735887" cy="5500688"/>
          </a:xfrm>
        </p:spPr>
      </p:pic>
      <p:sp>
        <p:nvSpPr>
          <p:cNvPr id="16388" name="PoljeZBesedilom 4">
            <a:extLst>
              <a:ext uri="{FF2B5EF4-FFF2-40B4-BE49-F238E27FC236}">
                <a16:creationId xmlns:a16="http://schemas.microsoft.com/office/drawing/2014/main" id="{0ED6CD0B-BF7A-4A3D-B642-A3B9533D5F1F}"/>
              </a:ext>
            </a:extLst>
          </p:cNvPr>
          <p:cNvSpPr txBox="1">
            <a:spLocks noChangeArrowheads="1"/>
          </p:cNvSpPr>
          <p:nvPr/>
        </p:nvSpPr>
        <p:spPr bwMode="auto">
          <a:xfrm>
            <a:off x="3071813" y="3714750"/>
            <a:ext cx="2071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sl-SI" altLang="sl-SI" sz="2400" b="1">
                <a:solidFill>
                  <a:srgbClr val="FF0000"/>
                </a:solidFill>
                <a:latin typeface="Chiller" panose="04020404031007020602" pitchFamily="82" charset="0"/>
              </a:rPr>
              <a:t>SETI</a:t>
            </a:r>
          </a:p>
        </p:txBody>
      </p:sp>
      <p:sp>
        <p:nvSpPr>
          <p:cNvPr id="16389" name="PoljeZBesedilom 5">
            <a:extLst>
              <a:ext uri="{FF2B5EF4-FFF2-40B4-BE49-F238E27FC236}">
                <a16:creationId xmlns:a16="http://schemas.microsoft.com/office/drawing/2014/main" id="{2F7431D2-4863-4CB0-A83A-0879773B90A3}"/>
              </a:ext>
            </a:extLst>
          </p:cNvPr>
          <p:cNvSpPr txBox="1">
            <a:spLocks noChangeArrowheads="1"/>
          </p:cNvSpPr>
          <p:nvPr/>
        </p:nvSpPr>
        <p:spPr bwMode="auto">
          <a:xfrm>
            <a:off x="6215063" y="3714750"/>
            <a:ext cx="1928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sl-SI" altLang="sl-SI" sz="2400" b="1">
                <a:solidFill>
                  <a:srgbClr val="FF0000"/>
                </a:solidFill>
                <a:latin typeface="Chiller" panose="04020404031007020602" pitchFamily="82" charset="0"/>
              </a:rPr>
              <a:t>RAMZES VELIKI</a:t>
            </a:r>
          </a:p>
        </p:txBody>
      </p:sp>
    </p:spTree>
  </p:cSld>
  <p:clrMapOvr>
    <a:masterClrMapping/>
  </p:clrMapOvr>
  <p:transition>
    <p:newsfla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EFB318-BFB4-4325-AAAC-5D097DE682C5}"/>
              </a:ext>
            </a:extLst>
          </p:cNvPr>
          <p:cNvSpPr>
            <a:spLocks noGrp="1"/>
          </p:cNvSpPr>
          <p:nvPr>
            <p:ph type="title"/>
          </p:nvPr>
        </p:nvSpPr>
        <p:spPr>
          <a:xfrm>
            <a:off x="457200" y="704088"/>
            <a:ext cx="8229600" cy="1143000"/>
          </a:xfrm>
        </p:spPr>
        <p:txBody>
          <a:bodyPr>
            <a:prstTxWarp prst="textPlain">
              <a:avLst>
                <a:gd name="adj" fmla="val 48100"/>
              </a:avLst>
            </a:prstTxWarp>
            <a:noAutofit/>
            <a:scene3d>
              <a:camera prst="perspectiveContrastingLeftFacing"/>
              <a:lightRig rig="flat" dir="tl">
                <a:rot lat="0" lon="0" rev="6600000"/>
              </a:lightRig>
            </a:scene3d>
            <a:sp3d extrusionH="25400" contourW="8890">
              <a:bevelT w="38100" h="31750"/>
              <a:contourClr>
                <a:schemeClr val="accent2">
                  <a:shade val="75000"/>
                </a:schemeClr>
              </a:contourClr>
            </a:sp3d>
          </a:bodyPr>
          <a:lstStyle/>
          <a:p>
            <a:pPr algn="ctr" fontAlgn="auto">
              <a:spcAft>
                <a:spcPts val="0"/>
              </a:spcAft>
              <a:defRPr/>
            </a:pPr>
            <a:r>
              <a:rPr lang="sl-SI" sz="9600" b="1" dirty="0">
                <a:ln w="11430">
                  <a:solidFill>
                    <a:srgbClr val="0DE1DC"/>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iller" pitchFamily="82" charset="0"/>
              </a:rPr>
              <a:t>viri</a:t>
            </a:r>
          </a:p>
        </p:txBody>
      </p:sp>
      <p:sp>
        <p:nvSpPr>
          <p:cNvPr id="17411" name="Ograda vsebine 2">
            <a:extLst>
              <a:ext uri="{FF2B5EF4-FFF2-40B4-BE49-F238E27FC236}">
                <a16:creationId xmlns:a16="http://schemas.microsoft.com/office/drawing/2014/main" id="{9C9A06D2-5E3B-45A2-97B7-7CBBF45E36F9}"/>
              </a:ext>
            </a:extLst>
          </p:cNvPr>
          <p:cNvSpPr>
            <a:spLocks noGrp="1"/>
          </p:cNvSpPr>
          <p:nvPr>
            <p:ph idx="1"/>
          </p:nvPr>
        </p:nvSpPr>
        <p:spPr/>
        <p:txBody>
          <a:bodyPr/>
          <a:lstStyle/>
          <a:p>
            <a:r>
              <a:rPr lang="sl-SI" altLang="sl-SI" sz="2800" b="1" i="1">
                <a:solidFill>
                  <a:srgbClr val="7030A0"/>
                </a:solidFill>
                <a:latin typeface="Chiller" panose="04020404031007020602" pitchFamily="82" charset="0"/>
              </a:rPr>
              <a:t>E-raziskovalec, (knjiga)</a:t>
            </a:r>
          </a:p>
          <a:p>
            <a:r>
              <a:rPr lang="sl-SI" altLang="sl-SI" sz="2800" b="1" i="1">
                <a:solidFill>
                  <a:srgbClr val="7030A0"/>
                </a:solidFill>
                <a:latin typeface="Chiller" panose="04020404031007020602" pitchFamily="82" charset="0"/>
              </a:rPr>
              <a:t>Stari Egipt, (knjiga)</a:t>
            </a:r>
          </a:p>
          <a:p>
            <a:r>
              <a:rPr lang="sl-SI" altLang="sl-SI" sz="2800" b="1" i="1">
                <a:solidFill>
                  <a:srgbClr val="7030A0"/>
                </a:solidFill>
                <a:latin typeface="Chiller" panose="04020404031007020602" pitchFamily="82" charset="0"/>
              </a:rPr>
              <a:t>Stari Egipčani, (knjiga)</a:t>
            </a:r>
          </a:p>
          <a:p>
            <a:r>
              <a:rPr lang="sl-SI" altLang="sl-SI" sz="2800" b="1" i="1">
                <a:solidFill>
                  <a:srgbClr val="7030A0"/>
                </a:solidFill>
                <a:latin typeface="Chiller" panose="04020404031007020602" pitchFamily="82" charset="0"/>
              </a:rPr>
              <a:t> Stare civilizacije-Egipčani,(knjiga)</a:t>
            </a:r>
          </a:p>
          <a:p>
            <a:r>
              <a:rPr lang="sl-SI" altLang="sl-SI" sz="2800" b="1" i="1">
                <a:solidFill>
                  <a:srgbClr val="7030A0"/>
                </a:solidFill>
                <a:latin typeface="Chiller" panose="04020404031007020602" pitchFamily="82" charset="0"/>
              </a:rPr>
              <a:t>Vse samo egipčanska mumija ne! Ogabne reči za katere bi bilo bolje, da jih nebi izvedeli! (knjiga)</a:t>
            </a:r>
          </a:p>
          <a:p>
            <a:r>
              <a:rPr lang="sl-SI" altLang="sl-SI" sz="2800" b="1" i="1">
                <a:solidFill>
                  <a:srgbClr val="7030A0"/>
                </a:solidFill>
                <a:latin typeface="Chiller" panose="04020404031007020602" pitchFamily="82" charset="0"/>
              </a:rPr>
              <a:t>In mnogo drugih knjig.</a:t>
            </a:r>
          </a:p>
          <a:p>
            <a:endParaRPr lang="sl-SI" altLang="sl-SI"/>
          </a:p>
          <a:p>
            <a:endParaRPr lang="sl-SI" altLang="sl-SI"/>
          </a:p>
          <a:p>
            <a:endParaRPr lang="sl-SI" altLang="sl-SI"/>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7420597704cefeba9784ed110639299_orig.jpg">
            <a:extLst>
              <a:ext uri="{FF2B5EF4-FFF2-40B4-BE49-F238E27FC236}">
                <a16:creationId xmlns:a16="http://schemas.microsoft.com/office/drawing/2014/main" id="{C32B6E09-D753-40A8-AEA5-86ED31C80A60}"/>
              </a:ext>
            </a:extLst>
          </p:cNvPr>
          <p:cNvPicPr>
            <a:picLocks noChangeAspect="1"/>
          </p:cNvPicPr>
          <p:nvPr/>
        </p:nvPicPr>
        <p:blipFill>
          <a:blip r:embed="rId2" cstate="print"/>
          <a:stretch>
            <a:fillRect/>
          </a:stretch>
        </p:blipFill>
        <p:spPr>
          <a:xfrm rot="1522375">
            <a:off x="4867276" y="1273218"/>
            <a:ext cx="4286250" cy="3009900"/>
          </a:xfrm>
          <a:prstGeom prst="ellipse">
            <a:avLst/>
          </a:prstGeom>
          <a:ln>
            <a:noFill/>
          </a:ln>
          <a:effectLst>
            <a:softEdge rad="112500"/>
          </a:effectLst>
        </p:spPr>
      </p:pic>
      <p:sp>
        <p:nvSpPr>
          <p:cNvPr id="5" name="Naslov 4">
            <a:extLst>
              <a:ext uri="{FF2B5EF4-FFF2-40B4-BE49-F238E27FC236}">
                <a16:creationId xmlns:a16="http://schemas.microsoft.com/office/drawing/2014/main" id="{58DCBF9E-B6B1-4CC8-97BF-70FF998C4509}"/>
              </a:ext>
            </a:extLst>
          </p:cNvPr>
          <p:cNvSpPr>
            <a:spLocks noGrp="1"/>
          </p:cNvSpPr>
          <p:nvPr>
            <p:ph type="ctrTitle"/>
          </p:nvPr>
        </p:nvSpPr>
        <p:spPr>
          <a:xfrm>
            <a:off x="785786" y="1357298"/>
            <a:ext cx="7772400" cy="1470025"/>
          </a:xfrm>
        </p:spPr>
        <p:txBody>
          <a:bodyPr>
            <a:normAutofit fontScale="90000"/>
          </a:bodyPr>
          <a:lstStyle/>
          <a:p>
            <a:pPr algn="ctr" fontAlgn="auto">
              <a:spcAft>
                <a:spcPts val="0"/>
              </a:spcAft>
              <a:defRPr/>
            </a:pPr>
            <a:r>
              <a:rPr lang="sl-SI" sz="9800" dirty="0" err="1">
                <a:latin typeface="Chiller" pitchFamily="82" charset="0"/>
              </a:rPr>
              <a:t>Tutmozis</a:t>
            </a:r>
            <a:r>
              <a:rPr lang="sl-SI" sz="9800" dirty="0">
                <a:latin typeface="Chiller" pitchFamily="82" charset="0"/>
              </a:rPr>
              <a:t> III.</a:t>
            </a:r>
            <a:br>
              <a:rPr lang="sl-SI" dirty="0"/>
            </a:br>
            <a:endParaRPr lang="sl-SI" dirty="0"/>
          </a:p>
        </p:txBody>
      </p:sp>
      <p:sp>
        <p:nvSpPr>
          <p:cNvPr id="6" name="Podnaslov 5">
            <a:extLst>
              <a:ext uri="{FF2B5EF4-FFF2-40B4-BE49-F238E27FC236}">
                <a16:creationId xmlns:a16="http://schemas.microsoft.com/office/drawing/2014/main" id="{7F120177-BBED-4658-83FE-8A6D9D84CB95}"/>
              </a:ext>
            </a:extLst>
          </p:cNvPr>
          <p:cNvSpPr>
            <a:spLocks noGrp="1"/>
          </p:cNvSpPr>
          <p:nvPr>
            <p:ph type="subTitle" idx="1"/>
          </p:nvPr>
        </p:nvSpPr>
        <p:spPr>
          <a:xfrm>
            <a:off x="214313" y="2643188"/>
            <a:ext cx="7854950" cy="2914650"/>
          </a:xfrm>
        </p:spPr>
        <p:txBody>
          <a:bodyPr/>
          <a:lstStyle/>
          <a:p>
            <a:pPr marL="285750" marR="0" indent="-285750" algn="l">
              <a:buFont typeface="Wingdings" panose="05000000000000000000" pitchFamily="2" charset="2"/>
              <a:buChar char="q"/>
            </a:pPr>
            <a:r>
              <a:rPr lang="sl-SI" altLang="sl-SI" sz="2400" b="1">
                <a:latin typeface="Candara" panose="020E0502030303020204" pitchFamily="34" charset="0"/>
              </a:rPr>
              <a:t>Je morda največji egipčanski faraon</a:t>
            </a:r>
          </a:p>
          <a:p>
            <a:pPr marL="285750" marR="0" indent="-285750" algn="l">
              <a:buFont typeface="Wingdings" panose="05000000000000000000" pitchFamily="2" charset="2"/>
              <a:buChar char="q"/>
            </a:pPr>
            <a:r>
              <a:rPr lang="sl-SI" altLang="sl-SI" sz="2400" b="1">
                <a:latin typeface="Candara" panose="020E0502030303020204" pitchFamily="34" charset="0"/>
              </a:rPr>
              <a:t>Vladal je od leta 1479-1425 pr. n. št. </a:t>
            </a:r>
          </a:p>
          <a:p>
            <a:pPr marL="285750" marR="0" indent="-285750" algn="l">
              <a:buFont typeface="Wingdings" panose="05000000000000000000" pitchFamily="2" charset="2"/>
              <a:buChar char="q"/>
            </a:pPr>
            <a:r>
              <a:rPr lang="sl-SI" altLang="sl-SI" sz="2400" b="1">
                <a:latin typeface="Candara" panose="020E0502030303020204" pitchFamily="34" charset="0"/>
              </a:rPr>
              <a:t>Egipčansko vojsko je popeljal v zahodno Azijo, kjer je zavzel imperij, ki se je razprostiral celo do današnjega iraka.</a:t>
            </a:r>
          </a:p>
          <a:p>
            <a:pPr marL="285750" marR="0" indent="-285750" algn="l">
              <a:buFont typeface="Wingdings" panose="05000000000000000000" pitchFamily="2" charset="2"/>
              <a:buChar char="q"/>
            </a:pPr>
            <a:r>
              <a:rPr lang="sl-SI" altLang="sl-SI" sz="2400" b="1">
                <a:latin typeface="Candara" panose="020E0502030303020204" pitchFamily="34" charset="0"/>
              </a:rPr>
              <a:t>Ker je bil zelo majhen so ga razglasili za egipčanskega Napoleona.</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0" end="0"/>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6">
                                            <p:txEl>
                                              <p:pRg st="1" end="1"/>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 calcmode="lin" valueType="num">
                                      <p:cBhvr>
                                        <p:cTn id="24"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5"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6">
                                            <p:txEl>
                                              <p:pRg st="2" end="2"/>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p:cTn id="29" dur="1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30"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t2.gstatic.com/images?q=tbn:ANd9GcRG6nzz109D0IipPWSu0AhkUn8eOl3405g69HNFFfRRahzINe3L5A">
            <a:extLst>
              <a:ext uri="{FF2B5EF4-FFF2-40B4-BE49-F238E27FC236}">
                <a16:creationId xmlns:a16="http://schemas.microsoft.com/office/drawing/2014/main" id="{60FB0644-547A-48F8-806C-C2A1B8549956}"/>
              </a:ext>
            </a:extLst>
          </p:cNvPr>
          <p:cNvPicPr>
            <a:picLocks noChangeAspect="1" noChangeArrowheads="1"/>
          </p:cNvPicPr>
          <p:nvPr/>
        </p:nvPicPr>
        <p:blipFill>
          <a:blip r:embed="rId2" cstate="print"/>
          <a:srcRect/>
          <a:stretch>
            <a:fillRect/>
          </a:stretch>
        </p:blipFill>
        <p:spPr bwMode="auto">
          <a:xfrm rot="1128061">
            <a:off x="4727888" y="1178072"/>
            <a:ext cx="3929090" cy="3672819"/>
          </a:xfrm>
          <a:prstGeom prst="ellipse">
            <a:avLst/>
          </a:prstGeom>
          <a:ln>
            <a:noFill/>
          </a:ln>
          <a:effectLst>
            <a:softEdge rad="112500"/>
          </a:effectLst>
        </p:spPr>
      </p:pic>
      <p:sp>
        <p:nvSpPr>
          <p:cNvPr id="4" name="Naslov 3">
            <a:extLst>
              <a:ext uri="{FF2B5EF4-FFF2-40B4-BE49-F238E27FC236}">
                <a16:creationId xmlns:a16="http://schemas.microsoft.com/office/drawing/2014/main" id="{C7CDC48A-676B-43CA-934A-E35D0FBF21DE}"/>
              </a:ext>
            </a:extLst>
          </p:cNvPr>
          <p:cNvSpPr>
            <a:spLocks noGrp="1"/>
          </p:cNvSpPr>
          <p:nvPr>
            <p:ph type="ctrTitle"/>
          </p:nvPr>
        </p:nvSpPr>
        <p:spPr>
          <a:xfrm>
            <a:off x="755576" y="692696"/>
            <a:ext cx="7772400" cy="1470025"/>
          </a:xfrm>
        </p:spPr>
        <p:txBody>
          <a:bodyPr/>
          <a:lstStyle/>
          <a:p>
            <a:pPr algn="ctr" fontAlgn="auto">
              <a:spcAft>
                <a:spcPts val="0"/>
              </a:spcAft>
              <a:defRPr/>
            </a:pPr>
            <a:r>
              <a:rPr lang="sl-SI" sz="8800" dirty="0" err="1">
                <a:latin typeface="Chiller" pitchFamily="82" charset="0"/>
              </a:rPr>
              <a:t>Amenofis</a:t>
            </a:r>
            <a:r>
              <a:rPr lang="sl-SI" sz="8800" dirty="0">
                <a:latin typeface="Chiller" pitchFamily="82" charset="0"/>
              </a:rPr>
              <a:t> II.</a:t>
            </a:r>
          </a:p>
        </p:txBody>
      </p:sp>
      <p:sp>
        <p:nvSpPr>
          <p:cNvPr id="5" name="Podnaslov 4">
            <a:extLst>
              <a:ext uri="{FF2B5EF4-FFF2-40B4-BE49-F238E27FC236}">
                <a16:creationId xmlns:a16="http://schemas.microsoft.com/office/drawing/2014/main" id="{E5CAF2CB-EE20-4F7F-8CBC-62C6CD13080A}"/>
              </a:ext>
            </a:extLst>
          </p:cNvPr>
          <p:cNvSpPr>
            <a:spLocks noGrp="1"/>
          </p:cNvSpPr>
          <p:nvPr>
            <p:ph type="subTitle" idx="1"/>
          </p:nvPr>
        </p:nvSpPr>
        <p:spPr>
          <a:xfrm>
            <a:off x="533400" y="3228975"/>
            <a:ext cx="7854950" cy="2200275"/>
          </a:xfrm>
        </p:spPr>
        <p:txBody>
          <a:bodyPr>
            <a:noAutofit/>
          </a:bodyPr>
          <a:lstStyle/>
          <a:p>
            <a:pPr marL="457200" marR="0" indent="-457200" algn="l">
              <a:buFont typeface="Wingdings" panose="05000000000000000000" pitchFamily="2" charset="2"/>
              <a:buChar char="q"/>
            </a:pPr>
            <a:r>
              <a:rPr lang="sl-SI" altLang="sl-SI" sz="2400" b="1">
                <a:solidFill>
                  <a:srgbClr val="0D0D0D"/>
                </a:solidFill>
                <a:latin typeface="Candara" panose="020E0502030303020204" pitchFamily="34" charset="0"/>
              </a:rPr>
              <a:t>je bil sin Tudmozisa</a:t>
            </a:r>
          </a:p>
          <a:p>
            <a:pPr marL="457200" marR="0" indent="-457200" algn="l">
              <a:buFont typeface="Wingdings" panose="05000000000000000000" pitchFamily="2" charset="2"/>
              <a:buChar char="q"/>
            </a:pPr>
            <a:r>
              <a:rPr lang="sl-SI" altLang="sl-SI" sz="2400" b="1">
                <a:solidFill>
                  <a:srgbClr val="0D0D0D"/>
                </a:solidFill>
                <a:latin typeface="Candara" panose="020E0502030303020204" pitchFamily="34" charset="0"/>
              </a:rPr>
              <a:t>vladal je od leta  1427-1400 pr. n. št.</a:t>
            </a:r>
          </a:p>
          <a:p>
            <a:pPr marL="457200" marR="0" indent="-457200" algn="l">
              <a:buFont typeface="Wingdings" panose="05000000000000000000" pitchFamily="2" charset="2"/>
              <a:buChar char="q"/>
            </a:pPr>
            <a:r>
              <a:rPr lang="sl-SI" altLang="sl-SI" sz="2400" b="1">
                <a:solidFill>
                  <a:srgbClr val="0D0D0D"/>
                </a:solidFill>
                <a:latin typeface="Candara" panose="020E0502030303020204" pitchFamily="34" charset="0"/>
              </a:rPr>
              <a:t>svojo vladavino je začel z vojaškimi </a:t>
            </a:r>
            <a:r>
              <a:rPr lang="sl-SI" altLang="sl-SI" sz="2400" b="1">
                <a:solidFill>
                  <a:srgbClr val="0DE1DC"/>
                </a:solidFill>
                <a:latin typeface="Candara" panose="020E0502030303020204" pitchFamily="34" charset="0"/>
              </a:rPr>
              <a:t>pohodi v sirijo in </a:t>
            </a:r>
            <a:r>
              <a:rPr lang="sl-SI" altLang="sl-SI" sz="2400" b="1">
                <a:solidFill>
                  <a:srgbClr val="0D0D0D"/>
                </a:solidFill>
                <a:latin typeface="Candara" panose="020E0502030303020204" pitchFamily="34" charset="0"/>
              </a:rPr>
              <a:t>Nubijo , tako da je zavaroval in razširil imperij, ki ga je ustvaril njegov oče.</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12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12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6"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down)">
                                      <p:cBhvr>
                                        <p:cTn id="23" dur="580">
                                          <p:stCondLst>
                                            <p:cond delay="0"/>
                                          </p:stCondLst>
                                        </p:cTn>
                                        <p:tgtEl>
                                          <p:spTgt spid="5">
                                            <p:txEl>
                                              <p:pRg st="1" end="1"/>
                                            </p:txEl>
                                          </p:spTgt>
                                        </p:tgtEl>
                                      </p:cBhvr>
                                    </p:animEffect>
                                    <p:anim calcmode="lin" valueType="num">
                                      <p:cBhvr>
                                        <p:cTn id="24"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xEl>
                                              <p:pRg st="1" end="1"/>
                                            </p:txEl>
                                          </p:spTgt>
                                        </p:tgtEl>
                                      </p:cBhvr>
                                      <p:to x="100000" y="60000"/>
                                    </p:animScale>
                                    <p:animScale>
                                      <p:cBhvr>
                                        <p:cTn id="30" dur="166" decel="50000">
                                          <p:stCondLst>
                                            <p:cond delay="676"/>
                                          </p:stCondLst>
                                        </p:cTn>
                                        <p:tgtEl>
                                          <p:spTgt spid="5">
                                            <p:txEl>
                                              <p:pRg st="1" end="1"/>
                                            </p:txEl>
                                          </p:spTgt>
                                        </p:tgtEl>
                                      </p:cBhvr>
                                      <p:to x="100000" y="100000"/>
                                    </p:animScale>
                                    <p:animScale>
                                      <p:cBhvr>
                                        <p:cTn id="31" dur="26">
                                          <p:stCondLst>
                                            <p:cond delay="1312"/>
                                          </p:stCondLst>
                                        </p:cTn>
                                        <p:tgtEl>
                                          <p:spTgt spid="5">
                                            <p:txEl>
                                              <p:pRg st="1" end="1"/>
                                            </p:txEl>
                                          </p:spTgt>
                                        </p:tgtEl>
                                      </p:cBhvr>
                                      <p:to x="100000" y="80000"/>
                                    </p:animScale>
                                    <p:animScale>
                                      <p:cBhvr>
                                        <p:cTn id="32" dur="166" decel="50000">
                                          <p:stCondLst>
                                            <p:cond delay="1338"/>
                                          </p:stCondLst>
                                        </p:cTn>
                                        <p:tgtEl>
                                          <p:spTgt spid="5">
                                            <p:txEl>
                                              <p:pRg st="1" end="1"/>
                                            </p:txEl>
                                          </p:spTgt>
                                        </p:tgtEl>
                                      </p:cBhvr>
                                      <p:to x="100000" y="100000"/>
                                    </p:animScale>
                                    <p:animScale>
                                      <p:cBhvr>
                                        <p:cTn id="33" dur="26">
                                          <p:stCondLst>
                                            <p:cond delay="1642"/>
                                          </p:stCondLst>
                                        </p:cTn>
                                        <p:tgtEl>
                                          <p:spTgt spid="5">
                                            <p:txEl>
                                              <p:pRg st="1" end="1"/>
                                            </p:txEl>
                                          </p:spTgt>
                                        </p:tgtEl>
                                      </p:cBhvr>
                                      <p:to x="100000" y="90000"/>
                                    </p:animScale>
                                    <p:animScale>
                                      <p:cBhvr>
                                        <p:cTn id="34" dur="166" decel="50000">
                                          <p:stCondLst>
                                            <p:cond delay="1668"/>
                                          </p:stCondLst>
                                        </p:cTn>
                                        <p:tgtEl>
                                          <p:spTgt spid="5">
                                            <p:txEl>
                                              <p:pRg st="1" end="1"/>
                                            </p:txEl>
                                          </p:spTgt>
                                        </p:tgtEl>
                                      </p:cBhvr>
                                      <p:to x="100000" y="100000"/>
                                    </p:animScale>
                                    <p:animScale>
                                      <p:cBhvr>
                                        <p:cTn id="35" dur="26">
                                          <p:stCondLst>
                                            <p:cond delay="1808"/>
                                          </p:stCondLst>
                                        </p:cTn>
                                        <p:tgtEl>
                                          <p:spTgt spid="5">
                                            <p:txEl>
                                              <p:pRg st="1" end="1"/>
                                            </p:txEl>
                                          </p:spTgt>
                                        </p:tgtEl>
                                      </p:cBhvr>
                                      <p:to x="100000" y="95000"/>
                                    </p:animScale>
                                    <p:animScale>
                                      <p:cBhvr>
                                        <p:cTn id="36" dur="166" decel="50000">
                                          <p:stCondLst>
                                            <p:cond delay="1834"/>
                                          </p:stCondLst>
                                        </p:cTn>
                                        <p:tgtEl>
                                          <p:spTgt spid="5">
                                            <p:txEl>
                                              <p:pRg st="1" end="1"/>
                                            </p:txEl>
                                          </p:spTgt>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 calcmode="lin" valueType="num">
                                      <p:cBhvr>
                                        <p:cTn id="4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4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43" dur="1000" fill="hold"/>
                                        <p:tgtEl>
                                          <p:spTgt spid="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t0.gstatic.com/images?q=tbn:ANd9GcQtqhPwhysSeDe2vTBlUfXoM3e9jmjWTq1WXY_LxHInEmXSSXnG">
            <a:extLst>
              <a:ext uri="{FF2B5EF4-FFF2-40B4-BE49-F238E27FC236}">
                <a16:creationId xmlns:a16="http://schemas.microsoft.com/office/drawing/2014/main" id="{13E023F4-660C-4E42-87EE-C6015EAA51F0}"/>
              </a:ext>
            </a:extLst>
          </p:cNvPr>
          <p:cNvPicPr>
            <a:picLocks noChangeAspect="1" noChangeArrowheads="1"/>
          </p:cNvPicPr>
          <p:nvPr/>
        </p:nvPicPr>
        <p:blipFill>
          <a:blip r:embed="rId2" cstate="print"/>
          <a:srcRect/>
          <a:stretch>
            <a:fillRect/>
          </a:stretch>
        </p:blipFill>
        <p:spPr bwMode="auto">
          <a:xfrm rot="1119344">
            <a:off x="5847123" y="-76021"/>
            <a:ext cx="2364542" cy="3692004"/>
          </a:xfrm>
          <a:prstGeom prst="ellipse">
            <a:avLst/>
          </a:prstGeom>
          <a:ln>
            <a:noFill/>
          </a:ln>
          <a:effectLst>
            <a:softEdge rad="112500"/>
          </a:effectLst>
        </p:spPr>
      </p:pic>
      <p:sp>
        <p:nvSpPr>
          <p:cNvPr id="2" name="Naslov 1">
            <a:extLst>
              <a:ext uri="{FF2B5EF4-FFF2-40B4-BE49-F238E27FC236}">
                <a16:creationId xmlns:a16="http://schemas.microsoft.com/office/drawing/2014/main" id="{5F1B41FC-7AD8-4F19-94D8-A38779556EA7}"/>
              </a:ext>
            </a:extLst>
          </p:cNvPr>
          <p:cNvSpPr>
            <a:spLocks noGrp="1"/>
          </p:cNvSpPr>
          <p:nvPr>
            <p:ph type="ctrTitle"/>
          </p:nvPr>
        </p:nvSpPr>
        <p:spPr/>
        <p:txBody>
          <a:bodyPr/>
          <a:lstStyle/>
          <a:p>
            <a:pPr algn="ctr" fontAlgn="auto">
              <a:spcAft>
                <a:spcPts val="0"/>
              </a:spcAft>
              <a:defRPr/>
            </a:pPr>
            <a:r>
              <a:rPr lang="sl-SI" sz="8800" dirty="0">
                <a:latin typeface="Chiller" pitchFamily="82" charset="0"/>
              </a:rPr>
              <a:t>Seti I</a:t>
            </a:r>
            <a:r>
              <a:rPr lang="sl-SI" dirty="0">
                <a:latin typeface="Kristen ITC" pitchFamily="66" charset="0"/>
              </a:rPr>
              <a:t>.</a:t>
            </a:r>
          </a:p>
        </p:txBody>
      </p:sp>
      <p:sp>
        <p:nvSpPr>
          <p:cNvPr id="4" name="Podnaslov 3">
            <a:extLst>
              <a:ext uri="{FF2B5EF4-FFF2-40B4-BE49-F238E27FC236}">
                <a16:creationId xmlns:a16="http://schemas.microsoft.com/office/drawing/2014/main" id="{D6E11E5B-13C6-4D96-89ED-CAB032601DE3}"/>
              </a:ext>
            </a:extLst>
          </p:cNvPr>
          <p:cNvSpPr>
            <a:spLocks noGrp="1"/>
          </p:cNvSpPr>
          <p:nvPr>
            <p:ph type="subTitle" idx="1"/>
          </p:nvPr>
        </p:nvSpPr>
        <p:spPr>
          <a:xfrm>
            <a:off x="533400" y="3228975"/>
            <a:ext cx="7854950" cy="1752600"/>
          </a:xfrm>
        </p:spPr>
        <p:txBody>
          <a:bodyPr>
            <a:normAutofit/>
          </a:bodyPr>
          <a:lstStyle/>
          <a:p>
            <a:pPr marR="0" algn="l">
              <a:lnSpc>
                <a:spcPct val="80000"/>
              </a:lnSpc>
              <a:buFont typeface="Wingdings" panose="05000000000000000000" pitchFamily="2" charset="2"/>
              <a:buChar char="q"/>
            </a:pPr>
            <a:r>
              <a:rPr lang="sl-SI" altLang="sl-SI" sz="2400" b="1">
                <a:latin typeface="Candara" panose="020E0502030303020204" pitchFamily="34" charset="0"/>
              </a:rPr>
              <a:t>Je vladal od leta 1294-1279 pr. N. št.</a:t>
            </a:r>
          </a:p>
          <a:p>
            <a:pPr marR="0" algn="l">
              <a:lnSpc>
                <a:spcPct val="80000"/>
              </a:lnSpc>
              <a:buFont typeface="Wingdings" panose="05000000000000000000" pitchFamily="2" charset="2"/>
              <a:buChar char="q"/>
            </a:pPr>
            <a:r>
              <a:rPr lang="sl-SI" altLang="sl-SI" sz="2400" b="1">
                <a:latin typeface="Candara" panose="020E0502030303020204" pitchFamily="34" charset="0"/>
              </a:rPr>
              <a:t>Uspešno je odbil novo grožnjo rastočega imperija Hetitov, ki so živeli tam kjer je današnja turčija.</a:t>
            </a:r>
          </a:p>
          <a:p>
            <a:pPr marR="0" algn="l">
              <a:lnSpc>
                <a:spcPct val="80000"/>
              </a:lnSpc>
              <a:buFont typeface="Wingdings" panose="05000000000000000000" pitchFamily="2" charset="2"/>
              <a:buChar char="q"/>
            </a:pPr>
            <a:r>
              <a:rPr lang="sl-SI" altLang="sl-SI" sz="2400" b="1">
                <a:latin typeface="Candara" panose="020E0502030303020204" pitchFamily="34" charset="0"/>
              </a:rPr>
              <a:t>Seti I. ima najbolje ohranjen obraz od vseh kraljevskih mumij.</a:t>
            </a:r>
          </a:p>
        </p:txBody>
      </p:sp>
    </p:spTree>
  </p:cSld>
  <p:clrMapOvr>
    <a:masterClrMapping/>
  </p:clrMapOvr>
  <p:transition>
    <p:strip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80">
                                          <p:stCondLst>
                                            <p:cond delay="0"/>
                                          </p:stCondLst>
                                        </p:cTn>
                                        <p:tgtEl>
                                          <p:spTgt spid="4098"/>
                                        </p:tgtEl>
                                      </p:cBhvr>
                                    </p:animEffect>
                                    <p:anim calcmode="lin" valueType="num">
                                      <p:cBhvr>
                                        <p:cTn id="8" dur="1822"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98"/>
                                        </p:tgtEl>
                                        <p:attrNameLst>
                                          <p:attrName>ppt_y</p:attrName>
                                        </p:attrNameLst>
                                      </p:cBhvr>
                                      <p:tavLst>
                                        <p:tav tm="0" fmla="#ppt_y-sin(pi*$)/81">
                                          <p:val>
                                            <p:fltVal val="0"/>
                                          </p:val>
                                        </p:tav>
                                        <p:tav tm="100000">
                                          <p:val>
                                            <p:fltVal val="1"/>
                                          </p:val>
                                        </p:tav>
                                      </p:tavLst>
                                    </p:anim>
                                    <p:animScale>
                                      <p:cBhvr>
                                        <p:cTn id="13" dur="26">
                                          <p:stCondLst>
                                            <p:cond delay="650"/>
                                          </p:stCondLst>
                                        </p:cTn>
                                        <p:tgtEl>
                                          <p:spTgt spid="4098"/>
                                        </p:tgtEl>
                                      </p:cBhvr>
                                      <p:to x="100000" y="60000"/>
                                    </p:animScale>
                                    <p:animScale>
                                      <p:cBhvr>
                                        <p:cTn id="14" dur="166" decel="50000">
                                          <p:stCondLst>
                                            <p:cond delay="676"/>
                                          </p:stCondLst>
                                        </p:cTn>
                                        <p:tgtEl>
                                          <p:spTgt spid="4098"/>
                                        </p:tgtEl>
                                      </p:cBhvr>
                                      <p:to x="100000" y="100000"/>
                                    </p:animScale>
                                    <p:animScale>
                                      <p:cBhvr>
                                        <p:cTn id="15" dur="26">
                                          <p:stCondLst>
                                            <p:cond delay="1312"/>
                                          </p:stCondLst>
                                        </p:cTn>
                                        <p:tgtEl>
                                          <p:spTgt spid="4098"/>
                                        </p:tgtEl>
                                      </p:cBhvr>
                                      <p:to x="100000" y="80000"/>
                                    </p:animScale>
                                    <p:animScale>
                                      <p:cBhvr>
                                        <p:cTn id="16" dur="166" decel="50000">
                                          <p:stCondLst>
                                            <p:cond delay="1338"/>
                                          </p:stCondLst>
                                        </p:cTn>
                                        <p:tgtEl>
                                          <p:spTgt spid="4098"/>
                                        </p:tgtEl>
                                      </p:cBhvr>
                                      <p:to x="100000" y="100000"/>
                                    </p:animScale>
                                    <p:animScale>
                                      <p:cBhvr>
                                        <p:cTn id="17" dur="26">
                                          <p:stCondLst>
                                            <p:cond delay="1642"/>
                                          </p:stCondLst>
                                        </p:cTn>
                                        <p:tgtEl>
                                          <p:spTgt spid="4098"/>
                                        </p:tgtEl>
                                      </p:cBhvr>
                                      <p:to x="100000" y="90000"/>
                                    </p:animScale>
                                    <p:animScale>
                                      <p:cBhvr>
                                        <p:cTn id="18" dur="166" decel="50000">
                                          <p:stCondLst>
                                            <p:cond delay="1668"/>
                                          </p:stCondLst>
                                        </p:cTn>
                                        <p:tgtEl>
                                          <p:spTgt spid="4098"/>
                                        </p:tgtEl>
                                      </p:cBhvr>
                                      <p:to x="100000" y="100000"/>
                                    </p:animScale>
                                    <p:animScale>
                                      <p:cBhvr>
                                        <p:cTn id="19" dur="26">
                                          <p:stCondLst>
                                            <p:cond delay="1808"/>
                                          </p:stCondLst>
                                        </p:cTn>
                                        <p:tgtEl>
                                          <p:spTgt spid="4098"/>
                                        </p:tgtEl>
                                      </p:cBhvr>
                                      <p:to x="100000" y="95000"/>
                                    </p:animScale>
                                    <p:animScale>
                                      <p:cBhvr>
                                        <p:cTn id="20" dur="166" decel="50000">
                                          <p:stCondLst>
                                            <p:cond delay="1834"/>
                                          </p:stCondLst>
                                        </p:cTn>
                                        <p:tgtEl>
                                          <p:spTgt spid="409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p:cTn id="2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 calcmode="lin" valueType="num">
                                      <p:cBhvr>
                                        <p:cTn id="3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35" dur="1000" fill="hold"/>
                                        <p:tgtEl>
                                          <p:spTgt spid="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4">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 calcmode="lin" valueType="num">
                                      <p:cBhvr>
                                        <p:cTn id="41"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2"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43" dur="1000" fill="hold"/>
                                        <p:tgtEl>
                                          <p:spTgt spid="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4">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t0.gstatic.com/images?q=tbn:ANd9GcSY1-CSxJ1RseA8Fje1Mmj2_AM6sciX3kDNNPuOaWJWSGubxYc8Dg">
            <a:extLst>
              <a:ext uri="{FF2B5EF4-FFF2-40B4-BE49-F238E27FC236}">
                <a16:creationId xmlns:a16="http://schemas.microsoft.com/office/drawing/2014/main" id="{468233C0-D80F-476A-9E0A-54CB0FE48CD3}"/>
              </a:ext>
            </a:extLst>
          </p:cNvPr>
          <p:cNvPicPr>
            <a:picLocks noChangeAspect="1" noChangeArrowheads="1"/>
          </p:cNvPicPr>
          <p:nvPr/>
        </p:nvPicPr>
        <p:blipFill>
          <a:blip r:embed="rId2" cstate="print"/>
          <a:srcRect/>
          <a:stretch>
            <a:fillRect/>
          </a:stretch>
        </p:blipFill>
        <p:spPr bwMode="auto">
          <a:xfrm rot="1021795">
            <a:off x="5143504" y="928670"/>
            <a:ext cx="3000396" cy="4533933"/>
          </a:xfrm>
          <a:prstGeom prst="ellipse">
            <a:avLst/>
          </a:prstGeom>
          <a:ln>
            <a:noFill/>
          </a:ln>
          <a:effectLst>
            <a:softEdge rad="112500"/>
          </a:effectLst>
        </p:spPr>
      </p:pic>
      <p:sp>
        <p:nvSpPr>
          <p:cNvPr id="2" name="Naslov 1">
            <a:extLst>
              <a:ext uri="{FF2B5EF4-FFF2-40B4-BE49-F238E27FC236}">
                <a16:creationId xmlns:a16="http://schemas.microsoft.com/office/drawing/2014/main" id="{A19272BF-3C3E-485B-9DB2-E46BEC8E75A2}"/>
              </a:ext>
            </a:extLst>
          </p:cNvPr>
          <p:cNvSpPr>
            <a:spLocks noGrp="1"/>
          </p:cNvSpPr>
          <p:nvPr>
            <p:ph type="title"/>
          </p:nvPr>
        </p:nvSpPr>
        <p:spPr>
          <a:xfrm>
            <a:off x="914400" y="428604"/>
            <a:ext cx="8229600" cy="1143000"/>
          </a:xfrm>
          <a:ln>
            <a:solidFill>
              <a:schemeClr val="bg1">
                <a:lumMod val="50000"/>
                <a:lumOff val="50000"/>
              </a:schemeClr>
            </a:solidFill>
          </a:ln>
          <a:effectLst>
            <a:softEdge rad="31750"/>
          </a:effectLst>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Aft>
                <a:spcPts val="0"/>
              </a:spcAft>
              <a:defRPr/>
            </a:pPr>
            <a:r>
              <a:rPr lang="sl-SI" sz="8800" b="1" dirty="0">
                <a:ln w="11430"/>
                <a:solidFill>
                  <a:schemeClr val="tx1">
                    <a:lumMod val="50000"/>
                    <a:lumOff val="50000"/>
                  </a:schemeClr>
                </a:solidFill>
                <a:effectLst>
                  <a:outerShdw blurRad="50800" dist="39000" dir="5460000" algn="tl">
                    <a:srgbClr val="000000">
                      <a:alpha val="38000"/>
                    </a:srgbClr>
                  </a:outerShdw>
                </a:effectLst>
                <a:latin typeface="Chiller" pitchFamily="82" charset="0"/>
              </a:rPr>
              <a:t>Ramzes veliki </a:t>
            </a:r>
          </a:p>
        </p:txBody>
      </p:sp>
      <p:sp>
        <p:nvSpPr>
          <p:cNvPr id="3" name="Ograda vsebine 2">
            <a:extLst>
              <a:ext uri="{FF2B5EF4-FFF2-40B4-BE49-F238E27FC236}">
                <a16:creationId xmlns:a16="http://schemas.microsoft.com/office/drawing/2014/main" id="{E25272ED-8EE6-4BA9-B4F0-679F98316849}"/>
              </a:ext>
            </a:extLst>
          </p:cNvPr>
          <p:cNvSpPr>
            <a:spLocks noGrp="1"/>
          </p:cNvSpPr>
          <p:nvPr>
            <p:ph idx="1"/>
          </p:nvPr>
        </p:nvSpPr>
        <p:spPr/>
        <p:txBody>
          <a:bodyPr/>
          <a:lstStyle/>
          <a:p>
            <a:pPr>
              <a:buFont typeface="Wingdings" panose="05000000000000000000" pitchFamily="2" charset="2"/>
              <a:buChar char="q"/>
            </a:pPr>
            <a:r>
              <a:rPr lang="sl-SI" altLang="sl-SI" sz="2400" b="1">
                <a:latin typeface="Candara" panose="020E0502030303020204" pitchFamily="34" charset="0"/>
              </a:rPr>
              <a:t>Je prišel na oblast leta 1279 pr. N. št.</a:t>
            </a:r>
          </a:p>
          <a:p>
            <a:pPr>
              <a:buFont typeface="Wingdings" panose="05000000000000000000" pitchFamily="2" charset="2"/>
              <a:buChar char="q"/>
            </a:pPr>
            <a:r>
              <a:rPr lang="sl-SI" altLang="sl-SI" sz="2400" b="1">
                <a:latin typeface="Candara" panose="020E0502030303020204" pitchFamily="34" charset="0"/>
              </a:rPr>
              <a:t>Vladal je kar 66 let. </a:t>
            </a:r>
          </a:p>
          <a:p>
            <a:pPr>
              <a:buFont typeface="Wingdings" panose="05000000000000000000" pitchFamily="2" charset="2"/>
              <a:buChar char="q"/>
            </a:pPr>
            <a:r>
              <a:rPr lang="sl-SI" altLang="sl-SI" sz="2400" b="1">
                <a:latin typeface="Candara" panose="020E0502030303020204" pitchFamily="34" charset="0"/>
              </a:rPr>
              <a:t>Imel je več kot 100 sinov.</a:t>
            </a:r>
          </a:p>
          <a:p>
            <a:pPr>
              <a:buFont typeface="Wingdings" panose="05000000000000000000" pitchFamily="2" charset="2"/>
              <a:buChar char="q"/>
            </a:pPr>
            <a:r>
              <a:rPr lang="sl-SI" altLang="sl-SI" sz="2400" b="1">
                <a:latin typeface="Candara" panose="020E0502030303020204" pitchFamily="34" charset="0"/>
              </a:rPr>
              <a:t>Zgradil je ogromno spomenikov in templjev.</a:t>
            </a:r>
          </a:p>
          <a:p>
            <a:pPr>
              <a:buFont typeface="Wingdings" panose="05000000000000000000" pitchFamily="2" charset="2"/>
              <a:buChar char="q"/>
            </a:pPr>
            <a:r>
              <a:rPr lang="sl-SI" altLang="sl-SI" sz="2400" b="1">
                <a:latin typeface="Candara" panose="020E0502030303020204" pitchFamily="34" charset="0"/>
              </a:rPr>
              <a:t>Zaradi številnih ohranjenih podob nam je obraz Ramzesa bolj znan kot obrazi drugih faraonov</a:t>
            </a:r>
          </a:p>
          <a:p>
            <a:pPr>
              <a:buFont typeface="Wingdings" panose="05000000000000000000" pitchFamily="2" charset="2"/>
              <a:buChar char="q"/>
            </a:pPr>
            <a:endParaRPr lang="sl-SI" altLang="sl-SI"/>
          </a:p>
        </p:txBody>
      </p:sp>
    </p:spTree>
  </p:cSld>
  <p:clrMapOvr>
    <a:masterClrMapping/>
  </p:clrMapOvr>
  <p:transition>
    <p:wheel spokes="2"/>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grada vsebine 3" descr="scan0004.jpg">
            <a:extLst>
              <a:ext uri="{FF2B5EF4-FFF2-40B4-BE49-F238E27FC236}">
                <a16:creationId xmlns:a16="http://schemas.microsoft.com/office/drawing/2014/main" id="{6290EEE9-8B67-43C1-B94B-1305A348F85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7728"/>
          <a:stretch>
            <a:fillRect/>
          </a:stretch>
        </p:blipFill>
        <p:spPr>
          <a:xfrm>
            <a:off x="285750" y="223838"/>
            <a:ext cx="8643938" cy="6634162"/>
          </a:xfrm>
        </p:spPr>
      </p:pic>
      <p:sp>
        <p:nvSpPr>
          <p:cNvPr id="2" name="Naslov 1">
            <a:extLst>
              <a:ext uri="{FF2B5EF4-FFF2-40B4-BE49-F238E27FC236}">
                <a16:creationId xmlns:a16="http://schemas.microsoft.com/office/drawing/2014/main" id="{716D83DA-BC8E-4956-9849-C78322A6AC1C}"/>
              </a:ext>
            </a:extLst>
          </p:cNvPr>
          <p:cNvSpPr>
            <a:spLocks noGrp="1"/>
          </p:cNvSpPr>
          <p:nvPr>
            <p:ph type="title"/>
          </p:nvPr>
        </p:nvSpPr>
        <p:spPr>
          <a:xfrm>
            <a:off x="457200" y="704088"/>
            <a:ext cx="82296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Aft>
                <a:spcPts val="0"/>
              </a:spcAft>
              <a:defRPr/>
            </a:pPr>
            <a:r>
              <a:rPr lang="sl-SI"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iller" pitchFamily="82" charset="0"/>
              </a:rPr>
              <a:t>Junak grozljivke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descr="untitled.bmp">
            <a:extLst>
              <a:ext uri="{FF2B5EF4-FFF2-40B4-BE49-F238E27FC236}">
                <a16:creationId xmlns:a16="http://schemas.microsoft.com/office/drawing/2014/main" id="{344AF0CD-317D-4E49-9938-C0E50A1967EC}"/>
              </a:ext>
            </a:extLst>
          </p:cNvPr>
          <p:cNvPicPr>
            <a:picLocks noChangeAspect="1"/>
          </p:cNvPicPr>
          <p:nvPr/>
        </p:nvPicPr>
        <p:blipFill>
          <a:blip r:embed="rId2" cstate="print"/>
          <a:stretch>
            <a:fillRect/>
          </a:stretch>
        </p:blipFill>
        <p:spPr>
          <a:xfrm rot="342340">
            <a:off x="5538420" y="2150538"/>
            <a:ext cx="3140803" cy="2352570"/>
          </a:xfrm>
          <a:prstGeom prst="ellipse">
            <a:avLst/>
          </a:prstGeom>
          <a:ln>
            <a:noFill/>
          </a:ln>
          <a:effectLst>
            <a:softEdge rad="112500"/>
          </a:effectLst>
        </p:spPr>
      </p:pic>
      <p:sp>
        <p:nvSpPr>
          <p:cNvPr id="3" name="Naslov 2">
            <a:extLst>
              <a:ext uri="{FF2B5EF4-FFF2-40B4-BE49-F238E27FC236}">
                <a16:creationId xmlns:a16="http://schemas.microsoft.com/office/drawing/2014/main" id="{02584371-6322-477E-94FE-263B9BE36AE1}"/>
              </a:ext>
            </a:extLst>
          </p:cNvPr>
          <p:cNvSpPr>
            <a:spLocks noGrp="1"/>
          </p:cNvSpPr>
          <p:nvPr>
            <p:ph type="title"/>
          </p:nvPr>
        </p:nvSpPr>
        <p:spPr>
          <a:xfrm>
            <a:off x="457200" y="704088"/>
            <a:ext cx="82296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Aft>
                <a:spcPts val="0"/>
              </a:spcAft>
              <a:defRPr/>
            </a:pPr>
            <a:r>
              <a:rPr lang="sl-SI" sz="9600" b="1" dirty="0">
                <a:ln w="11430"/>
                <a:solidFill>
                  <a:schemeClr val="bg2">
                    <a:lumMod val="50000"/>
                    <a:lumOff val="50000"/>
                  </a:schemeClr>
                </a:solidFill>
                <a:effectLst>
                  <a:outerShdw blurRad="50800" dist="39000" dir="5460000" algn="tl">
                    <a:srgbClr val="000000">
                      <a:alpha val="38000"/>
                    </a:srgbClr>
                  </a:outerShdw>
                </a:effectLst>
                <a:latin typeface="Chiller" pitchFamily="82" charset="0"/>
              </a:rPr>
              <a:t>Keops in piramida</a:t>
            </a:r>
          </a:p>
        </p:txBody>
      </p:sp>
      <p:sp>
        <p:nvSpPr>
          <p:cNvPr id="4" name="Ograda vsebine 3">
            <a:extLst>
              <a:ext uri="{FF2B5EF4-FFF2-40B4-BE49-F238E27FC236}">
                <a16:creationId xmlns:a16="http://schemas.microsoft.com/office/drawing/2014/main" id="{4A7E4DC1-75D6-4BBF-9B64-AAD0EEEC41CF}"/>
              </a:ext>
            </a:extLst>
          </p:cNvPr>
          <p:cNvSpPr>
            <a:spLocks noGrp="1"/>
          </p:cNvSpPr>
          <p:nvPr>
            <p:ph idx="1"/>
          </p:nvPr>
        </p:nvSpPr>
        <p:spPr>
          <a:xfrm>
            <a:off x="285750" y="1857375"/>
            <a:ext cx="8229600" cy="4389438"/>
          </a:xfrm>
        </p:spPr>
        <p:txBody>
          <a:bodyPr/>
          <a:lstStyle/>
          <a:p>
            <a:pPr>
              <a:buFont typeface="Wingdings" panose="05000000000000000000" pitchFamily="2" charset="2"/>
              <a:buChar char="q"/>
            </a:pPr>
            <a:r>
              <a:rPr lang="sl-SI" altLang="sl-SI" sz="2400" b="1">
                <a:latin typeface="Candara" panose="020E0502030303020204" pitchFamily="34" charset="0"/>
              </a:rPr>
              <a:t>Herodot se je zadrževal v Egiptu okoli leta 450 p.n.št.</a:t>
            </a:r>
          </a:p>
          <a:p>
            <a:pPr>
              <a:buFont typeface="Wingdings" panose="05000000000000000000" pitchFamily="2" charset="2"/>
              <a:buChar char="q"/>
            </a:pPr>
            <a:r>
              <a:rPr lang="sl-SI" altLang="sl-SI" sz="2400" b="1">
                <a:latin typeface="Candara" panose="020E0502030303020204" pitchFamily="34" charset="0"/>
              </a:rPr>
              <a:t>Herodot  je svoje raziskovanje opisal v knjigi Euterpe.</a:t>
            </a:r>
          </a:p>
          <a:p>
            <a:pPr>
              <a:buFont typeface="Wingdings" panose="05000000000000000000" pitchFamily="2" charset="2"/>
              <a:buChar char="q"/>
            </a:pPr>
            <a:r>
              <a:rPr lang="sl-SI" altLang="sl-SI" sz="2400" b="1">
                <a:latin typeface="Candara" panose="020E0502030303020204" pitchFamily="34" charset="0"/>
              </a:rPr>
              <a:t>Keopsova piramida stoji  na hribu</a:t>
            </a:r>
          </a:p>
          <a:p>
            <a:pPr>
              <a:buFont typeface="Wingdings" panose="05000000000000000000" pitchFamily="2" charset="2"/>
              <a:buChar char="q"/>
            </a:pPr>
            <a:r>
              <a:rPr lang="sl-SI" altLang="sl-SI" sz="2400" b="1">
                <a:latin typeface="Candara" panose="020E0502030303020204" pitchFamily="34" charset="0"/>
              </a:rPr>
              <a:t>Piramido so sestavljali dvajset let</a:t>
            </a:r>
          </a:p>
          <a:p>
            <a:pPr>
              <a:buFont typeface="Wingdings" panose="05000000000000000000" pitchFamily="2" charset="2"/>
              <a:buChar char="q"/>
            </a:pPr>
            <a:r>
              <a:rPr lang="sl-SI" altLang="sl-SI" sz="2400" b="1">
                <a:latin typeface="Candara" panose="020E0502030303020204" pitchFamily="34" charset="0"/>
              </a:rPr>
              <a:t>Keopsova grobnica naj bi se nahajala pod piramido</a:t>
            </a:r>
          </a:p>
          <a:p>
            <a:pPr>
              <a:buFont typeface="Wingdings" panose="05000000000000000000" pitchFamily="2" charset="2"/>
              <a:buChar char="q"/>
            </a:pPr>
            <a:r>
              <a:rPr lang="sl-SI" altLang="sl-SI" sz="2400" b="1">
                <a:latin typeface="Candara" panose="020E0502030303020204" pitchFamily="34" charset="0"/>
              </a:rPr>
              <a:t>Arheologi grobnice do danes še niso našli očitno je, da jo še dolgo ne bodo, če ne bodo upoštevali Herodota.</a:t>
            </a:r>
          </a:p>
          <a:p>
            <a:pPr>
              <a:buFont typeface="Wingdings" panose="05000000000000000000" pitchFamily="2" charset="2"/>
              <a:buChar char="q"/>
            </a:pPr>
            <a:r>
              <a:rPr lang="sl-SI" altLang="sl-SI" sz="2400" b="1">
                <a:latin typeface="Candara" panose="020E0502030303020204" pitchFamily="34" charset="0"/>
              </a:rPr>
              <a:t>Khufu je drugo ime za Keopsa in predstavlja pojem izredno močne energije.</a:t>
            </a:r>
          </a:p>
          <a:p>
            <a:pPr>
              <a:buFont typeface="Wingdings" panose="05000000000000000000" pitchFamily="2" charset="2"/>
              <a:buChar char="q"/>
            </a:pPr>
            <a:endParaRPr lang="sl-SI" altLang="sl-SI" sz="2400" b="1"/>
          </a:p>
          <a:p>
            <a:pPr>
              <a:buFont typeface="Wingdings" panose="05000000000000000000" pitchFamily="2" charset="2"/>
              <a:buChar char="q"/>
            </a:pPr>
            <a:endParaRPr lang="sl-SI" altLang="sl-SI" sz="2400"/>
          </a:p>
        </p:txBody>
      </p:sp>
      <p:sp>
        <p:nvSpPr>
          <p:cNvPr id="11269" name="AutoShape 2" descr="data:image/jpeg;base64,/9j/4AAQSkZJRgABAQAAAQABAAD/2wCEAAkGBhQSERQUEhQUFBUWFhUWFxgXFBgXGBgYGhgXGBoYGBcXHSYeGxojHBYXIC8iIyopLC0sGB4xNTAqNSYrLCkBCQoKDgwOGg8PGikkHCQsKSwsLCwsLCwsLCwpLCwpLCkpLCwsLCwsLCwsLCksLCksLCksLCksLCwsLCwpLCwpLP/AABEIAMIBAwMBIgACEQEDEQH/xAAbAAABBQEBAAAAAAAAAAAAAAADAAECBAUGB//EAEEQAAIBAwIEBAMECAUDBAMAAAECEQADIRIxBCJBUQUTYXEygZEGQqHwFCMzUrHB0eFicoKy8Qc0kiRzwtIVQ6L/xAAaAQACAwEBAAAAAAAAAAAAAAAAAQIDBQQG/8QAKREBAAICAgEEAgEEAwAAAAAAAAECAxEEMSESIkFRYZEyExShsUNxgf/aAAwDAQACEQMRAD8AzxUqlFNFa+mPEGpU5FKKejNSpRSimUwaaU09KKNHo1NNORTRQUwamqRFNFA0amqUUooPSFNWhwvhDuNUaV2lsA+3eqLEaiAQSJ296qjNSbejflKcN4r6teEaapRTEVaqRpVKKaKYRpVKKUUBGomiU0UEhTEUSKaKBoOmiixTRTAdNFTimIoAZqMUUiolaAhFNRIpUE1aaKmRTEVCFqMU1TimipBGlFSikRQaFKpUqAjFKKeKUUBE0oqUUWxw5cwP+Kja0Vjc9JVrNp1AIWdq1/D/AA9Uhrgk/dB+HvkbmicPw6IMczfWPTtNK5dJBJJMdN/f8j6Vg8rnzf24/EfbY4/Dinuv2Jf4kGAZY9BuAB7bVzf2i4Yg61gDblJOcnJOT1HYVuKQegHz9vfPyjHzoHi5BsMo5mBEdznB9hB27jeYrOpbUu20bhznDcfiH32n+tXRWIyEb74PXbuPSrFjiSp3EYkE98yO3zra4/MmPbfr7ZOfiRPuo0yKalbuBhI+fp71OK1omJjcMuYmPEoEUoqcUoqRBxTxUopRQEIpVKlFAQpiKnppopkgRTRUjSAoCBWm00XTTaaAFppUXTSpbDS000USKYiq4WoRSipRSipBCKUVPTS00APTS01OKWmgIFabTRAtWbfDAbkH07fnH1qjPyKYY3Zdiw2yzqoFnh53MD2rRsAKJEx/GOu+R6+9JEGmf4TIHTO3bvtRPLLTEgjr2/OK87yOTfNPnr6bmHj1xR47+zCSdo9o1fOfY5/rTPJwBO8QDiTnf2/MVaHCruSPmYyZiJ6+mPlQ3vgRECNz0PSZ6TESIwK5XSFb4PMMwAgyexMwB32ORTeWoLc3NgLjAiYBncE5nbajNczJk7jpO3rn50FmYNOykDfUJESczO/17ZpE5PxTghbe4GAAD8rROZlgT10yAY7j1rOVNj0OJB+XQT2/JroPF0DsLmSoDwFAYLDDUYnu85zjMb1jCyAQIEdYgSSCMnbvtXRW3hTaA7TFDIJ/r7jr/f0rT4biw2Nj+B9j/Ks6MkmMzmMTO347/KkuASe/vj0Pee0b12YOTbFP4+nJmwVyd9tqKaKrcNxf7xkd/wCvp61crcxZq5Y3VkZMVsc6lDTTRU9NPpq5UHFLTRIpooJArTRRNNLRTAJSkEoxWmigBkU2mixTaaQD001F00qCXyKUVKKUVStQilFTilpqcBCKUVPTTaaZoRUktE0RLM+g71YQAbb+ny/H+tZ/K5lcXiPNnZx+LOXzPiCWwEjOT6doNSDTIQT03mNtvz8ulHbhpBkx/f8Aif7+1LzQs6SY6COnVid+npXn75LZJ9Vp8tqlK0j01PZ4fPPPf1/Mnfane4I5QAIOQT2ExAzAmq967qOT1227fWO+KilwQBMDeB1AgxPv6YmoJp8zMZPcZ7eufY+9CBgGDpG8zBHWPff8B0xIMZPNmScY74kA4/rVhbYypYF5PSfXTtj3NLZoFQqkQWYE7HsRnByPff5U7cOSRgnbJMg9z/b+cmrHDcMScZGe8YEktO+47DJoz8NBgEHbAUaTInl7DbApbCjxPBg27i6dJKmTjthyAe4+RHWuNYaSFcR5ZAYwMmWIAHT4ge0711PGXHkrbXmggto1QozInJaZ5fSek1j8f4eGIcala6yqFLAqpVYM7kN8RGdjHWp0lC0bUkdCrKxbYdSsktHxHEAkj5E96FctGMHc41R0+cEevtTDiQAsAyOYsArasg83sViDMzONqM18BCFAEgAjMDK6c5J2j1Bq7alVuAAmCfntjoP7d/Si8JxmgDMjrmCB3AojcPKRBJiYIG52g4nY+uD61XuWTJ6kgnuB1Egb7xt13xVuPLNJ3WfKu9IvGrNm04YSDIqemse0xXnWYPuRPY7RWpw3Fq+2/atzj8quXxPiWRm404/MdCRTRRYporscoZFLTU4paaYD00xWixTRQQemmiixTFaQCinqcUqAvEUoqemlpqpahFKKnppRTGkIqdq1Pr6daPb4YRJP8/50RLoGANtjyydus+/0rJ5XO17Mf7afH4e/df8ARW7GZfA30gE/w+n49Klr0/CsTmdwM/z/ADNIXSZxuCJ6jEdd+uaBb6HtAB7biZ3/AD7VjTO2r10m1wgfn6+vSoRmDHeBkycb9B9NqdEjmmeoiB7b0bQTupAHSMTAP1mcelIwfKaeUZ9YzjoP4yKKlsAZX/MW3nM5I7ek94olq3BIkiNicxG5gYHttRPL1HuDJmB7mSdj13mkYYswoJzEtLE9Y6dYnJ9fqVFgNiFkA6h2ODjYyP41JkUD4ix6QOsbg+/ftM00DYSDESTzAYMe8yJH41ExGJkAlRBJgQSDIgwPvRnOJ7SaAwd+XoI0kEgk4GSDIAOe209idbe28MIYMJgbRj5d5pWyWQTKyBvkgfFBzuQBj2OYwBX8RsgIVEllmAAoz+7qJ3JMzWV4gpfysMrNLjmUFXC4BLgErMnaZ29dMkliqKGE29xtJ5sz8Qjb671n+L3Gva0/Z+QwdWA5YCjOobYMxkmBtUoKXMXEW48yAGYyF+FGwBzGBzMJ3jbPYCsu5GFYwQZEsNj0xy9e/wAtz7QKt6IMBLBdTGbsbQiyF5R94zHQ9Mm7wuFKFn16BpRSCTHxZO5IbGJmRgiro6UzB7bMVxyggZPKcEQcnv1HejvvJII++wGAwwdJjpuQd9Q70OxegoERgHVlwY2C6hDAbMCZBMSI2ovGOPLkFjJ/cPMqmMN8JA9htGd6kj4CXTqLCOwJwYiJgnMjIxQrikEFQR6g7demRG2x/Gr3F8LnrKkwumAEAECRsYPy2InFCFo6gMFo3AgnfIB3MEgRkFevWUW0UwscD4kGADHO09D/AENXtNYlyxIOmMA6sbCNowO2Y9Kt8Fx8CLmBsGiB7Z+R+da/G5m/bf8AbL5HF17qfpoaaaKmM7UorUZwemlFEilpoIOKaKLpptNAQ00qnppUgtxTxU4pjHU1Ra8Vjc9L61m06hGKmmN8e8evrtUDB3iOnefz+etGFsGZPzOffFYvJ5k5PbXr/bY4/Finut2hqnKie/sTM5+Rph9RvHTvPrmpm2fTeI+W57Z2jMfSpxjGQZnl95znGx2ms+XcQXECCN5jcYPTB+fenuWwAI5pPoM/n84peTq3GMR1GMdP4j+FHS2qDfpkjf12OZ+R2qJh2bA1cxI2nTk/I5Az1jpRmIiWAXfb4gBsMDc5296E9zJEjSSQDB+L4YMz1jr6iN6ZLY0gwQI6mYwRAJMD96KRnBIg4YHsMTO+fTee1E8sEEswkZbMDAkmSM7fjUG2gnAk9ZPWJxsOgqwxkzAGIMwATtjr6+p77UAK5qyqqMjEyZnBGM4B+ce9Sk8xkH3MZ9DHTf609u6upgVJZiAu4WMzPfY+0gxtMXBBlgAFBkgatY5oExJbVBj+uEBdLMSW/VzETucbaRmfT03pCwEYsTkEb4GJPN6QRsRFOGEgpB0vk6oj97bqASc0T9IOpwAI0qdWWJbaPpBpGe4dGFAA5zgYyCDg+rE1i3rge876v1dpdMRhywEl1MzDaQD/AHrX4iwhmZgknG2wU46Y/Gsni+NRjc0mU1KXYAwG1gMJjJKgHHbu004KWXxr+YLl3U9u1ZCrb8sBdeqNS6xGnBGCCNttqyLtwG81shra6l5ZGCo0qCAY9JzG8Vtf/j2Nu7wywFBN5ZI5sgBN4BA332HeafxLwrzU86xgBXJwJdDk8gzPL94jarK20hau2NxAA0pqCnMDSAQ2rlE/elWycbAGQAas2bRZVYaR+6Aza94Z9onUOpGRjpVHi7LwrFohWtgNhvLyTM7CHGD0IPrVizfhQr2+cEFcaS0jOqDmSV7bVYqGuEQGXSfjDFt8FYK7HJJx0EgzE0MOMb5A+JsDIOoRA7jTvv2pHilnWWWAFChS4IYgkaREQMyNgSe4izY4a1eQksoAVAZ+ItszEDeQNPeAs9iEqXJ1F1Yyd42M6sHJO2+OlBV5BIAgEmSOojIHXrt2M1ctxIOIGDkwMASeYGIJ/tQ/IGmZjEHJ7ZBjqQTAqUSSHBceVzOpeoHQnptjY+/41s2bgYAjasrhrQRnLiJBBEZzsQe4kE9pOd4deSLiknJkDO28j2Nd/H5k4/bPTkzcWMnmO2vpptNR4XiA4nY9R/Q9f70bTW1S8WjcMqaTWdTAemlpokUoqUyhoLTT0TTSpbGlhzG29QCbkgkDrEfnr/epRpyTHv3/AJTn6U1xwAdzGY+ZMb15jPyLZZ/D0ODBXFH5SFwEyf5xt9e9NpOoAQckmAYAmfn79hStEgKYgaVxGZYTGMQNp9+1E1EnA0xOe/47R26Se1czpFs2RuTH0JjfpEe9Jb+8Lr7SCI9cnp+RQXUZknr9Mbn0mKJYugjtGDOO8fmJ9aRnZjEnAxiSvyjb6/jUDZldxBBAPSZM9p2jGB0pDlJYA42Bg/IrJyB3n51K050k5IUA+hERM9h/KKRnQnAIhoJiJgY9cGcR757o2yQAIUGCevTAA2G0Y7Ua3w5DnIafRhvk75Ak9Z64FT8gr2mREiBBIyMnq0bdsDYI0As5MRE9O4MGdsT+NEVNUGAdWSpMkAdRAz93HrUl4fHQQAJ6gAZknpsdupp11dQNxqzpg80Hm9QMdPlSkJsSRjEE957gdOmSI7VG3eMYOYAmOsgEf4Rv06U1vgTBB2IJyQfUQTOAAT1/Gn0QROIM7GW+LEHIGx+XtSMOywBzu3MQZiVgzPTcVNEiFMydRJAA0jPbA7DqfrRLhAUgbEkGTB6DfcYnNJbTFj1gmQR6CCDP4mf4QCFLj+IZfuFs4HsMyex2x3NV7nAabjKkeUVI8vTA8zBmNtsYPUdq2/0fABVRgyxkvqkdT03EUC7aDaiGBwwMTpEGW2zIGPp70RImHP8AE6GNtA5hmdAQwUqwghQTuNlkz0xREvOVa2pCBFBJEYJ1YZOoLZ9ulE8bVbTW7hXzgeVVB0hSQDg/eJIO/ajX+IewcAXXukabbDSVjfmG+wmfWKkTmvGx5LqNRdgoM7wCDiGnG2ScCMGaqMS7AkQfg5rbHSFQzgzMBp7rAim8Q4WLbG5c/wDUBpZYMlTpiXJhiB09fSoC8GIlTghlltI2EqQR179RFXR0pt2VlLbtbV9Xl6sSCQJgGVBnlgZGOvcG0tw2mSSrBNKEaTyiSSMkwQe4MyO0VHhbbXWJAKsnNAcJoSNQVQSMzERMYic1K9cjOlRquEgmCSpWDqjffZh96eppojTBB0OVBYkh20sFEsC0SGJjOxkfO09iSiKVMBCjBZkMxaJHxP8AUY3xNZ73Dr+IuDGdJktk9TDFSgGnM4+ZOLui9cnAYoohWCqh1CFWJMDIgY6iMAgIiXIblDEZ0xHdZHSZB+onNT4i3Eg4K5KgTBjeQIONM/8AMGtoTbLcktpEMQSQFkkiciUx3kfKC8PrLtB1agCQyRBMQNUGcRPrBphVS7mVOx+Z9Y3jufae1avCccGwYBwPSe3vjas6/Z6HUANIM5CtsVOJxAOcfwpJZ7gzEmMz3JzHSa6sOe2Kdw58uGuSNS3IpRVHgeMMDWRGYMz27/P2+VaEVs481ckbhk5MVsc6lDTT1OKarNwrJb2ZHfGJ75J/H+1OIgmNRggmd/8AVv8A8UrokkzMdhHz7RP5FOX23k7ZJ7/TAFeRemSXiIJwS0EEhZP9h0imIO0b5A6zEb/KJ6ZqSoSYiM7wSO4+Zzv2O9XrVlmAVsEAGNz/AJiBsJxnGKDhRXh5BIMD+o/jn61MoDp3UxHQy0jYCd9/T54vjh1Edp6lhIG/KZkAbk5z0jErtlImFhgcCNUzJwcaZP8AbahJU84jdARI3IaMfOTVi1dGRMwAABMYyZjJA/jHekoUjBAByfkQcxJjGR696tWLBlsnUZIgIDG2Tn/NSkBmzJlASYzkRBwAZOMmcZ65pW+CeQqgHM6jn4dWGDEzkkA9AehwLS2yDCjBLTMQk7H1AgCInM1A3ipldMZ+ESFGmSdj1kY61EwWUqFLEBscoOCCQCQAZA9p2+VOupwYIUnUV5QQIyCQOnNERt1HWsOIJOYgpKksTC92GwGcDrB7VaLEDHbUTtPpG/y9KAGTkGTgbrIBiQZMAZiflPSpIFaJyNSmZiI5snHZfrQ7DA7znmWB0jaSAYif/KKJa4XLBVMsQzy2crEaoAjlEwYGfagza1XlLbmNUY1TPt90RvRC5gxzE6mBAGdowoyAAokmYqTWdMaYBJXUQe0yRAk9PrSsEOXEZS4oyojZSYJJzuKR6Ol4kx+9zKQIEg5E76uvyqD6RJ2WGc9DAwSeoJz06nvRPL0nUWGC2AdsmfnII+XrTWrrseWFlQCQrYgyQSSMnV36bUgrLwwvqCEDJkrqXZg0AAEbfFVL7QWYtNdV1JQywyxIkKQP3B97UO1WuOtlY0nKtraR8KwTjGWhcDO81h/aDxQNwpFokB1VVJgTyhs+4MfM1OO0Z6ZHB+Xc8y9ckgXNKqw1/EJGszJgLGPpWXd/bTy5ghRGmcYz0x7+1XvDbw8u8gJZSlsPccrC9oA5tiBv/WtDiOCW6tq0FCkELdZQrOAoWMQcnVON/rF29KpjcMdLt3Q55YfJJgtIYdcwd8H17mmtSQyBjLLJ1FQGC8wAkHmme0z33IeCjXb0lGVgSWJyMAAR94zOBtNMpBGhhOliqkgiAW5gdIBntgZJqSKdm+bjJqMmdQ1ZTI0CYO5ONgcDrNXuH4QI0EoyqdTqTpY8pm3pYEErzY9CZis8BWYl4nVDCSuTMvMExMSN84NXb9i5oYq8rbKIx1KJK7SoJZmkmG6gb0EioMohCgMFgSI2wCAcyMTkyc5xVjhLg+GFAj4A5kGN9LMTE83XIHrQ240sQLY04Q/CN1EtB3gwTBH86geKAKOmlSVYcpURJbMRMy0TuIoCYYhSTB1KmnDEtuMmCRiRjc7UBuHAOGUGdk5hjUMye/rAmr1u27tqyzRjSDBkTA15MCSPmfURuaYIA1dMMwKjV94mNiJmOv1YVWswTGYn+h3z+71P8qs8Hx+kgGSP4byfT2oaWyVKjMkRMZJOSCOmB2xG2KhecKQCN/8ACOg2mBBx9SaspktSdwhekXjUtxbgIkEfWmrF/RpkgMRJgjtOOlPXd/e/hw/2kfbY4YHSuoAsBnJ3zkRiYgfL3o6W8bjcTG5OMYBM7n8zUFIJEZmSQBBwdx/hx26b4q1w1nmlQScZ5YVZM7YI9+mxNY0y1oPZtIZY6tydzBHUELiBpBED6kUduJ0yIgwTk+hGYMTpGwHUVG+xACgdehB3E4O47bf1oN63EsJjBECfYf4u/agxb67SpPMrCWWNsg6hEHbT6j2qPnE/EYIIMiDkk/hgdR064qIscwwOokmdQM7SOgjPqKkqgGQpMkgRpCj72Y6yBmOwESaRp2SY5cc0yRE5kZM5xjPQbVYXUp+KE0nUY3mep269czTBwDoczOO5MyIkZyce0VZCKWVyTlWwoGkr6yBAxMx6TvKNO1qOwk6M9YBgkAkDdQDJ9O9Z9tp0KILAZUMCBEGI6EasSdlE1Z4JtbXA2RbUQoAMs2qSWGY6QenUihpwHOMhQwOCwIkx0EyxwN8AUEnbAAmMNiNW4MKWIBiYG4jaipftjlKyCTpEEwIIJgQBifmRQDYVX0tpOxJ0YhWkQGjG+SSMDFPa2CopCnSN1BXpLETzQM0jKyFtjSoaFDsTnkkrgkCCxkEAbQKmt5giPpiY3jHxRuZ1RHrmp3lhpKbjcnbpMk9IEH6VFuDaSQQdJUnPWI5jDRgjAg/hQYrT1JGDIacbH4RHf06VAuFuAzpEZMAatPLHcwSSPb1yVLgjVJbJIJkYzvP9O1DgkhyH5lkAEAjAIBJnv09aWhshaYamYEMrEIpO4MczRsSTsPrT8U0IACE0wxY4GxO8/DJBj03olxC8gmBpAMGRPYCJznM9BWN4hxmLi29GqR90AZmCZ3xOPwpxAH4u0HKo7grdUw4IGtuigDBJUkg5wvtXNcb4qReuooUqohfhUDRJmDEEyZI/dFdGiXrjLpAi3onIAP6o6lVQMftFiYiqfG+H6Lq3GuW1S8RpDJiSC3rJMHeB+FShGVfgfDbqcQ7qORy2C8kTB1AARGO/Xc1kXPDLqX2ZSVtG6BqFwEkkiMQSRJIj1q5Y49nvlNaslvUVgaFKkAAadsTA9Iqzw9y5fAtW/Kth/wBZq1GUVdI0hYEnVqP196fXkgLwW4btkkKWckFQJJUQQTGIIO+MmKwPD+LCkGSgJIYhpGtRytKnVBbJxG5yK6Epo02rQXzEuKXcmC37xMkmCJkE9cVk+P2I4okKGtKVJVQdIERB07HBzipU+kbfatwF8XXKxJZmaf3WgtqKtuIUyvXHaj8LbWdINtgGhiYIBYwrBWgFJjPTNZSgLpdihnHUQVBGkiN/hM+vWcX38u2thjbm24GoagNQHKWDIQVOoHcYMdKslA92FUshyrZDETOBqAA2Bjfo3pWh4lZGoEqq22jliCG08wDAQDOwMjCnYwMx76rddF5fMAhnk5LajJXucfQ+xeDu6rRJdHAyEaYMliQSfvKxVp3hj0JFIL0eXc1BZWBkNGQBpgtOY0lhAzgzNCZtUaWguHIUAgiNTEBj3JOPbtUxeZ10qoUIFzIKKJgkk7mW3E4EbRD8KyLy8ylQJGksHO5Kgzgkb4+MHoZNkYNiefIggsVEkDJnftjYihDhyCVBBMj4pGSIyGx0/E560rjhouBivNIlgF0g7gAQCcQD29KuXbJD6UUMCpaVYhhykidI9YiNwQKYUm4BTvonE/DuBB3zv3pVat8FIllYHrGiMYG8HalRv8k1xayACOhlhtvuB65n1NW37RjaSSBuAJjG/wDGs7WZOnB3G5k7r09Plq9qKlwKDpOQApzt8JBI/wBQqrS1cuXQBIkAqDEGYgnTEwSdQ+pqtZQlissCNQ3O52O8YWDB/eWKcYgrBGGzu0Dcqc4gdvlUbTAYiCRpA1AtOQS246Jvt1noGm14TojmjJA2MxOo4GZP+rHardq3yk/EAVPNqJ0rv/mIaR0mPaq9niGOsgcsA/ekkcpgRGIGd8CrAs6ivMFALKTy7EDAn1Hvg0plKFuzhDqIjOSfQ4xtk/8APUZDKy5LJ5YQkkjMqqiBuIkkzGTM0K2JUamJ1RohjBAJzgRJAmrdlQwJWSIM4zIJURPqG/Comq3wQusi2zBPgUgB2MaipJMCB16A9KJ5i6EZVQO6hVUNPTVE/DHKcjvvVfgi7u1tihNsQ2oxyl4UKoEmEB7b1c8PtBlV5RBgqM4gwQRMR2E/SgKfDXWDaIOpgHc/cBIg5MGOWBGdya0G5Tk6UWG1bCBEr6LuTHaKy7fjGriHQOpsi0TqVdUlQurmz1YzHYe9aYtm6+mXaybQGkJGpmmSXMbCBAO59KABw7pfVyMli+kZgor6Q0HvFFYhWgLKllAAUYYyWc4wMr1rJ8G4sJ5wAAW2dO5wHuNAyJgDPWtTxfhXPDXgh+6STlTAgkARsQCJFAG4nitIlV1FfLgD75clSCfQZ+lWF/aaY5dIYHTgnUwYZ6AaSPeq/AhgnDLqGLIJOMELbz67j6VY4vhiEY6nYhGVQCM4xiBJLfwG2aQTe6ixOo6iAu3MTAAEH1jMVz/2g4dm/Z2/LdAbtzVcTKaWkQjEkzGelbHE2rSW0a4SyDQZJLDbcDPodqrfasqOGfSoXAGo75YCIAnt6YHaiBpjfZBHFu9dBS4CwQhmMqVIDMSQcQRgZMCtTiOHvMDi1BDkfFqAgbLEEwe8SaxvsVeVUuIWBLcwAUgzgTLD1Egdhmus8PtlrzEQIQdZklu/T4fxqU9iOnnPiN92s8I9wwSzLqjMBl5j64P0rqLZW3DQ5IfQGYHJblgCADO35ms3xbw8M9+w9wh7U3VMSGCm4xUAnEC6O/w1qIUvcEGUklec5yblsyQT2JXp0OIokoYPA+KKG4mNmZfQwJJKjMtqYwI9elXftBaFvhbpmdTIpzIC4EqQMz69z2oPg/DIOGe+pJuDzSRIiYjTgTEQfnT+NXluLwtrSwS8QSARK4ERjoWj60+5Hw5ThbQuBragF5lc7Hf29a0fC/DC9q8LysjLb/VhrZ7ydIPWVGR396tfZfwu2t+4zOWayVOICmVIaZkwMiesVmeL8W15EusyFwXVlUGVg7tPuAPard7nSrWo2B4aGu3MaA4EoTIgjOAozt1FQ4W4xbSrnyjcAgETL8pwe+f/AOa0PC3s2rVviANVxiLbgvhZkExE/wDP0bxD7JnUz27oKlS6mBDddMg/F2xHrUtlr5Etu9syF0gKI+H4lEB4JA1EAk9DnvTsWLICQQrIqPDQ0HlGpAwPbvt61atcUvE8PZJjUrFXDW9QPLue09CSMk1keH8RocA6liWWFjMGJT3Jznc+9RgS1Euq15xpXQQTDDmDkGWgx1Oy9YxTvbY2wqFmwSTaJb4iMgwdIMK0Y2BrPXxaGZlAFxzLnUQvVtm+9gRG5JxWiW0FFDqkrbhg41AEFjDacgRg9pHUyBO6Wn9sowJDKA0wJkTSoRIPwGV6E3QpPqVDCPaKVBNgWiWzAY80T2BmYG21Q4myWYrmIkgKZaD0OrEgxt/CrH6UrGA6nVIPP1AJhRO8MJ9/lVhXmTrBWCGCgkaoB+KdoO3r0iq/KyArfDCJMyRoBIWSSScDpOkGPQb1HhTqX9YrJEkHVnmKgbbBtJj0Dd6MpJYbc22BiIAwTjlMfPpRrfDm58JKq2hoIAgCDiNpAiekHsKSRrdsF1IjkbSMHlABBAJ+9Gr0z60WzdTTqAMLzLy/vKTsOpBP1rOs2ri2WLEtrd1UxDMXwGUD7giZOTnYb3x4bpKQ5JRfLAJjUzQuph1gZHt6UGt2CREDlyqA4jEcu+M49qB+nhLVy4Z/V60En4isgsNPdp+lHW6VcWwT1OqJiDEem1C46HPlshKaBL4CyWwAf3uWaQZX2buZRIbW5L3Cc8vl8g1RtznHcDvUzxLIHRBpNpUs2mcGWJIVjtvpJONhmpcIpQqDaBuNaJ0I5BS2OUatTGWz2x3MVT8L8D4g6Q1kIqktm4JkgAYmY9PWgN3huMcccFYrC8MxELGWddsmPhmr3FKA5Nx7ioRaVdLaZYs2rIzsFOCP5UEW1BZxHmlSh5gQoAJAaGgZPvS4vihKeZDfsioXJL82qOn1MZqMpRAVvwmzaZVVZOrW0yWIhgCSdwGiJ6/OrDWWF22QTCfEuebXKj6GT8qXGcO7WQyjTe0KNU7HDHV3GDsDQONk6AIF11dFaTk6WIJJBgD1+VAT8MTSbjFiQ7MIaIGhmBAz+YprnHJeZrZklBqAkQdJYTgTIJB/8e1UPH+GYi3ZtwrMHIUcuqACYA67jMUvspwr+W/mMHYqEiSxUqW+In72ek7Cgfhq8VZ8xE1YUJIWNiF5c9TmsTxziXbgEkEMSAy6TMLqAwc50g1v8TY806Qy9YO4Vhj4Qcx2xsK5Xxl1a7bshplyuphiS4yFHTpTgIeGeE+Ux2JfhiRLDNwmYVScwIHbqa6bgbws2k85graFL5Bzgbr0mh8J4KiC2WaTbUqCAADOSSTNV73DrcuXLNwm1bQKNTZL76uaQBBB7+uJFLseIUTwpN/iLr+WQSdD6Szrqheq7AYiep71d8XuLw6KVc+S+lhoALNpAmRAEMNBOT1xFLg9Fx7oRWZVdVGCNSkBpwBBkHbpFYTarvmWLyOEsgiyYdVKgEZnchVUzO01KEZ+1ThPHLhfSjkS7uoBIgMq4wBImW2xNdF454dqtm491xpVpCj4uRlIBJx8Xaub8S8AdLli5YtvcafhTUYxI2JO3f0rqPFrV27w1zVZayPLDBdRljALAn3kR1gd6cx5jRRO/EuBuW9Nxbtu8p81WRx8IU6SCpM/F223FVOAJa6yYUNKPORpOSx9t/lROC+znFc6+SCrOvx+XOr7oBYyJn511Vqw/Di6BatMg0lmZk1qdAB+EAYJUgHDAetWzOlceXIeHW2S6yuM2dbFek2xP03z61cwGLqZS0VAzp1DSGUmepGo+kUV796zxCXeIWBd3lpjmUnG8AYg9DVn7Y8KYZ1a35NzRESTKowBBAjTv+FPfkmG/jd39krHy9UqvYkHUI6gnp8+tafH+L3b9215YYmOby1Yn7uoACTG+0HesrxXwXydJNySWAwBGkqGVgZPxA7dINdB9lftHatlQyGVkC4F5SpDYIA+IkgT2+tFutwIn4ke14dxHmvZBYKilpYHIYLAjcgNBztEVT8Q4F2RbZ81ypOlSQVupvqVwYVguRM4H17Lxl2K+YUukx5elAIzsYI6NHXauK4Xwu+Z0i8WtAFAwK85O2kwcBm/Gq622lauvCu/CBTH6MbnZixWQcg6VJG0bE0q6Pg+IVECtZKkYIF1cZ/xXZpU9/hD0w8lt3O0n5VYPEERlh6Cuo/6W/Yu3x3EHzz+rVW5AWDEwCDKwIE95zXpfjP/AEx4G1w164LGkop0/rbp1YEFgX7mI9K7JiYc/qeJrdicmuh8K+1F1DOssYC8/MAOwz7f8Vonwi2AYtW//K7/APeqicRwwwUtg9ee9/8AaozXaVb/AE677MeOvxJcORi2G5UiAdwBP5irN/iLdtbNwK0XHUm2oH6x2AK6j3UgbTtWZw/j1xUlFtqsHYsMb/yqPD/ae7IGi3EyCfMmWySCe3/FUThttfGWroOEXL8xabgfJAjAgCZ5YiKh4XxQu8ReuozMLarbAnlMySQPdRnrWNxP2pdDqfQsiBzMB9I3/pT8N48X06FQBCDyORJxhuXmGNvWo/0bH/Vq0uGvJbsi+FEsFcw2OYgwI6z88UfxQKyrfUuxssSLakSzagIbTq7bDNB8JvF2IKqSDgatTbbgvkRnbvV3xC/cFm4LclwDAUzpk4kj06VVMTE6lZE7jcL/AAxRFYidRJZgAJ5oBG0xgT7VV47xTQLZ8gOY5eXUQ3XJgkx2E+1Vf/yNxVtK3maiqawAS2qObVHwx69xWd4Zd47zRdvJqtAXJm4E08wB1DssBjA+GTnanFZnoTaI7bniPiNxbIfT5TErh4ESSGgHcxtvvMYqwfBretbhLMwnTJAMkAbAAYE42yao8bc4liEVVt6tCjVxDb3IKghUmIcAY/8A1uNhJr8BwVxPJt3QhIlmZ4OOVAkBcaXcCScEHNHosUXifla8Y4cLcFyS72kdrakiNQGcKAT8/Sh+B8IVQXAk6kLMJYEXGIPMpI/ePtA9Kts7rqPl2goAJIbyypBvIU1acmbeOUDfPWqniHE3oGlCpXy4li2oXWCgggABgYzJziRvR6LH64WOL4h7bXiLYWVZrYAEs+ASQCST7/yxl+KcTfS6q2bc/C5CWpgHBUlVwd/rVmzw179JUlQESU5WZc6r1tDBUkJKEmCTtWpb4kklPLFt7hNoTcJBCKvwiACP1kwSpI7xR6LQU3gW/kRIALAE9gM/y+lUOGYXb8Dz/KQj72i28xsZEgf4d9XQb8549wXEXFB0qVW1buSHgAsrXCObduQ9uldAnEMtrh7YVSwtxm4U+CA4VdMkjGN+wPU9Fo+BNokX7Q8ddUkcKhYsMsAmhCCcaiJYmIPpGcisThrN97tq7dtqG8wMV1qRMaZHMSBBGPTOK0TeuPb5bSMCWQfrVOWKgEQuf2qkzB3xiayOHtcTa4e1bsKwfTznWgUNPNuYJzuflT1OvJbj4avjfHXfMRZREIYMGe0kyBAALTEr/GgcHZYlwDbJUjUouKWAzuB71mcZwvF8VZ0KA7A6Lh8xAJ3jePh0mBVz7L8Fw/CFzdvo9/SwaGZlVQQxEDeCo3zjpS9PgTZgeJeIGxxqi7p8twh6OCowcbdPkc9K0eGWzxb30F55ZLZJ0SvLgMMzqAMZ/eox4nh+JY8Ob5deV/2Wlm0Z0h2bUdpM55jHpocLwfC8Kty5ZQ6grEguQG0gGBuATHanP+R5cr4klhrlxLheQFVST1CYckDEnQCIMAz0qfhN+1fS3w1xJRR0Zp1gkw0HqpHYYity9a4UW1vLatuHGoNcWSV6jTgCIIGOlZXjX24KkLw4VFKsq6LSghlIMaY2KkGPWrNbjwhvyZrbaSljhNTo3lElNSuoDBGBbAIx+G9dl4rdcWosKuvSpW2GCYDLMiQAs4PvXJp49dunhQEKC9Gu2AFPmKxys/ACc53j0robXD6NXEXXAFu0V0qQxJLLOdhkBYjc1CYmNHEwxvEPELyWLyMy6TlOcs6ljqZSRgiTAOwxRvB+E/V2byuWOgagIAYGWEzMkE+m1YviP6TxNw3LFi5DKqghWGkhwdQbA6DI6Guk8G8N4kWgjWrSEIyzrdiGzpaAYI77fyqU12j64jwzeI4ThLjFybgLdriD02gxSrW4H7I27dtVYKxG5NsGSTJycxmlUtz9Sj6lX/pJ/wB3c/8Aab/eld99r/8Asb3sP960qVd3xDnt28nu7H2NefcX+0f3WlSqFu0Yd2n7H/Qf4VPpb+X+00qVSNj/AGw+Bf8AMKP9j/2bf5jSpVH5P4dL4Mf/AFY/9pv9wrb8Lbm4v3H+00qVZ+X+cu7F/CEdtYHVv5LVXxQwqgYB6dOYtqx69e9KlRBynauHy75kyFBBnIItLBB78x+prV+yGbFyc8775+6rf7iW9zNKlSmR8NbxQfql/wAUBvUSMHuMn6muY8Vb9VxB661E+g8sgewJP1NPSo+EYXrYjiXjHN/8FP8AFm/8j3q6Byr7lv8AVG/v60qVR+U2P4usXeIUYWVWBgQLaECOwLMY9T3rz67xjy/O+BqHMcNqHN7+tKlXR9qodt4O5/R+Fyc3AT7m9JPzIB+VatwQxAwNX/xFKlXN8r3P/Zm83ncSsmPPOJMbL0rlfFWjiGjH/c7f5XpUq6Kdy57dMTg3P6RaMmda9f8AEK9S4Uc9wdJX/YKVKq8qeNyHFXS168GJI5hBM41RGekVL/pzninJ3HDyD2PmKsj1jHtT0qv/AOOf/FVv5QucddJ4vhiSSfN6n/FXZ8GofheHDjUD5chsz+rc5nfIB+VKlSy9x/0depaf6OqgBVVR2AAH4Vnfaw6eCvlcEJIIwQQQQQR1mlSop3Cuzj/tVxbjinAdgNNrZj1toaVKlWlT+ME//9k=">
            <a:extLst>
              <a:ext uri="{FF2B5EF4-FFF2-40B4-BE49-F238E27FC236}">
                <a16:creationId xmlns:a16="http://schemas.microsoft.com/office/drawing/2014/main" id="{7371256A-32ED-44F7-9F4E-07B39BFE33C7}"/>
              </a:ext>
            </a:extLst>
          </p:cNvPr>
          <p:cNvSpPr>
            <a:spLocks noChangeAspect="1" noChangeArrowheads="1"/>
          </p:cNvSpPr>
          <p:nvPr/>
        </p:nvSpPr>
        <p:spPr bwMode="auto">
          <a:xfrm>
            <a:off x="63500" y="-896938"/>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sl-SI" altLang="sl-SI"/>
          </a:p>
        </p:txBody>
      </p:sp>
      <p:sp>
        <p:nvSpPr>
          <p:cNvPr id="11270" name="AutoShape 4" descr="data:image/jpeg;base64,/9j/4AAQSkZJRgABAQAAAQABAAD/2wCEAAkGBhQSERQUEhQUFBUWFhUWFxgXFBgXGBgYGhgXGBoYGBcXHSYeGxojHBYXIC8iIyopLC0sGB4xNTAqNSYrLCkBCQoKDgwOGg8PGikkHCQsKSwsLCwsLCwsLCwpLCwpLCkpLCwsLCwsLCwsLCksLCksLCksLCksLCwsLCwpLCwpLP/AABEIAMIBAwMBIgACEQEDEQH/xAAbAAABBQEBAAAAAAAAAAAAAAADAAECBAUGB//EAEEQAAIBAwIEBAMECAUDBAMAAAECEQADIRIxBCJBUQUTYXEygZEGQqHwFCMzUrHB0eFicoKy8Qc0kiRzwtIVQ6L/xAAaAQACAwEBAAAAAAAAAAAAAAAAAQIDBQQG/8QAKREBAAICAgEEAgEEAwAAAAAAAAECAxEEMSESIkFRYZEyExShsUNxgf/aAAwDAQACEQMRAD8AzxUqlFNFa+mPEGpU5FKKejNSpRSimUwaaU09KKNHo1NNORTRQUwamqRFNFA0amqUUooPSFNWhwvhDuNUaV2lsA+3eqLEaiAQSJ296qjNSbejflKcN4r6teEaapRTEVaqRpVKKaKYRpVKKUUBGomiU0UEhTEUSKaKBoOmiixTRTAdNFTimIoAZqMUUiolaAhFNRIpUE1aaKmRTEVCFqMU1TimipBGlFSikRQaFKpUqAjFKKeKUUBE0oqUUWxw5cwP+Kja0Vjc9JVrNp1AIWdq1/D/AA9Uhrgk/dB+HvkbmicPw6IMczfWPTtNK5dJBJJMdN/f8j6Vg8rnzf24/EfbY4/Dinuv2Jf4kGAZY9BuAB7bVzf2i4Yg61gDblJOcnJOT1HYVuKQegHz9vfPyjHzoHi5BsMo5mBEdznB9hB27jeYrOpbUu20bhznDcfiH32n+tXRWIyEb74PXbuPSrFjiSp3EYkE98yO3zra4/MmPbfr7ZOfiRPuo0yKalbuBhI+fp71OK1omJjcMuYmPEoEUoqcUoqRBxTxUopRQEIpVKlFAQpiKnppopkgRTRUjSAoCBWm00XTTaaAFppUXTSpbDS000USKYiq4WoRSipRSipBCKUVPTS00APTS01OKWmgIFabTRAtWbfDAbkH07fnH1qjPyKYY3Zdiw2yzqoFnh53MD2rRsAKJEx/GOu+R6+9JEGmf4TIHTO3bvtRPLLTEgjr2/OK87yOTfNPnr6bmHj1xR47+zCSdo9o1fOfY5/rTPJwBO8QDiTnf2/MVaHCruSPmYyZiJ6+mPlQ3vgRECNz0PSZ6TESIwK5XSFb4PMMwAgyexMwB32ORTeWoLc3NgLjAiYBncE5nbajNczJk7jpO3rn50FmYNOykDfUJESczO/17ZpE5PxTghbe4GAAD8rROZlgT10yAY7j1rOVNj0OJB+XQT2/JroPF0DsLmSoDwFAYLDDUYnu85zjMb1jCyAQIEdYgSSCMnbvtXRW3hTaA7TFDIJ/r7jr/f0rT4biw2Nj+B9j/Ks6MkmMzmMTO347/KkuASe/vj0Pee0b12YOTbFP4+nJmwVyd9tqKaKrcNxf7xkd/wCvp61crcxZq5Y3VkZMVsc6lDTTRU9NPpq5UHFLTRIpooJArTRRNNLRTAJSkEoxWmigBkU2mixTaaQD001F00qCXyKUVKKUVStQilFTilpqcBCKUVPTTaaZoRUktE0RLM+g71YQAbb+ny/H+tZ/K5lcXiPNnZx+LOXzPiCWwEjOT6doNSDTIQT03mNtvz8ulHbhpBkx/f8Aif7+1LzQs6SY6COnVid+npXn75LZJ9Vp8tqlK0j01PZ4fPPPf1/Mnfane4I5QAIOQT2ExAzAmq967qOT1227fWO+KilwQBMDeB1AgxPv6YmoJp8zMZPcZ7eufY+9CBgGDpG8zBHWPff8B0xIMZPNmScY74kA4/rVhbYypYF5PSfXTtj3NLZoFQqkQWYE7HsRnByPff5U7cOSRgnbJMg9z/b+cmrHDcMScZGe8YEktO+47DJoz8NBgEHbAUaTInl7DbApbCjxPBg27i6dJKmTjthyAe4+RHWuNYaSFcR5ZAYwMmWIAHT4ge0711PGXHkrbXmggto1QozInJaZ5fSek1j8f4eGIcala6yqFLAqpVYM7kN8RGdjHWp0lC0bUkdCrKxbYdSsktHxHEAkj5E96FctGMHc41R0+cEevtTDiQAsAyOYsArasg83sViDMzONqM18BCFAEgAjMDK6c5J2j1Bq7alVuAAmCfntjoP7d/Si8JxmgDMjrmCB3AojcPKRBJiYIG52g4nY+uD61XuWTJ6kgnuB1Egb7xt13xVuPLNJ3WfKu9IvGrNm04YSDIqemse0xXnWYPuRPY7RWpw3Fq+2/atzj8quXxPiWRm404/MdCRTRRYporscoZFLTU4paaYD00xWixTRQQemmiixTFaQCinqcUqAvEUoqemlpqpahFKKnppRTGkIqdq1Pr6daPb4YRJP8/50RLoGANtjyydus+/0rJ5XO17Mf7afH4e/df8ARW7GZfA30gE/w+n49Klr0/CsTmdwM/z/ADNIXSZxuCJ6jEdd+uaBb6HtAB7biZ3/AD7VjTO2r10m1wgfn6+vSoRmDHeBkycb9B9NqdEjmmeoiB7b0bQTupAHSMTAP1mcelIwfKaeUZ9YzjoP4yKKlsAZX/MW3nM5I7ek94olq3BIkiNicxG5gYHttRPL1HuDJmB7mSdj13mkYYswoJzEtLE9Y6dYnJ9fqVFgNiFkA6h2ODjYyP41JkUD4ix6QOsbg+/ftM00DYSDESTzAYMe8yJH41ExGJkAlRBJgQSDIgwPvRnOJ7SaAwd+XoI0kEgk4GSDIAOe209idbe28MIYMJgbRj5d5pWyWQTKyBvkgfFBzuQBj2OYwBX8RsgIVEllmAAoz+7qJ3JMzWV4gpfysMrNLjmUFXC4BLgErMnaZ29dMkliqKGE29xtJ5sz8Qjb671n+L3Gva0/Z+QwdWA5YCjOobYMxkmBtUoKXMXEW48yAGYyF+FGwBzGBzMJ3jbPYCsu5GFYwQZEsNj0xy9e/wAtz7QKt6IMBLBdTGbsbQiyF5R94zHQ9Mm7wuFKFn16BpRSCTHxZO5IbGJmRgiro6UzB7bMVxyggZPKcEQcnv1HejvvJII++wGAwwdJjpuQd9Q70OxegoERgHVlwY2C6hDAbMCZBMSI2ovGOPLkFjJ/cPMqmMN8JA9htGd6kj4CXTqLCOwJwYiJgnMjIxQrikEFQR6g7demRG2x/Gr3F8LnrKkwumAEAECRsYPy2InFCFo6gMFo3AgnfIB3MEgRkFevWUW0UwscD4kGADHO09D/AENXtNYlyxIOmMA6sbCNowO2Y9Kt8Fx8CLmBsGiB7Z+R+da/G5m/bf8AbL5HF17qfpoaaaKmM7UorUZwemlFEilpoIOKaKLpptNAQ00qnppUgtxTxU4pjHU1Ra8Vjc9L61m06hGKmmN8e8evrtUDB3iOnefz+etGFsGZPzOffFYvJ5k5PbXr/bY4/Finut2hqnKie/sTM5+Rph9RvHTvPrmpm2fTeI+W57Z2jMfSpxjGQZnl95znGx2ms+XcQXECCN5jcYPTB+fenuWwAI5pPoM/n84peTq3GMR1GMdP4j+FHS2qDfpkjf12OZ+R2qJh2bA1cxI2nTk/I5Az1jpRmIiWAXfb4gBsMDc5296E9zJEjSSQDB+L4YMz1jr6iN6ZLY0gwQI6mYwRAJMD96KRnBIg4YHsMTO+fTee1E8sEEswkZbMDAkmSM7fjUG2gnAk9ZPWJxsOgqwxkzAGIMwATtjr6+p77UAK5qyqqMjEyZnBGM4B+ce9Sk8xkH3MZ9DHTf609u6upgVJZiAu4WMzPfY+0gxtMXBBlgAFBkgatY5oExJbVBj+uEBdLMSW/VzETucbaRmfT03pCwEYsTkEb4GJPN6QRsRFOGEgpB0vk6oj97bqASc0T9IOpwAI0qdWWJbaPpBpGe4dGFAA5zgYyCDg+rE1i3rge876v1dpdMRhywEl1MzDaQD/AHrX4iwhmZgknG2wU46Y/Gsni+NRjc0mU1KXYAwG1gMJjJKgHHbu004KWXxr+YLl3U9u1ZCrb8sBdeqNS6xGnBGCCNttqyLtwG81shra6l5ZGCo0qCAY9JzG8Vtf/j2Nu7wywFBN5ZI5sgBN4BA332HeafxLwrzU86xgBXJwJdDk8gzPL94jarK20hau2NxAA0pqCnMDSAQ2rlE/elWycbAGQAas2bRZVYaR+6Aza94Z9onUOpGRjpVHi7LwrFohWtgNhvLyTM7CHGD0IPrVizfhQr2+cEFcaS0jOqDmSV7bVYqGuEQGXSfjDFt8FYK7HJJx0EgzE0MOMb5A+JsDIOoRA7jTvv2pHilnWWWAFChS4IYgkaREQMyNgSe4izY4a1eQksoAVAZ+ItszEDeQNPeAs9iEqXJ1F1Yyd42M6sHJO2+OlBV5BIAgEmSOojIHXrt2M1ctxIOIGDkwMASeYGIJ/tQ/IGmZjEHJ7ZBjqQTAqUSSHBceVzOpeoHQnptjY+/41s2bgYAjasrhrQRnLiJBBEZzsQe4kE9pOd4deSLiknJkDO28j2Nd/H5k4/bPTkzcWMnmO2vpptNR4XiA4nY9R/Q9f70bTW1S8WjcMqaTWdTAemlpokUoqUyhoLTT0TTSpbGlhzG29QCbkgkDrEfnr/epRpyTHv3/AJTn6U1xwAdzGY+ZMb15jPyLZZ/D0ODBXFH5SFwEyf5xt9e9NpOoAQckmAYAmfn79hStEgKYgaVxGZYTGMQNp9+1E1EnA0xOe/47R26Se1czpFs2RuTH0JjfpEe9Jb+8Lr7SCI9cnp+RQXUZknr9Mbn0mKJYugjtGDOO8fmJ9aRnZjEnAxiSvyjb6/jUDZldxBBAPSZM9p2jGB0pDlJYA42Bg/IrJyB3n51K050k5IUA+hERM9h/KKRnQnAIhoJiJgY9cGcR757o2yQAIUGCevTAA2G0Y7Ua3w5DnIafRhvk75Ak9Z64FT8gr2mREiBBIyMnq0bdsDYI0As5MRE9O4MGdsT+NEVNUGAdWSpMkAdRAz93HrUl4fHQQAJ6gAZknpsdupp11dQNxqzpg80Hm9QMdPlSkJsSRjEE957gdOmSI7VG3eMYOYAmOsgEf4Rv06U1vgTBB2IJyQfUQTOAAT1/Gn0QROIM7GW+LEHIGx+XtSMOywBzu3MQZiVgzPTcVNEiFMydRJAA0jPbA7DqfrRLhAUgbEkGTB6DfcYnNJbTFj1gmQR6CCDP4mf4QCFLj+IZfuFs4HsMyex2x3NV7nAabjKkeUVI8vTA8zBmNtsYPUdq2/0fABVRgyxkvqkdT03EUC7aDaiGBwwMTpEGW2zIGPp70RImHP8AE6GNtA5hmdAQwUqwghQTuNlkz0xREvOVa2pCBFBJEYJ1YZOoLZ9ulE8bVbTW7hXzgeVVB0hSQDg/eJIO/ajX+IewcAXXukabbDSVjfmG+wmfWKkTmvGx5LqNRdgoM7wCDiGnG2ScCMGaqMS7AkQfg5rbHSFQzgzMBp7rAim8Q4WLbG5c/wDUBpZYMlTpiXJhiB09fSoC8GIlTghlltI2EqQR179RFXR0pt2VlLbtbV9Xl6sSCQJgGVBnlgZGOvcG0tw2mSSrBNKEaTyiSSMkwQe4MyO0VHhbbXWJAKsnNAcJoSNQVQSMzERMYic1K9cjOlRquEgmCSpWDqjffZh96eppojTBB0OVBYkh20sFEsC0SGJjOxkfO09iSiKVMBCjBZkMxaJHxP8AUY3xNZ73Dr+IuDGdJktk9TDFSgGnM4+ZOLui9cnAYoohWCqh1CFWJMDIgY6iMAgIiXIblDEZ0xHdZHSZB+onNT4i3Eg4K5KgTBjeQIONM/8AMGtoTbLcktpEMQSQFkkiciUx3kfKC8PrLtB1agCQyRBMQNUGcRPrBphVS7mVOx+Z9Y3jufae1avCccGwYBwPSe3vjas6/Z6HUANIM5CtsVOJxAOcfwpJZ7gzEmMz3JzHSa6sOe2Kdw58uGuSNS3IpRVHgeMMDWRGYMz27/P2+VaEVs481ckbhk5MVsc6lDTT1OKarNwrJb2ZHfGJ75J/H+1OIgmNRggmd/8AVv8A8UrokkzMdhHz7RP5FOX23k7ZJ7/TAFeRemSXiIJwS0EEhZP9h0imIO0b5A6zEb/KJ6ZqSoSYiM7wSO4+Zzv2O9XrVlmAVsEAGNz/AJiBsJxnGKDhRXh5BIMD+o/jn61MoDp3UxHQy0jYCd9/T54vjh1Edp6lhIG/KZkAbk5z0jErtlImFhgcCNUzJwcaZP8AbahJU84jdARI3IaMfOTVi1dGRMwAABMYyZjJA/jHekoUjBAByfkQcxJjGR696tWLBlsnUZIgIDG2Tn/NSkBmzJlASYzkRBwAZOMmcZ65pW+CeQqgHM6jn4dWGDEzkkA9AehwLS2yDCjBLTMQk7H1AgCInM1A3ipldMZ+ESFGmSdj1kY61EwWUqFLEBscoOCCQCQAZA9p2+VOupwYIUnUV5QQIyCQOnNERt1HWsOIJOYgpKksTC92GwGcDrB7VaLEDHbUTtPpG/y9KAGTkGTgbrIBiQZMAZiflPSpIFaJyNSmZiI5snHZfrQ7DA7znmWB0jaSAYif/KKJa4XLBVMsQzy2crEaoAjlEwYGfagza1XlLbmNUY1TPt90RvRC5gxzE6mBAGdowoyAAokmYqTWdMaYBJXUQe0yRAk9PrSsEOXEZS4oyojZSYJJzuKR6Ol4kx+9zKQIEg5E76uvyqD6RJ2WGc9DAwSeoJz06nvRPL0nUWGC2AdsmfnII+XrTWrrseWFlQCQrYgyQSSMnV36bUgrLwwvqCEDJkrqXZg0AAEbfFVL7QWYtNdV1JQywyxIkKQP3B97UO1WuOtlY0nKtraR8KwTjGWhcDO81h/aDxQNwpFokB1VVJgTyhs+4MfM1OO0Z6ZHB+Xc8y9ckgXNKqw1/EJGszJgLGPpWXd/bTy5ghRGmcYz0x7+1XvDbw8u8gJZSlsPccrC9oA5tiBv/WtDiOCW6tq0FCkELdZQrOAoWMQcnVON/rF29KpjcMdLt3Q55YfJJgtIYdcwd8H17mmtSQyBjLLJ1FQGC8wAkHmme0z33IeCjXb0lGVgSWJyMAAR94zOBtNMpBGhhOliqkgiAW5gdIBntgZJqSKdm+bjJqMmdQ1ZTI0CYO5ONgcDrNXuH4QI0EoyqdTqTpY8pm3pYEErzY9CZis8BWYl4nVDCSuTMvMExMSN84NXb9i5oYq8rbKIx1KJK7SoJZmkmG6gb0EioMohCgMFgSI2wCAcyMTkyc5xVjhLg+GFAj4A5kGN9LMTE83XIHrQ240sQLY04Q/CN1EtB3gwTBH86geKAKOmlSVYcpURJbMRMy0TuIoCYYhSTB1KmnDEtuMmCRiRjc7UBuHAOGUGdk5hjUMye/rAmr1u27tqyzRjSDBkTA15MCSPmfURuaYIA1dMMwKjV94mNiJmOv1YVWswTGYn+h3z+71P8qs8Hx+kgGSP4byfT2oaWyVKjMkRMZJOSCOmB2xG2KhecKQCN/8ACOg2mBBx9SaspktSdwhekXjUtxbgIkEfWmrF/RpkgMRJgjtOOlPXd/e/hw/2kfbY4YHSuoAsBnJ3zkRiYgfL3o6W8bjcTG5OMYBM7n8zUFIJEZmSQBBwdx/hx26b4q1w1nmlQScZ5YVZM7YI9+mxNY0y1oPZtIZY6tydzBHUELiBpBED6kUduJ0yIgwTk+hGYMTpGwHUVG+xACgdehB3E4O47bf1oN63EsJjBECfYf4u/agxb67SpPMrCWWNsg6hEHbT6j2qPnE/EYIIMiDkk/hgdR064qIscwwOokmdQM7SOgjPqKkqgGQpMkgRpCj72Y6yBmOwESaRp2SY5cc0yRE5kZM5xjPQbVYXUp+KE0nUY3mep269czTBwDoczOO5MyIkZyce0VZCKWVyTlWwoGkr6yBAxMx6TvKNO1qOwk6M9YBgkAkDdQDJ9O9Z9tp0KILAZUMCBEGI6EasSdlE1Z4JtbXA2RbUQoAMs2qSWGY6QenUihpwHOMhQwOCwIkx0EyxwN8AUEnbAAmMNiNW4MKWIBiYG4jaipftjlKyCTpEEwIIJgQBifmRQDYVX0tpOxJ0YhWkQGjG+SSMDFPa2CopCnSN1BXpLETzQM0jKyFtjSoaFDsTnkkrgkCCxkEAbQKmt5giPpiY3jHxRuZ1RHrmp3lhpKbjcnbpMk9IEH6VFuDaSQQdJUnPWI5jDRgjAg/hQYrT1JGDIacbH4RHf06VAuFuAzpEZMAatPLHcwSSPb1yVLgjVJbJIJkYzvP9O1DgkhyH5lkAEAjAIBJnv09aWhshaYamYEMrEIpO4MczRsSTsPrT8U0IACE0wxY4GxO8/DJBj03olxC8gmBpAMGRPYCJznM9BWN4hxmLi29GqR90AZmCZ3xOPwpxAH4u0HKo7grdUw4IGtuigDBJUkg5wvtXNcb4qReuooUqohfhUDRJmDEEyZI/dFdGiXrjLpAi3onIAP6o6lVQMftFiYiqfG+H6Lq3GuW1S8RpDJiSC3rJMHeB+FShGVfgfDbqcQ7qORy2C8kTB1AARGO/Xc1kXPDLqX2ZSVtG6BqFwEkkiMQSRJIj1q5Y49nvlNaslvUVgaFKkAAadsTA9Iqzw9y5fAtW/Kth/wBZq1GUVdI0hYEnVqP196fXkgLwW4btkkKWckFQJJUQQTGIIO+MmKwPD+LCkGSgJIYhpGtRytKnVBbJxG5yK6Epo02rQXzEuKXcmC37xMkmCJkE9cVk+P2I4okKGtKVJVQdIERB07HBzipU+kbfatwF8XXKxJZmaf3WgtqKtuIUyvXHaj8LbWdINtgGhiYIBYwrBWgFJjPTNZSgLpdihnHUQVBGkiN/hM+vWcX38u2thjbm24GoagNQHKWDIQVOoHcYMdKslA92FUshyrZDETOBqAA2Bjfo3pWh4lZGoEqq22jliCG08wDAQDOwMjCnYwMx76rddF5fMAhnk5LajJXucfQ+xeDu6rRJdHAyEaYMliQSfvKxVp3hj0JFIL0eXc1BZWBkNGQBpgtOY0lhAzgzNCZtUaWguHIUAgiNTEBj3JOPbtUxeZ10qoUIFzIKKJgkk7mW3E4EbRD8KyLy8ylQJGksHO5Kgzgkb4+MHoZNkYNiefIggsVEkDJnftjYihDhyCVBBMj4pGSIyGx0/E560rjhouBivNIlgF0g7gAQCcQD29KuXbJD6UUMCpaVYhhykidI9YiNwQKYUm4BTvonE/DuBB3zv3pVat8FIllYHrGiMYG8HalRv8k1xayACOhlhtvuB65n1NW37RjaSSBuAJjG/wDGs7WZOnB3G5k7r09Plq9qKlwKDpOQApzt8JBI/wBQqrS1cuXQBIkAqDEGYgnTEwSdQ+pqtZQlissCNQ3O52O8YWDB/eWKcYgrBGGzu0Dcqc4gdvlUbTAYiCRpA1AtOQS246Jvt1noGm14TojmjJA2MxOo4GZP+rHardq3yk/EAVPNqJ0rv/mIaR0mPaq9niGOsgcsA/ekkcpgRGIGd8CrAs6ivMFALKTy7EDAn1Hvg0plKFuzhDqIjOSfQ4xtk/8APUZDKy5LJ5YQkkjMqqiBuIkkzGTM0K2JUamJ1RohjBAJzgRJAmrdlQwJWSIM4zIJURPqG/Comq3wQusi2zBPgUgB2MaipJMCB16A9KJ5i6EZVQO6hVUNPTVE/DHKcjvvVfgi7u1tihNsQ2oxyl4UKoEmEB7b1c8PtBlV5RBgqM4gwQRMR2E/SgKfDXWDaIOpgHc/cBIg5MGOWBGdya0G5Tk6UWG1bCBEr6LuTHaKy7fjGriHQOpsi0TqVdUlQurmz1YzHYe9aYtm6+mXaybQGkJGpmmSXMbCBAO59KABw7pfVyMli+kZgor6Q0HvFFYhWgLKllAAUYYyWc4wMr1rJ8G4sJ5wAAW2dO5wHuNAyJgDPWtTxfhXPDXgh+6STlTAgkARsQCJFAG4nitIlV1FfLgD75clSCfQZ+lWF/aaY5dIYHTgnUwYZ6AaSPeq/AhgnDLqGLIJOMELbz67j6VY4vhiEY6nYhGVQCM4xiBJLfwG2aQTe6ixOo6iAu3MTAAEH1jMVz/2g4dm/Z2/LdAbtzVcTKaWkQjEkzGelbHE2rSW0a4SyDQZJLDbcDPodqrfasqOGfSoXAGo75YCIAnt6YHaiBpjfZBHFu9dBS4CwQhmMqVIDMSQcQRgZMCtTiOHvMDi1BDkfFqAgbLEEwe8SaxvsVeVUuIWBLcwAUgzgTLD1Egdhmus8PtlrzEQIQdZklu/T4fxqU9iOnnPiN92s8I9wwSzLqjMBl5j64P0rqLZW3DQ5IfQGYHJblgCADO35ms3xbw8M9+w9wh7U3VMSGCm4xUAnEC6O/w1qIUvcEGUklec5yblsyQT2JXp0OIokoYPA+KKG4mNmZfQwJJKjMtqYwI9elXftBaFvhbpmdTIpzIC4EqQMz69z2oPg/DIOGe+pJuDzSRIiYjTgTEQfnT+NXluLwtrSwS8QSARK4ERjoWj60+5Hw5ThbQuBragF5lc7Hf29a0fC/DC9q8LysjLb/VhrZ7ydIPWVGR396tfZfwu2t+4zOWayVOICmVIaZkwMiesVmeL8W15EusyFwXVlUGVg7tPuAPard7nSrWo2B4aGu3MaA4EoTIgjOAozt1FQ4W4xbSrnyjcAgETL8pwe+f/AOa0PC3s2rVviANVxiLbgvhZkExE/wDP0bxD7JnUz27oKlS6mBDddMg/F2xHrUtlr5Etu9syF0gKI+H4lEB4JA1EAk9DnvTsWLICQQrIqPDQ0HlGpAwPbvt61atcUvE8PZJjUrFXDW9QPLue09CSMk1keH8RocA6liWWFjMGJT3Jznc+9RgS1Euq15xpXQQTDDmDkGWgx1Oy9YxTvbY2wqFmwSTaJb4iMgwdIMK0Y2BrPXxaGZlAFxzLnUQvVtm+9gRG5JxWiW0FFDqkrbhg41AEFjDacgRg9pHUyBO6Wn9sowJDKA0wJkTSoRIPwGV6E3QpPqVDCPaKVBNgWiWzAY80T2BmYG21Q4myWYrmIkgKZaD0OrEgxt/CrH6UrGA6nVIPP1AJhRO8MJ9/lVhXmTrBWCGCgkaoB+KdoO3r0iq/KyArfDCJMyRoBIWSSScDpOkGPQb1HhTqX9YrJEkHVnmKgbbBtJj0Dd6MpJYbc22BiIAwTjlMfPpRrfDm58JKq2hoIAgCDiNpAiekHsKSRrdsF1IjkbSMHlABBAJ+9Gr0z60WzdTTqAMLzLy/vKTsOpBP1rOs2ri2WLEtrd1UxDMXwGUD7giZOTnYb3x4bpKQ5JRfLAJjUzQuph1gZHt6UGt2CREDlyqA4jEcu+M49qB+nhLVy4Z/V60En4isgsNPdp+lHW6VcWwT1OqJiDEem1C46HPlshKaBL4CyWwAf3uWaQZX2buZRIbW5L3Cc8vl8g1RtznHcDvUzxLIHRBpNpUs2mcGWJIVjtvpJONhmpcIpQqDaBuNaJ0I5BS2OUatTGWz2x3MVT8L8D4g6Q1kIqktm4JkgAYmY9PWgN3huMcccFYrC8MxELGWddsmPhmr3FKA5Nx7ioRaVdLaZYs2rIzsFOCP5UEW1BZxHmlSh5gQoAJAaGgZPvS4vihKeZDfsioXJL82qOn1MZqMpRAVvwmzaZVVZOrW0yWIhgCSdwGiJ6/OrDWWF22QTCfEuebXKj6GT8qXGcO7WQyjTe0KNU7HDHV3GDsDQONk6AIF11dFaTk6WIJJBgD1+VAT8MTSbjFiQ7MIaIGhmBAz+YprnHJeZrZklBqAkQdJYTgTIJB/8e1UPH+GYi3ZtwrMHIUcuqACYA67jMUvspwr+W/mMHYqEiSxUqW+In72ek7Cgfhq8VZ8xE1YUJIWNiF5c9TmsTxziXbgEkEMSAy6TMLqAwc50g1v8TY806Qy9YO4Vhj4Qcx2xsK5Xxl1a7bshplyuphiS4yFHTpTgIeGeE+Ux2JfhiRLDNwmYVScwIHbqa6bgbws2k85graFL5Bzgbr0mh8J4KiC2WaTbUqCAADOSSTNV73DrcuXLNwm1bQKNTZL76uaQBBB7+uJFLseIUTwpN/iLr+WQSdD6Szrqheq7AYiep71d8XuLw6KVc+S+lhoALNpAmRAEMNBOT1xFLg9Fx7oRWZVdVGCNSkBpwBBkHbpFYTarvmWLyOEsgiyYdVKgEZnchVUzO01KEZ+1ThPHLhfSjkS7uoBIgMq4wBImW2xNdF454dqtm491xpVpCj4uRlIBJx8Xaub8S8AdLli5YtvcafhTUYxI2JO3f0rqPFrV27w1zVZayPLDBdRljALAn3kR1gd6cx5jRRO/EuBuW9Nxbtu8p81WRx8IU6SCpM/F223FVOAJa6yYUNKPORpOSx9t/lROC+znFc6+SCrOvx+XOr7oBYyJn511Vqw/Di6BatMg0lmZk1qdAB+EAYJUgHDAetWzOlceXIeHW2S6yuM2dbFek2xP03z61cwGLqZS0VAzp1DSGUmepGo+kUV796zxCXeIWBd3lpjmUnG8AYg9DVn7Y8KYZ1a35NzRESTKowBBAjTv+FPfkmG/jd39krHy9UqvYkHUI6gnp8+tafH+L3b9215YYmOby1Yn7uoACTG+0HesrxXwXydJNySWAwBGkqGVgZPxA7dINdB9lftHatlQyGVkC4F5SpDYIA+IkgT2+tFutwIn4ke14dxHmvZBYKilpYHIYLAjcgNBztEVT8Q4F2RbZ81ypOlSQVupvqVwYVguRM4H17Lxl2K+YUukx5elAIzsYI6NHXauK4Xwu+Z0i8WtAFAwK85O2kwcBm/Gq622lauvCu/CBTH6MbnZixWQcg6VJG0bE0q6Pg+IVECtZKkYIF1cZ/xXZpU9/hD0w8lt3O0n5VYPEERlh6Cuo/6W/Yu3x3EHzz+rVW5AWDEwCDKwIE95zXpfjP/AEx4G1w164LGkop0/rbp1YEFgX7mI9K7JiYc/qeJrdicmuh8K+1F1DOssYC8/MAOwz7f8Vonwi2AYtW//K7/APeqicRwwwUtg9ee9/8AaozXaVb/AE677MeOvxJcORi2G5UiAdwBP5irN/iLdtbNwK0XHUm2oH6x2AK6j3UgbTtWZw/j1xUlFtqsHYsMb/yqPD/ae7IGi3EyCfMmWySCe3/FUThttfGWroOEXL8xabgfJAjAgCZ5YiKh4XxQu8ReuozMLarbAnlMySQPdRnrWNxP2pdDqfQsiBzMB9I3/pT8N48X06FQBCDyORJxhuXmGNvWo/0bH/Vq0uGvJbsi+FEsFcw2OYgwI6z88UfxQKyrfUuxssSLakSzagIbTq7bDNB8JvF2IKqSDgatTbbgvkRnbvV3xC/cFm4LclwDAUzpk4kj06VVMTE6lZE7jcL/AAxRFYidRJZgAJ5oBG0xgT7VV47xTQLZ8gOY5eXUQ3XJgkx2E+1Vf/yNxVtK3maiqawAS2qObVHwx69xWd4Zd47zRdvJqtAXJm4E08wB1DssBjA+GTnanFZnoTaI7bniPiNxbIfT5TErh4ESSGgHcxtvvMYqwfBretbhLMwnTJAMkAbAAYE42yao8bc4liEVVt6tCjVxDb3IKghUmIcAY/8A1uNhJr8BwVxPJt3QhIlmZ4OOVAkBcaXcCScEHNHosUXifla8Y4cLcFyS72kdrakiNQGcKAT8/Sh+B8IVQXAk6kLMJYEXGIPMpI/ePtA9Kts7rqPl2goAJIbyypBvIU1acmbeOUDfPWqniHE3oGlCpXy4li2oXWCgggABgYzJziRvR6LH64WOL4h7bXiLYWVZrYAEs+ASQCST7/yxl+KcTfS6q2bc/C5CWpgHBUlVwd/rVmzw179JUlQESU5WZc6r1tDBUkJKEmCTtWpb4kklPLFt7hNoTcJBCKvwiACP1kwSpI7xR6LQU3gW/kRIALAE9gM/y+lUOGYXb8Dz/KQj72i28xsZEgf4d9XQb8549wXEXFB0qVW1buSHgAsrXCObduQ9uldAnEMtrh7YVSwtxm4U+CA4VdMkjGN+wPU9Fo+BNokX7Q8ddUkcKhYsMsAmhCCcaiJYmIPpGcisThrN97tq7dtqG8wMV1qRMaZHMSBBGPTOK0TeuPb5bSMCWQfrVOWKgEQuf2qkzB3xiayOHtcTa4e1bsKwfTznWgUNPNuYJzuflT1OvJbj4avjfHXfMRZREIYMGe0kyBAALTEr/GgcHZYlwDbJUjUouKWAzuB71mcZwvF8VZ0KA7A6Lh8xAJ3jePh0mBVz7L8Fw/CFzdvo9/SwaGZlVQQxEDeCo3zjpS9PgTZgeJeIGxxqi7p8twh6OCowcbdPkc9K0eGWzxb30F55ZLZJ0SvLgMMzqAMZ/eox4nh+JY8Ob5deV/2Wlm0Z0h2bUdpM55jHpocLwfC8Kty5ZQ6grEguQG0gGBuATHanP+R5cr4klhrlxLheQFVST1CYckDEnQCIMAz0qfhN+1fS3w1xJRR0Zp1gkw0HqpHYYity9a4UW1vLatuHGoNcWSV6jTgCIIGOlZXjX24KkLw4VFKsq6LSghlIMaY2KkGPWrNbjwhvyZrbaSljhNTo3lElNSuoDBGBbAIx+G9dl4rdcWosKuvSpW2GCYDLMiQAs4PvXJp49dunhQEKC9Gu2AFPmKxys/ACc53j0robXD6NXEXXAFu0V0qQxJLLOdhkBYjc1CYmNHEwxvEPELyWLyMy6TlOcs6ljqZSRgiTAOwxRvB+E/V2byuWOgagIAYGWEzMkE+m1YviP6TxNw3LFi5DKqghWGkhwdQbA6DI6Guk8G8N4kWgjWrSEIyzrdiGzpaAYI77fyqU12j64jwzeI4ThLjFybgLdriD02gxSrW4H7I27dtVYKxG5NsGSTJycxmlUtz9Sj6lX/pJ/wB3c/8Aab/eld99r/8Asb3sP960qVd3xDnt28nu7H2NefcX+0f3WlSqFu0Yd2n7H/Qf4VPpb+X+00qVSNj/AGw+Bf8AMKP9j/2bf5jSpVH5P4dL4Mf/AFY/9pv9wrb8Lbm4v3H+00qVZ+X+cu7F/CEdtYHVv5LVXxQwqgYB6dOYtqx69e9KlRBynauHy75kyFBBnIItLBB78x+prV+yGbFyc8775+6rf7iW9zNKlSmR8NbxQfql/wAUBvUSMHuMn6muY8Vb9VxB661E+g8sgewJP1NPSo+EYXrYjiXjHN/8FP8AFm/8j3q6Byr7lv8AVG/v60qVR+U2P4usXeIUYWVWBgQLaECOwLMY9T3rz67xjy/O+BqHMcNqHN7+tKlXR9qodt4O5/R+Fyc3AT7m9JPzIB+VatwQxAwNX/xFKlXN8r3P/Zm83ncSsmPPOJMbL0rlfFWjiGjH/c7f5XpUq6Kdy57dMTg3P6RaMmda9f8AEK9S4Uc9wdJX/YKVKq8qeNyHFXS168GJI5hBM41RGekVL/pzninJ3HDyD2PmKsj1jHtT0qv/AOOf/FVv5QucddJ4vhiSSfN6n/FXZ8GofheHDjUD5chsz+rc5nfIB+VKlSy9x/0depaf6OqgBVVR2AAH4Vnfaw6eCvlcEJIIwQQQQQR1mlSop3Cuzj/tVxbjinAdgNNrZj1toaVKlWlT+ME//9k=">
            <a:extLst>
              <a:ext uri="{FF2B5EF4-FFF2-40B4-BE49-F238E27FC236}">
                <a16:creationId xmlns:a16="http://schemas.microsoft.com/office/drawing/2014/main" id="{AE6C2171-71FF-4416-AE46-574F02F19D79}"/>
              </a:ext>
            </a:extLst>
          </p:cNvPr>
          <p:cNvSpPr>
            <a:spLocks noChangeAspect="1" noChangeArrowheads="1"/>
          </p:cNvSpPr>
          <p:nvPr/>
        </p:nvSpPr>
        <p:spPr bwMode="auto">
          <a:xfrm>
            <a:off x="63500" y="-896938"/>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sl-SI" altLang="sl-SI"/>
          </a:p>
        </p:txBody>
      </p:sp>
      <p:sp>
        <p:nvSpPr>
          <p:cNvPr id="11271" name="AutoShape 6" descr="data:image/jpeg;base64,/9j/4AAQSkZJRgABAQAAAQABAAD/2wCEAAkGBhQSERQUEhQUFBUWFhUWFxgXFBgXGBgYGhgXGBoYGBcXHSYeGxojHBYXIC8iIyopLC0sGB4xNTAqNSYrLCkBCQoKDgwOGg8PGikkHCQsKSwsLCwsLCwsLCwpLCwpLCkpLCwsLCwsLCwsLCksLCksLCksLCksLCwsLCwpLCwpLP/AABEIAMIBAwMBIgACEQEDEQH/xAAbAAABBQEBAAAAAAAAAAAAAAADAAECBAUGB//EAEEQAAIBAwIEBAMECAUDBAMAAAECEQADIRIxBCJBUQUTYXEygZEGQqHwFCMzUrHB0eFicoKy8Qc0kiRzwtIVQ6L/xAAaAQACAwEBAAAAAAAAAAAAAAAAAQIDBQQG/8QAKREBAAICAgEEAgEEAwAAAAAAAAECAxEEMSESIkFRYZEyExShsUNxgf/aAAwDAQACEQMRAD8AzxUqlFNFa+mPEGpU5FKKejNSpRSimUwaaU09KKNHo1NNORTRQUwamqRFNFA0amqUUooPSFNWhwvhDuNUaV2lsA+3eqLEaiAQSJ296qjNSbejflKcN4r6teEaapRTEVaqRpVKKaKYRpVKKUUBGomiU0UEhTEUSKaKBoOmiixTRTAdNFTimIoAZqMUUiolaAhFNRIpUE1aaKmRTEVCFqMU1TimipBGlFSikRQaFKpUqAjFKKeKUUBE0oqUUWxw5cwP+Kja0Vjc9JVrNp1AIWdq1/D/AA9Uhrgk/dB+HvkbmicPw6IMczfWPTtNK5dJBJJMdN/f8j6Vg8rnzf24/EfbY4/Dinuv2Jf4kGAZY9BuAB7bVzf2i4Yg61gDblJOcnJOT1HYVuKQegHz9vfPyjHzoHi5BsMo5mBEdznB9hB27jeYrOpbUu20bhznDcfiH32n+tXRWIyEb74PXbuPSrFjiSp3EYkE98yO3zra4/MmPbfr7ZOfiRPuo0yKalbuBhI+fp71OK1omJjcMuYmPEoEUoqcUoqRBxTxUopRQEIpVKlFAQpiKnppopkgRTRUjSAoCBWm00XTTaaAFppUXTSpbDS000USKYiq4WoRSipRSipBCKUVPTS00APTS01OKWmgIFabTRAtWbfDAbkH07fnH1qjPyKYY3Zdiw2yzqoFnh53MD2rRsAKJEx/GOu+R6+9JEGmf4TIHTO3bvtRPLLTEgjr2/OK87yOTfNPnr6bmHj1xR47+zCSdo9o1fOfY5/rTPJwBO8QDiTnf2/MVaHCruSPmYyZiJ6+mPlQ3vgRECNz0PSZ6TESIwK5XSFb4PMMwAgyexMwB32ORTeWoLc3NgLjAiYBncE5nbajNczJk7jpO3rn50FmYNOykDfUJESczO/17ZpE5PxTghbe4GAAD8rROZlgT10yAY7j1rOVNj0OJB+XQT2/JroPF0DsLmSoDwFAYLDDUYnu85zjMb1jCyAQIEdYgSSCMnbvtXRW3hTaA7TFDIJ/r7jr/f0rT4biw2Nj+B9j/Ks6MkmMzmMTO347/KkuASe/vj0Pee0b12YOTbFP4+nJmwVyd9tqKaKrcNxf7xkd/wCvp61crcxZq5Y3VkZMVsc6lDTTRU9NPpq5UHFLTRIpooJArTRRNNLRTAJSkEoxWmigBkU2mixTaaQD001F00qCXyKUVKKUVStQilFTilpqcBCKUVPTTaaZoRUktE0RLM+g71YQAbb+ny/H+tZ/K5lcXiPNnZx+LOXzPiCWwEjOT6doNSDTIQT03mNtvz8ulHbhpBkx/f8Aif7+1LzQs6SY6COnVid+npXn75LZJ9Vp8tqlK0j01PZ4fPPPf1/Mnfane4I5QAIOQT2ExAzAmq967qOT1227fWO+KilwQBMDeB1AgxPv6YmoJp8zMZPcZ7eufY+9CBgGDpG8zBHWPff8B0xIMZPNmScY74kA4/rVhbYypYF5PSfXTtj3NLZoFQqkQWYE7HsRnByPff5U7cOSRgnbJMg9z/b+cmrHDcMScZGe8YEktO+47DJoz8NBgEHbAUaTInl7DbApbCjxPBg27i6dJKmTjthyAe4+RHWuNYaSFcR5ZAYwMmWIAHT4ge0711PGXHkrbXmggto1QozInJaZ5fSek1j8f4eGIcala6yqFLAqpVYM7kN8RGdjHWp0lC0bUkdCrKxbYdSsktHxHEAkj5E96FctGMHc41R0+cEevtTDiQAsAyOYsArasg83sViDMzONqM18BCFAEgAjMDK6c5J2j1Bq7alVuAAmCfntjoP7d/Si8JxmgDMjrmCB3AojcPKRBJiYIG52g4nY+uD61XuWTJ6kgnuB1Egb7xt13xVuPLNJ3WfKu9IvGrNm04YSDIqemse0xXnWYPuRPY7RWpw3Fq+2/atzj8quXxPiWRm404/MdCRTRRYporscoZFLTU4paaYD00xWixTRQQemmiixTFaQCinqcUqAvEUoqemlpqpahFKKnppRTGkIqdq1Pr6daPb4YRJP8/50RLoGANtjyydus+/0rJ5XO17Mf7afH4e/df8ARW7GZfA30gE/w+n49Klr0/CsTmdwM/z/ADNIXSZxuCJ6jEdd+uaBb6HtAB7biZ3/AD7VjTO2r10m1wgfn6+vSoRmDHeBkycb9B9NqdEjmmeoiB7b0bQTupAHSMTAP1mcelIwfKaeUZ9YzjoP4yKKlsAZX/MW3nM5I7ek94olq3BIkiNicxG5gYHttRPL1HuDJmB7mSdj13mkYYswoJzEtLE9Y6dYnJ9fqVFgNiFkA6h2ODjYyP41JkUD4ix6QOsbg+/ftM00DYSDESTzAYMe8yJH41ExGJkAlRBJgQSDIgwPvRnOJ7SaAwd+XoI0kEgk4GSDIAOe209idbe28MIYMJgbRj5d5pWyWQTKyBvkgfFBzuQBj2OYwBX8RsgIVEllmAAoz+7qJ3JMzWV4gpfysMrNLjmUFXC4BLgErMnaZ29dMkliqKGE29xtJ5sz8Qjb671n+L3Gva0/Z+QwdWA5YCjOobYMxkmBtUoKXMXEW48yAGYyF+FGwBzGBzMJ3jbPYCsu5GFYwQZEsNj0xy9e/wAtz7QKt6IMBLBdTGbsbQiyF5R94zHQ9Mm7wuFKFn16BpRSCTHxZO5IbGJmRgiro6UzB7bMVxyggZPKcEQcnv1HejvvJII++wGAwwdJjpuQd9Q70OxegoERgHVlwY2C6hDAbMCZBMSI2ovGOPLkFjJ/cPMqmMN8JA9htGd6kj4CXTqLCOwJwYiJgnMjIxQrikEFQR6g7demRG2x/Gr3F8LnrKkwumAEAECRsYPy2InFCFo6gMFo3AgnfIB3MEgRkFevWUW0UwscD4kGADHO09D/AENXtNYlyxIOmMA6sbCNowO2Y9Kt8Fx8CLmBsGiB7Z+R+da/G5m/bf8AbL5HF17qfpoaaaKmM7UorUZwemlFEilpoIOKaKLpptNAQ00qnppUgtxTxU4pjHU1Ra8Vjc9L61m06hGKmmN8e8evrtUDB3iOnefz+etGFsGZPzOffFYvJ5k5PbXr/bY4/Finut2hqnKie/sTM5+Rph9RvHTvPrmpm2fTeI+W57Z2jMfSpxjGQZnl95znGx2ms+XcQXECCN5jcYPTB+fenuWwAI5pPoM/n84peTq3GMR1GMdP4j+FHS2qDfpkjf12OZ+R2qJh2bA1cxI2nTk/I5Az1jpRmIiWAXfb4gBsMDc5296E9zJEjSSQDB+L4YMz1jr6iN6ZLY0gwQI6mYwRAJMD96KRnBIg4YHsMTO+fTee1E8sEEswkZbMDAkmSM7fjUG2gnAk9ZPWJxsOgqwxkzAGIMwATtjr6+p77UAK5qyqqMjEyZnBGM4B+ce9Sk8xkH3MZ9DHTf609u6upgVJZiAu4WMzPfY+0gxtMXBBlgAFBkgatY5oExJbVBj+uEBdLMSW/VzETucbaRmfT03pCwEYsTkEb4GJPN6QRsRFOGEgpB0vk6oj97bqASc0T9IOpwAI0qdWWJbaPpBpGe4dGFAA5zgYyCDg+rE1i3rge876v1dpdMRhywEl1MzDaQD/AHrX4iwhmZgknG2wU46Y/Gsni+NRjc0mU1KXYAwG1gMJjJKgHHbu004KWXxr+YLl3U9u1ZCrb8sBdeqNS6xGnBGCCNttqyLtwG81shra6l5ZGCo0qCAY9JzG8Vtf/j2Nu7wywFBN5ZI5sgBN4BA332HeafxLwrzU86xgBXJwJdDk8gzPL94jarK20hau2NxAA0pqCnMDSAQ2rlE/elWycbAGQAas2bRZVYaR+6Aza94Z9onUOpGRjpVHi7LwrFohWtgNhvLyTM7CHGD0IPrVizfhQr2+cEFcaS0jOqDmSV7bVYqGuEQGXSfjDFt8FYK7HJJx0EgzE0MOMb5A+JsDIOoRA7jTvv2pHilnWWWAFChS4IYgkaREQMyNgSe4izY4a1eQksoAVAZ+ItszEDeQNPeAs9iEqXJ1F1Yyd42M6sHJO2+OlBV5BIAgEmSOojIHXrt2M1ctxIOIGDkwMASeYGIJ/tQ/IGmZjEHJ7ZBjqQTAqUSSHBceVzOpeoHQnptjY+/41s2bgYAjasrhrQRnLiJBBEZzsQe4kE9pOd4deSLiknJkDO28j2Nd/H5k4/bPTkzcWMnmO2vpptNR4XiA4nY9R/Q9f70bTW1S8WjcMqaTWdTAemlpokUoqUyhoLTT0TTSpbGlhzG29QCbkgkDrEfnr/epRpyTHv3/AJTn6U1xwAdzGY+ZMb15jPyLZZ/D0ODBXFH5SFwEyf5xt9e9NpOoAQckmAYAmfn79hStEgKYgaVxGZYTGMQNp9+1E1EnA0xOe/47R26Se1czpFs2RuTH0JjfpEe9Jb+8Lr7SCI9cnp+RQXUZknr9Mbn0mKJYugjtGDOO8fmJ9aRnZjEnAxiSvyjb6/jUDZldxBBAPSZM9p2jGB0pDlJYA42Bg/IrJyB3n51K050k5IUA+hERM9h/KKRnQnAIhoJiJgY9cGcR757o2yQAIUGCevTAA2G0Y7Ua3w5DnIafRhvk75Ak9Z64FT8gr2mREiBBIyMnq0bdsDYI0As5MRE9O4MGdsT+NEVNUGAdWSpMkAdRAz93HrUl4fHQQAJ6gAZknpsdupp11dQNxqzpg80Hm9QMdPlSkJsSRjEE957gdOmSI7VG3eMYOYAmOsgEf4Rv06U1vgTBB2IJyQfUQTOAAT1/Gn0QROIM7GW+LEHIGx+XtSMOywBzu3MQZiVgzPTcVNEiFMydRJAA0jPbA7DqfrRLhAUgbEkGTB6DfcYnNJbTFj1gmQR6CCDP4mf4QCFLj+IZfuFs4HsMyex2x3NV7nAabjKkeUVI8vTA8zBmNtsYPUdq2/0fABVRgyxkvqkdT03EUC7aDaiGBwwMTpEGW2zIGPp70RImHP8AE6GNtA5hmdAQwUqwghQTuNlkz0xREvOVa2pCBFBJEYJ1YZOoLZ9ulE8bVbTW7hXzgeVVB0hSQDg/eJIO/ajX+IewcAXXukabbDSVjfmG+wmfWKkTmvGx5LqNRdgoM7wCDiGnG2ScCMGaqMS7AkQfg5rbHSFQzgzMBp7rAim8Q4WLbG5c/wDUBpZYMlTpiXJhiB09fSoC8GIlTghlltI2EqQR179RFXR0pt2VlLbtbV9Xl6sSCQJgGVBnlgZGOvcG0tw2mSSrBNKEaTyiSSMkwQe4MyO0VHhbbXWJAKsnNAcJoSNQVQSMzERMYic1K9cjOlRquEgmCSpWDqjffZh96eppojTBB0OVBYkh20sFEsC0SGJjOxkfO09iSiKVMBCjBZkMxaJHxP8AUY3xNZ73Dr+IuDGdJktk9TDFSgGnM4+ZOLui9cnAYoohWCqh1CFWJMDIgY6iMAgIiXIblDEZ0xHdZHSZB+onNT4i3Eg4K5KgTBjeQIONM/8AMGtoTbLcktpEMQSQFkkiciUx3kfKC8PrLtB1agCQyRBMQNUGcRPrBphVS7mVOx+Z9Y3jufae1avCccGwYBwPSe3vjas6/Z6HUANIM5CtsVOJxAOcfwpJZ7gzEmMz3JzHSa6sOe2Kdw58uGuSNS3IpRVHgeMMDWRGYMz27/P2+VaEVs481ckbhk5MVsc6lDTT1OKarNwrJb2ZHfGJ75J/H+1OIgmNRggmd/8AVv8A8UrokkzMdhHz7RP5FOX23k7ZJ7/TAFeRemSXiIJwS0EEhZP9h0imIO0b5A6zEb/KJ6ZqSoSYiM7wSO4+Zzv2O9XrVlmAVsEAGNz/AJiBsJxnGKDhRXh5BIMD+o/jn61MoDp3UxHQy0jYCd9/T54vjh1Edp6lhIG/KZkAbk5z0jErtlImFhgcCNUzJwcaZP8AbahJU84jdARI3IaMfOTVi1dGRMwAABMYyZjJA/jHekoUjBAByfkQcxJjGR696tWLBlsnUZIgIDG2Tn/NSkBmzJlASYzkRBwAZOMmcZ65pW+CeQqgHM6jn4dWGDEzkkA9AehwLS2yDCjBLTMQk7H1AgCInM1A3ipldMZ+ESFGmSdj1kY61EwWUqFLEBscoOCCQCQAZA9p2+VOupwYIUnUV5QQIyCQOnNERt1HWsOIJOYgpKksTC92GwGcDrB7VaLEDHbUTtPpG/y9KAGTkGTgbrIBiQZMAZiflPSpIFaJyNSmZiI5snHZfrQ7DA7znmWB0jaSAYif/KKJa4XLBVMsQzy2crEaoAjlEwYGfagza1XlLbmNUY1TPt90RvRC5gxzE6mBAGdowoyAAokmYqTWdMaYBJXUQe0yRAk9PrSsEOXEZS4oyojZSYJJzuKR6Ol4kx+9zKQIEg5E76uvyqD6RJ2WGc9DAwSeoJz06nvRPL0nUWGC2AdsmfnII+XrTWrrseWFlQCQrYgyQSSMnV36bUgrLwwvqCEDJkrqXZg0AAEbfFVL7QWYtNdV1JQywyxIkKQP3B97UO1WuOtlY0nKtraR8KwTjGWhcDO81h/aDxQNwpFokB1VVJgTyhs+4MfM1OO0Z6ZHB+Xc8y9ckgXNKqw1/EJGszJgLGPpWXd/bTy5ghRGmcYz0x7+1XvDbw8u8gJZSlsPccrC9oA5tiBv/WtDiOCW6tq0FCkELdZQrOAoWMQcnVON/rF29KpjcMdLt3Q55YfJJgtIYdcwd8H17mmtSQyBjLLJ1FQGC8wAkHmme0z33IeCjXb0lGVgSWJyMAAR94zOBtNMpBGhhOliqkgiAW5gdIBntgZJqSKdm+bjJqMmdQ1ZTI0CYO5ONgcDrNXuH4QI0EoyqdTqTpY8pm3pYEErzY9CZis8BWYl4nVDCSuTMvMExMSN84NXb9i5oYq8rbKIx1KJK7SoJZmkmG6gb0EioMohCgMFgSI2wCAcyMTkyc5xVjhLg+GFAj4A5kGN9LMTE83XIHrQ240sQLY04Q/CN1EtB3gwTBH86geKAKOmlSVYcpURJbMRMy0TuIoCYYhSTB1KmnDEtuMmCRiRjc7UBuHAOGUGdk5hjUMye/rAmr1u27tqyzRjSDBkTA15MCSPmfURuaYIA1dMMwKjV94mNiJmOv1YVWswTGYn+h3z+71P8qs8Hx+kgGSP4byfT2oaWyVKjMkRMZJOSCOmB2xG2KhecKQCN/8ACOg2mBBx9SaspktSdwhekXjUtxbgIkEfWmrF/RpkgMRJgjtOOlPXd/e/hw/2kfbY4YHSuoAsBnJ3zkRiYgfL3o6W8bjcTG5OMYBM7n8zUFIJEZmSQBBwdx/hx26b4q1w1nmlQScZ5YVZM7YI9+mxNY0y1oPZtIZY6tydzBHUELiBpBED6kUduJ0yIgwTk+hGYMTpGwHUVG+xACgdehB3E4O47bf1oN63EsJjBECfYf4u/agxb67SpPMrCWWNsg6hEHbT6j2qPnE/EYIIMiDkk/hgdR064qIscwwOokmdQM7SOgjPqKkqgGQpMkgRpCj72Y6yBmOwESaRp2SY5cc0yRE5kZM5xjPQbVYXUp+KE0nUY3mep269czTBwDoczOO5MyIkZyce0VZCKWVyTlWwoGkr6yBAxMx6TvKNO1qOwk6M9YBgkAkDdQDJ9O9Z9tp0KILAZUMCBEGI6EasSdlE1Z4JtbXA2RbUQoAMs2qSWGY6QenUihpwHOMhQwOCwIkx0EyxwN8AUEnbAAmMNiNW4MKWIBiYG4jaipftjlKyCTpEEwIIJgQBifmRQDYVX0tpOxJ0YhWkQGjG+SSMDFPa2CopCnSN1BXpLETzQM0jKyFtjSoaFDsTnkkrgkCCxkEAbQKmt5giPpiY3jHxRuZ1RHrmp3lhpKbjcnbpMk9IEH6VFuDaSQQdJUnPWI5jDRgjAg/hQYrT1JGDIacbH4RHf06VAuFuAzpEZMAatPLHcwSSPb1yVLgjVJbJIJkYzvP9O1DgkhyH5lkAEAjAIBJnv09aWhshaYamYEMrEIpO4MczRsSTsPrT8U0IACE0wxY4GxO8/DJBj03olxC8gmBpAMGRPYCJznM9BWN4hxmLi29GqR90AZmCZ3xOPwpxAH4u0HKo7grdUw4IGtuigDBJUkg5wvtXNcb4qReuooUqohfhUDRJmDEEyZI/dFdGiXrjLpAi3onIAP6o6lVQMftFiYiqfG+H6Lq3GuW1S8RpDJiSC3rJMHeB+FShGVfgfDbqcQ7qORy2C8kTB1AARGO/Xc1kXPDLqX2ZSVtG6BqFwEkkiMQSRJIj1q5Y49nvlNaslvUVgaFKkAAadsTA9Iqzw9y5fAtW/Kth/wBZq1GUVdI0hYEnVqP196fXkgLwW4btkkKWckFQJJUQQTGIIO+MmKwPD+LCkGSgJIYhpGtRytKnVBbJxG5yK6Epo02rQXzEuKXcmC37xMkmCJkE9cVk+P2I4okKGtKVJVQdIERB07HBzipU+kbfatwF8XXKxJZmaf3WgtqKtuIUyvXHaj8LbWdINtgGhiYIBYwrBWgFJjPTNZSgLpdihnHUQVBGkiN/hM+vWcX38u2thjbm24GoagNQHKWDIQVOoHcYMdKslA92FUshyrZDETOBqAA2Bjfo3pWh4lZGoEqq22jliCG08wDAQDOwMjCnYwMx76rddF5fMAhnk5LajJXucfQ+xeDu6rRJdHAyEaYMliQSfvKxVp3hj0JFIL0eXc1BZWBkNGQBpgtOY0lhAzgzNCZtUaWguHIUAgiNTEBj3JOPbtUxeZ10qoUIFzIKKJgkk7mW3E4EbRD8KyLy8ylQJGksHO5Kgzgkb4+MHoZNkYNiefIggsVEkDJnftjYihDhyCVBBMj4pGSIyGx0/E560rjhouBivNIlgF0g7gAQCcQD29KuXbJD6UUMCpaVYhhykidI9YiNwQKYUm4BTvonE/DuBB3zv3pVat8FIllYHrGiMYG8HalRv8k1xayACOhlhtvuB65n1NW37RjaSSBuAJjG/wDGs7WZOnB3G5k7r09Plq9qKlwKDpOQApzt8JBI/wBQqrS1cuXQBIkAqDEGYgnTEwSdQ+pqtZQlissCNQ3O52O8YWDB/eWKcYgrBGGzu0Dcqc4gdvlUbTAYiCRpA1AtOQS246Jvt1noGm14TojmjJA2MxOo4GZP+rHardq3yk/EAVPNqJ0rv/mIaR0mPaq9niGOsgcsA/ekkcpgRGIGd8CrAs6ivMFALKTy7EDAn1Hvg0plKFuzhDqIjOSfQ4xtk/8APUZDKy5LJ5YQkkjMqqiBuIkkzGTM0K2JUamJ1RohjBAJzgRJAmrdlQwJWSIM4zIJURPqG/Comq3wQusi2zBPgUgB2MaipJMCB16A9KJ5i6EZVQO6hVUNPTVE/DHKcjvvVfgi7u1tihNsQ2oxyl4UKoEmEB7b1c8PtBlV5RBgqM4gwQRMR2E/SgKfDXWDaIOpgHc/cBIg5MGOWBGdya0G5Tk6UWG1bCBEr6LuTHaKy7fjGriHQOpsi0TqVdUlQurmz1YzHYe9aYtm6+mXaybQGkJGpmmSXMbCBAO59KABw7pfVyMli+kZgor6Q0HvFFYhWgLKllAAUYYyWc4wMr1rJ8G4sJ5wAAW2dO5wHuNAyJgDPWtTxfhXPDXgh+6STlTAgkARsQCJFAG4nitIlV1FfLgD75clSCfQZ+lWF/aaY5dIYHTgnUwYZ6AaSPeq/AhgnDLqGLIJOMELbz67j6VY4vhiEY6nYhGVQCM4xiBJLfwG2aQTe6ixOo6iAu3MTAAEH1jMVz/2g4dm/Z2/LdAbtzVcTKaWkQjEkzGelbHE2rSW0a4SyDQZJLDbcDPodqrfasqOGfSoXAGo75YCIAnt6YHaiBpjfZBHFu9dBS4CwQhmMqVIDMSQcQRgZMCtTiOHvMDi1BDkfFqAgbLEEwe8SaxvsVeVUuIWBLcwAUgzgTLD1Egdhmus8PtlrzEQIQdZklu/T4fxqU9iOnnPiN92s8I9wwSzLqjMBl5j64P0rqLZW3DQ5IfQGYHJblgCADO35ms3xbw8M9+w9wh7U3VMSGCm4xUAnEC6O/w1qIUvcEGUklec5yblsyQT2JXp0OIokoYPA+KKG4mNmZfQwJJKjMtqYwI9elXftBaFvhbpmdTIpzIC4EqQMz69z2oPg/DIOGe+pJuDzSRIiYjTgTEQfnT+NXluLwtrSwS8QSARK4ERjoWj60+5Hw5ThbQuBragF5lc7Hf29a0fC/DC9q8LysjLb/VhrZ7ydIPWVGR396tfZfwu2t+4zOWayVOICmVIaZkwMiesVmeL8W15EusyFwXVlUGVg7tPuAPard7nSrWo2B4aGu3MaA4EoTIgjOAozt1FQ4W4xbSrnyjcAgETL8pwe+f/AOa0PC3s2rVviANVxiLbgvhZkExE/wDP0bxD7JnUz27oKlS6mBDddMg/F2xHrUtlr5Etu9syF0gKI+H4lEB4JA1EAk9DnvTsWLICQQrIqPDQ0HlGpAwPbvt61atcUvE8PZJjUrFXDW9QPLue09CSMk1keH8RocA6liWWFjMGJT3Jznc+9RgS1Euq15xpXQQTDDmDkGWgx1Oy9YxTvbY2wqFmwSTaJb4iMgwdIMK0Y2BrPXxaGZlAFxzLnUQvVtm+9gRG5JxWiW0FFDqkrbhg41AEFjDacgRg9pHUyBO6Wn9sowJDKA0wJkTSoRIPwGV6E3QpPqVDCPaKVBNgWiWzAY80T2BmYG21Q4myWYrmIkgKZaD0OrEgxt/CrH6UrGA6nVIPP1AJhRO8MJ9/lVhXmTrBWCGCgkaoB+KdoO3r0iq/KyArfDCJMyRoBIWSSScDpOkGPQb1HhTqX9YrJEkHVnmKgbbBtJj0Dd6MpJYbc22BiIAwTjlMfPpRrfDm58JKq2hoIAgCDiNpAiekHsKSRrdsF1IjkbSMHlABBAJ+9Gr0z60WzdTTqAMLzLy/vKTsOpBP1rOs2ri2WLEtrd1UxDMXwGUD7giZOTnYb3x4bpKQ5JRfLAJjUzQuph1gZHt6UGt2CREDlyqA4jEcu+M49qB+nhLVy4Z/V60En4isgsNPdp+lHW6VcWwT1OqJiDEem1C46HPlshKaBL4CyWwAf3uWaQZX2buZRIbW5L3Cc8vl8g1RtznHcDvUzxLIHRBpNpUs2mcGWJIVjtvpJONhmpcIpQqDaBuNaJ0I5BS2OUatTGWz2x3MVT8L8D4g6Q1kIqktm4JkgAYmY9PWgN3huMcccFYrC8MxELGWddsmPhmr3FKA5Nx7ioRaVdLaZYs2rIzsFOCP5UEW1BZxHmlSh5gQoAJAaGgZPvS4vihKeZDfsioXJL82qOn1MZqMpRAVvwmzaZVVZOrW0yWIhgCSdwGiJ6/OrDWWF22QTCfEuebXKj6GT8qXGcO7WQyjTe0KNU7HDHV3GDsDQONk6AIF11dFaTk6WIJJBgD1+VAT8MTSbjFiQ7MIaIGhmBAz+YprnHJeZrZklBqAkQdJYTgTIJB/8e1UPH+GYi3ZtwrMHIUcuqACYA67jMUvspwr+W/mMHYqEiSxUqW+In72ek7Cgfhq8VZ8xE1YUJIWNiF5c9TmsTxziXbgEkEMSAy6TMLqAwc50g1v8TY806Qy9YO4Vhj4Qcx2xsK5Xxl1a7bshplyuphiS4yFHTpTgIeGeE+Ux2JfhiRLDNwmYVScwIHbqa6bgbws2k85graFL5Bzgbr0mh8J4KiC2WaTbUqCAADOSSTNV73DrcuXLNwm1bQKNTZL76uaQBBB7+uJFLseIUTwpN/iLr+WQSdD6Szrqheq7AYiep71d8XuLw6KVc+S+lhoALNpAmRAEMNBOT1xFLg9Fx7oRWZVdVGCNSkBpwBBkHbpFYTarvmWLyOEsgiyYdVKgEZnchVUzO01KEZ+1ThPHLhfSjkS7uoBIgMq4wBImW2xNdF454dqtm491xpVpCj4uRlIBJx8Xaub8S8AdLli5YtvcafhTUYxI2JO3f0rqPFrV27w1zVZayPLDBdRljALAn3kR1gd6cx5jRRO/EuBuW9Nxbtu8p81WRx8IU6SCpM/F223FVOAJa6yYUNKPORpOSx9t/lROC+znFc6+SCrOvx+XOr7oBYyJn511Vqw/Di6BatMg0lmZk1qdAB+EAYJUgHDAetWzOlceXIeHW2S6yuM2dbFek2xP03z61cwGLqZS0VAzp1DSGUmepGo+kUV796zxCXeIWBd3lpjmUnG8AYg9DVn7Y8KYZ1a35NzRESTKowBBAjTv+FPfkmG/jd39krHy9UqvYkHUI6gnp8+tafH+L3b9215YYmOby1Yn7uoACTG+0HesrxXwXydJNySWAwBGkqGVgZPxA7dINdB9lftHatlQyGVkC4F5SpDYIA+IkgT2+tFutwIn4ke14dxHmvZBYKilpYHIYLAjcgNBztEVT8Q4F2RbZ81ypOlSQVupvqVwYVguRM4H17Lxl2K+YUukx5elAIzsYI6NHXauK4Xwu+Z0i8WtAFAwK85O2kwcBm/Gq622lauvCu/CBTH6MbnZixWQcg6VJG0bE0q6Pg+IVECtZKkYIF1cZ/xXZpU9/hD0w8lt3O0n5VYPEERlh6Cuo/6W/Yu3x3EHzz+rVW5AWDEwCDKwIE95zXpfjP/AEx4G1w164LGkop0/rbp1YEFgX7mI9K7JiYc/qeJrdicmuh8K+1F1DOssYC8/MAOwz7f8Vonwi2AYtW//K7/APeqicRwwwUtg9ee9/8AaozXaVb/AE677MeOvxJcORi2G5UiAdwBP5irN/iLdtbNwK0XHUm2oH6x2AK6j3UgbTtWZw/j1xUlFtqsHYsMb/yqPD/ae7IGi3EyCfMmWySCe3/FUThttfGWroOEXL8xabgfJAjAgCZ5YiKh4XxQu8ReuozMLarbAnlMySQPdRnrWNxP2pdDqfQsiBzMB9I3/pT8N48X06FQBCDyORJxhuXmGNvWo/0bH/Vq0uGvJbsi+FEsFcw2OYgwI6z88UfxQKyrfUuxssSLakSzagIbTq7bDNB8JvF2IKqSDgatTbbgvkRnbvV3xC/cFm4LclwDAUzpk4kj06VVMTE6lZE7jcL/AAxRFYidRJZgAJ5oBG0xgT7VV47xTQLZ8gOY5eXUQ3XJgkx2E+1Vf/yNxVtK3maiqawAS2qObVHwx69xWd4Zd47zRdvJqtAXJm4E08wB1DssBjA+GTnanFZnoTaI7bniPiNxbIfT5TErh4ESSGgHcxtvvMYqwfBretbhLMwnTJAMkAbAAYE42yao8bc4liEVVt6tCjVxDb3IKghUmIcAY/8A1uNhJr8BwVxPJt3QhIlmZ4OOVAkBcaXcCScEHNHosUXifla8Y4cLcFyS72kdrakiNQGcKAT8/Sh+B8IVQXAk6kLMJYEXGIPMpI/ePtA9Kts7rqPl2goAJIbyypBvIU1acmbeOUDfPWqniHE3oGlCpXy4li2oXWCgggABgYzJziRvR6LH64WOL4h7bXiLYWVZrYAEs+ASQCST7/yxl+KcTfS6q2bc/C5CWpgHBUlVwd/rVmzw179JUlQESU5WZc6r1tDBUkJKEmCTtWpb4kklPLFt7hNoTcJBCKvwiACP1kwSpI7xR6LQU3gW/kRIALAE9gM/y+lUOGYXb8Dz/KQj72i28xsZEgf4d9XQb8549wXEXFB0qVW1buSHgAsrXCObduQ9uldAnEMtrh7YVSwtxm4U+CA4VdMkjGN+wPU9Fo+BNokX7Q8ddUkcKhYsMsAmhCCcaiJYmIPpGcisThrN97tq7dtqG8wMV1qRMaZHMSBBGPTOK0TeuPb5bSMCWQfrVOWKgEQuf2qkzB3xiayOHtcTa4e1bsKwfTznWgUNPNuYJzuflT1OvJbj4avjfHXfMRZREIYMGe0kyBAALTEr/GgcHZYlwDbJUjUouKWAzuB71mcZwvF8VZ0KA7A6Lh8xAJ3jePh0mBVz7L8Fw/CFzdvo9/SwaGZlVQQxEDeCo3zjpS9PgTZgeJeIGxxqi7p8twh6OCowcbdPkc9K0eGWzxb30F55ZLZJ0SvLgMMzqAMZ/eox4nh+JY8Ob5deV/2Wlm0Z0h2bUdpM55jHpocLwfC8Kty5ZQ6grEguQG0gGBuATHanP+R5cr4klhrlxLheQFVST1CYckDEnQCIMAz0qfhN+1fS3w1xJRR0Zp1gkw0HqpHYYity9a4UW1vLatuHGoNcWSV6jTgCIIGOlZXjX24KkLw4VFKsq6LSghlIMaY2KkGPWrNbjwhvyZrbaSljhNTo3lElNSuoDBGBbAIx+G9dl4rdcWosKuvSpW2GCYDLMiQAs4PvXJp49dunhQEKC9Gu2AFPmKxys/ACc53j0robXD6NXEXXAFu0V0qQxJLLOdhkBYjc1CYmNHEwxvEPELyWLyMy6TlOcs6ljqZSRgiTAOwxRvB+E/V2byuWOgagIAYGWEzMkE+m1YviP6TxNw3LFi5DKqghWGkhwdQbA6DI6Guk8G8N4kWgjWrSEIyzrdiGzpaAYI77fyqU12j64jwzeI4ThLjFybgLdriD02gxSrW4H7I27dtVYKxG5NsGSTJycxmlUtz9Sj6lX/pJ/wB3c/8Aab/eld99r/8Asb3sP960qVd3xDnt28nu7H2NefcX+0f3WlSqFu0Yd2n7H/Qf4VPpb+X+00qVSNj/AGw+Bf8AMKP9j/2bf5jSpVH5P4dL4Mf/AFY/9pv9wrb8Lbm4v3H+00qVZ+X+cu7F/CEdtYHVv5LVXxQwqgYB6dOYtqx69e9KlRBynauHy75kyFBBnIItLBB78x+prV+yGbFyc8775+6rf7iW9zNKlSmR8NbxQfql/wAUBvUSMHuMn6muY8Vb9VxB661E+g8sgewJP1NPSo+EYXrYjiXjHN/8FP8AFm/8j3q6Byr7lv8AVG/v60qVR+U2P4usXeIUYWVWBgQLaECOwLMY9T3rz67xjy/O+BqHMcNqHN7+tKlXR9qodt4O5/R+Fyc3AT7m9JPzIB+VatwQxAwNX/xFKlXN8r3P/Zm83ncSsmPPOJMbL0rlfFWjiGjH/c7f5XpUq6Kdy57dMTg3P6RaMmda9f8AEK9S4Uc9wdJX/YKVKq8qeNyHFXS168GJI5hBM41RGekVL/pzninJ3HDyD2PmKsj1jHtT0qv/AOOf/FVv5QucddJ4vhiSSfN6n/FXZ8GofheHDjUD5chsz+rc5nfIB+VKlSy9x/0depaf6OqgBVVR2AAH4Vnfaw6eCvlcEJIIwQQQQQR1mlSop3Cuzj/tVxbjinAdgNNrZj1toaVKlWlT+ME//9k=">
            <a:extLst>
              <a:ext uri="{FF2B5EF4-FFF2-40B4-BE49-F238E27FC236}">
                <a16:creationId xmlns:a16="http://schemas.microsoft.com/office/drawing/2014/main" id="{CB435CE8-4687-47E3-B6E0-FDA9A954106C}"/>
              </a:ext>
            </a:extLst>
          </p:cNvPr>
          <p:cNvSpPr>
            <a:spLocks noChangeAspect="1" noChangeArrowheads="1"/>
          </p:cNvSpPr>
          <p:nvPr/>
        </p:nvSpPr>
        <p:spPr bwMode="auto">
          <a:xfrm>
            <a:off x="63500" y="-744538"/>
            <a:ext cx="2028825" cy="152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sl-SI" altLang="sl-SI"/>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
                                        <p:tgtEl>
                                          <p:spTgt spid="4">
                                            <p:txEl>
                                              <p:pRg st="0" end="0"/>
                                            </p:txEl>
                                          </p:spTgt>
                                        </p:tgtEl>
                                      </p:cBhvr>
                                    </p:animEffect>
                                    <p:anim calcmode="lin" valueType="num">
                                      <p:cBhvr>
                                        <p:cTn id="8" dur="4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4">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100"/>
                                        <p:tgtEl>
                                          <p:spTgt spid="4">
                                            <p:txEl>
                                              <p:pRg st="1" end="1"/>
                                            </p:txEl>
                                          </p:spTgt>
                                        </p:tgtEl>
                                      </p:cBhvr>
                                    </p:animEffect>
                                    <p:anim calcmode="lin" valueType="num">
                                      <p:cBhvr>
                                        <p:cTn id="17" dur="4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4">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4">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4">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
                                        <p:tgtEl>
                                          <p:spTgt spid="4">
                                            <p:txEl>
                                              <p:pRg st="2" end="2"/>
                                            </p:txEl>
                                          </p:spTgt>
                                        </p:tgtEl>
                                      </p:cBhvr>
                                    </p:animEffect>
                                    <p:anim calcmode="lin" valueType="num">
                                      <p:cBhvr>
                                        <p:cTn id="26" dur="4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4">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4">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4">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100"/>
                                        <p:tgtEl>
                                          <p:spTgt spid="4">
                                            <p:txEl>
                                              <p:pRg st="3" end="3"/>
                                            </p:txEl>
                                          </p:spTgt>
                                        </p:tgtEl>
                                      </p:cBhvr>
                                    </p:animEffect>
                                    <p:anim calcmode="lin" valueType="num">
                                      <p:cBhvr>
                                        <p:cTn id="35" dur="4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4">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4">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4">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100"/>
                                        <p:tgtEl>
                                          <p:spTgt spid="4">
                                            <p:txEl>
                                              <p:pRg st="4" end="4"/>
                                            </p:txEl>
                                          </p:spTgt>
                                        </p:tgtEl>
                                      </p:cBhvr>
                                    </p:animEffect>
                                    <p:anim calcmode="lin" valueType="num">
                                      <p:cBhvr>
                                        <p:cTn id="44" dur="4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4">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4">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4">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fade">
                                      <p:cBhvr>
                                        <p:cTn id="52" dur="100"/>
                                        <p:tgtEl>
                                          <p:spTgt spid="4">
                                            <p:txEl>
                                              <p:pRg st="5" end="5"/>
                                            </p:txEl>
                                          </p:spTgt>
                                        </p:tgtEl>
                                      </p:cBhvr>
                                    </p:animEffect>
                                    <p:anim calcmode="lin" valueType="num">
                                      <p:cBhvr>
                                        <p:cTn id="53" dur="4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4">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4">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4">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animEffect transition="in" filter="fade">
                                      <p:cBhvr>
                                        <p:cTn id="61" dur="100"/>
                                        <p:tgtEl>
                                          <p:spTgt spid="4">
                                            <p:txEl>
                                              <p:pRg st="6" end="6"/>
                                            </p:txEl>
                                          </p:spTgt>
                                        </p:tgtEl>
                                      </p:cBhvr>
                                    </p:animEffect>
                                    <p:anim calcmode="lin" valueType="num">
                                      <p:cBhvr>
                                        <p:cTn id="62" dur="4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4">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4">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4">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scan0003.jpg">
            <a:extLst>
              <a:ext uri="{FF2B5EF4-FFF2-40B4-BE49-F238E27FC236}">
                <a16:creationId xmlns:a16="http://schemas.microsoft.com/office/drawing/2014/main" id="{CD406CD9-DDBB-4DCE-9CE8-945939CB5CAC}"/>
              </a:ext>
            </a:extLst>
          </p:cNvPr>
          <p:cNvPicPr>
            <a:picLocks noChangeAspect="1"/>
          </p:cNvPicPr>
          <p:nvPr/>
        </p:nvPicPr>
        <p:blipFill>
          <a:blip r:embed="rId2" cstate="print"/>
          <a:stretch>
            <a:fillRect/>
          </a:stretch>
        </p:blipFill>
        <p:spPr>
          <a:xfrm rot="16200000">
            <a:off x="1062320" y="-848029"/>
            <a:ext cx="6090699" cy="82153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PoljeZBesedilom 6">
            <a:extLst>
              <a:ext uri="{FF2B5EF4-FFF2-40B4-BE49-F238E27FC236}">
                <a16:creationId xmlns:a16="http://schemas.microsoft.com/office/drawing/2014/main" id="{604135E4-D22B-44A3-A967-FA755E09B4CD}"/>
              </a:ext>
            </a:extLst>
          </p:cNvPr>
          <p:cNvSpPr txBox="1"/>
          <p:nvPr/>
        </p:nvSpPr>
        <p:spPr>
          <a:xfrm>
            <a:off x="0" y="1428750"/>
            <a:ext cx="3429000" cy="4400550"/>
          </a:xfrm>
          <a:prstGeom prst="rect">
            <a:avLst/>
          </a:prstGeom>
          <a:noFill/>
        </p:spPr>
        <p:txBody>
          <a:bodyPr>
            <a:spAutoFit/>
          </a:bodyPr>
          <a:lstStyle/>
          <a:p>
            <a:pPr fontAlgn="auto">
              <a:spcBef>
                <a:spcPts val="0"/>
              </a:spcBef>
              <a:spcAft>
                <a:spcPts val="0"/>
              </a:spcAft>
              <a:defRPr/>
            </a:pPr>
            <a:r>
              <a:rPr lang="sl-SI" sz="2000" b="1" dirty="0">
                <a:solidFill>
                  <a:srgbClr val="0DE1DC"/>
                </a:solidFill>
                <a:effectLst>
                  <a:outerShdw blurRad="38100" dist="38100" dir="2700000" algn="tl">
                    <a:srgbClr val="000000">
                      <a:alpha val="43137"/>
                    </a:srgbClr>
                  </a:outerShdw>
                </a:effectLst>
                <a:latin typeface="Candara" pitchFamily="34" charset="0"/>
                <a:cs typeface="+mn-cs"/>
              </a:rPr>
              <a:t>Preden je </a:t>
            </a:r>
            <a:r>
              <a:rPr lang="sl-SI" sz="2000" b="1" dirty="0" err="1">
                <a:solidFill>
                  <a:srgbClr val="0DE1DC"/>
                </a:solidFill>
                <a:effectLst>
                  <a:outerShdw blurRad="38100" dist="38100" dir="2700000" algn="tl">
                    <a:srgbClr val="000000">
                      <a:alpha val="43137"/>
                    </a:srgbClr>
                  </a:outerShdw>
                </a:effectLst>
                <a:latin typeface="Candara" pitchFamily="34" charset="0"/>
                <a:cs typeface="+mn-cs"/>
              </a:rPr>
              <a:t>Howard</a:t>
            </a:r>
            <a:r>
              <a:rPr lang="sl-SI" sz="2000" b="1" dirty="0">
                <a:solidFill>
                  <a:srgbClr val="0DE1DC"/>
                </a:solidFill>
                <a:effectLst>
                  <a:outerShdw blurRad="38100" dist="38100" dir="2700000" algn="tl">
                    <a:srgbClr val="000000">
                      <a:alpha val="43137"/>
                    </a:srgbClr>
                  </a:outerShdw>
                </a:effectLst>
                <a:latin typeface="Candara" pitchFamily="34" charset="0"/>
                <a:cs typeface="+mn-cs"/>
              </a:rPr>
              <a:t> Carter leta 1912 odkril njegovo grobnico se o</a:t>
            </a:r>
          </a:p>
          <a:p>
            <a:pPr fontAlgn="auto">
              <a:spcBef>
                <a:spcPts val="0"/>
              </a:spcBef>
              <a:spcAft>
                <a:spcPts val="0"/>
              </a:spcAft>
              <a:defRPr/>
            </a:pPr>
            <a:r>
              <a:rPr lang="sl-SI" sz="2000" b="1" dirty="0">
                <a:solidFill>
                  <a:srgbClr val="0DE1DC"/>
                </a:solidFill>
                <a:effectLst>
                  <a:outerShdw blurRad="38100" dist="38100" dir="2700000" algn="tl">
                    <a:srgbClr val="000000">
                      <a:alpha val="43137"/>
                    </a:srgbClr>
                  </a:outerShdw>
                </a:effectLst>
                <a:latin typeface="Candara" pitchFamily="34" charset="0"/>
                <a:cs typeface="+mn-cs"/>
              </a:rPr>
              <a:t>Tutankamonu ni vedelo nič. Bil je najmlajši faraon. Dopolnil je samo 20 let. Vzrok smrti ni znan vendar sumijo, da ga je umoril njegov </a:t>
            </a:r>
            <a:r>
              <a:rPr lang="sl-SI" sz="2000" b="1" dirty="0" err="1">
                <a:solidFill>
                  <a:srgbClr val="0DE1DC"/>
                </a:solidFill>
                <a:effectLst>
                  <a:outerShdw blurRad="38100" dist="38100" dir="2700000" algn="tl">
                    <a:srgbClr val="000000">
                      <a:alpha val="43137"/>
                    </a:srgbClr>
                  </a:outerShdw>
                </a:effectLst>
                <a:latin typeface="Candara" pitchFamily="34" charset="0"/>
                <a:cs typeface="+mn-cs"/>
              </a:rPr>
              <a:t>naslednjik</a:t>
            </a:r>
            <a:r>
              <a:rPr lang="sl-SI" sz="2000" b="1" dirty="0">
                <a:solidFill>
                  <a:srgbClr val="0DE1DC"/>
                </a:solidFill>
                <a:effectLst>
                  <a:outerShdw blurRad="38100" dist="38100" dir="2700000" algn="tl">
                    <a:srgbClr val="000000">
                      <a:alpha val="43137"/>
                    </a:srgbClr>
                  </a:outerShdw>
                </a:effectLst>
                <a:latin typeface="Candara" pitchFamily="34" charset="0"/>
                <a:cs typeface="+mn-cs"/>
              </a:rPr>
              <a:t> </a:t>
            </a:r>
            <a:r>
              <a:rPr lang="sl-SI" sz="2000" b="1" dirty="0" err="1">
                <a:solidFill>
                  <a:srgbClr val="0DE1DC"/>
                </a:solidFill>
                <a:effectLst>
                  <a:outerShdw blurRad="38100" dist="38100" dir="2700000" algn="tl">
                    <a:srgbClr val="000000">
                      <a:alpha val="43137"/>
                    </a:srgbClr>
                  </a:outerShdw>
                </a:effectLst>
                <a:latin typeface="Candara" pitchFamily="34" charset="0"/>
                <a:cs typeface="+mn-cs"/>
              </a:rPr>
              <a:t>Aj</a:t>
            </a:r>
            <a:r>
              <a:rPr lang="sl-SI" sz="2000" b="1" dirty="0">
                <a:solidFill>
                  <a:srgbClr val="0DE1DC"/>
                </a:solidFill>
                <a:effectLst>
                  <a:outerShdw blurRad="38100" dist="38100" dir="2700000" algn="tl">
                    <a:srgbClr val="000000">
                      <a:alpha val="43137"/>
                    </a:srgbClr>
                  </a:outerShdw>
                </a:effectLst>
                <a:latin typeface="Candara" pitchFamily="34" charset="0"/>
                <a:cs typeface="+mn-cs"/>
              </a:rPr>
              <a:t>. Zaradi številnih dragih zakladov  v njegovi grobnici, ki jih je odkril zgoraj omenjeni angleški arheolog je postal najslavnejši faraon. Vladal je 9 let.</a:t>
            </a:r>
          </a:p>
        </p:txBody>
      </p:sp>
      <p:cxnSp>
        <p:nvCxnSpPr>
          <p:cNvPr id="9" name="Raven puščični konektor 8">
            <a:extLst>
              <a:ext uri="{FF2B5EF4-FFF2-40B4-BE49-F238E27FC236}">
                <a16:creationId xmlns:a16="http://schemas.microsoft.com/office/drawing/2014/main" id="{1A1324C6-D33E-4729-AEB6-C3D13CA89E98}"/>
              </a:ext>
            </a:extLst>
          </p:cNvPr>
          <p:cNvCxnSpPr/>
          <p:nvPr/>
        </p:nvCxnSpPr>
        <p:spPr>
          <a:xfrm rot="16200000" flipH="1">
            <a:off x="3036083" y="3679033"/>
            <a:ext cx="1357322" cy="285752"/>
          </a:xfrm>
          <a:prstGeom prst="straightConnector1">
            <a:avLst/>
          </a:prstGeom>
          <a:ln w="57150">
            <a:solidFill>
              <a:srgbClr val="FF0000"/>
            </a:solidFill>
            <a:prstDash val="sysDash"/>
            <a:tailEnd type="arrow"/>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293" name="PoljeZBesedilom 9">
            <a:extLst>
              <a:ext uri="{FF2B5EF4-FFF2-40B4-BE49-F238E27FC236}">
                <a16:creationId xmlns:a16="http://schemas.microsoft.com/office/drawing/2014/main" id="{4A85AD47-F2B6-42EA-81C5-D978D88B471A}"/>
              </a:ext>
            </a:extLst>
          </p:cNvPr>
          <p:cNvSpPr txBox="1">
            <a:spLocks noChangeArrowheads="1"/>
          </p:cNvSpPr>
          <p:nvPr/>
        </p:nvSpPr>
        <p:spPr bwMode="auto">
          <a:xfrm>
            <a:off x="3786188" y="4572000"/>
            <a:ext cx="15716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sl-SI" altLang="sl-SI" b="1">
                <a:solidFill>
                  <a:srgbClr val="0DE1DC"/>
                </a:solidFill>
              </a:rPr>
              <a:t>Med odvijanjem se je koža poškodovala</a:t>
            </a:r>
            <a:r>
              <a:rPr lang="sl-SI" altLang="sl-SI" sz="1600" b="1">
                <a:solidFill>
                  <a:srgbClr val="0DE1DC"/>
                </a:solidFill>
              </a:rPr>
              <a:t>.</a:t>
            </a:r>
          </a:p>
        </p:txBody>
      </p:sp>
      <p:cxnSp>
        <p:nvCxnSpPr>
          <p:cNvPr id="12" name="Raven puščični konektor 11">
            <a:extLst>
              <a:ext uri="{FF2B5EF4-FFF2-40B4-BE49-F238E27FC236}">
                <a16:creationId xmlns:a16="http://schemas.microsoft.com/office/drawing/2014/main" id="{DAAECF10-8196-4165-84C1-D52474C9C003}"/>
              </a:ext>
            </a:extLst>
          </p:cNvPr>
          <p:cNvCxnSpPr/>
          <p:nvPr/>
        </p:nvCxnSpPr>
        <p:spPr>
          <a:xfrm rot="16200000" flipH="1">
            <a:off x="7500958" y="3429000"/>
            <a:ext cx="1214446" cy="785818"/>
          </a:xfrm>
          <a:prstGeom prst="straightConnector1">
            <a:avLst/>
          </a:prstGeom>
          <a:ln w="57150">
            <a:solidFill>
              <a:srgbClr val="FF0000"/>
            </a:solidFill>
            <a:prstDash val="sysDash"/>
            <a:headEnd type="arrow"/>
            <a:tailEnd type="arrow"/>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295" name="PoljeZBesedilom 12">
            <a:extLst>
              <a:ext uri="{FF2B5EF4-FFF2-40B4-BE49-F238E27FC236}">
                <a16:creationId xmlns:a16="http://schemas.microsoft.com/office/drawing/2014/main" id="{CB07703E-2BAE-4F6D-9D7D-1CB83F3E9B91}"/>
              </a:ext>
            </a:extLst>
          </p:cNvPr>
          <p:cNvSpPr txBox="1">
            <a:spLocks noChangeArrowheads="1"/>
          </p:cNvSpPr>
          <p:nvPr/>
        </p:nvSpPr>
        <p:spPr bwMode="auto">
          <a:xfrm>
            <a:off x="7572375" y="4429125"/>
            <a:ext cx="13573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sl-SI" altLang="sl-SI" b="1">
                <a:solidFill>
                  <a:srgbClr val="0DE1DC"/>
                </a:solidFill>
              </a:rPr>
              <a:t>Oglavnica nemes je bila simbol kraljev</a:t>
            </a:r>
          </a:p>
        </p:txBody>
      </p:sp>
      <p:cxnSp>
        <p:nvCxnSpPr>
          <p:cNvPr id="15" name="Raven puščični konektor 14">
            <a:extLst>
              <a:ext uri="{FF2B5EF4-FFF2-40B4-BE49-F238E27FC236}">
                <a16:creationId xmlns:a16="http://schemas.microsoft.com/office/drawing/2014/main" id="{85275498-2CD5-40CE-B4F1-8B7328BD2979}"/>
              </a:ext>
            </a:extLst>
          </p:cNvPr>
          <p:cNvCxnSpPr/>
          <p:nvPr/>
        </p:nvCxnSpPr>
        <p:spPr>
          <a:xfrm rot="5400000">
            <a:off x="6286501" y="5143500"/>
            <a:ext cx="857250" cy="428625"/>
          </a:xfrm>
          <a:prstGeom prst="straightConnector1">
            <a:avLst/>
          </a:prstGeom>
          <a:ln w="571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297" name="PoljeZBesedilom 15">
            <a:extLst>
              <a:ext uri="{FF2B5EF4-FFF2-40B4-BE49-F238E27FC236}">
                <a16:creationId xmlns:a16="http://schemas.microsoft.com/office/drawing/2014/main" id="{F60A189B-73C3-4374-B15C-9F07FD7A5BEA}"/>
              </a:ext>
            </a:extLst>
          </p:cNvPr>
          <p:cNvSpPr txBox="1">
            <a:spLocks noChangeArrowheads="1"/>
          </p:cNvSpPr>
          <p:nvPr/>
        </p:nvSpPr>
        <p:spPr bwMode="auto">
          <a:xfrm>
            <a:off x="5786438" y="5786438"/>
            <a:ext cx="16430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sl-SI" altLang="sl-SI" b="1">
                <a:solidFill>
                  <a:srgbClr val="0DE1DC"/>
                </a:solidFill>
              </a:rPr>
              <a:t>Modro steklo je vstavljeno v zlato</a:t>
            </a:r>
          </a:p>
        </p:txBody>
      </p:sp>
      <p:cxnSp>
        <p:nvCxnSpPr>
          <p:cNvPr id="18" name="Raven puščični konektor 17">
            <a:extLst>
              <a:ext uri="{FF2B5EF4-FFF2-40B4-BE49-F238E27FC236}">
                <a16:creationId xmlns:a16="http://schemas.microsoft.com/office/drawing/2014/main" id="{19485B3F-B967-46B8-8D59-BFF20C82F67A}"/>
              </a:ext>
            </a:extLst>
          </p:cNvPr>
          <p:cNvCxnSpPr/>
          <p:nvPr/>
        </p:nvCxnSpPr>
        <p:spPr>
          <a:xfrm flipV="1">
            <a:off x="5929313" y="785813"/>
            <a:ext cx="1071562" cy="285750"/>
          </a:xfrm>
          <a:prstGeom prst="straightConnector1">
            <a:avLst/>
          </a:prstGeom>
          <a:ln w="571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 name="Raven puščični konektor 19">
            <a:extLst>
              <a:ext uri="{FF2B5EF4-FFF2-40B4-BE49-F238E27FC236}">
                <a16:creationId xmlns:a16="http://schemas.microsoft.com/office/drawing/2014/main" id="{C7D9BE50-68F5-48A5-AE03-74514BC52D7A}"/>
              </a:ext>
            </a:extLst>
          </p:cNvPr>
          <p:cNvCxnSpPr/>
          <p:nvPr/>
        </p:nvCxnSpPr>
        <p:spPr>
          <a:xfrm rot="10800000">
            <a:off x="2428875" y="714375"/>
            <a:ext cx="1000125" cy="500063"/>
          </a:xfrm>
          <a:prstGeom prst="straightConnector1">
            <a:avLst/>
          </a:prstGeom>
          <a:ln w="571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300" name="PoljeZBesedilom 21">
            <a:extLst>
              <a:ext uri="{FF2B5EF4-FFF2-40B4-BE49-F238E27FC236}">
                <a16:creationId xmlns:a16="http://schemas.microsoft.com/office/drawing/2014/main" id="{59DAF342-E5A2-44BF-9E2A-0F55CF6AA651}"/>
              </a:ext>
            </a:extLst>
          </p:cNvPr>
          <p:cNvSpPr txBox="1">
            <a:spLocks noChangeArrowheads="1"/>
          </p:cNvSpPr>
          <p:nvPr/>
        </p:nvSpPr>
        <p:spPr bwMode="auto">
          <a:xfrm>
            <a:off x="928688" y="500063"/>
            <a:ext cx="1571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sl-SI" altLang="sl-SI" b="1">
                <a:solidFill>
                  <a:srgbClr val="0DE1DC"/>
                </a:solidFill>
              </a:rPr>
              <a:t>Obraz pod masko</a:t>
            </a:r>
          </a:p>
        </p:txBody>
      </p:sp>
      <p:sp>
        <p:nvSpPr>
          <p:cNvPr id="12301" name="PoljeZBesedilom 22">
            <a:extLst>
              <a:ext uri="{FF2B5EF4-FFF2-40B4-BE49-F238E27FC236}">
                <a16:creationId xmlns:a16="http://schemas.microsoft.com/office/drawing/2014/main" id="{87287E06-F285-4E14-815E-917D0C1CF36A}"/>
              </a:ext>
            </a:extLst>
          </p:cNvPr>
          <p:cNvSpPr txBox="1">
            <a:spLocks noChangeArrowheads="1"/>
          </p:cNvSpPr>
          <p:nvPr/>
        </p:nvSpPr>
        <p:spPr bwMode="auto">
          <a:xfrm>
            <a:off x="7215188" y="714375"/>
            <a:ext cx="164306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sl-SI" altLang="sl-SI" b="1">
                <a:solidFill>
                  <a:srgbClr val="0DE1DC"/>
                </a:solidFill>
              </a:rPr>
              <a:t>Obraz večnosti-maska je tehtala enajst kilogramov.</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scan0001.jpg">
            <a:extLst>
              <a:ext uri="{FF2B5EF4-FFF2-40B4-BE49-F238E27FC236}">
                <a16:creationId xmlns:a16="http://schemas.microsoft.com/office/drawing/2014/main" id="{E414F792-8349-4719-9F76-12CD7C07DABB}"/>
              </a:ext>
            </a:extLst>
          </p:cNvPr>
          <p:cNvPicPr>
            <a:picLocks noChangeAspect="1"/>
          </p:cNvPicPr>
          <p:nvPr/>
        </p:nvPicPr>
        <p:blipFill>
          <a:blip r:embed="rId2">
            <a:extLst>
              <a:ext uri="{28A0092B-C50C-407E-A947-70E740481C1C}">
                <a14:useLocalDpi xmlns:a14="http://schemas.microsoft.com/office/drawing/2010/main" val="0"/>
              </a:ext>
            </a:extLst>
          </a:blip>
          <a:srcRect r="-2319" b="44775"/>
          <a:stretch>
            <a:fillRect/>
          </a:stretch>
        </p:blipFill>
        <p:spPr bwMode="auto">
          <a:xfrm>
            <a:off x="857250" y="1643063"/>
            <a:ext cx="7072313"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slov 1">
            <a:extLst>
              <a:ext uri="{FF2B5EF4-FFF2-40B4-BE49-F238E27FC236}">
                <a16:creationId xmlns:a16="http://schemas.microsoft.com/office/drawing/2014/main" id="{B7182536-0068-486A-BC38-CBB19E5B5841}"/>
              </a:ext>
            </a:extLst>
          </p:cNvPr>
          <p:cNvSpPr>
            <a:spLocks noGrp="1"/>
          </p:cNvSpPr>
          <p:nvPr>
            <p:ph type="title"/>
          </p:nvPr>
        </p:nvSpPr>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Aft>
                <a:spcPts val="0"/>
              </a:spcAft>
              <a:defRPr/>
            </a:pPr>
            <a:r>
              <a:rPr lang="sl-SI"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iller" pitchFamily="82" charset="0"/>
              </a:rPr>
              <a:t>po sledeh Tutankamona</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otek">
  <a:themeElements>
    <a:clrScheme name="Po meri 2">
      <a:dk1>
        <a:srgbClr val="0C0C0C"/>
      </a:dk1>
      <a:lt1>
        <a:srgbClr val="0C0C0C"/>
      </a:lt1>
      <a:dk2>
        <a:srgbClr val="000000"/>
      </a:dk2>
      <a:lt2>
        <a:srgbClr val="0C0C0C"/>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otek">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redinsko">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Po meri 2">
    <a:dk1>
      <a:srgbClr val="0C0C0C"/>
    </a:dk1>
    <a:lt1>
      <a:srgbClr val="0C0C0C"/>
    </a:lt1>
    <a:dk2>
      <a:srgbClr val="000000"/>
    </a:dk2>
    <a:lt2>
      <a:srgbClr val="0C0C0C"/>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xml><?xml version="1.0" encoding="utf-8"?>
<a:themeOverride xmlns:a="http://schemas.openxmlformats.org/drawingml/2006/main">
  <a:clrScheme name="Po meri 2">
    <a:dk1>
      <a:srgbClr val="0C0C0C"/>
    </a:dk1>
    <a:lt1>
      <a:srgbClr val="0C0C0C"/>
    </a:lt1>
    <a:dk2>
      <a:srgbClr val="000000"/>
    </a:dk2>
    <a:lt2>
      <a:srgbClr val="0C0C0C"/>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docProps/app.xml><?xml version="1.0" encoding="utf-8"?>
<Properties xmlns="http://schemas.openxmlformats.org/officeDocument/2006/extended-properties" xmlns:vt="http://schemas.openxmlformats.org/officeDocument/2006/docPropsVTypes">
  <Template/>
  <TotalTime>0</TotalTime>
  <Words>486</Words>
  <Application>Microsoft Office PowerPoint</Application>
  <PresentationFormat>On-screen Show (4:3)</PresentationFormat>
  <Paragraphs>54</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Calibri</vt:lpstr>
      <vt:lpstr>Candara</vt:lpstr>
      <vt:lpstr>Chiller</vt:lpstr>
      <vt:lpstr>Constantia</vt:lpstr>
      <vt:lpstr>Kristen ITC</vt:lpstr>
      <vt:lpstr>Wingdings</vt:lpstr>
      <vt:lpstr>Wingdings 2</vt:lpstr>
      <vt:lpstr>Potek</vt:lpstr>
      <vt:lpstr>PowerPoint Presentation</vt:lpstr>
      <vt:lpstr>Tutmozis III. </vt:lpstr>
      <vt:lpstr>Amenofis II.</vt:lpstr>
      <vt:lpstr>Seti I.</vt:lpstr>
      <vt:lpstr>Ramzes veliki </vt:lpstr>
      <vt:lpstr>Junak grozljivke</vt:lpstr>
      <vt:lpstr>Keops in piramida</vt:lpstr>
      <vt:lpstr>PowerPoint Presentation</vt:lpstr>
      <vt:lpstr>po sledeh Tutankamona</vt:lpstr>
      <vt:lpstr>Dolina kraljev</vt:lpstr>
      <vt:lpstr>Za konec še:</vt:lpstr>
      <vt:lpstr>PowerPoint Presentation</vt:lpstr>
      <vt:lpstr>viri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2019-06-03T09:14:44Z</dcterms:created>
  <dcterms:modified xsi:type="dcterms:W3CDTF">2019-06-03T09:14:44Z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L">
    <vt:lpwstr>https://dijaski.net</vt:lpwstr>
  </property>
</Properties>
</file>