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154" d="100"/>
          <a:sy n="154" d="100"/>
        </p:scale>
        <p:origin x="3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C7E70-05A8-4EDA-B6AE-0C095303268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1800000" rev="0"/>
          </a:camera>
          <a:lightRig rig="threePt" dir="t"/>
        </a:scene3d>
      </dgm:spPr>
      <dgm:t>
        <a:bodyPr/>
        <a:lstStyle/>
        <a:p>
          <a:endParaRPr lang="sl-SI"/>
        </a:p>
      </dgm:t>
    </dgm:pt>
    <dgm:pt modelId="{61BAF63F-160D-4141-A6FE-D0D343F8B2C0}">
      <dgm:prSet phldrT="[Text]"/>
      <dgm:spPr>
        <a:solidFill>
          <a:schemeClr val="accent2"/>
        </a:solidFill>
        <a:effectLst>
          <a:outerShdw algn="ctr" rotWithShape="0">
            <a:srgbClr val="000000">
              <a:alpha val="43137"/>
            </a:srgbClr>
          </a:outerShdw>
        </a:effectLst>
        <a:sp3d extrusionH="76200">
          <a:bevelT w="12700"/>
          <a:extrusionClr>
            <a:schemeClr val="bg1"/>
          </a:extrusionClr>
        </a:sp3d>
      </dgm:spPr>
      <dgm:t>
        <a:bodyPr/>
        <a:lstStyle/>
        <a:p>
          <a:r>
            <a:rPr lang="sl-SI" dirty="0"/>
            <a:t>Kongres sovjetov</a:t>
          </a:r>
        </a:p>
      </dgm:t>
    </dgm:pt>
    <dgm:pt modelId="{7E6D160A-486A-41FE-B355-374CEA4D1A62}" type="parTrans" cxnId="{A8731547-695E-42FE-B9C0-C1EF678C7343}">
      <dgm:prSet/>
      <dgm:spPr/>
      <dgm:t>
        <a:bodyPr/>
        <a:lstStyle/>
        <a:p>
          <a:endParaRPr lang="sl-SI"/>
        </a:p>
      </dgm:t>
    </dgm:pt>
    <dgm:pt modelId="{0373B173-2614-414A-AD6E-42961849524A}" type="sibTrans" cxnId="{A8731547-695E-42FE-B9C0-C1EF678C7343}">
      <dgm:prSet/>
      <dgm:spPr/>
      <dgm:t>
        <a:bodyPr/>
        <a:lstStyle/>
        <a:p>
          <a:endParaRPr lang="sl-SI"/>
        </a:p>
      </dgm:t>
    </dgm:pt>
    <dgm:pt modelId="{541E2C61-D41A-496A-B223-6A104A5D042D}">
      <dgm:prSet phldrT="[Text]"/>
      <dgm:spPr>
        <a:solidFill>
          <a:schemeClr val="accent3"/>
        </a:solidFill>
        <a:effectLst>
          <a:outerShdw algn="ctr" rotWithShape="0">
            <a:srgbClr val="000000">
              <a:alpha val="43137"/>
            </a:srgbClr>
          </a:outerShdw>
        </a:effectLst>
        <a:sp3d extrusionH="76200">
          <a:bevelT w="12700"/>
          <a:bevelB w="0" h="0"/>
          <a:contourClr>
            <a:srgbClr val="C00000"/>
          </a:contourClr>
        </a:sp3d>
      </dgm:spPr>
      <dgm:t>
        <a:bodyPr/>
        <a:lstStyle/>
        <a:p>
          <a:r>
            <a:rPr lang="sl-SI" dirty="0"/>
            <a:t>Dekret o zemlji</a:t>
          </a:r>
        </a:p>
      </dgm:t>
    </dgm:pt>
    <dgm:pt modelId="{1706E5FB-31A4-470E-859F-55C9CE2EAE02}" type="parTrans" cxnId="{F02CCD2B-B040-4287-87D5-EA54AFFB86E2}">
      <dgm:prSet/>
      <dgm:spPr/>
      <dgm:t>
        <a:bodyPr/>
        <a:lstStyle/>
        <a:p>
          <a:endParaRPr lang="sl-SI"/>
        </a:p>
      </dgm:t>
    </dgm:pt>
    <dgm:pt modelId="{1D649B9D-EA3E-4F6F-8B18-7EA4E38FD2A9}" type="sibTrans" cxnId="{F02CCD2B-B040-4287-87D5-EA54AFFB86E2}">
      <dgm:prSet/>
      <dgm:spPr/>
      <dgm:t>
        <a:bodyPr/>
        <a:lstStyle/>
        <a:p>
          <a:endParaRPr lang="sl-SI"/>
        </a:p>
      </dgm:t>
    </dgm:pt>
    <dgm:pt modelId="{7C37C6A7-9E1C-44FD-B890-1D5C977163DD}">
      <dgm:prSet phldrT="[Text]"/>
      <dgm:spPr>
        <a:solidFill>
          <a:schemeClr val="accent6"/>
        </a:solidFill>
        <a:sp3d extrusionH="76200"/>
      </dgm:spPr>
      <dgm:t>
        <a:bodyPr/>
        <a:lstStyle/>
        <a:p>
          <a:r>
            <a:rPr lang="sl-SI" dirty="0"/>
            <a:t>Odpravi zemljiško lastnino  brez nadomestila</a:t>
          </a:r>
        </a:p>
      </dgm:t>
    </dgm:pt>
    <dgm:pt modelId="{2D71EFF7-545B-46DC-A339-9BA327CF07B4}" type="parTrans" cxnId="{69C38BFD-8513-47DB-B130-F62FEC4F924A}">
      <dgm:prSet/>
      <dgm:spPr/>
      <dgm:t>
        <a:bodyPr/>
        <a:lstStyle/>
        <a:p>
          <a:endParaRPr lang="sl-SI"/>
        </a:p>
      </dgm:t>
    </dgm:pt>
    <dgm:pt modelId="{1C06A9B6-78A8-47BF-B849-A2DAE84FD40D}" type="sibTrans" cxnId="{69C38BFD-8513-47DB-B130-F62FEC4F924A}">
      <dgm:prSet/>
      <dgm:spPr/>
      <dgm:t>
        <a:bodyPr/>
        <a:lstStyle/>
        <a:p>
          <a:endParaRPr lang="sl-SI"/>
        </a:p>
      </dgm:t>
    </dgm:pt>
    <dgm:pt modelId="{EE4CE317-6CD2-41F4-A706-DF4423E38261}">
      <dgm:prSet phldrT="[Text]"/>
      <dgm:spPr>
        <a:solidFill>
          <a:schemeClr val="accent6"/>
        </a:solidFill>
        <a:scene3d>
          <a:camera prst="orthographicFront">
            <a:rot lat="0" lon="1800000" rev="0"/>
          </a:camera>
          <a:lightRig rig="threePt" dir="t"/>
        </a:scene3d>
        <a:sp3d extrusionH="76200"/>
      </dgm:spPr>
      <dgm:t>
        <a:bodyPr/>
        <a:lstStyle/>
        <a:p>
          <a:r>
            <a:rPr lang="sl-SI" dirty="0"/>
            <a:t>Ukini pravico do zasebne zemlje</a:t>
          </a:r>
        </a:p>
      </dgm:t>
    </dgm:pt>
    <dgm:pt modelId="{970F1F86-0772-41E9-803F-89D7B8834E89}" type="parTrans" cxnId="{390ED708-7CC1-4C26-BFF6-CE405F3BFAA0}">
      <dgm:prSet/>
      <dgm:spPr/>
      <dgm:t>
        <a:bodyPr/>
        <a:lstStyle/>
        <a:p>
          <a:endParaRPr lang="sl-SI"/>
        </a:p>
      </dgm:t>
    </dgm:pt>
    <dgm:pt modelId="{035397DC-13DE-4716-977A-2508045EE58E}" type="sibTrans" cxnId="{390ED708-7CC1-4C26-BFF6-CE405F3BFAA0}">
      <dgm:prSet/>
      <dgm:spPr/>
      <dgm:t>
        <a:bodyPr/>
        <a:lstStyle/>
        <a:p>
          <a:endParaRPr lang="sl-SI"/>
        </a:p>
      </dgm:t>
    </dgm:pt>
    <dgm:pt modelId="{708240F2-0BD4-4CF2-95B0-D8EE840246C5}">
      <dgm:prSet phldrT="[Text]"/>
      <dgm:spPr>
        <a:solidFill>
          <a:schemeClr val="accent5"/>
        </a:solidFill>
        <a:effectLst>
          <a:outerShdw algn="ctr" rotWithShape="0">
            <a:srgbClr val="000000">
              <a:alpha val="43137"/>
            </a:srgbClr>
          </a:outerShdw>
        </a:effectLst>
        <a:sp3d extrusionH="76200" prstMaterial="plastic">
          <a:bevelT w="12700"/>
          <a:bevelB w="0" h="0"/>
        </a:sp3d>
      </dgm:spPr>
      <dgm:t>
        <a:bodyPr/>
        <a:lstStyle/>
        <a:p>
          <a:r>
            <a:rPr lang="sl-SI" dirty="0"/>
            <a:t>Dekret o miru</a:t>
          </a:r>
        </a:p>
      </dgm:t>
    </dgm:pt>
    <dgm:pt modelId="{52E858CC-8E6C-4263-A427-2AF7598A9222}" type="parTrans" cxnId="{2DC34E0F-9B66-4FB0-B7AD-FED867D018F8}">
      <dgm:prSet/>
      <dgm:spPr/>
      <dgm:t>
        <a:bodyPr/>
        <a:lstStyle/>
        <a:p>
          <a:endParaRPr lang="sl-SI"/>
        </a:p>
      </dgm:t>
    </dgm:pt>
    <dgm:pt modelId="{70158B6F-E602-4307-8A24-3AF57786ABFE}" type="sibTrans" cxnId="{2DC34E0F-9B66-4FB0-B7AD-FED867D018F8}">
      <dgm:prSet/>
      <dgm:spPr/>
      <dgm:t>
        <a:bodyPr/>
        <a:lstStyle/>
        <a:p>
          <a:endParaRPr lang="sl-SI"/>
        </a:p>
      </dgm:t>
    </dgm:pt>
    <dgm:pt modelId="{EA9061D6-0D89-46C9-B561-7AE5010CF1A9}">
      <dgm:prSet phldrT="[Text]"/>
      <dgm:spPr>
        <a:solidFill>
          <a:schemeClr val="accent6"/>
        </a:solidFill>
        <a:scene3d>
          <a:camera prst="orthographicFront">
            <a:rot lat="0" lon="1800000" rev="0"/>
          </a:camera>
          <a:lightRig rig="threePt" dir="t"/>
        </a:scene3d>
        <a:sp3d extrusionH="76200"/>
      </dgm:spPr>
      <dgm:t>
        <a:bodyPr/>
        <a:lstStyle/>
        <a:p>
          <a:r>
            <a:rPr lang="sl-SI" dirty="0"/>
            <a:t>Začetek takojšnjih pogovorov o demokratičnem miru</a:t>
          </a:r>
        </a:p>
      </dgm:t>
    </dgm:pt>
    <dgm:pt modelId="{5CCAC1AF-3B3F-4ECF-B7C9-AA3ACAB44295}" type="parTrans" cxnId="{018A300A-AB9C-4797-B6AA-CD1C477BB210}">
      <dgm:prSet/>
      <dgm:spPr/>
      <dgm:t>
        <a:bodyPr/>
        <a:lstStyle/>
        <a:p>
          <a:endParaRPr lang="sl-SI"/>
        </a:p>
      </dgm:t>
    </dgm:pt>
    <dgm:pt modelId="{7010FA2F-85F8-434F-97FA-3FFA480AA1AE}" type="sibTrans" cxnId="{018A300A-AB9C-4797-B6AA-CD1C477BB210}">
      <dgm:prSet/>
      <dgm:spPr/>
      <dgm:t>
        <a:bodyPr/>
        <a:lstStyle/>
        <a:p>
          <a:endParaRPr lang="sl-SI"/>
        </a:p>
      </dgm:t>
    </dgm:pt>
    <dgm:pt modelId="{32CF4E1A-9CAB-4A32-B67B-7105F5283826}" type="pres">
      <dgm:prSet presAssocID="{B7AC7E70-05A8-4EDA-B6AE-0C09530326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5F6A56-FE0C-4F98-8300-457728D973DF}" type="pres">
      <dgm:prSet presAssocID="{61BAF63F-160D-4141-A6FE-D0D343F8B2C0}" presName="root1" presStyleCnt="0"/>
      <dgm:spPr/>
    </dgm:pt>
    <dgm:pt modelId="{ACE2500D-1398-4A89-A673-191207DE854A}" type="pres">
      <dgm:prSet presAssocID="{61BAF63F-160D-4141-A6FE-D0D343F8B2C0}" presName="LevelOneTextNode" presStyleLbl="node0" presStyleIdx="0" presStyleCnt="1" custLinFactNeighborX="14648" custLinFactNeighborY="2153">
        <dgm:presLayoutVars>
          <dgm:chPref val="3"/>
        </dgm:presLayoutVars>
      </dgm:prSet>
      <dgm:spPr/>
    </dgm:pt>
    <dgm:pt modelId="{328A193D-6921-49B1-950B-A422A1B35A61}" type="pres">
      <dgm:prSet presAssocID="{61BAF63F-160D-4141-A6FE-D0D343F8B2C0}" presName="level2hierChild" presStyleCnt="0"/>
      <dgm:spPr/>
    </dgm:pt>
    <dgm:pt modelId="{B17CE8A4-0F41-4F36-8275-9A1F92DCBE27}" type="pres">
      <dgm:prSet presAssocID="{1706E5FB-31A4-470E-859F-55C9CE2EAE02}" presName="conn2-1" presStyleLbl="parChTrans1D2" presStyleIdx="0" presStyleCnt="2"/>
      <dgm:spPr/>
    </dgm:pt>
    <dgm:pt modelId="{68A2286E-E5BF-4D9D-BB6C-F7480F8E2077}" type="pres">
      <dgm:prSet presAssocID="{1706E5FB-31A4-470E-859F-55C9CE2EAE02}" presName="connTx" presStyleLbl="parChTrans1D2" presStyleIdx="0" presStyleCnt="2"/>
      <dgm:spPr/>
    </dgm:pt>
    <dgm:pt modelId="{ED523589-87AA-4CC5-B739-4ACD70DDE5EB}" type="pres">
      <dgm:prSet presAssocID="{541E2C61-D41A-496A-B223-6A104A5D042D}" presName="root2" presStyleCnt="0"/>
      <dgm:spPr/>
    </dgm:pt>
    <dgm:pt modelId="{4147FB44-19CE-401F-93D0-2B0A2D60F1BC}" type="pres">
      <dgm:prSet presAssocID="{541E2C61-D41A-496A-B223-6A104A5D042D}" presName="LevelTwoTextNode" presStyleLbl="node2" presStyleIdx="0" presStyleCnt="2" custLinFactNeighborX="-5440" custLinFactNeighborY="-4861">
        <dgm:presLayoutVars>
          <dgm:chPref val="3"/>
        </dgm:presLayoutVars>
      </dgm:prSet>
      <dgm:spPr/>
    </dgm:pt>
    <dgm:pt modelId="{1E70F2D9-2FB8-4AD3-B5A8-5C866A02470D}" type="pres">
      <dgm:prSet presAssocID="{541E2C61-D41A-496A-B223-6A104A5D042D}" presName="level3hierChild" presStyleCnt="0"/>
      <dgm:spPr/>
    </dgm:pt>
    <dgm:pt modelId="{24471EAE-4591-41A5-BBA9-E546EA31E984}" type="pres">
      <dgm:prSet presAssocID="{2D71EFF7-545B-46DC-A339-9BA327CF07B4}" presName="conn2-1" presStyleLbl="parChTrans1D3" presStyleIdx="0" presStyleCnt="3"/>
      <dgm:spPr/>
    </dgm:pt>
    <dgm:pt modelId="{1B182661-4F59-4F39-A18A-587D5DA38003}" type="pres">
      <dgm:prSet presAssocID="{2D71EFF7-545B-46DC-A339-9BA327CF07B4}" presName="connTx" presStyleLbl="parChTrans1D3" presStyleIdx="0" presStyleCnt="3"/>
      <dgm:spPr/>
    </dgm:pt>
    <dgm:pt modelId="{8D36B4FE-C7EC-457F-AB80-9C2C5D8CF9A5}" type="pres">
      <dgm:prSet presAssocID="{7C37C6A7-9E1C-44FD-B890-1D5C977163DD}" presName="root2" presStyleCnt="0"/>
      <dgm:spPr/>
    </dgm:pt>
    <dgm:pt modelId="{BBB40026-6ECE-406B-BD79-270D2FB5D3E4}" type="pres">
      <dgm:prSet presAssocID="{7C37C6A7-9E1C-44FD-B890-1D5C977163DD}" presName="LevelTwoTextNode" presStyleLbl="node3" presStyleIdx="0" presStyleCnt="3">
        <dgm:presLayoutVars>
          <dgm:chPref val="3"/>
        </dgm:presLayoutVars>
      </dgm:prSet>
      <dgm:spPr/>
    </dgm:pt>
    <dgm:pt modelId="{3F269D6A-84D3-415C-95BC-D0503805AF62}" type="pres">
      <dgm:prSet presAssocID="{7C37C6A7-9E1C-44FD-B890-1D5C977163DD}" presName="level3hierChild" presStyleCnt="0"/>
      <dgm:spPr/>
    </dgm:pt>
    <dgm:pt modelId="{E4543820-10C9-4C54-AC6B-A365E7EC241D}" type="pres">
      <dgm:prSet presAssocID="{970F1F86-0772-41E9-803F-89D7B8834E89}" presName="conn2-1" presStyleLbl="parChTrans1D3" presStyleIdx="1" presStyleCnt="3"/>
      <dgm:spPr/>
    </dgm:pt>
    <dgm:pt modelId="{622D0650-7B23-4A29-A029-0A0EEAF95652}" type="pres">
      <dgm:prSet presAssocID="{970F1F86-0772-41E9-803F-89D7B8834E89}" presName="connTx" presStyleLbl="parChTrans1D3" presStyleIdx="1" presStyleCnt="3"/>
      <dgm:spPr/>
    </dgm:pt>
    <dgm:pt modelId="{09D06B78-2731-4D92-81D7-EEF2A6005536}" type="pres">
      <dgm:prSet presAssocID="{EE4CE317-6CD2-41F4-A706-DF4423E38261}" presName="root2" presStyleCnt="0"/>
      <dgm:spPr/>
    </dgm:pt>
    <dgm:pt modelId="{5F153831-FB25-4F6A-B208-C079314A7D24}" type="pres">
      <dgm:prSet presAssocID="{EE4CE317-6CD2-41F4-A706-DF4423E38261}" presName="LevelTwoTextNode" presStyleLbl="node3" presStyleIdx="1" presStyleCnt="3">
        <dgm:presLayoutVars>
          <dgm:chPref val="3"/>
        </dgm:presLayoutVars>
      </dgm:prSet>
      <dgm:spPr/>
    </dgm:pt>
    <dgm:pt modelId="{51DC3C6C-EF20-42F6-BC4F-783CBC873433}" type="pres">
      <dgm:prSet presAssocID="{EE4CE317-6CD2-41F4-A706-DF4423E38261}" presName="level3hierChild" presStyleCnt="0"/>
      <dgm:spPr/>
    </dgm:pt>
    <dgm:pt modelId="{7B23D905-58A8-4458-A08A-759758311B0D}" type="pres">
      <dgm:prSet presAssocID="{52E858CC-8E6C-4263-A427-2AF7598A9222}" presName="conn2-1" presStyleLbl="parChTrans1D2" presStyleIdx="1" presStyleCnt="2"/>
      <dgm:spPr/>
    </dgm:pt>
    <dgm:pt modelId="{F1223564-FCA1-4577-8717-85391EA2BC2C}" type="pres">
      <dgm:prSet presAssocID="{52E858CC-8E6C-4263-A427-2AF7598A9222}" presName="connTx" presStyleLbl="parChTrans1D2" presStyleIdx="1" presStyleCnt="2"/>
      <dgm:spPr/>
    </dgm:pt>
    <dgm:pt modelId="{FBBB7CBD-3CEA-4A80-B6D4-69F4193126DD}" type="pres">
      <dgm:prSet presAssocID="{708240F2-0BD4-4CF2-95B0-D8EE840246C5}" presName="root2" presStyleCnt="0"/>
      <dgm:spPr/>
    </dgm:pt>
    <dgm:pt modelId="{CE5A3D25-C863-43A4-B9DC-BC2D589CC5D2}" type="pres">
      <dgm:prSet presAssocID="{708240F2-0BD4-4CF2-95B0-D8EE840246C5}" presName="LevelTwoTextNode" presStyleLbl="node2" presStyleIdx="1" presStyleCnt="2" custLinFactNeighborX="-8771" custLinFactNeighborY="9168">
        <dgm:presLayoutVars>
          <dgm:chPref val="3"/>
        </dgm:presLayoutVars>
      </dgm:prSet>
      <dgm:spPr/>
    </dgm:pt>
    <dgm:pt modelId="{9B647A2F-6879-4D20-8A9A-3D17A7960296}" type="pres">
      <dgm:prSet presAssocID="{708240F2-0BD4-4CF2-95B0-D8EE840246C5}" presName="level3hierChild" presStyleCnt="0"/>
      <dgm:spPr/>
    </dgm:pt>
    <dgm:pt modelId="{92A32866-F3B6-4AE8-BB6B-B0657C5408CA}" type="pres">
      <dgm:prSet presAssocID="{5CCAC1AF-3B3F-4ECF-B7C9-AA3ACAB44295}" presName="conn2-1" presStyleLbl="parChTrans1D3" presStyleIdx="2" presStyleCnt="3"/>
      <dgm:spPr/>
    </dgm:pt>
    <dgm:pt modelId="{251FD003-F485-4BD6-9C04-BB8E9C2DE571}" type="pres">
      <dgm:prSet presAssocID="{5CCAC1AF-3B3F-4ECF-B7C9-AA3ACAB44295}" presName="connTx" presStyleLbl="parChTrans1D3" presStyleIdx="2" presStyleCnt="3"/>
      <dgm:spPr/>
    </dgm:pt>
    <dgm:pt modelId="{F4E4B7E5-5176-4EFB-ADB3-707F3C3A62CD}" type="pres">
      <dgm:prSet presAssocID="{EA9061D6-0D89-46C9-B561-7AE5010CF1A9}" presName="root2" presStyleCnt="0"/>
      <dgm:spPr/>
    </dgm:pt>
    <dgm:pt modelId="{109DF20E-8BA2-4CDE-A347-069504443A12}" type="pres">
      <dgm:prSet presAssocID="{EA9061D6-0D89-46C9-B561-7AE5010CF1A9}" presName="LevelTwoTextNode" presStyleLbl="node3" presStyleIdx="2" presStyleCnt="3" custLinFactNeighborX="-15536" custLinFactNeighborY="9168">
        <dgm:presLayoutVars>
          <dgm:chPref val="3"/>
        </dgm:presLayoutVars>
      </dgm:prSet>
      <dgm:spPr/>
    </dgm:pt>
    <dgm:pt modelId="{BCB4C739-FE45-4D17-8ACB-A969FF432910}" type="pres">
      <dgm:prSet presAssocID="{EA9061D6-0D89-46C9-B561-7AE5010CF1A9}" presName="level3hierChild" presStyleCnt="0"/>
      <dgm:spPr/>
    </dgm:pt>
  </dgm:ptLst>
  <dgm:cxnLst>
    <dgm:cxn modelId="{390ED708-7CC1-4C26-BFF6-CE405F3BFAA0}" srcId="{541E2C61-D41A-496A-B223-6A104A5D042D}" destId="{EE4CE317-6CD2-41F4-A706-DF4423E38261}" srcOrd="1" destOrd="0" parTransId="{970F1F86-0772-41E9-803F-89D7B8834E89}" sibTransId="{035397DC-13DE-4716-977A-2508045EE58E}"/>
    <dgm:cxn modelId="{018A300A-AB9C-4797-B6AA-CD1C477BB210}" srcId="{708240F2-0BD4-4CF2-95B0-D8EE840246C5}" destId="{EA9061D6-0D89-46C9-B561-7AE5010CF1A9}" srcOrd="0" destOrd="0" parTransId="{5CCAC1AF-3B3F-4ECF-B7C9-AA3ACAB44295}" sibTransId="{7010FA2F-85F8-434F-97FA-3FFA480AA1AE}"/>
    <dgm:cxn modelId="{184F030D-2364-4928-9327-FC0F8FD70A3D}" type="presOf" srcId="{541E2C61-D41A-496A-B223-6A104A5D042D}" destId="{4147FB44-19CE-401F-93D0-2B0A2D60F1BC}" srcOrd="0" destOrd="0" presId="urn:microsoft.com/office/officeart/2005/8/layout/hierarchy2"/>
    <dgm:cxn modelId="{2DC34E0F-9B66-4FB0-B7AD-FED867D018F8}" srcId="{61BAF63F-160D-4141-A6FE-D0D343F8B2C0}" destId="{708240F2-0BD4-4CF2-95B0-D8EE840246C5}" srcOrd="1" destOrd="0" parTransId="{52E858CC-8E6C-4263-A427-2AF7598A9222}" sibTransId="{70158B6F-E602-4307-8A24-3AF57786ABFE}"/>
    <dgm:cxn modelId="{1C0DC910-E36F-4188-85FC-D98B96D7B4EB}" type="presOf" srcId="{2D71EFF7-545B-46DC-A339-9BA327CF07B4}" destId="{24471EAE-4591-41A5-BBA9-E546EA31E984}" srcOrd="0" destOrd="0" presId="urn:microsoft.com/office/officeart/2005/8/layout/hierarchy2"/>
    <dgm:cxn modelId="{4D51C321-AA2E-4AB1-8C04-DB93FA978906}" type="presOf" srcId="{2D71EFF7-545B-46DC-A339-9BA327CF07B4}" destId="{1B182661-4F59-4F39-A18A-587D5DA38003}" srcOrd="1" destOrd="0" presId="urn:microsoft.com/office/officeart/2005/8/layout/hierarchy2"/>
    <dgm:cxn modelId="{45F65623-D792-4560-8371-476A40D81686}" type="presOf" srcId="{7C37C6A7-9E1C-44FD-B890-1D5C977163DD}" destId="{BBB40026-6ECE-406B-BD79-270D2FB5D3E4}" srcOrd="0" destOrd="0" presId="urn:microsoft.com/office/officeart/2005/8/layout/hierarchy2"/>
    <dgm:cxn modelId="{F02CCD2B-B040-4287-87D5-EA54AFFB86E2}" srcId="{61BAF63F-160D-4141-A6FE-D0D343F8B2C0}" destId="{541E2C61-D41A-496A-B223-6A104A5D042D}" srcOrd="0" destOrd="0" parTransId="{1706E5FB-31A4-470E-859F-55C9CE2EAE02}" sibTransId="{1D649B9D-EA3E-4F6F-8B18-7EA4E38FD2A9}"/>
    <dgm:cxn modelId="{2154885F-88BB-40B7-9F37-E6EEB591A8AB}" type="presOf" srcId="{1706E5FB-31A4-470E-859F-55C9CE2EAE02}" destId="{B17CE8A4-0F41-4F36-8275-9A1F92DCBE27}" srcOrd="0" destOrd="0" presId="urn:microsoft.com/office/officeart/2005/8/layout/hierarchy2"/>
    <dgm:cxn modelId="{A8731547-695E-42FE-B9C0-C1EF678C7343}" srcId="{B7AC7E70-05A8-4EDA-B6AE-0C095303268F}" destId="{61BAF63F-160D-4141-A6FE-D0D343F8B2C0}" srcOrd="0" destOrd="0" parTransId="{7E6D160A-486A-41FE-B355-374CEA4D1A62}" sibTransId="{0373B173-2614-414A-AD6E-42961849524A}"/>
    <dgm:cxn modelId="{83108367-A290-435B-A180-69C0B2CE324C}" type="presOf" srcId="{52E858CC-8E6C-4263-A427-2AF7598A9222}" destId="{7B23D905-58A8-4458-A08A-759758311B0D}" srcOrd="0" destOrd="0" presId="urn:microsoft.com/office/officeart/2005/8/layout/hierarchy2"/>
    <dgm:cxn modelId="{AC46C768-ED6C-42BA-937E-7104872966A9}" type="presOf" srcId="{B7AC7E70-05A8-4EDA-B6AE-0C095303268F}" destId="{32CF4E1A-9CAB-4A32-B67B-7105F5283826}" srcOrd="0" destOrd="0" presId="urn:microsoft.com/office/officeart/2005/8/layout/hierarchy2"/>
    <dgm:cxn modelId="{40ADBF72-8259-42D4-8CB1-EB5C948FA2DD}" type="presOf" srcId="{52E858CC-8E6C-4263-A427-2AF7598A9222}" destId="{F1223564-FCA1-4577-8717-85391EA2BC2C}" srcOrd="1" destOrd="0" presId="urn:microsoft.com/office/officeart/2005/8/layout/hierarchy2"/>
    <dgm:cxn modelId="{7DBF4459-2C15-4B2A-8056-E4495E965F40}" type="presOf" srcId="{EE4CE317-6CD2-41F4-A706-DF4423E38261}" destId="{5F153831-FB25-4F6A-B208-C079314A7D24}" srcOrd="0" destOrd="0" presId="urn:microsoft.com/office/officeart/2005/8/layout/hierarchy2"/>
    <dgm:cxn modelId="{CA3F1289-16D8-4144-969C-8C7037A26A31}" type="presOf" srcId="{1706E5FB-31A4-470E-859F-55C9CE2EAE02}" destId="{68A2286E-E5BF-4D9D-BB6C-F7480F8E2077}" srcOrd="1" destOrd="0" presId="urn:microsoft.com/office/officeart/2005/8/layout/hierarchy2"/>
    <dgm:cxn modelId="{DA835595-D139-4560-9D05-43278DB20CC5}" type="presOf" srcId="{EA9061D6-0D89-46C9-B561-7AE5010CF1A9}" destId="{109DF20E-8BA2-4CDE-A347-069504443A12}" srcOrd="0" destOrd="0" presId="urn:microsoft.com/office/officeart/2005/8/layout/hierarchy2"/>
    <dgm:cxn modelId="{2B9600B6-F516-44D4-8F61-35D8F498535C}" type="presOf" srcId="{708240F2-0BD4-4CF2-95B0-D8EE840246C5}" destId="{CE5A3D25-C863-43A4-B9DC-BC2D589CC5D2}" srcOrd="0" destOrd="0" presId="urn:microsoft.com/office/officeart/2005/8/layout/hierarchy2"/>
    <dgm:cxn modelId="{EC1BEDC1-8D6C-44CE-9066-23F58F7AA91A}" type="presOf" srcId="{61BAF63F-160D-4141-A6FE-D0D343F8B2C0}" destId="{ACE2500D-1398-4A89-A673-191207DE854A}" srcOrd="0" destOrd="0" presId="urn:microsoft.com/office/officeart/2005/8/layout/hierarchy2"/>
    <dgm:cxn modelId="{52310FCC-B499-4E93-AD25-9F77C43BE775}" type="presOf" srcId="{970F1F86-0772-41E9-803F-89D7B8834E89}" destId="{E4543820-10C9-4C54-AC6B-A365E7EC241D}" srcOrd="0" destOrd="0" presId="urn:microsoft.com/office/officeart/2005/8/layout/hierarchy2"/>
    <dgm:cxn modelId="{93D93ADB-D32C-433F-B713-129CB6BA8251}" type="presOf" srcId="{970F1F86-0772-41E9-803F-89D7B8834E89}" destId="{622D0650-7B23-4A29-A029-0A0EEAF95652}" srcOrd="1" destOrd="0" presId="urn:microsoft.com/office/officeart/2005/8/layout/hierarchy2"/>
    <dgm:cxn modelId="{B8824DDB-1E6B-49E5-BF99-C00913025350}" type="presOf" srcId="{5CCAC1AF-3B3F-4ECF-B7C9-AA3ACAB44295}" destId="{92A32866-F3B6-4AE8-BB6B-B0657C5408CA}" srcOrd="0" destOrd="0" presId="urn:microsoft.com/office/officeart/2005/8/layout/hierarchy2"/>
    <dgm:cxn modelId="{4832D3DB-E92B-43AB-8696-36616B3A635D}" type="presOf" srcId="{5CCAC1AF-3B3F-4ECF-B7C9-AA3ACAB44295}" destId="{251FD003-F485-4BD6-9C04-BB8E9C2DE571}" srcOrd="1" destOrd="0" presId="urn:microsoft.com/office/officeart/2005/8/layout/hierarchy2"/>
    <dgm:cxn modelId="{69C38BFD-8513-47DB-B130-F62FEC4F924A}" srcId="{541E2C61-D41A-496A-B223-6A104A5D042D}" destId="{7C37C6A7-9E1C-44FD-B890-1D5C977163DD}" srcOrd="0" destOrd="0" parTransId="{2D71EFF7-545B-46DC-A339-9BA327CF07B4}" sibTransId="{1C06A9B6-78A8-47BF-B849-A2DAE84FD40D}"/>
    <dgm:cxn modelId="{ACD8E950-8F5C-47E2-B20D-5B6E8F4C3088}" type="presParOf" srcId="{32CF4E1A-9CAB-4A32-B67B-7105F5283826}" destId="{295F6A56-FE0C-4F98-8300-457728D973DF}" srcOrd="0" destOrd="0" presId="urn:microsoft.com/office/officeart/2005/8/layout/hierarchy2"/>
    <dgm:cxn modelId="{C8ABA731-1462-4438-99C1-707F42C557F6}" type="presParOf" srcId="{295F6A56-FE0C-4F98-8300-457728D973DF}" destId="{ACE2500D-1398-4A89-A673-191207DE854A}" srcOrd="0" destOrd="0" presId="urn:microsoft.com/office/officeart/2005/8/layout/hierarchy2"/>
    <dgm:cxn modelId="{F26FE20A-15BA-43A8-ABC3-E4B5CE5A3F86}" type="presParOf" srcId="{295F6A56-FE0C-4F98-8300-457728D973DF}" destId="{328A193D-6921-49B1-950B-A422A1B35A61}" srcOrd="1" destOrd="0" presId="urn:microsoft.com/office/officeart/2005/8/layout/hierarchy2"/>
    <dgm:cxn modelId="{461E733E-30BC-48B3-9EAB-E3DF96018863}" type="presParOf" srcId="{328A193D-6921-49B1-950B-A422A1B35A61}" destId="{B17CE8A4-0F41-4F36-8275-9A1F92DCBE27}" srcOrd="0" destOrd="0" presId="urn:microsoft.com/office/officeart/2005/8/layout/hierarchy2"/>
    <dgm:cxn modelId="{DB474CB1-0930-4A3B-92AE-DAB3ADFF4AA0}" type="presParOf" srcId="{B17CE8A4-0F41-4F36-8275-9A1F92DCBE27}" destId="{68A2286E-E5BF-4D9D-BB6C-F7480F8E2077}" srcOrd="0" destOrd="0" presId="urn:microsoft.com/office/officeart/2005/8/layout/hierarchy2"/>
    <dgm:cxn modelId="{90B6D950-61C9-427E-B7B8-786A7BDF5201}" type="presParOf" srcId="{328A193D-6921-49B1-950B-A422A1B35A61}" destId="{ED523589-87AA-4CC5-B739-4ACD70DDE5EB}" srcOrd="1" destOrd="0" presId="urn:microsoft.com/office/officeart/2005/8/layout/hierarchy2"/>
    <dgm:cxn modelId="{71F3B31C-1612-4E73-A32F-1D53B591B37B}" type="presParOf" srcId="{ED523589-87AA-4CC5-B739-4ACD70DDE5EB}" destId="{4147FB44-19CE-401F-93D0-2B0A2D60F1BC}" srcOrd="0" destOrd="0" presId="urn:microsoft.com/office/officeart/2005/8/layout/hierarchy2"/>
    <dgm:cxn modelId="{AE720DE6-86C0-4026-A320-E1DCFFD482F8}" type="presParOf" srcId="{ED523589-87AA-4CC5-B739-4ACD70DDE5EB}" destId="{1E70F2D9-2FB8-4AD3-B5A8-5C866A02470D}" srcOrd="1" destOrd="0" presId="urn:microsoft.com/office/officeart/2005/8/layout/hierarchy2"/>
    <dgm:cxn modelId="{8EA49BE6-8070-4CC5-86A0-8C809509688C}" type="presParOf" srcId="{1E70F2D9-2FB8-4AD3-B5A8-5C866A02470D}" destId="{24471EAE-4591-41A5-BBA9-E546EA31E984}" srcOrd="0" destOrd="0" presId="urn:microsoft.com/office/officeart/2005/8/layout/hierarchy2"/>
    <dgm:cxn modelId="{E147C850-B501-417B-B5A1-5DEF8E794DF1}" type="presParOf" srcId="{24471EAE-4591-41A5-BBA9-E546EA31E984}" destId="{1B182661-4F59-4F39-A18A-587D5DA38003}" srcOrd="0" destOrd="0" presId="urn:microsoft.com/office/officeart/2005/8/layout/hierarchy2"/>
    <dgm:cxn modelId="{770C0A15-F91F-4B16-A27F-166FCEE75266}" type="presParOf" srcId="{1E70F2D9-2FB8-4AD3-B5A8-5C866A02470D}" destId="{8D36B4FE-C7EC-457F-AB80-9C2C5D8CF9A5}" srcOrd="1" destOrd="0" presId="urn:microsoft.com/office/officeart/2005/8/layout/hierarchy2"/>
    <dgm:cxn modelId="{1086C33A-70C6-466C-B2E3-769B01CDF776}" type="presParOf" srcId="{8D36B4FE-C7EC-457F-AB80-9C2C5D8CF9A5}" destId="{BBB40026-6ECE-406B-BD79-270D2FB5D3E4}" srcOrd="0" destOrd="0" presId="urn:microsoft.com/office/officeart/2005/8/layout/hierarchy2"/>
    <dgm:cxn modelId="{13E24D4C-0CAF-4769-AA3E-8FF0D4B4D283}" type="presParOf" srcId="{8D36B4FE-C7EC-457F-AB80-9C2C5D8CF9A5}" destId="{3F269D6A-84D3-415C-95BC-D0503805AF62}" srcOrd="1" destOrd="0" presId="urn:microsoft.com/office/officeart/2005/8/layout/hierarchy2"/>
    <dgm:cxn modelId="{ED26236F-94DD-4F1F-BC71-17BD3EFD42B1}" type="presParOf" srcId="{1E70F2D9-2FB8-4AD3-B5A8-5C866A02470D}" destId="{E4543820-10C9-4C54-AC6B-A365E7EC241D}" srcOrd="2" destOrd="0" presId="urn:microsoft.com/office/officeart/2005/8/layout/hierarchy2"/>
    <dgm:cxn modelId="{E066C753-9EF5-4600-B857-3A5FFAAD461F}" type="presParOf" srcId="{E4543820-10C9-4C54-AC6B-A365E7EC241D}" destId="{622D0650-7B23-4A29-A029-0A0EEAF95652}" srcOrd="0" destOrd="0" presId="urn:microsoft.com/office/officeart/2005/8/layout/hierarchy2"/>
    <dgm:cxn modelId="{31FB8276-9426-4ECC-B7BF-8FCEAD2E61A3}" type="presParOf" srcId="{1E70F2D9-2FB8-4AD3-B5A8-5C866A02470D}" destId="{09D06B78-2731-4D92-81D7-EEF2A6005536}" srcOrd="3" destOrd="0" presId="urn:microsoft.com/office/officeart/2005/8/layout/hierarchy2"/>
    <dgm:cxn modelId="{5CBEB547-2C66-4AFF-A9AE-FE701DA52B17}" type="presParOf" srcId="{09D06B78-2731-4D92-81D7-EEF2A6005536}" destId="{5F153831-FB25-4F6A-B208-C079314A7D24}" srcOrd="0" destOrd="0" presId="urn:microsoft.com/office/officeart/2005/8/layout/hierarchy2"/>
    <dgm:cxn modelId="{611A26E5-BFC4-4A4E-A58C-DBA2DFC7D9CA}" type="presParOf" srcId="{09D06B78-2731-4D92-81D7-EEF2A6005536}" destId="{51DC3C6C-EF20-42F6-BC4F-783CBC873433}" srcOrd="1" destOrd="0" presId="urn:microsoft.com/office/officeart/2005/8/layout/hierarchy2"/>
    <dgm:cxn modelId="{7A83A3A2-36D0-40A7-97A9-2D2898405A00}" type="presParOf" srcId="{328A193D-6921-49B1-950B-A422A1B35A61}" destId="{7B23D905-58A8-4458-A08A-759758311B0D}" srcOrd="2" destOrd="0" presId="urn:microsoft.com/office/officeart/2005/8/layout/hierarchy2"/>
    <dgm:cxn modelId="{1691D388-289E-47F4-A0EF-AD7F8A152E78}" type="presParOf" srcId="{7B23D905-58A8-4458-A08A-759758311B0D}" destId="{F1223564-FCA1-4577-8717-85391EA2BC2C}" srcOrd="0" destOrd="0" presId="urn:microsoft.com/office/officeart/2005/8/layout/hierarchy2"/>
    <dgm:cxn modelId="{6D21D1EB-0549-41A3-88AC-19820F73D122}" type="presParOf" srcId="{328A193D-6921-49B1-950B-A422A1B35A61}" destId="{FBBB7CBD-3CEA-4A80-B6D4-69F4193126DD}" srcOrd="3" destOrd="0" presId="urn:microsoft.com/office/officeart/2005/8/layout/hierarchy2"/>
    <dgm:cxn modelId="{9EC28EF6-7745-49EA-B0C7-8268F0D53836}" type="presParOf" srcId="{FBBB7CBD-3CEA-4A80-B6D4-69F4193126DD}" destId="{CE5A3D25-C863-43A4-B9DC-BC2D589CC5D2}" srcOrd="0" destOrd="0" presId="urn:microsoft.com/office/officeart/2005/8/layout/hierarchy2"/>
    <dgm:cxn modelId="{E72F8A3B-73B9-4F99-A3B4-C3985434997B}" type="presParOf" srcId="{FBBB7CBD-3CEA-4A80-B6D4-69F4193126DD}" destId="{9B647A2F-6879-4D20-8A9A-3D17A7960296}" srcOrd="1" destOrd="0" presId="urn:microsoft.com/office/officeart/2005/8/layout/hierarchy2"/>
    <dgm:cxn modelId="{A3A416B2-C636-4A7C-8C3B-78DB79F0BC69}" type="presParOf" srcId="{9B647A2F-6879-4D20-8A9A-3D17A7960296}" destId="{92A32866-F3B6-4AE8-BB6B-B0657C5408CA}" srcOrd="0" destOrd="0" presId="urn:microsoft.com/office/officeart/2005/8/layout/hierarchy2"/>
    <dgm:cxn modelId="{BDA89A10-EF96-47DB-AA46-6ED46F97F91E}" type="presParOf" srcId="{92A32866-F3B6-4AE8-BB6B-B0657C5408CA}" destId="{251FD003-F485-4BD6-9C04-BB8E9C2DE571}" srcOrd="0" destOrd="0" presId="urn:microsoft.com/office/officeart/2005/8/layout/hierarchy2"/>
    <dgm:cxn modelId="{09A4F39E-66E0-41C1-A42D-B57BCDBB4C49}" type="presParOf" srcId="{9B647A2F-6879-4D20-8A9A-3D17A7960296}" destId="{F4E4B7E5-5176-4EFB-ADB3-707F3C3A62CD}" srcOrd="1" destOrd="0" presId="urn:microsoft.com/office/officeart/2005/8/layout/hierarchy2"/>
    <dgm:cxn modelId="{4D7301B1-4C00-4C9B-9B22-D10ADBDCDB4B}" type="presParOf" srcId="{F4E4B7E5-5176-4EFB-ADB3-707F3C3A62CD}" destId="{109DF20E-8BA2-4CDE-A347-069504443A12}" srcOrd="0" destOrd="0" presId="urn:microsoft.com/office/officeart/2005/8/layout/hierarchy2"/>
    <dgm:cxn modelId="{5A7AC7FD-2AD9-4739-B720-2858ECEDDD75}" type="presParOf" srcId="{F4E4B7E5-5176-4EFB-ADB3-707F3C3A62CD}" destId="{BCB4C739-FE45-4D17-8ACB-A969FF4329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017C2-F269-437B-9724-3B527878AFE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l-SI"/>
        </a:p>
      </dgm:t>
    </dgm:pt>
    <dgm:pt modelId="{21A85BB6-2F36-4EC8-AC90-461C1C7E309A}">
      <dgm:prSet/>
      <dgm:spPr/>
      <dgm:t>
        <a:bodyPr/>
        <a:lstStyle/>
        <a:p>
          <a:pPr rtl="0"/>
          <a:r>
            <a:rPr lang="sl-SI" dirty="0"/>
            <a:t>Nova vlada (Svet ljudskih komisarjev), vodi jo Lenin.</a:t>
          </a:r>
        </a:p>
      </dgm:t>
    </dgm:pt>
    <dgm:pt modelId="{E7CA8149-6CB4-4353-88DF-2B3AFCBFBE68}" type="parTrans" cxnId="{E8922B7D-095B-4AD3-A39D-EF487317D842}">
      <dgm:prSet/>
      <dgm:spPr/>
      <dgm:t>
        <a:bodyPr/>
        <a:lstStyle/>
        <a:p>
          <a:endParaRPr lang="sl-SI"/>
        </a:p>
      </dgm:t>
    </dgm:pt>
    <dgm:pt modelId="{CE884368-8853-41B0-AA29-0A452D661170}" type="sibTrans" cxnId="{E8922B7D-095B-4AD3-A39D-EF487317D842}">
      <dgm:prSet/>
      <dgm:spPr/>
      <dgm:t>
        <a:bodyPr/>
        <a:lstStyle/>
        <a:p>
          <a:endParaRPr lang="sl-SI"/>
        </a:p>
      </dgm:t>
    </dgm:pt>
    <dgm:pt modelId="{03338EF2-4F62-448B-9304-F79D5242AF69}">
      <dgm:prSet/>
      <dgm:spPr/>
      <dgm:t>
        <a:bodyPr/>
        <a:lstStyle/>
        <a:p>
          <a:pPr rtl="0"/>
          <a:r>
            <a:rPr lang="sl-SI" dirty="0"/>
            <a:t>Boljševiki z različnimi oblikami nasilja skušajo onemočit nasprotnike revolucije.</a:t>
          </a:r>
        </a:p>
      </dgm:t>
    </dgm:pt>
    <dgm:pt modelId="{13D315A4-0B8C-46E3-8303-E526D7BE0F2C}" type="parTrans" cxnId="{D0199B90-DAC9-456A-BD96-E1993BAE6189}">
      <dgm:prSet/>
      <dgm:spPr/>
      <dgm:t>
        <a:bodyPr/>
        <a:lstStyle/>
        <a:p>
          <a:endParaRPr lang="sl-SI"/>
        </a:p>
      </dgm:t>
    </dgm:pt>
    <dgm:pt modelId="{62983F42-1E7F-484B-A749-0A33B4B5C89A}" type="sibTrans" cxnId="{D0199B90-DAC9-456A-BD96-E1993BAE6189}">
      <dgm:prSet/>
      <dgm:spPr/>
      <dgm:t>
        <a:bodyPr/>
        <a:lstStyle/>
        <a:p>
          <a:endParaRPr lang="sl-SI"/>
        </a:p>
      </dgm:t>
    </dgm:pt>
    <dgm:pt modelId="{F3A1754B-C2A7-425E-BAB4-DC89C1565A9F}">
      <dgm:prSet/>
      <dgm:spPr/>
      <dgm:t>
        <a:bodyPr/>
        <a:lstStyle/>
        <a:p>
          <a:pPr rtl="0"/>
          <a:r>
            <a:rPr lang="sl-SI" dirty="0"/>
            <a:t>Izvajanje nacionalizacije in načrtovanje izgradje socialističnega gospodarstva.</a:t>
          </a:r>
        </a:p>
      </dgm:t>
    </dgm:pt>
    <dgm:pt modelId="{FE60A6AC-B98C-4A28-A339-7CE2D6762DD6}" type="parTrans" cxnId="{B0F7FA2E-EBC7-4245-AB4F-491114CEA90C}">
      <dgm:prSet/>
      <dgm:spPr/>
      <dgm:t>
        <a:bodyPr/>
        <a:lstStyle/>
        <a:p>
          <a:endParaRPr lang="sl-SI"/>
        </a:p>
      </dgm:t>
    </dgm:pt>
    <dgm:pt modelId="{4264BB92-DFFF-4BE8-A017-E4C0F9DAB662}" type="sibTrans" cxnId="{B0F7FA2E-EBC7-4245-AB4F-491114CEA90C}">
      <dgm:prSet/>
      <dgm:spPr/>
      <dgm:t>
        <a:bodyPr/>
        <a:lstStyle/>
        <a:p>
          <a:endParaRPr lang="sl-SI"/>
        </a:p>
      </dgm:t>
    </dgm:pt>
    <dgm:pt modelId="{48EDA96F-E6AA-46A9-8F59-46A238ED9B84}">
      <dgm:prSet/>
      <dgm:spPr/>
      <dgm:t>
        <a:bodyPr/>
        <a:lstStyle/>
        <a:p>
          <a:pPr rtl="0"/>
          <a:r>
            <a:rPr lang="sl-SI" dirty="0"/>
            <a:t>Ustanovitev Rdeče armade.</a:t>
          </a:r>
        </a:p>
      </dgm:t>
    </dgm:pt>
    <dgm:pt modelId="{F115BC56-737D-4D6C-B100-4E8DB0C6D102}" type="parTrans" cxnId="{08236952-EDC3-4452-AD8B-A07051D64EE2}">
      <dgm:prSet/>
      <dgm:spPr/>
      <dgm:t>
        <a:bodyPr/>
        <a:lstStyle/>
        <a:p>
          <a:endParaRPr lang="sl-SI"/>
        </a:p>
      </dgm:t>
    </dgm:pt>
    <dgm:pt modelId="{AE26AA82-3F04-4AA9-996C-4E4757D18D08}" type="sibTrans" cxnId="{08236952-EDC3-4452-AD8B-A07051D64EE2}">
      <dgm:prSet/>
      <dgm:spPr/>
      <dgm:t>
        <a:bodyPr/>
        <a:lstStyle/>
        <a:p>
          <a:endParaRPr lang="sl-SI"/>
        </a:p>
      </dgm:t>
    </dgm:pt>
    <dgm:pt modelId="{C608ED56-37CA-464A-91BF-3BBC2D5CE531}">
      <dgm:prSet/>
      <dgm:spPr/>
      <dgm:t>
        <a:bodyPr/>
        <a:lstStyle/>
        <a:p>
          <a:pPr rtl="0"/>
          <a:r>
            <a:rPr lang="sl-SI" dirty="0"/>
            <a:t>Sklenitev premirja v Brest-Litovsku marca-izgubijo pribaltske države, Poljsko in Ukrajino.</a:t>
          </a:r>
        </a:p>
      </dgm:t>
    </dgm:pt>
    <dgm:pt modelId="{0406A35C-A4EE-4EED-A952-DB54A4EB82FF}" type="parTrans" cxnId="{A90C3041-869B-4738-8E4A-AE893DE2F055}">
      <dgm:prSet/>
      <dgm:spPr/>
      <dgm:t>
        <a:bodyPr/>
        <a:lstStyle/>
        <a:p>
          <a:endParaRPr lang="sl-SI"/>
        </a:p>
      </dgm:t>
    </dgm:pt>
    <dgm:pt modelId="{24BD28D5-7E65-4656-95D7-AFD439650C5A}" type="sibTrans" cxnId="{A90C3041-869B-4738-8E4A-AE893DE2F055}">
      <dgm:prSet/>
      <dgm:spPr/>
      <dgm:t>
        <a:bodyPr/>
        <a:lstStyle/>
        <a:p>
          <a:endParaRPr lang="sl-SI"/>
        </a:p>
      </dgm:t>
    </dgm:pt>
    <dgm:pt modelId="{FD3063E2-BABE-48DE-8D33-AB2F9D8077BB}" type="pres">
      <dgm:prSet presAssocID="{E54017C2-F269-437B-9724-3B527878AFE6}" presName="Name0" presStyleCnt="0">
        <dgm:presLayoutVars>
          <dgm:dir/>
          <dgm:resizeHandles val="exact"/>
        </dgm:presLayoutVars>
      </dgm:prSet>
      <dgm:spPr/>
    </dgm:pt>
    <dgm:pt modelId="{EAFEFA13-34F8-4A0B-97D2-39AF1D7949FB}" type="pres">
      <dgm:prSet presAssocID="{E54017C2-F269-437B-9724-3B527878AFE6}" presName="arrow" presStyleLbl="bgShp" presStyleIdx="0" presStyleCnt="1"/>
      <dgm:spPr/>
    </dgm:pt>
    <dgm:pt modelId="{74A4FA92-3FEC-4CD5-88B2-F8CFF5363305}" type="pres">
      <dgm:prSet presAssocID="{E54017C2-F269-437B-9724-3B527878AFE6}" presName="points" presStyleCnt="0"/>
      <dgm:spPr/>
    </dgm:pt>
    <dgm:pt modelId="{E9AEFFB1-107A-4494-8648-D08D5615D37A}" type="pres">
      <dgm:prSet presAssocID="{21A85BB6-2F36-4EC8-AC90-461C1C7E309A}" presName="compositeA" presStyleCnt="0"/>
      <dgm:spPr/>
    </dgm:pt>
    <dgm:pt modelId="{37276227-0EE6-455C-9DA3-8F3136503A05}" type="pres">
      <dgm:prSet presAssocID="{21A85BB6-2F36-4EC8-AC90-461C1C7E309A}" presName="textA" presStyleLbl="revTx" presStyleIdx="0" presStyleCnt="5">
        <dgm:presLayoutVars>
          <dgm:bulletEnabled val="1"/>
        </dgm:presLayoutVars>
      </dgm:prSet>
      <dgm:spPr/>
    </dgm:pt>
    <dgm:pt modelId="{4774C215-05AD-4175-BCFA-2D45588D9E8B}" type="pres">
      <dgm:prSet presAssocID="{21A85BB6-2F36-4EC8-AC90-461C1C7E309A}" presName="circleA" presStyleLbl="node1" presStyleIdx="0" presStyleCnt="5"/>
      <dgm:spPr>
        <a:solidFill>
          <a:schemeClr val="accent2"/>
        </a:solidFill>
      </dgm:spPr>
    </dgm:pt>
    <dgm:pt modelId="{4A3A555D-B8A5-4F37-BD73-C9E556ED0B31}" type="pres">
      <dgm:prSet presAssocID="{21A85BB6-2F36-4EC8-AC90-461C1C7E309A}" presName="spaceA" presStyleCnt="0"/>
      <dgm:spPr/>
    </dgm:pt>
    <dgm:pt modelId="{0834EE91-3A6C-46D2-B281-26E4D9EF9C79}" type="pres">
      <dgm:prSet presAssocID="{CE884368-8853-41B0-AA29-0A452D661170}" presName="space" presStyleCnt="0"/>
      <dgm:spPr/>
    </dgm:pt>
    <dgm:pt modelId="{F20802AD-806E-4842-B061-6243AA9F0DF9}" type="pres">
      <dgm:prSet presAssocID="{03338EF2-4F62-448B-9304-F79D5242AF69}" presName="compositeB" presStyleCnt="0"/>
      <dgm:spPr/>
    </dgm:pt>
    <dgm:pt modelId="{C83D50FE-6F77-47E5-BB4F-69ADC80770A7}" type="pres">
      <dgm:prSet presAssocID="{03338EF2-4F62-448B-9304-F79D5242AF69}" presName="textB" presStyleLbl="revTx" presStyleIdx="1" presStyleCnt="5">
        <dgm:presLayoutVars>
          <dgm:bulletEnabled val="1"/>
        </dgm:presLayoutVars>
      </dgm:prSet>
      <dgm:spPr/>
    </dgm:pt>
    <dgm:pt modelId="{0FFC7FA5-F587-446A-B916-584C7A6D3369}" type="pres">
      <dgm:prSet presAssocID="{03338EF2-4F62-448B-9304-F79D5242AF69}" presName="circleB" presStyleLbl="node1" presStyleIdx="1" presStyleCnt="5"/>
      <dgm:spPr>
        <a:solidFill>
          <a:schemeClr val="accent4"/>
        </a:solidFill>
      </dgm:spPr>
    </dgm:pt>
    <dgm:pt modelId="{976684B0-40C7-4747-BC94-B14BAABCC258}" type="pres">
      <dgm:prSet presAssocID="{03338EF2-4F62-448B-9304-F79D5242AF69}" presName="spaceB" presStyleCnt="0"/>
      <dgm:spPr/>
    </dgm:pt>
    <dgm:pt modelId="{E6A6F732-B2D6-4618-A95E-01E4890343B0}" type="pres">
      <dgm:prSet presAssocID="{62983F42-1E7F-484B-A749-0A33B4B5C89A}" presName="space" presStyleCnt="0"/>
      <dgm:spPr/>
    </dgm:pt>
    <dgm:pt modelId="{15D72D10-5F73-41C2-9E10-97CA99A724A9}" type="pres">
      <dgm:prSet presAssocID="{F3A1754B-C2A7-425E-BAB4-DC89C1565A9F}" presName="compositeA" presStyleCnt="0"/>
      <dgm:spPr/>
    </dgm:pt>
    <dgm:pt modelId="{30E37270-C70D-4421-9F80-DF361E491825}" type="pres">
      <dgm:prSet presAssocID="{F3A1754B-C2A7-425E-BAB4-DC89C1565A9F}" presName="textA" presStyleLbl="revTx" presStyleIdx="2" presStyleCnt="5">
        <dgm:presLayoutVars>
          <dgm:bulletEnabled val="1"/>
        </dgm:presLayoutVars>
      </dgm:prSet>
      <dgm:spPr/>
    </dgm:pt>
    <dgm:pt modelId="{F702A564-061B-4EEA-BEF7-0E2E5F7B8D29}" type="pres">
      <dgm:prSet presAssocID="{F3A1754B-C2A7-425E-BAB4-DC89C1565A9F}" presName="circleA" presStyleLbl="node1" presStyleIdx="2" presStyleCnt="5"/>
      <dgm:spPr>
        <a:solidFill>
          <a:schemeClr val="accent3"/>
        </a:solidFill>
      </dgm:spPr>
    </dgm:pt>
    <dgm:pt modelId="{3ECB12C1-89E4-4107-AFEC-B29EEF35A8DF}" type="pres">
      <dgm:prSet presAssocID="{F3A1754B-C2A7-425E-BAB4-DC89C1565A9F}" presName="spaceA" presStyleCnt="0"/>
      <dgm:spPr/>
    </dgm:pt>
    <dgm:pt modelId="{CC01B346-E5D1-408C-8946-FC641A8CB1F2}" type="pres">
      <dgm:prSet presAssocID="{4264BB92-DFFF-4BE8-A017-E4C0F9DAB662}" presName="space" presStyleCnt="0"/>
      <dgm:spPr/>
    </dgm:pt>
    <dgm:pt modelId="{BFE1A78A-FD15-46AE-A476-FEFBDB2C0C8D}" type="pres">
      <dgm:prSet presAssocID="{48EDA96F-E6AA-46A9-8F59-46A238ED9B84}" presName="compositeB" presStyleCnt="0"/>
      <dgm:spPr/>
    </dgm:pt>
    <dgm:pt modelId="{41395790-272D-488C-BB64-DC717C642B8C}" type="pres">
      <dgm:prSet presAssocID="{48EDA96F-E6AA-46A9-8F59-46A238ED9B84}" presName="textB" presStyleLbl="revTx" presStyleIdx="3" presStyleCnt="5">
        <dgm:presLayoutVars>
          <dgm:bulletEnabled val="1"/>
        </dgm:presLayoutVars>
      </dgm:prSet>
      <dgm:spPr/>
    </dgm:pt>
    <dgm:pt modelId="{ADF05CFB-8875-4819-B5FA-51406EDA0E33}" type="pres">
      <dgm:prSet presAssocID="{48EDA96F-E6AA-46A9-8F59-46A238ED9B84}" presName="circleB" presStyleLbl="node1" presStyleIdx="3" presStyleCnt="5"/>
      <dgm:spPr>
        <a:solidFill>
          <a:schemeClr val="accent5"/>
        </a:solidFill>
      </dgm:spPr>
    </dgm:pt>
    <dgm:pt modelId="{6896D7CE-A9EB-451C-8BE1-7FCEFB788678}" type="pres">
      <dgm:prSet presAssocID="{48EDA96F-E6AA-46A9-8F59-46A238ED9B84}" presName="spaceB" presStyleCnt="0"/>
      <dgm:spPr/>
    </dgm:pt>
    <dgm:pt modelId="{0BEF9804-C496-46A4-869D-D0C9A328F8B7}" type="pres">
      <dgm:prSet presAssocID="{AE26AA82-3F04-4AA9-996C-4E4757D18D08}" presName="space" presStyleCnt="0"/>
      <dgm:spPr/>
    </dgm:pt>
    <dgm:pt modelId="{1C702125-6857-442B-8D67-FB21188CEA9B}" type="pres">
      <dgm:prSet presAssocID="{C608ED56-37CA-464A-91BF-3BBC2D5CE531}" presName="compositeA" presStyleCnt="0"/>
      <dgm:spPr/>
    </dgm:pt>
    <dgm:pt modelId="{81968B1E-B013-4657-9F01-01E40887D29B}" type="pres">
      <dgm:prSet presAssocID="{C608ED56-37CA-464A-91BF-3BBC2D5CE531}" presName="textA" presStyleLbl="revTx" presStyleIdx="4" presStyleCnt="5">
        <dgm:presLayoutVars>
          <dgm:bulletEnabled val="1"/>
        </dgm:presLayoutVars>
      </dgm:prSet>
      <dgm:spPr/>
    </dgm:pt>
    <dgm:pt modelId="{11021204-F4E3-4CBA-A9C5-A9F74DB4F075}" type="pres">
      <dgm:prSet presAssocID="{C608ED56-37CA-464A-91BF-3BBC2D5CE531}" presName="circleA" presStyleLbl="node1" presStyleIdx="4" presStyleCnt="5"/>
      <dgm:spPr/>
    </dgm:pt>
    <dgm:pt modelId="{B1A6DFE4-24E4-4B9C-9B7B-2DFDE5DF85FB}" type="pres">
      <dgm:prSet presAssocID="{C608ED56-37CA-464A-91BF-3BBC2D5CE531}" presName="spaceA" presStyleCnt="0"/>
      <dgm:spPr/>
    </dgm:pt>
  </dgm:ptLst>
  <dgm:cxnLst>
    <dgm:cxn modelId="{91FA3629-19CA-443B-AF30-4EC0E61BFBF5}" type="presOf" srcId="{E54017C2-F269-437B-9724-3B527878AFE6}" destId="{FD3063E2-BABE-48DE-8D33-AB2F9D8077BB}" srcOrd="0" destOrd="0" presId="urn:microsoft.com/office/officeart/2005/8/layout/hProcess11"/>
    <dgm:cxn modelId="{B0F7FA2E-EBC7-4245-AB4F-491114CEA90C}" srcId="{E54017C2-F269-437B-9724-3B527878AFE6}" destId="{F3A1754B-C2A7-425E-BAB4-DC89C1565A9F}" srcOrd="2" destOrd="0" parTransId="{FE60A6AC-B98C-4A28-A339-7CE2D6762DD6}" sibTransId="{4264BB92-DFFF-4BE8-A017-E4C0F9DAB662}"/>
    <dgm:cxn modelId="{0F891B30-54AF-4A16-9E19-5FDA7631AAB5}" type="presOf" srcId="{48EDA96F-E6AA-46A9-8F59-46A238ED9B84}" destId="{41395790-272D-488C-BB64-DC717C642B8C}" srcOrd="0" destOrd="0" presId="urn:microsoft.com/office/officeart/2005/8/layout/hProcess11"/>
    <dgm:cxn modelId="{86C54239-DEE0-4089-A711-F2D5466403EF}" type="presOf" srcId="{03338EF2-4F62-448B-9304-F79D5242AF69}" destId="{C83D50FE-6F77-47E5-BB4F-69ADC80770A7}" srcOrd="0" destOrd="0" presId="urn:microsoft.com/office/officeart/2005/8/layout/hProcess11"/>
    <dgm:cxn modelId="{A90C3041-869B-4738-8E4A-AE893DE2F055}" srcId="{E54017C2-F269-437B-9724-3B527878AFE6}" destId="{C608ED56-37CA-464A-91BF-3BBC2D5CE531}" srcOrd="4" destOrd="0" parTransId="{0406A35C-A4EE-4EED-A952-DB54A4EB82FF}" sibTransId="{24BD28D5-7E65-4656-95D7-AFD439650C5A}"/>
    <dgm:cxn modelId="{08236952-EDC3-4452-AD8B-A07051D64EE2}" srcId="{E54017C2-F269-437B-9724-3B527878AFE6}" destId="{48EDA96F-E6AA-46A9-8F59-46A238ED9B84}" srcOrd="3" destOrd="0" parTransId="{F115BC56-737D-4D6C-B100-4E8DB0C6D102}" sibTransId="{AE26AA82-3F04-4AA9-996C-4E4757D18D08}"/>
    <dgm:cxn modelId="{36D90978-9DA0-4D5C-92C7-7A694D958D4D}" type="presOf" srcId="{F3A1754B-C2A7-425E-BAB4-DC89C1565A9F}" destId="{30E37270-C70D-4421-9F80-DF361E491825}" srcOrd="0" destOrd="0" presId="urn:microsoft.com/office/officeart/2005/8/layout/hProcess11"/>
    <dgm:cxn modelId="{E8922B7D-095B-4AD3-A39D-EF487317D842}" srcId="{E54017C2-F269-437B-9724-3B527878AFE6}" destId="{21A85BB6-2F36-4EC8-AC90-461C1C7E309A}" srcOrd="0" destOrd="0" parTransId="{E7CA8149-6CB4-4353-88DF-2B3AFCBFBE68}" sibTransId="{CE884368-8853-41B0-AA29-0A452D661170}"/>
    <dgm:cxn modelId="{D0199B90-DAC9-456A-BD96-E1993BAE6189}" srcId="{E54017C2-F269-437B-9724-3B527878AFE6}" destId="{03338EF2-4F62-448B-9304-F79D5242AF69}" srcOrd="1" destOrd="0" parTransId="{13D315A4-0B8C-46E3-8303-E526D7BE0F2C}" sibTransId="{62983F42-1E7F-484B-A749-0A33B4B5C89A}"/>
    <dgm:cxn modelId="{BCC08EC4-AC5C-47D8-BC1A-F26AEB418BAA}" type="presOf" srcId="{21A85BB6-2F36-4EC8-AC90-461C1C7E309A}" destId="{37276227-0EE6-455C-9DA3-8F3136503A05}" srcOrd="0" destOrd="0" presId="urn:microsoft.com/office/officeart/2005/8/layout/hProcess11"/>
    <dgm:cxn modelId="{22B8F8D1-B706-4FDA-9CDD-6C5E9DF338D9}" type="presOf" srcId="{C608ED56-37CA-464A-91BF-3BBC2D5CE531}" destId="{81968B1E-B013-4657-9F01-01E40887D29B}" srcOrd="0" destOrd="0" presId="urn:microsoft.com/office/officeart/2005/8/layout/hProcess11"/>
    <dgm:cxn modelId="{770F4B24-356F-44FF-98B7-38B7BED3370C}" type="presParOf" srcId="{FD3063E2-BABE-48DE-8D33-AB2F9D8077BB}" destId="{EAFEFA13-34F8-4A0B-97D2-39AF1D7949FB}" srcOrd="0" destOrd="0" presId="urn:microsoft.com/office/officeart/2005/8/layout/hProcess11"/>
    <dgm:cxn modelId="{CA23599F-D1B8-473E-AAF3-D1856A151C2F}" type="presParOf" srcId="{FD3063E2-BABE-48DE-8D33-AB2F9D8077BB}" destId="{74A4FA92-3FEC-4CD5-88B2-F8CFF5363305}" srcOrd="1" destOrd="0" presId="urn:microsoft.com/office/officeart/2005/8/layout/hProcess11"/>
    <dgm:cxn modelId="{D6FD9846-C846-4805-B047-44F022C95561}" type="presParOf" srcId="{74A4FA92-3FEC-4CD5-88B2-F8CFF5363305}" destId="{E9AEFFB1-107A-4494-8648-D08D5615D37A}" srcOrd="0" destOrd="0" presId="urn:microsoft.com/office/officeart/2005/8/layout/hProcess11"/>
    <dgm:cxn modelId="{74CD904E-20F6-4BB0-A01F-E04F809C83B4}" type="presParOf" srcId="{E9AEFFB1-107A-4494-8648-D08D5615D37A}" destId="{37276227-0EE6-455C-9DA3-8F3136503A05}" srcOrd="0" destOrd="0" presId="urn:microsoft.com/office/officeart/2005/8/layout/hProcess11"/>
    <dgm:cxn modelId="{2098B9FE-FA36-428D-8481-A6ED35BC93FE}" type="presParOf" srcId="{E9AEFFB1-107A-4494-8648-D08D5615D37A}" destId="{4774C215-05AD-4175-BCFA-2D45588D9E8B}" srcOrd="1" destOrd="0" presId="urn:microsoft.com/office/officeart/2005/8/layout/hProcess11"/>
    <dgm:cxn modelId="{A938C83D-D5CA-40FC-A82E-5A14E1BAD6FD}" type="presParOf" srcId="{E9AEFFB1-107A-4494-8648-D08D5615D37A}" destId="{4A3A555D-B8A5-4F37-BD73-C9E556ED0B31}" srcOrd="2" destOrd="0" presId="urn:microsoft.com/office/officeart/2005/8/layout/hProcess11"/>
    <dgm:cxn modelId="{466CEA6B-26C3-4136-9811-F51B10A565C7}" type="presParOf" srcId="{74A4FA92-3FEC-4CD5-88B2-F8CFF5363305}" destId="{0834EE91-3A6C-46D2-B281-26E4D9EF9C79}" srcOrd="1" destOrd="0" presId="urn:microsoft.com/office/officeart/2005/8/layout/hProcess11"/>
    <dgm:cxn modelId="{8FB0820E-1CA0-419F-882A-7A524799B53C}" type="presParOf" srcId="{74A4FA92-3FEC-4CD5-88B2-F8CFF5363305}" destId="{F20802AD-806E-4842-B061-6243AA9F0DF9}" srcOrd="2" destOrd="0" presId="urn:microsoft.com/office/officeart/2005/8/layout/hProcess11"/>
    <dgm:cxn modelId="{0FAE9419-9DEB-4454-8D49-F7E7B6F709CD}" type="presParOf" srcId="{F20802AD-806E-4842-B061-6243AA9F0DF9}" destId="{C83D50FE-6F77-47E5-BB4F-69ADC80770A7}" srcOrd="0" destOrd="0" presId="urn:microsoft.com/office/officeart/2005/8/layout/hProcess11"/>
    <dgm:cxn modelId="{863661AB-CA69-4A6F-8CA0-E6AFA5F8F4DF}" type="presParOf" srcId="{F20802AD-806E-4842-B061-6243AA9F0DF9}" destId="{0FFC7FA5-F587-446A-B916-584C7A6D3369}" srcOrd="1" destOrd="0" presId="urn:microsoft.com/office/officeart/2005/8/layout/hProcess11"/>
    <dgm:cxn modelId="{30387E8C-5B7D-436E-9584-596F88246D8A}" type="presParOf" srcId="{F20802AD-806E-4842-B061-6243AA9F0DF9}" destId="{976684B0-40C7-4747-BC94-B14BAABCC258}" srcOrd="2" destOrd="0" presId="urn:microsoft.com/office/officeart/2005/8/layout/hProcess11"/>
    <dgm:cxn modelId="{79A455C4-B479-4306-B332-4938A540A6B3}" type="presParOf" srcId="{74A4FA92-3FEC-4CD5-88B2-F8CFF5363305}" destId="{E6A6F732-B2D6-4618-A95E-01E4890343B0}" srcOrd="3" destOrd="0" presId="urn:microsoft.com/office/officeart/2005/8/layout/hProcess11"/>
    <dgm:cxn modelId="{0F426936-A3E7-480D-842A-F73BF4B30867}" type="presParOf" srcId="{74A4FA92-3FEC-4CD5-88B2-F8CFF5363305}" destId="{15D72D10-5F73-41C2-9E10-97CA99A724A9}" srcOrd="4" destOrd="0" presId="urn:microsoft.com/office/officeart/2005/8/layout/hProcess11"/>
    <dgm:cxn modelId="{CB1B06BD-F07A-4571-B7C1-BC21E73CDE1D}" type="presParOf" srcId="{15D72D10-5F73-41C2-9E10-97CA99A724A9}" destId="{30E37270-C70D-4421-9F80-DF361E491825}" srcOrd="0" destOrd="0" presId="urn:microsoft.com/office/officeart/2005/8/layout/hProcess11"/>
    <dgm:cxn modelId="{8E17F44C-D5DF-4B6B-A6E9-E9F5B49DE22A}" type="presParOf" srcId="{15D72D10-5F73-41C2-9E10-97CA99A724A9}" destId="{F702A564-061B-4EEA-BEF7-0E2E5F7B8D29}" srcOrd="1" destOrd="0" presId="urn:microsoft.com/office/officeart/2005/8/layout/hProcess11"/>
    <dgm:cxn modelId="{31CEA511-22B2-40BA-9D2A-048BE73E1EF4}" type="presParOf" srcId="{15D72D10-5F73-41C2-9E10-97CA99A724A9}" destId="{3ECB12C1-89E4-4107-AFEC-B29EEF35A8DF}" srcOrd="2" destOrd="0" presId="urn:microsoft.com/office/officeart/2005/8/layout/hProcess11"/>
    <dgm:cxn modelId="{DFF900E6-6611-404C-B13D-7ABA48F8029F}" type="presParOf" srcId="{74A4FA92-3FEC-4CD5-88B2-F8CFF5363305}" destId="{CC01B346-E5D1-408C-8946-FC641A8CB1F2}" srcOrd="5" destOrd="0" presId="urn:microsoft.com/office/officeart/2005/8/layout/hProcess11"/>
    <dgm:cxn modelId="{EA1DAD1E-AF6B-496F-B548-B1CA6F39B987}" type="presParOf" srcId="{74A4FA92-3FEC-4CD5-88B2-F8CFF5363305}" destId="{BFE1A78A-FD15-46AE-A476-FEFBDB2C0C8D}" srcOrd="6" destOrd="0" presId="urn:microsoft.com/office/officeart/2005/8/layout/hProcess11"/>
    <dgm:cxn modelId="{F03A5138-D480-4F68-97C1-0FBB3ED22A35}" type="presParOf" srcId="{BFE1A78A-FD15-46AE-A476-FEFBDB2C0C8D}" destId="{41395790-272D-488C-BB64-DC717C642B8C}" srcOrd="0" destOrd="0" presId="urn:microsoft.com/office/officeart/2005/8/layout/hProcess11"/>
    <dgm:cxn modelId="{54C2677F-B629-4FD8-B2C9-531954D7C22D}" type="presParOf" srcId="{BFE1A78A-FD15-46AE-A476-FEFBDB2C0C8D}" destId="{ADF05CFB-8875-4819-B5FA-51406EDA0E33}" srcOrd="1" destOrd="0" presId="urn:microsoft.com/office/officeart/2005/8/layout/hProcess11"/>
    <dgm:cxn modelId="{2385DCC4-39B0-4B28-9933-B0BB4DDDCBB7}" type="presParOf" srcId="{BFE1A78A-FD15-46AE-A476-FEFBDB2C0C8D}" destId="{6896D7CE-A9EB-451C-8BE1-7FCEFB788678}" srcOrd="2" destOrd="0" presId="urn:microsoft.com/office/officeart/2005/8/layout/hProcess11"/>
    <dgm:cxn modelId="{17E8F77A-0F38-49A1-885C-57584BAC2FE5}" type="presParOf" srcId="{74A4FA92-3FEC-4CD5-88B2-F8CFF5363305}" destId="{0BEF9804-C496-46A4-869D-D0C9A328F8B7}" srcOrd="7" destOrd="0" presId="urn:microsoft.com/office/officeart/2005/8/layout/hProcess11"/>
    <dgm:cxn modelId="{AB682D0A-8448-47C2-B53B-A88F0247059E}" type="presParOf" srcId="{74A4FA92-3FEC-4CD5-88B2-F8CFF5363305}" destId="{1C702125-6857-442B-8D67-FB21188CEA9B}" srcOrd="8" destOrd="0" presId="urn:microsoft.com/office/officeart/2005/8/layout/hProcess11"/>
    <dgm:cxn modelId="{8C3F1FE9-4D16-41B7-9DA5-CFBA37B70447}" type="presParOf" srcId="{1C702125-6857-442B-8D67-FB21188CEA9B}" destId="{81968B1E-B013-4657-9F01-01E40887D29B}" srcOrd="0" destOrd="0" presId="urn:microsoft.com/office/officeart/2005/8/layout/hProcess11"/>
    <dgm:cxn modelId="{FA4FB4C5-E8D2-4F11-AD53-A2557AABEC81}" type="presParOf" srcId="{1C702125-6857-442B-8D67-FB21188CEA9B}" destId="{11021204-F4E3-4CBA-A9C5-A9F74DB4F075}" srcOrd="1" destOrd="0" presId="urn:microsoft.com/office/officeart/2005/8/layout/hProcess11"/>
    <dgm:cxn modelId="{1120CB71-4621-4B88-B293-03F816A02FB6}" type="presParOf" srcId="{1C702125-6857-442B-8D67-FB21188CEA9B}" destId="{B1A6DFE4-24E4-4B9C-9B7B-2DFDE5DF85F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2500D-1398-4A89-A673-191207DE854A}">
      <dsp:nvSpPr>
        <dsp:cNvPr id="0" name=""/>
        <dsp:cNvSpPr/>
      </dsp:nvSpPr>
      <dsp:spPr>
        <a:xfrm>
          <a:off x="315881" y="2043110"/>
          <a:ext cx="2144724" cy="107236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ctr" rotWithShape="0">
            <a:srgbClr val="000000">
              <a:alpha val="43137"/>
            </a:srgbClr>
          </a:outerShdw>
        </a:effectLst>
        <a:scene3d>
          <a:camera prst="orthographicFront">
            <a:rot lat="0" lon="1800000" rev="0"/>
          </a:camera>
          <a:lightRig rig="threePt" dir="t"/>
        </a:scene3d>
        <a:sp3d extrusionH="76200">
          <a:bevelT w="12700"/>
          <a:extrusionClr>
            <a:schemeClr val="bg1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Kongres sovjetov</a:t>
          </a:r>
        </a:p>
      </dsp:txBody>
      <dsp:txXfrm>
        <a:off x="347289" y="2074518"/>
        <a:ext cx="2081908" cy="1009546"/>
      </dsp:txXfrm>
    </dsp:sp>
    <dsp:sp modelId="{B17CE8A4-0F41-4F36-8275-9A1F92DCBE27}">
      <dsp:nvSpPr>
        <dsp:cNvPr id="0" name=""/>
        <dsp:cNvSpPr/>
      </dsp:nvSpPr>
      <dsp:spPr>
        <a:xfrm rot="17587357">
          <a:off x="2130390" y="2057760"/>
          <a:ext cx="108748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087489" y="21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46948" y="2052040"/>
        <a:ext cx="54374" cy="54374"/>
      </dsp:txXfrm>
    </dsp:sp>
    <dsp:sp modelId="{4147FB44-19CE-401F-93D0-2B0A2D60F1BC}">
      <dsp:nvSpPr>
        <dsp:cNvPr id="0" name=""/>
        <dsp:cNvSpPr/>
      </dsp:nvSpPr>
      <dsp:spPr>
        <a:xfrm>
          <a:off x="2887664" y="1042982"/>
          <a:ext cx="2144724" cy="107236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ctr" rotWithShape="0">
            <a:srgbClr val="000000">
              <a:alpha val="43137"/>
            </a:srgbClr>
          </a:outerShdw>
        </a:effectLst>
        <a:scene3d>
          <a:camera prst="orthographicFront">
            <a:rot lat="0" lon="1800000" rev="0"/>
          </a:camera>
          <a:lightRig rig="threePt" dir="t"/>
        </a:scene3d>
        <a:sp3d extrusionH="76200">
          <a:bevelT w="12700"/>
          <a:bevelB w="0" h="0"/>
          <a:contourClr>
            <a:srgbClr val="C000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Dekret o zemlji</a:t>
          </a:r>
        </a:p>
      </dsp:txBody>
      <dsp:txXfrm>
        <a:off x="2919072" y="1074390"/>
        <a:ext cx="2081908" cy="1009546"/>
      </dsp:txXfrm>
    </dsp:sp>
    <dsp:sp modelId="{24471EAE-4591-41A5-BBA9-E546EA31E984}">
      <dsp:nvSpPr>
        <dsp:cNvPr id="0" name=""/>
        <dsp:cNvSpPr/>
      </dsp:nvSpPr>
      <dsp:spPr>
        <a:xfrm rot="19795198">
          <a:off x="4956551" y="1275456"/>
          <a:ext cx="1126237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126237" y="21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491514" y="1268767"/>
        <a:ext cx="56311" cy="56311"/>
      </dsp:txXfrm>
    </dsp:sp>
    <dsp:sp modelId="{BBB40026-6ECE-406B-BD79-270D2FB5D3E4}">
      <dsp:nvSpPr>
        <dsp:cNvPr id="0" name=""/>
        <dsp:cNvSpPr/>
      </dsp:nvSpPr>
      <dsp:spPr>
        <a:xfrm>
          <a:off x="6006952" y="478501"/>
          <a:ext cx="2144724" cy="1072362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  <a:sp3d extrusionH="762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Odpravi zemljiško lastnino  brez nadomestila</a:t>
          </a:r>
        </a:p>
      </dsp:txBody>
      <dsp:txXfrm>
        <a:off x="6038360" y="509909"/>
        <a:ext cx="2081908" cy="1009546"/>
      </dsp:txXfrm>
    </dsp:sp>
    <dsp:sp modelId="{E4543820-10C9-4C54-AC6B-A365E7EC241D}">
      <dsp:nvSpPr>
        <dsp:cNvPr id="0" name=""/>
        <dsp:cNvSpPr/>
      </dsp:nvSpPr>
      <dsp:spPr>
        <a:xfrm rot="2067453">
          <a:off x="4928701" y="1892064"/>
          <a:ext cx="118193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181939" y="21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490122" y="1883983"/>
        <a:ext cx="59096" cy="59096"/>
      </dsp:txXfrm>
    </dsp:sp>
    <dsp:sp modelId="{5F153831-FB25-4F6A-B208-C079314A7D24}">
      <dsp:nvSpPr>
        <dsp:cNvPr id="0" name=""/>
        <dsp:cNvSpPr/>
      </dsp:nvSpPr>
      <dsp:spPr>
        <a:xfrm>
          <a:off x="6006952" y="1711718"/>
          <a:ext cx="2144724" cy="1072362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  <a:sp3d extrusionH="762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Ukini pravico do zasebne zemlje</a:t>
          </a:r>
        </a:p>
      </dsp:txBody>
      <dsp:txXfrm>
        <a:off x="6038360" y="1743126"/>
        <a:ext cx="2081908" cy="1009546"/>
      </dsp:txXfrm>
    </dsp:sp>
    <dsp:sp modelId="{7B23D905-58A8-4458-A08A-759758311B0D}">
      <dsp:nvSpPr>
        <dsp:cNvPr id="0" name=""/>
        <dsp:cNvSpPr/>
      </dsp:nvSpPr>
      <dsp:spPr>
        <a:xfrm rot="4225576">
          <a:off x="2107675" y="3057894"/>
          <a:ext cx="1061480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061480" y="2146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11878" y="3052824"/>
        <a:ext cx="53074" cy="53074"/>
      </dsp:txXfrm>
    </dsp:sp>
    <dsp:sp modelId="{CE5A3D25-C863-43A4-B9DC-BC2D589CC5D2}">
      <dsp:nvSpPr>
        <dsp:cNvPr id="0" name=""/>
        <dsp:cNvSpPr/>
      </dsp:nvSpPr>
      <dsp:spPr>
        <a:xfrm>
          <a:off x="2816223" y="3043249"/>
          <a:ext cx="2144724" cy="107236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algn="ctr" rotWithShape="0">
            <a:srgbClr val="000000">
              <a:alpha val="43137"/>
            </a:srgbClr>
          </a:outerShdw>
        </a:effectLst>
        <a:scene3d>
          <a:camera prst="orthographicFront">
            <a:rot lat="0" lon="1800000" rev="0"/>
          </a:camera>
          <a:lightRig rig="threePt" dir="t"/>
        </a:scene3d>
        <a:sp3d extrusionH="76200" prstMaterial="plastic">
          <a:bevelT w="12700"/>
          <a:bevelB w="0" h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Dekret o miru</a:t>
          </a:r>
        </a:p>
      </dsp:txBody>
      <dsp:txXfrm>
        <a:off x="2847631" y="3074657"/>
        <a:ext cx="2081908" cy="1009546"/>
      </dsp:txXfrm>
    </dsp:sp>
    <dsp:sp modelId="{92A32866-F3B6-4AE8-BB6B-B0657C5408CA}">
      <dsp:nvSpPr>
        <dsp:cNvPr id="0" name=""/>
        <dsp:cNvSpPr/>
      </dsp:nvSpPr>
      <dsp:spPr>
        <a:xfrm>
          <a:off x="4960948" y="3557963"/>
          <a:ext cx="71279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712799" y="21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299528" y="3561611"/>
        <a:ext cx="35639" cy="35639"/>
      </dsp:txXfrm>
    </dsp:sp>
    <dsp:sp modelId="{109DF20E-8BA2-4CDE-A347-069504443A12}">
      <dsp:nvSpPr>
        <dsp:cNvPr id="0" name=""/>
        <dsp:cNvSpPr/>
      </dsp:nvSpPr>
      <dsp:spPr>
        <a:xfrm>
          <a:off x="5673747" y="3043249"/>
          <a:ext cx="2144724" cy="1072362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1800000" rev="0"/>
          </a:camera>
          <a:lightRig rig="threePt" dir="t"/>
        </a:scene3d>
        <a:sp3d extrusionH="762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Začetek takojšnjih pogovorov o demokratičnem miru</a:t>
          </a:r>
        </a:p>
      </dsp:txBody>
      <dsp:txXfrm>
        <a:off x="5705155" y="3074657"/>
        <a:ext cx="2081908" cy="100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EFA13-34F8-4A0B-97D2-39AF1D7949FB}">
      <dsp:nvSpPr>
        <dsp:cNvPr id="0" name=""/>
        <dsp:cNvSpPr/>
      </dsp:nvSpPr>
      <dsp:spPr>
        <a:xfrm>
          <a:off x="0" y="1348740"/>
          <a:ext cx="8153400" cy="17983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76227-0EE6-455C-9DA3-8F3136503A05}">
      <dsp:nvSpPr>
        <dsp:cNvPr id="0" name=""/>
        <dsp:cNvSpPr/>
      </dsp:nvSpPr>
      <dsp:spPr>
        <a:xfrm>
          <a:off x="3224" y="0"/>
          <a:ext cx="1409925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Nova vlada (Svet ljudskih komisarjev), vodi jo Lenin.</a:t>
          </a:r>
        </a:p>
      </dsp:txBody>
      <dsp:txXfrm>
        <a:off x="3224" y="0"/>
        <a:ext cx="1409925" cy="1798320"/>
      </dsp:txXfrm>
    </dsp:sp>
    <dsp:sp modelId="{4774C215-05AD-4175-BCFA-2D45588D9E8B}">
      <dsp:nvSpPr>
        <dsp:cNvPr id="0" name=""/>
        <dsp:cNvSpPr/>
      </dsp:nvSpPr>
      <dsp:spPr>
        <a:xfrm>
          <a:off x="483397" y="2023110"/>
          <a:ext cx="449580" cy="449580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D50FE-6F77-47E5-BB4F-69ADC80770A7}">
      <dsp:nvSpPr>
        <dsp:cNvPr id="0" name=""/>
        <dsp:cNvSpPr/>
      </dsp:nvSpPr>
      <dsp:spPr>
        <a:xfrm>
          <a:off x="1483646" y="2697480"/>
          <a:ext cx="1409925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Boljševiki z različnimi oblikami nasilja skušajo onemočit nasprotnike revolucije.</a:t>
          </a:r>
        </a:p>
      </dsp:txBody>
      <dsp:txXfrm>
        <a:off x="1483646" y="2697480"/>
        <a:ext cx="1409925" cy="1798320"/>
      </dsp:txXfrm>
    </dsp:sp>
    <dsp:sp modelId="{0FFC7FA5-F587-446A-B916-584C7A6D3369}">
      <dsp:nvSpPr>
        <dsp:cNvPr id="0" name=""/>
        <dsp:cNvSpPr/>
      </dsp:nvSpPr>
      <dsp:spPr>
        <a:xfrm>
          <a:off x="1963818" y="2023110"/>
          <a:ext cx="449580" cy="449580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37270-C70D-4421-9F80-DF361E491825}">
      <dsp:nvSpPr>
        <dsp:cNvPr id="0" name=""/>
        <dsp:cNvSpPr/>
      </dsp:nvSpPr>
      <dsp:spPr>
        <a:xfrm>
          <a:off x="2964067" y="0"/>
          <a:ext cx="1409925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Izvajanje nacionalizacije in načrtovanje izgradje socialističnega gospodarstva.</a:t>
          </a:r>
        </a:p>
      </dsp:txBody>
      <dsp:txXfrm>
        <a:off x="2964067" y="0"/>
        <a:ext cx="1409925" cy="1798320"/>
      </dsp:txXfrm>
    </dsp:sp>
    <dsp:sp modelId="{F702A564-061B-4EEA-BEF7-0E2E5F7B8D29}">
      <dsp:nvSpPr>
        <dsp:cNvPr id="0" name=""/>
        <dsp:cNvSpPr/>
      </dsp:nvSpPr>
      <dsp:spPr>
        <a:xfrm>
          <a:off x="3444239" y="2023110"/>
          <a:ext cx="449580" cy="449580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95790-272D-488C-BB64-DC717C642B8C}">
      <dsp:nvSpPr>
        <dsp:cNvPr id="0" name=""/>
        <dsp:cNvSpPr/>
      </dsp:nvSpPr>
      <dsp:spPr>
        <a:xfrm>
          <a:off x="4444488" y="2697480"/>
          <a:ext cx="1409925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Ustanovitev Rdeče armade.</a:t>
          </a:r>
        </a:p>
      </dsp:txBody>
      <dsp:txXfrm>
        <a:off x="4444488" y="2697480"/>
        <a:ext cx="1409925" cy="1798320"/>
      </dsp:txXfrm>
    </dsp:sp>
    <dsp:sp modelId="{ADF05CFB-8875-4819-B5FA-51406EDA0E33}">
      <dsp:nvSpPr>
        <dsp:cNvPr id="0" name=""/>
        <dsp:cNvSpPr/>
      </dsp:nvSpPr>
      <dsp:spPr>
        <a:xfrm>
          <a:off x="4924661" y="2023110"/>
          <a:ext cx="449580" cy="449580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68B1E-B013-4657-9F01-01E40887D29B}">
      <dsp:nvSpPr>
        <dsp:cNvPr id="0" name=""/>
        <dsp:cNvSpPr/>
      </dsp:nvSpPr>
      <dsp:spPr>
        <a:xfrm>
          <a:off x="5924910" y="0"/>
          <a:ext cx="1409925" cy="179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Sklenitev premirja v Brest-Litovsku marca-izgubijo pribaltske države, Poljsko in Ukrajino.</a:t>
          </a:r>
        </a:p>
      </dsp:txBody>
      <dsp:txXfrm>
        <a:off x="5924910" y="0"/>
        <a:ext cx="1409925" cy="1798320"/>
      </dsp:txXfrm>
    </dsp:sp>
    <dsp:sp modelId="{11021204-F4E3-4CBA-A9C5-A9F74DB4F075}">
      <dsp:nvSpPr>
        <dsp:cNvPr id="0" name=""/>
        <dsp:cNvSpPr/>
      </dsp:nvSpPr>
      <dsp:spPr>
        <a:xfrm>
          <a:off x="6405082" y="2023110"/>
          <a:ext cx="449580" cy="44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AF2985-52C0-411E-990E-E92A8F761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25AB8-BFBC-4587-9938-3C505A1E9F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6EED4B-AADB-4BE2-AAE8-BAF5C25E99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DA3B7B-6034-4D4F-91B4-04D510C3AB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4510047-0C37-48B1-9C3D-3AA3506B5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954D8-863C-4955-9832-201ED962D5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05E9A-61B7-41DC-8F57-0A165EEC3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D6B576D-F994-42B5-A8EB-323573EE682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418D13D-B36D-4F06-A787-467B729846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FE7A9D7-9E18-41C7-B56B-13F439DD0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BFDF5A7-9A4D-43BF-9D85-4DCF799D7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fld id="{C38B4467-B31A-4412-AAF0-CCD4D2D30E53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EEB7F-FF81-4B79-B583-1C2C2B2A6454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A8465-F09A-484B-9B2B-1B8EA96A494C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DAFB1-0B1F-4157-A1BE-64D9B262866E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FA34CDE9-9845-43C5-93FF-30E0C636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E40FB2-F921-4393-B804-524BF9D6E90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B60026C-7129-4B6A-88C4-EA2F03CB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930E7D2E-DBA1-474B-B067-CA46A2BF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2CA11-6B24-4718-9294-171E603FE5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5997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0A23F41-C497-4F62-9B83-13FF9F2E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1EB7-B03C-4E78-96E5-7F5BD59B162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EC2460-E2EB-444F-A6D7-B4B865B0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BF95FEA-D987-4CFE-A99F-55E13DE1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4FD9-939F-4836-8890-1B4D709B45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904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ABBD8-2742-4A79-BCF3-53E56B22D43B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9B7E6-A1EF-4C66-8BA1-211C14F8E6AB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85266-6D7D-4A4A-B70A-5A1BE97215DF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E748E2-A6E8-4E1A-BF72-C13522E7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6C2B-7829-4B95-AD96-1191E15FDB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2D7E59-68E5-4A94-8766-B2D8B332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9396CF-3E43-4AD4-90C0-16FA6312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752DEF5-CCBB-4220-B3E6-2377A708FB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710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171AF9A-26D6-4AD9-8AF9-BCB013BB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3B34-B827-4915-9787-ED2E2E5009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3DF3CBD-95E8-4CE4-91A1-EDF20304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A936414-FE9E-4651-9962-AC491430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56D-AEA3-46EA-ABAD-F1868675E7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33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61D69-34CA-4B1A-A47B-F38A3BE5F5E0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7377E-96E2-480A-9DBA-5FF53FDF4C48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B0811-2E45-4A1D-9BD6-1C4471B4BFA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628A72AD-C3FE-440D-BEF6-1C0FC53D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78AA-5055-4200-8DA6-BFA116B1548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9690AE4C-F3AD-4242-BC63-E544FE2BB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5D0EB4CB-5BAB-4CC8-A0A6-BB6CF60517D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FD1B8EEA-4319-4E1D-9348-4DA55612F4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1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A75E1FA4-CD9D-4ABA-A1EB-182F4553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3F9CC7-EB5C-476D-8116-BAAAA8B0398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335614F-49C1-4AFB-991C-CF20709AE1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4BF06-8CF1-4A0F-89EA-90EC491AC7C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545A437A-E43E-4B09-8E3B-D0E7C40E0C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60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DD31083-83B5-4D24-A343-75F7DFAB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E8E693-4350-4B4E-A20F-E1D7F0A45D2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D3A1AC7F-16C6-423C-817C-10437902B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8D9F09-ED60-4F03-8339-3A9B62B58F2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381AD3D-8F08-4F95-9C71-2152B32097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03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6C1475A-50E4-4C78-932F-5029C395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9C72-5066-426F-8EAF-947D31D084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3642A79-B5EE-4E2F-8DE2-3A41D92A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C3496A48-07B4-42DD-8CBF-0D072802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811D-CF24-495B-94B0-5563FFE0D7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270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D18A2-22C4-47B7-BB75-15BB3B1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6669-5E8A-4B68-9984-6B22ACC7E7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0FACD-6499-47A4-8633-CF52812D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45E69-50AC-422A-BA73-24A3E915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AC991F-1597-4BCB-8D31-381F84FEFD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176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930304C-0373-4889-AB07-919EC3F9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9283-315F-41C3-A9D5-13A27E31E0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42028AB-7FC7-4673-A180-B725FB0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65CB646-80DF-456E-BCF6-2573094B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6A5E-F238-4524-9927-9603E759DB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978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021EC9-2F43-4173-BAA1-B8C6E4D3B375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037E5-4BDA-4EC6-97A4-B23230EC2FB2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17E2C-DE3C-4467-B244-7F2027501ACC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52157-88C1-4D24-92FD-C2F7773D605E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0858FC9-451C-4120-89FF-5B91D6F5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B1F1F8-A090-42C2-BB3D-E793751737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E1CE919D-16E2-4944-8EA5-BE1BA9399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18DB4199-FFDE-4770-A2A6-32CDE72C945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E5BA2D67-B017-4898-B013-D88C12DEAE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74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15736F73-54B0-4660-8007-013BCDDAD5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3355D307-DC6A-424F-B6D3-D5E42C970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04201B1-2AEA-4BD7-9F97-978F11497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BF630-4097-46EB-90A5-192628B39F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EE52A-D1EF-48E0-9AE9-48CD33140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2FCF-867F-430C-B383-188EB58FFAA0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1D0D69-3A0F-436D-8AD4-312868489B5C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EB34CC-D5BF-4106-8322-0FC411F251C0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2582F6F-7883-4A3E-B80D-0EFB7B2C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70DD0C8C-FDCB-42AB-9D88-B5C974A18E9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0" r:id="rId6"/>
    <p:sldLayoutId id="2147483687" r:id="rId7"/>
    <p:sldLayoutId id="2147483681" r:id="rId8"/>
    <p:sldLayoutId id="2147483688" r:id="rId9"/>
    <p:sldLayoutId id="2147483682" r:id="rId10"/>
    <p:sldLayoutId id="21474836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617D-7814-41F4-928C-BAB1F7F4C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Februarska in oktobrska revolucija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DCB4F-0472-427B-BC96-6A79C76846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526B8942-1695-4257-A33B-D319D3D7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Ozadje</a:t>
            </a:r>
          </a:p>
        </p:txBody>
      </p:sp>
      <p:sp>
        <p:nvSpPr>
          <p:cNvPr id="18435" name="Text Placeholder 6">
            <a:extLst>
              <a:ext uri="{FF2B5EF4-FFF2-40B4-BE49-F238E27FC236}">
                <a16:creationId xmlns:a16="http://schemas.microsoft.com/office/drawing/2014/main" id="{F54B7D30-3B21-4CD9-AAAD-4FB15ECD15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ln>
            <a:headEnd/>
            <a:tailEnd/>
          </a:ln>
        </p:spPr>
        <p:txBody>
          <a:bodyPr/>
          <a:lstStyle/>
          <a:p>
            <a:endParaRPr lang="sl-SI" altLang="sl-SI">
              <a:solidFill>
                <a:srgbClr val="FFFFFF"/>
              </a:solidFill>
            </a:endParaRPr>
          </a:p>
        </p:txBody>
      </p:sp>
      <p:sp>
        <p:nvSpPr>
          <p:cNvPr id="18436" name="Content Placeholder 5">
            <a:extLst>
              <a:ext uri="{FF2B5EF4-FFF2-40B4-BE49-F238E27FC236}">
                <a16:creationId xmlns:a16="http://schemas.microsoft.com/office/drawing/2014/main" id="{BCEB9C2B-110B-4C7D-9B33-0DFA1A1589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Poleti se poslabšajo socialne razmere.</a:t>
            </a:r>
          </a:p>
          <a:p>
            <a:r>
              <a:rPr lang="sl-SI" altLang="sl-SI"/>
              <a:t>Ni dela; zapiranje tovarn.</a:t>
            </a:r>
          </a:p>
          <a:p>
            <a:r>
              <a:rPr lang="sl-SI" altLang="sl-SI"/>
              <a:t>Zaostrovanje razmer v vojski (neuspešna ruska junijska ofenziva-60 000 padlih).</a:t>
            </a:r>
          </a:p>
          <a:p>
            <a:r>
              <a:rPr lang="sl-SI" altLang="sl-SI"/>
              <a:t>Vojaške oblasti uvedejo smrtne kazni in preganjanjo boljševike po četah.</a:t>
            </a:r>
          </a:p>
          <a:p>
            <a:r>
              <a:rPr lang="sl-SI" altLang="sl-SI"/>
              <a:t>Prepovedano je širjenje tiska.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42FF80A9-2DE0-4744-8E6E-806EB7B9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Vrnitev Lenina in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DFC3B-F437-465C-A690-929AF41D142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sovjetska revolucija,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odprava policije in vojske ter oborožitev ljudstva,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zaplemba in nacionalizacija posestev,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združitev bank v eno finančno ustanovo,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nadzor nad proizvodnjo in delitvijo dobrin.</a:t>
            </a:r>
          </a:p>
        </p:txBody>
      </p:sp>
      <p:sp>
        <p:nvSpPr>
          <p:cNvPr id="19460" name="Content Placeholder 8">
            <a:extLst>
              <a:ext uri="{FF2B5EF4-FFF2-40B4-BE49-F238E27FC236}">
                <a16:creationId xmlns:a16="http://schemas.microsoft.com/office/drawing/2014/main" id="{33860390-5EF6-4452-82BA-C9553A0390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altLang="sl-SI"/>
              <a:t>Oblast sovjetom!</a:t>
            </a:r>
          </a:p>
          <a:p>
            <a:endParaRPr lang="sl-SI" altLang="sl-SI"/>
          </a:p>
          <a:p>
            <a:r>
              <a:rPr lang="sl-SI" altLang="sl-SI"/>
              <a:t>Zemljo kmetom!</a:t>
            </a:r>
          </a:p>
          <a:p>
            <a:endParaRPr lang="sl-SI" altLang="sl-SI"/>
          </a:p>
          <a:p>
            <a:r>
              <a:rPr lang="sl-SI" altLang="sl-SI"/>
              <a:t>Mir ljudem!</a:t>
            </a:r>
          </a:p>
        </p:txBody>
      </p:sp>
      <p:sp>
        <p:nvSpPr>
          <p:cNvPr id="19461" name="Text Placeholder 5">
            <a:extLst>
              <a:ext uri="{FF2B5EF4-FFF2-40B4-BE49-F238E27FC236}">
                <a16:creationId xmlns:a16="http://schemas.microsoft.com/office/drawing/2014/main" id="{88EE124D-8638-47EF-8DED-87F0A529E1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sl-SI" altLang="sl-SI"/>
              <a:t>Aprilske teze: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D718C6-E48B-4321-B2C7-FBA5324C1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Združen v 3 gesla: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2A2E13-9D04-42AA-A8A6-081A2E65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643063"/>
            <a:ext cx="407193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137F9B41-14EE-4CD0-A5F2-81C6CF9C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071966" cy="458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>
            <a:extLst>
              <a:ext uri="{FF2B5EF4-FFF2-40B4-BE49-F238E27FC236}">
                <a16:creationId xmlns:a16="http://schemas.microsoft.com/office/drawing/2014/main" id="{29B488B7-C825-4D4D-A5E8-B235B95D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Revolucija</a:t>
            </a:r>
          </a:p>
        </p:txBody>
      </p:sp>
      <p:sp>
        <p:nvSpPr>
          <p:cNvPr id="20483" name="Content Placeholder 7">
            <a:extLst>
              <a:ext uri="{FF2B5EF4-FFF2-40B4-BE49-F238E27FC236}">
                <a16:creationId xmlns:a16="http://schemas.microsoft.com/office/drawing/2014/main" id="{17F4D764-46C7-40E7-BD7B-01794422E5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4605338" cy="4572000"/>
          </a:xfrm>
        </p:spPr>
        <p:txBody>
          <a:bodyPr/>
          <a:lstStyle/>
          <a:p>
            <a:r>
              <a:rPr lang="sl-SI" altLang="sl-SI"/>
              <a:t>s 24. na 25. oktober (6. -7. 11.): boljševiki zasedejo javne urade, banke in železniške postaje.</a:t>
            </a:r>
          </a:p>
          <a:p>
            <a:r>
              <a:rPr lang="sl-SI" altLang="sl-SI"/>
              <a:t>Zasedejo Zimski dvorec=sedež začasne vlade (križarka Avrora).</a:t>
            </a:r>
          </a:p>
          <a:p>
            <a:r>
              <a:rPr lang="sl-SI" altLang="sl-SI"/>
              <a:t>Aleksander Feodotovič Kerenski je pobegnil.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CF3BFC21-1878-4B9F-9D45-EEB9E27ACBB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143125"/>
            <a:ext cx="3665537" cy="35814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D2D31E8-4F2D-4684-97C2-506D567D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Spremembe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795034-2A2E-4171-AAD4-6C227B35489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2A6E-B873-4D09-B75A-E097AC9A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Do nastanka prve komunistične države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A6D0E0-5DD5-4E02-BC0D-CC2E913B11C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3A3BB-9144-4426-9B07-B30E1D4B0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2574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Na zahteve drugih političnih strank so boljševiki konec decembra 1917 razpisali volitve.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Dobili so le 25% glasov, večino pa manjše meščanske stranke, zato je boljševiška vlada skupščino razpustila.</a:t>
            </a: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416FACC2-74CC-43A0-BAF8-8BE4532D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Volitve v ustavno skupščino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52A045-371E-40C2-A610-4F76046D0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Hvala za pozornost!</a:t>
            </a:r>
          </a:p>
        </p:txBody>
      </p:sp>
      <p:sp>
        <p:nvSpPr>
          <p:cNvPr id="24579" name="Subtitle 4">
            <a:extLst>
              <a:ext uri="{FF2B5EF4-FFF2-40B4-BE49-F238E27FC236}">
                <a16:creationId xmlns:a16="http://schemas.microsoft.com/office/drawing/2014/main" id="{C28F62BE-2456-4E80-BC4F-BC7A13574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DB72CEE-8239-4778-9940-6D209509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Ozadje februarske revolucije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C257F59-237F-4F06-B7CC-A4F078C09A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Meščanska revolucija 1905 ni prinesla resnične parlamentarne demokracije.</a:t>
            </a:r>
          </a:p>
          <a:p>
            <a:r>
              <a:rPr lang="sl-SI" altLang="sl-SI"/>
              <a:t>Car Nikolaj II Romanov ne upošteva nasvetov dume.</a:t>
            </a:r>
          </a:p>
          <a:p>
            <a:r>
              <a:rPr lang="sl-SI" altLang="sl-SI"/>
              <a:t>Država je izčrpana; pomanjkanje.</a:t>
            </a:r>
          </a:p>
          <a:p>
            <a:r>
              <a:rPr lang="sl-SI" altLang="sl-SI"/>
              <a:t>Morala vojakov nizka-140.000 dezertantov letno.</a:t>
            </a:r>
          </a:p>
          <a:p>
            <a:r>
              <a:rPr lang="sl-SI" altLang="sl-SI"/>
              <a:t>Rasputin&amp;carica Aleksandra Fjodorovna.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4">
            <a:extLst>
              <a:ext uri="{FF2B5EF4-FFF2-40B4-BE49-F238E27FC236}">
                <a16:creationId xmlns:a16="http://schemas.microsoft.com/office/drawing/2014/main" id="{A6CA2E76-CF42-4387-815D-F5F909942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5A75E471-5DBC-427A-95A0-B57F3E24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Februarska revolucija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9F194872-2097-46C7-A077-33C4F125F01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b="9435"/>
          <a:stretch>
            <a:fillRect/>
          </a:stretch>
        </p:blipFill>
        <p:spPr>
          <a:xfrm>
            <a:off x="1560513" y="0"/>
            <a:ext cx="7583487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F20BD7A8-779D-4DA3-ACAC-0265193B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Potek dogodkov (1917)</a:t>
            </a:r>
          </a:p>
        </p:txBody>
      </p:sp>
      <p:sp>
        <p:nvSpPr>
          <p:cNvPr id="12291" name="Content Placeholder 5">
            <a:extLst>
              <a:ext uri="{FF2B5EF4-FFF2-40B4-BE49-F238E27FC236}">
                <a16:creationId xmlns:a16="http://schemas.microsoft.com/office/drawing/2014/main" id="{A6FD53E6-0DC5-4545-936B-67688176A1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18. 2.: stavka v Putilovskih zavodih zaradi pomanjkanja hrane,</a:t>
            </a:r>
          </a:p>
          <a:p>
            <a:r>
              <a:rPr lang="sl-SI" altLang="sl-SI"/>
              <a:t>23. 2. (8. 3.): protivojne demonstracije v Petrogradu (Sankt Peterburg),</a:t>
            </a:r>
          </a:p>
          <a:p>
            <a:r>
              <a:rPr lang="sl-SI" altLang="sl-SI"/>
              <a:t>24. in 25.2. (9. in 10. 3.): “Dol car in vojna! Kruha!”, prešli na politične zahteve; vojaki streljajo častnike,</a:t>
            </a:r>
          </a:p>
          <a:p>
            <a:r>
              <a:rPr lang="sl-SI" altLang="sl-SI"/>
              <a:t>26. 2.: spopadi med carsko vojsko in revolucionarnimi vojaki,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F55F3F63-34F9-49E9-A11E-5B33E784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Content Placeholder 4">
            <a:extLst>
              <a:ext uri="{FF2B5EF4-FFF2-40B4-BE49-F238E27FC236}">
                <a16:creationId xmlns:a16="http://schemas.microsoft.com/office/drawing/2014/main" id="{0B32E339-E0F0-45E4-8DD6-F9D00809ED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90963" cy="4572000"/>
          </a:xfrm>
        </p:spPr>
        <p:txBody>
          <a:bodyPr/>
          <a:lstStyle/>
          <a:p>
            <a:r>
              <a:rPr lang="sl-SI" altLang="sl-SI"/>
              <a:t>27. 2.: splošna stavka prerastla v oboroženo vstajo; ustanovljen Začasni komite državne dume(Mihail Rodzjanko),</a:t>
            </a:r>
          </a:p>
          <a:p>
            <a:r>
              <a:rPr lang="sl-SI" altLang="sl-SI"/>
              <a:t>1. 3.: nova oblast v Moskvi,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A3D6FD6-5F6B-4BBB-9BBB-CE9CE5407C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2428875"/>
            <a:ext cx="4633913" cy="347503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50D0857A-9E91-427A-9FF2-A6592A5E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Organizacija upornikov</a:t>
            </a:r>
          </a:p>
        </p:txBody>
      </p:sp>
      <p:sp>
        <p:nvSpPr>
          <p:cNvPr id="14339" name="Text Placeholder 5">
            <a:extLst>
              <a:ext uri="{FF2B5EF4-FFF2-40B4-BE49-F238E27FC236}">
                <a16:creationId xmlns:a16="http://schemas.microsoft.com/office/drawing/2014/main" id="{F510D267-6863-4FB5-8AEE-15E316F0F1A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76400" cy="4343400"/>
          </a:xfrm>
          <a:ln>
            <a:headEnd/>
            <a:tailEnd/>
          </a:ln>
        </p:spPr>
        <p:txBody>
          <a:bodyPr/>
          <a:lstStyle/>
          <a:p>
            <a:r>
              <a:rPr lang="sl-SI" altLang="sl-SI">
                <a:solidFill>
                  <a:srgbClr val="FFFFFF"/>
                </a:solidFill>
              </a:rPr>
              <a:t>Sovjet (delavsko predstavništvo)</a:t>
            </a:r>
          </a:p>
        </p:txBody>
      </p:sp>
      <p:sp>
        <p:nvSpPr>
          <p:cNvPr id="14340" name="Content Placeholder 6">
            <a:extLst>
              <a:ext uri="{FF2B5EF4-FFF2-40B4-BE49-F238E27FC236}">
                <a16:creationId xmlns:a16="http://schemas.microsoft.com/office/drawing/2014/main" id="{17F22CD7-B786-4048-B0AB-BDBD2761A4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altLang="sl-SI"/>
              <a:t>Pripadniki obeh kril socialdemokratske stranke, </a:t>
            </a:r>
          </a:p>
          <a:p>
            <a:r>
              <a:rPr lang="sl-SI" altLang="sl-SI"/>
              <a:t>zmernega (menjševiki),</a:t>
            </a:r>
          </a:p>
          <a:p>
            <a:r>
              <a:rPr lang="sl-SI" altLang="sl-SI"/>
              <a:t>revolucionarnega (boljševiki),</a:t>
            </a:r>
          </a:p>
          <a:p>
            <a:r>
              <a:rPr lang="sl-SI" altLang="sl-SI"/>
              <a:t>manjših sredinskih strank (socialni revlucionarji).</a:t>
            </a:r>
          </a:p>
          <a:p>
            <a:endParaRPr lang="sl-SI" altLang="sl-S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5FB2927-D7E9-4F14-963C-49739194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14500"/>
            <a:ext cx="600551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739D6BD-C0CC-455A-B3A7-0D1F0179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2. 3. (15. 3.):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68FD-255B-4BB8-91AF-7D81317967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Nikolaj II abdicira v korist brata Mihaila Aleksandroviča in sina Gregorja Lvova,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v Začasni vladi imajo odločilno besedo kadeti (mešč. stranka)-hočejo širitev ozemlja (Armenija, Carigrad, severna Perzija).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946827BD-75AB-42F6-B22D-DA076AFDACB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75" y="1589088"/>
            <a:ext cx="3054350" cy="45720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903F2149-D8DB-4E1E-8610-DE417E88916F}"/>
              </a:ext>
            </a:extLst>
          </p:cNvPr>
          <p:cNvSpPr/>
          <p:nvPr/>
        </p:nvSpPr>
        <p:spPr>
          <a:xfrm>
            <a:off x="5500688" y="2571750"/>
            <a:ext cx="2500312" cy="342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20D109D9-8582-456D-AD48-086D247D07DD}"/>
              </a:ext>
            </a:extLst>
          </p:cNvPr>
          <p:cNvSpPr/>
          <p:nvPr/>
        </p:nvSpPr>
        <p:spPr>
          <a:xfrm>
            <a:off x="1214438" y="2500313"/>
            <a:ext cx="2500312" cy="3429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28C2D6AB-7392-4C68-98F4-D0C03866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Dvovladje dume in sovjeta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FB86BF-E6ED-41D3-BED8-4FFC00014B5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amnestijo za politične jetnike,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svobodo: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sl-SI" dirty="0"/>
              <a:t>govora,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sl-SI" dirty="0"/>
              <a:t>združevanja,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sl-SI" dirty="0"/>
              <a:t>stavkanja,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demokratične volitve,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ukinitev vojaških sodišč.</a:t>
            </a:r>
          </a:p>
        </p:txBody>
      </p:sp>
      <p:sp>
        <p:nvSpPr>
          <p:cNvPr id="16390" name="Content Placeholder 9">
            <a:extLst>
              <a:ext uri="{FF2B5EF4-FFF2-40B4-BE49-F238E27FC236}">
                <a16:creationId xmlns:a16="http://schemas.microsoft.com/office/drawing/2014/main" id="{792AD3B2-1340-4570-9681-96001FB6C9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altLang="sl-SI"/>
              <a:t>osemurnega delovnika,</a:t>
            </a:r>
          </a:p>
          <a:p>
            <a:r>
              <a:rPr lang="sl-SI" altLang="sl-SI"/>
              <a:t>socialnih reform,</a:t>
            </a:r>
          </a:p>
          <a:p>
            <a:r>
              <a:rPr lang="sl-SI" altLang="sl-SI"/>
              <a:t>agrarne reforme.</a:t>
            </a:r>
          </a:p>
          <a:p>
            <a:endParaRPr lang="sl-SI" altLang="sl-SI"/>
          </a:p>
          <a:p>
            <a:r>
              <a:rPr lang="sl-SI" altLang="sl-SI"/>
              <a:t>Ni se zavzela za izstop Rusije iz vojne.</a:t>
            </a:r>
          </a:p>
        </p:txBody>
      </p:sp>
      <p:sp>
        <p:nvSpPr>
          <p:cNvPr id="16391" name="Text Placeholder 6">
            <a:extLst>
              <a:ext uri="{FF2B5EF4-FFF2-40B4-BE49-F238E27FC236}">
                <a16:creationId xmlns:a16="http://schemas.microsoft.com/office/drawing/2014/main" id="{5080092F-1BE1-4997-A345-736A8A0E8D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sl-SI" altLang="sl-SI"/>
              <a:t>Skupna vlada je razglasila: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41E2E5-E168-4815-852D-7413264E8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Ni uvedla: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0">
            <a:extLst>
              <a:ext uri="{FF2B5EF4-FFF2-40B4-BE49-F238E27FC236}">
                <a16:creationId xmlns:a16="http://schemas.microsoft.com/office/drawing/2014/main" id="{699C1B28-2E64-48D3-A368-0D6635E6B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Title 8">
            <a:extLst>
              <a:ext uri="{FF2B5EF4-FFF2-40B4-BE49-F238E27FC236}">
                <a16:creationId xmlns:a16="http://schemas.microsoft.com/office/drawing/2014/main" id="{2B269BF8-FC67-4A89-AF19-59D2589A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Oktobrska revolucija (boljševiška)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220FDE12-4436-4BAE-88BC-24A0EAC1D8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 b="4442"/>
          <a:stretch>
            <a:fillRect/>
          </a:stretch>
        </p:blipFill>
        <p:spPr>
          <a:xfrm>
            <a:off x="1560513" y="0"/>
            <a:ext cx="7583487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530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Wingdings 2</vt:lpstr>
      <vt:lpstr>Median</vt:lpstr>
      <vt:lpstr>Februarska in oktobrska revolucija</vt:lpstr>
      <vt:lpstr>Ozadje februarske revolucije</vt:lpstr>
      <vt:lpstr>Februarska revolucija</vt:lpstr>
      <vt:lpstr>Potek dogodkov (1917)</vt:lpstr>
      <vt:lpstr>PowerPoint Presentation</vt:lpstr>
      <vt:lpstr>Organizacija upornikov</vt:lpstr>
      <vt:lpstr>2. 3. (15. 3.):</vt:lpstr>
      <vt:lpstr>Dvovladje dume in sovjeta</vt:lpstr>
      <vt:lpstr>Oktobrska revolucija (boljševiška)</vt:lpstr>
      <vt:lpstr>Ozadje</vt:lpstr>
      <vt:lpstr>Vrnitev Lenina in program</vt:lpstr>
      <vt:lpstr>Revolucija</vt:lpstr>
      <vt:lpstr>Spremembe</vt:lpstr>
      <vt:lpstr>Do nastanka prve komunistične države</vt:lpstr>
      <vt:lpstr>Volitve v ustavno skupščino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2019-06-03T09:14:46Z</dcterms:created>
  <dcterms:modified xsi:type="dcterms:W3CDTF">2019-06-03T09:14:46Z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