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16FC6-F3EE-4BE8-9CAC-AEAD7D275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F64318-03CE-4759-B8A3-581A581F56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F9675-EF93-4392-BB67-B9DC4259D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85C99-07B5-49C2-A316-C04401FB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36F00-FBBE-48EB-8FEB-D885B3583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89C8D-558D-4D9A-9B6E-C4CFD7A3216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0294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9DD60-9049-456F-89F9-2FC7D1058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94999-6837-47B9-BD6F-D1F5E98978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EB29B-5B7F-45B5-A63A-F416C970F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632CD-CA63-489F-96B0-97ECD864C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FF220-EE9F-40E6-B7DD-73FF6F0F3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47360-DD7D-4021-B143-8280E01052E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8320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764EF4-30B0-4B8A-BE88-118261227E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2D4B1E-5489-4489-8213-40FF991412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393F2-CD68-4C13-A3A1-7C930483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0A132-3C0B-4ED3-B2D3-6A7EB9439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FB03A-FC3C-44EA-ABE5-9C337AAF9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235F2-7E8D-4CAF-BB2A-763E6A62EA8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0482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20C90-1E03-4D47-BD12-80AEDE519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6B0DF-A6EE-4896-9F36-479DE3FE6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CB707-D8C5-4E28-8E57-CFB5F6B0D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86820-F334-4D6C-B619-72BF0BB27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B9A2E-6C86-4009-89BB-F6115F3B4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3132A-891F-4667-8747-D9B94BD4C88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33492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AD308-7EE7-4AD9-9780-0CC1691E2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7CF9E-20F6-4A1F-859D-E4E79299A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FC1BE-9D99-4484-9842-3EFF8F299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E15C6-E1B0-4215-AEA6-B136F915B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BDBD0-14FB-4AE2-A1DE-0C625D61A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5CC9C-E869-43A5-8E27-44A21A3750F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2337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E7C85-D414-4C07-930F-0B339F4B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FD70B-4402-4FB9-8352-3443274090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A86943-0A8B-47ED-A9C4-954EFDCA3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242BC9-93D3-4ECB-BEB4-F554ED87A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FA8B4-2694-48C4-B1F2-1727E3113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169D61-43BB-4FCB-82A7-F6C16F0E0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48907-8FC5-4A27-8CB1-C4A37532C62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2810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0D031-E9B8-4147-AEE1-6C4FCCF07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F7975A-5D6A-4E28-A35D-3B793B3CD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84F27C-F0C8-41FE-9BCF-73C8C0AD48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8AD1E3-6643-4BF6-A864-FDB1D91225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C53263-B728-4CE1-AE72-4C088F9466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B7A5B-92FA-4569-9A5E-FC10C8BF9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9B32F3-F850-45D2-BDFE-C6D04F165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DE02FA-69FF-48E8-B70F-D22452A74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15CB4-2492-4B3E-96D4-2E6E7DF4484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2447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8E0F8-CDD0-4F6A-AB2F-344702DB6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54EE05-C77F-4F9B-AAC4-512F102E2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60EB1C-359E-4805-97CD-6B0FD8C35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D66ED3-1958-4B18-A1AB-AA2ED5391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7BD67-C08B-412E-BC1F-A5F542E7FAB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3243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E68CD3-CC08-4DD1-A46F-2E3085663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17D190-0A00-410D-9B69-E3314FFAF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34124E-41C7-4999-993B-1FA150585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4696F-FC16-4536-AFBB-A6508F4D556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43173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8670A-A85E-475E-90D1-2AA6E4A51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92878-69D7-4B29-8040-98C95A0F4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7A1BD7-5B98-4F9F-8192-0074B47B2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4F4489-8D0C-4770-BD9A-5FFCA1E1E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55ED60-2AFF-4DF5-9D34-E6609DAE6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7F8367-9088-4AC6-8AFB-021BC7065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3C6FC-039E-47B3-BF68-5C73181A28D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6904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8EF2F-2D84-45E3-8753-19E57722C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A89B6C-938E-4C39-8E93-192FE2013A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B9B5F8-BCC9-4C64-88DD-3546CA4F1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3C5775-596D-4C06-85E8-328DAE97A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0B26D4-C56D-4FBB-BC9D-80EEA9DC5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8250A-1C64-410B-85D6-5A2FAF4E4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D18ED-0474-42DB-9C72-8E370BCDC75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65661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BE10A61-813F-400B-8EB7-AC4A9F36B1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CF93D5F-D909-42DD-8D5C-9630265FCA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F545E07-4A2A-437D-96BC-24441D6A67E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DF565C9-6A4B-4401-BDE5-D51BC3709F3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AC371B9-FAF6-4F48-AA26-298FC9CE3B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9938EA-252B-4115-8914-6A69EE50BC0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D80D904-098B-4228-BE5E-A88BBED4B67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sl-SI" altLang="sl-SI" sz="4400"/>
              <a:t>KAKO SO ŽIVELI FENIČANI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A5F838B-BD1E-4D71-B5F8-185F816EA3A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sl-SI" altLang="sl-SI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Privzeti načrt</vt:lpstr>
      <vt:lpstr>KAKO SO ŽIVELI FENIČANI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2019-06-03T09:14:47Z</dcterms:created>
  <dcterms:modified xsi:type="dcterms:W3CDTF">2019-06-03T09:14:47Z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