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3" r:id="rId1"/>
  </p:sldMasterIdLst>
  <p:sldIdLst>
    <p:sldId id="260" r:id="rId2"/>
    <p:sldId id="256" r:id="rId3"/>
    <p:sldId id="257" r:id="rId4"/>
    <p:sldId id="258" r:id="rId5"/>
    <p:sldId id="259" r:id="rId6"/>
    <p:sldId id="261" r:id="rId7"/>
    <p:sldId id="262" r:id="rId8"/>
    <p:sldId id="263" r:id="rId9"/>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Comic Sans MS" panose="030F0702030302020204" pitchFamily="66" charset="0"/>
        <a:ea typeface="+mn-ea"/>
        <a:cs typeface="+mn-cs"/>
      </a:defRPr>
    </a:lvl1pPr>
    <a:lvl2pPr marL="457200" algn="l" rtl="0" fontAlgn="base">
      <a:spcBef>
        <a:spcPct val="0"/>
      </a:spcBef>
      <a:spcAft>
        <a:spcPct val="0"/>
      </a:spcAft>
      <a:defRPr kern="1200">
        <a:solidFill>
          <a:schemeClr val="tx1"/>
        </a:solidFill>
        <a:latin typeface="Comic Sans MS" panose="030F0702030302020204" pitchFamily="66" charset="0"/>
        <a:ea typeface="+mn-ea"/>
        <a:cs typeface="+mn-cs"/>
      </a:defRPr>
    </a:lvl2pPr>
    <a:lvl3pPr marL="914400" algn="l" rtl="0" fontAlgn="base">
      <a:spcBef>
        <a:spcPct val="0"/>
      </a:spcBef>
      <a:spcAft>
        <a:spcPct val="0"/>
      </a:spcAft>
      <a:defRPr kern="1200">
        <a:solidFill>
          <a:schemeClr val="tx1"/>
        </a:solidFill>
        <a:latin typeface="Comic Sans MS" panose="030F0702030302020204" pitchFamily="66" charset="0"/>
        <a:ea typeface="+mn-ea"/>
        <a:cs typeface="+mn-cs"/>
      </a:defRPr>
    </a:lvl3pPr>
    <a:lvl4pPr marL="1371600" algn="l" rtl="0" fontAlgn="base">
      <a:spcBef>
        <a:spcPct val="0"/>
      </a:spcBef>
      <a:spcAft>
        <a:spcPct val="0"/>
      </a:spcAft>
      <a:defRPr kern="1200">
        <a:solidFill>
          <a:schemeClr val="tx1"/>
        </a:solidFill>
        <a:latin typeface="Comic Sans MS" panose="030F0702030302020204" pitchFamily="66" charset="0"/>
        <a:ea typeface="+mn-ea"/>
        <a:cs typeface="+mn-cs"/>
      </a:defRPr>
    </a:lvl4pPr>
    <a:lvl5pPr marL="1828800" algn="l" rtl="0" fontAlgn="base">
      <a:spcBef>
        <a:spcPct val="0"/>
      </a:spcBef>
      <a:spcAft>
        <a:spcPct val="0"/>
      </a:spcAft>
      <a:defRPr kern="1200">
        <a:solidFill>
          <a:schemeClr val="tx1"/>
        </a:solidFill>
        <a:latin typeface="Comic Sans MS" panose="030F0702030302020204" pitchFamily="66" charset="0"/>
        <a:ea typeface="+mn-ea"/>
        <a:cs typeface="+mn-cs"/>
      </a:defRPr>
    </a:lvl5pPr>
    <a:lvl6pPr marL="2286000" algn="l" defTabSz="914400" rtl="0" eaLnBrk="1" latinLnBrk="0" hangingPunct="1">
      <a:defRPr kern="1200">
        <a:solidFill>
          <a:schemeClr val="tx1"/>
        </a:solidFill>
        <a:latin typeface="Comic Sans MS" panose="030F0702030302020204" pitchFamily="66" charset="0"/>
        <a:ea typeface="+mn-ea"/>
        <a:cs typeface="+mn-cs"/>
      </a:defRPr>
    </a:lvl6pPr>
    <a:lvl7pPr marL="2743200" algn="l" defTabSz="914400" rtl="0" eaLnBrk="1" latinLnBrk="0" hangingPunct="1">
      <a:defRPr kern="1200">
        <a:solidFill>
          <a:schemeClr val="tx1"/>
        </a:solidFill>
        <a:latin typeface="Comic Sans MS" panose="030F0702030302020204" pitchFamily="66" charset="0"/>
        <a:ea typeface="+mn-ea"/>
        <a:cs typeface="+mn-cs"/>
      </a:defRPr>
    </a:lvl7pPr>
    <a:lvl8pPr marL="3200400" algn="l" defTabSz="914400" rtl="0" eaLnBrk="1" latinLnBrk="0" hangingPunct="1">
      <a:defRPr kern="1200">
        <a:solidFill>
          <a:schemeClr val="tx1"/>
        </a:solidFill>
        <a:latin typeface="Comic Sans MS" panose="030F0702030302020204" pitchFamily="66" charset="0"/>
        <a:ea typeface="+mn-ea"/>
        <a:cs typeface="+mn-cs"/>
      </a:defRPr>
    </a:lvl8pPr>
    <a:lvl9pPr marL="3657600" algn="l" defTabSz="914400" rtl="0" eaLnBrk="1" latinLnBrk="0" hangingPunct="1">
      <a:defRPr kern="1200">
        <a:solidFill>
          <a:schemeClr val="tx1"/>
        </a:solidFill>
        <a:latin typeface="Comic Sans MS" panose="030F0702030302020204" pitchFamily="66"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14" y="-21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218" name="Group 2">
            <a:extLst>
              <a:ext uri="{FF2B5EF4-FFF2-40B4-BE49-F238E27FC236}">
                <a16:creationId xmlns:a16="http://schemas.microsoft.com/office/drawing/2014/main" id="{010B12C9-6504-44A7-8B31-488D53CAED48}"/>
              </a:ext>
            </a:extLst>
          </p:cNvPr>
          <p:cNvGrpSpPr>
            <a:grpSpLocks/>
          </p:cNvGrpSpPr>
          <p:nvPr/>
        </p:nvGrpSpPr>
        <p:grpSpPr bwMode="auto">
          <a:xfrm>
            <a:off x="319088" y="1752600"/>
            <a:ext cx="8824912" cy="5129213"/>
            <a:chOff x="201" y="1104"/>
            <a:chExt cx="5559" cy="3231"/>
          </a:xfrm>
        </p:grpSpPr>
        <p:sp>
          <p:nvSpPr>
            <p:cNvPr id="9219" name="Freeform 3">
              <a:extLst>
                <a:ext uri="{FF2B5EF4-FFF2-40B4-BE49-F238E27FC236}">
                  <a16:creationId xmlns:a16="http://schemas.microsoft.com/office/drawing/2014/main" id="{E43AEC20-A830-4A33-95F1-0D44AF81028B}"/>
                </a:ext>
              </a:extLst>
            </p:cNvPr>
            <p:cNvSpPr>
              <a:spLocks/>
            </p:cNvSpPr>
            <p:nvPr/>
          </p:nvSpPr>
          <p:spPr bwMode="ltGray">
            <a:xfrm>
              <a:off x="210" y="1104"/>
              <a:ext cx="5550" cy="3216"/>
            </a:xfrm>
            <a:custGeom>
              <a:avLst/>
              <a:gdLst>
                <a:gd name="T0" fmla="*/ 335 w 5550"/>
                <a:gd name="T1" fmla="*/ 0 h 3216"/>
                <a:gd name="T2" fmla="*/ 333 w 5550"/>
                <a:gd name="T3" fmla="*/ 1290 h 3216"/>
                <a:gd name="T4" fmla="*/ 0 w 5550"/>
                <a:gd name="T5" fmla="*/ 1290 h 3216"/>
                <a:gd name="T6" fmla="*/ 6 w 5550"/>
                <a:gd name="T7" fmla="*/ 3210 h 3216"/>
                <a:gd name="T8" fmla="*/ 5550 w 5550"/>
                <a:gd name="T9" fmla="*/ 3216 h 3216"/>
                <a:gd name="T10" fmla="*/ 5550 w 5550"/>
                <a:gd name="T11" fmla="*/ 0 h 3216"/>
                <a:gd name="T12" fmla="*/ 335 w 5550"/>
                <a:gd name="T13" fmla="*/ 0 h 3216"/>
                <a:gd name="T14" fmla="*/ 335 w 5550"/>
                <a:gd name="T15" fmla="*/ 0 h 32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50" h="3216">
                  <a:moveTo>
                    <a:pt x="335" y="0"/>
                  </a:moveTo>
                  <a:lnTo>
                    <a:pt x="333" y="1290"/>
                  </a:lnTo>
                  <a:lnTo>
                    <a:pt x="0" y="1290"/>
                  </a:lnTo>
                  <a:lnTo>
                    <a:pt x="6" y="3210"/>
                  </a:lnTo>
                  <a:lnTo>
                    <a:pt x="5550" y="3216"/>
                  </a:lnTo>
                  <a:lnTo>
                    <a:pt x="5550" y="0"/>
                  </a:lnTo>
                  <a:lnTo>
                    <a:pt x="335" y="0"/>
                  </a:lnTo>
                  <a:lnTo>
                    <a:pt x="335" y="0"/>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9220" name="Freeform 4">
              <a:extLst>
                <a:ext uri="{FF2B5EF4-FFF2-40B4-BE49-F238E27FC236}">
                  <a16:creationId xmlns:a16="http://schemas.microsoft.com/office/drawing/2014/main" id="{0C2D1E9D-15F9-42B2-A747-9F78B70B0E3C}"/>
                </a:ext>
              </a:extLst>
            </p:cNvPr>
            <p:cNvSpPr>
              <a:spLocks/>
            </p:cNvSpPr>
            <p:nvPr/>
          </p:nvSpPr>
          <p:spPr bwMode="ltGray">
            <a:xfrm>
              <a:off x="528" y="2400"/>
              <a:ext cx="5232" cy="1920"/>
            </a:xfrm>
            <a:custGeom>
              <a:avLst/>
              <a:gdLst>
                <a:gd name="T0" fmla="*/ 0 w 4897"/>
                <a:gd name="T1" fmla="*/ 0 h 2182"/>
                <a:gd name="T2" fmla="*/ 0 w 4897"/>
                <a:gd name="T3" fmla="*/ 2182 h 2182"/>
                <a:gd name="T4" fmla="*/ 4897 w 4897"/>
                <a:gd name="T5" fmla="*/ 2182 h 2182"/>
                <a:gd name="T6" fmla="*/ 4897 w 4897"/>
                <a:gd name="T7" fmla="*/ 0 h 2182"/>
                <a:gd name="T8" fmla="*/ 0 w 4897"/>
                <a:gd name="T9" fmla="*/ 0 h 2182"/>
                <a:gd name="T10" fmla="*/ 0 w 4897"/>
                <a:gd name="T11" fmla="*/ 0 h 2182"/>
              </a:gdLst>
              <a:ahLst/>
              <a:cxnLst>
                <a:cxn ang="0">
                  <a:pos x="T0" y="T1"/>
                </a:cxn>
                <a:cxn ang="0">
                  <a:pos x="T2" y="T3"/>
                </a:cxn>
                <a:cxn ang="0">
                  <a:pos x="T4" y="T5"/>
                </a:cxn>
                <a:cxn ang="0">
                  <a:pos x="T6" y="T7"/>
                </a:cxn>
                <a:cxn ang="0">
                  <a:pos x="T8" y="T9"/>
                </a:cxn>
                <a:cxn ang="0">
                  <a:pos x="T10" y="T11"/>
                </a:cxn>
              </a:cxnLst>
              <a:rect l="0" t="0" r="r" b="b"/>
              <a:pathLst>
                <a:path w="4897" h="2182">
                  <a:moveTo>
                    <a:pt x="0" y="0"/>
                  </a:moveTo>
                  <a:lnTo>
                    <a:pt x="0" y="2182"/>
                  </a:lnTo>
                  <a:lnTo>
                    <a:pt x="4897" y="2182"/>
                  </a:lnTo>
                  <a:lnTo>
                    <a:pt x="4897" y="0"/>
                  </a:lnTo>
                  <a:lnTo>
                    <a:pt x="0" y="0"/>
                  </a:lnTo>
                  <a:lnTo>
                    <a:pt x="0" y="0"/>
                  </a:lnTo>
                  <a:close/>
                </a:path>
              </a:pathLst>
            </a:custGeom>
            <a:solidFill>
              <a:schemeClr val="bg2">
                <a:alpha val="3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9221" name="Freeform 5">
              <a:extLst>
                <a:ext uri="{FF2B5EF4-FFF2-40B4-BE49-F238E27FC236}">
                  <a16:creationId xmlns:a16="http://schemas.microsoft.com/office/drawing/2014/main" id="{819892DE-8AEA-4AD3-AC2F-39C1DCF336D1}"/>
                </a:ext>
              </a:extLst>
            </p:cNvPr>
            <p:cNvSpPr>
              <a:spLocks/>
            </p:cNvSpPr>
            <p:nvPr/>
          </p:nvSpPr>
          <p:spPr bwMode="ltGray">
            <a:xfrm>
              <a:off x="201" y="2377"/>
              <a:ext cx="3455" cy="29"/>
            </a:xfrm>
            <a:custGeom>
              <a:avLst/>
              <a:gdLst>
                <a:gd name="T0" fmla="*/ 0 w 5387"/>
                <a:gd name="T1" fmla="*/ 0 h 149"/>
                <a:gd name="T2" fmla="*/ 0 w 5387"/>
                <a:gd name="T3" fmla="*/ 149 h 149"/>
                <a:gd name="T4" fmla="*/ 5387 w 5387"/>
                <a:gd name="T5" fmla="*/ 149 h 149"/>
                <a:gd name="T6" fmla="*/ 5387 w 5387"/>
                <a:gd name="T7" fmla="*/ 0 h 149"/>
                <a:gd name="T8" fmla="*/ 0 w 5387"/>
                <a:gd name="T9" fmla="*/ 0 h 149"/>
                <a:gd name="T10" fmla="*/ 0 w 5387"/>
                <a:gd name="T11" fmla="*/ 0 h 149"/>
              </a:gdLst>
              <a:ahLst/>
              <a:cxnLst>
                <a:cxn ang="0">
                  <a:pos x="T0" y="T1"/>
                </a:cxn>
                <a:cxn ang="0">
                  <a:pos x="T2" y="T3"/>
                </a:cxn>
                <a:cxn ang="0">
                  <a:pos x="T4" y="T5"/>
                </a:cxn>
                <a:cxn ang="0">
                  <a:pos x="T6" y="T7"/>
                </a:cxn>
                <a:cxn ang="0">
                  <a:pos x="T8" y="T9"/>
                </a:cxn>
                <a:cxn ang="0">
                  <a:pos x="T10" y="T11"/>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9222" name="Freeform 6">
              <a:extLst>
                <a:ext uri="{FF2B5EF4-FFF2-40B4-BE49-F238E27FC236}">
                  <a16:creationId xmlns:a16="http://schemas.microsoft.com/office/drawing/2014/main" id="{3C59CCE9-B7A5-4A71-8BB1-F89E79A56B63}"/>
                </a:ext>
              </a:extLst>
            </p:cNvPr>
            <p:cNvSpPr>
              <a:spLocks/>
            </p:cNvSpPr>
            <p:nvPr/>
          </p:nvSpPr>
          <p:spPr bwMode="ltGray">
            <a:xfrm>
              <a:off x="528" y="1104"/>
              <a:ext cx="4894" cy="29"/>
            </a:xfrm>
            <a:custGeom>
              <a:avLst/>
              <a:gdLst>
                <a:gd name="T0" fmla="*/ 0 w 5387"/>
                <a:gd name="T1" fmla="*/ 0 h 149"/>
                <a:gd name="T2" fmla="*/ 0 w 5387"/>
                <a:gd name="T3" fmla="*/ 149 h 149"/>
                <a:gd name="T4" fmla="*/ 5387 w 5387"/>
                <a:gd name="T5" fmla="*/ 149 h 149"/>
                <a:gd name="T6" fmla="*/ 5387 w 5387"/>
                <a:gd name="T7" fmla="*/ 0 h 149"/>
                <a:gd name="T8" fmla="*/ 0 w 5387"/>
                <a:gd name="T9" fmla="*/ 0 h 149"/>
                <a:gd name="T10" fmla="*/ 0 w 5387"/>
                <a:gd name="T11" fmla="*/ 0 h 149"/>
              </a:gdLst>
              <a:ahLst/>
              <a:cxnLst>
                <a:cxn ang="0">
                  <a:pos x="T0" y="T1"/>
                </a:cxn>
                <a:cxn ang="0">
                  <a:pos x="T2" y="T3"/>
                </a:cxn>
                <a:cxn ang="0">
                  <a:pos x="T4" y="T5"/>
                </a:cxn>
                <a:cxn ang="0">
                  <a:pos x="T6" y="T7"/>
                </a:cxn>
                <a:cxn ang="0">
                  <a:pos x="T8" y="T9"/>
                </a:cxn>
                <a:cxn ang="0">
                  <a:pos x="T10" y="T11"/>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9223" name="Freeform 7">
              <a:extLst>
                <a:ext uri="{FF2B5EF4-FFF2-40B4-BE49-F238E27FC236}">
                  <a16:creationId xmlns:a16="http://schemas.microsoft.com/office/drawing/2014/main" id="{69D5A207-F29E-4EB8-8D3B-771D31A4F0E2}"/>
                </a:ext>
              </a:extLst>
            </p:cNvPr>
            <p:cNvSpPr>
              <a:spLocks/>
            </p:cNvSpPr>
            <p:nvPr/>
          </p:nvSpPr>
          <p:spPr bwMode="ltGray">
            <a:xfrm>
              <a:off x="201" y="2377"/>
              <a:ext cx="30" cy="1958"/>
            </a:xfrm>
            <a:custGeom>
              <a:avLst/>
              <a:gdLst>
                <a:gd name="T0" fmla="*/ 0 w 30"/>
                <a:gd name="T1" fmla="*/ 0 h 1416"/>
                <a:gd name="T2" fmla="*/ 0 w 30"/>
                <a:gd name="T3" fmla="*/ 1416 h 1416"/>
                <a:gd name="T4" fmla="*/ 29 w 30"/>
                <a:gd name="T5" fmla="*/ 1416 h 1416"/>
                <a:gd name="T6" fmla="*/ 30 w 30"/>
                <a:gd name="T7" fmla="*/ 27 h 1416"/>
                <a:gd name="T8" fmla="*/ 0 w 30"/>
                <a:gd name="T9" fmla="*/ 0 h 1416"/>
                <a:gd name="T10" fmla="*/ 0 w 30"/>
                <a:gd name="T11" fmla="*/ 0 h 1416"/>
              </a:gdLst>
              <a:ahLst/>
              <a:cxnLst>
                <a:cxn ang="0">
                  <a:pos x="T0" y="T1"/>
                </a:cxn>
                <a:cxn ang="0">
                  <a:pos x="T2" y="T3"/>
                </a:cxn>
                <a:cxn ang="0">
                  <a:pos x="T4" y="T5"/>
                </a:cxn>
                <a:cxn ang="0">
                  <a:pos x="T6" y="T7"/>
                </a:cxn>
                <a:cxn ang="0">
                  <a:pos x="T8" y="T9"/>
                </a:cxn>
                <a:cxn ang="0">
                  <a:pos x="T10" y="T11"/>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9224" name="Freeform 8">
              <a:extLst>
                <a:ext uri="{FF2B5EF4-FFF2-40B4-BE49-F238E27FC236}">
                  <a16:creationId xmlns:a16="http://schemas.microsoft.com/office/drawing/2014/main" id="{CAE9F188-D05E-4969-8AFF-583D2312BD77}"/>
                </a:ext>
              </a:extLst>
            </p:cNvPr>
            <p:cNvSpPr>
              <a:spLocks/>
            </p:cNvSpPr>
            <p:nvPr/>
          </p:nvSpPr>
          <p:spPr bwMode="ltGray">
            <a:xfrm>
              <a:off x="528" y="1104"/>
              <a:ext cx="29" cy="3225"/>
            </a:xfrm>
            <a:custGeom>
              <a:avLst/>
              <a:gdLst>
                <a:gd name="T0" fmla="*/ 0 w 29"/>
                <a:gd name="T1" fmla="*/ 0 h 2161"/>
                <a:gd name="T2" fmla="*/ 0 w 29"/>
                <a:gd name="T3" fmla="*/ 2161 h 2161"/>
                <a:gd name="T4" fmla="*/ 29 w 29"/>
                <a:gd name="T5" fmla="*/ 2161 h 2161"/>
                <a:gd name="T6" fmla="*/ 27 w 29"/>
                <a:gd name="T7" fmla="*/ 27 h 2161"/>
                <a:gd name="T8" fmla="*/ 0 w 29"/>
                <a:gd name="T9" fmla="*/ 0 h 2161"/>
                <a:gd name="T10" fmla="*/ 0 w 29"/>
                <a:gd name="T11" fmla="*/ 0 h 2161"/>
              </a:gdLst>
              <a:ahLst/>
              <a:cxnLst>
                <a:cxn ang="0">
                  <a:pos x="T0" y="T1"/>
                </a:cxn>
                <a:cxn ang="0">
                  <a:pos x="T2" y="T3"/>
                </a:cxn>
                <a:cxn ang="0">
                  <a:pos x="T4" y="T5"/>
                </a:cxn>
                <a:cxn ang="0">
                  <a:pos x="T6" y="T7"/>
                </a:cxn>
                <a:cxn ang="0">
                  <a:pos x="T8" y="T9"/>
                </a:cxn>
                <a:cxn ang="0">
                  <a:pos x="T10" y="T11"/>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grpSp>
      <p:sp>
        <p:nvSpPr>
          <p:cNvPr id="9225" name="Rectangle 9">
            <a:extLst>
              <a:ext uri="{FF2B5EF4-FFF2-40B4-BE49-F238E27FC236}">
                <a16:creationId xmlns:a16="http://schemas.microsoft.com/office/drawing/2014/main" id="{77AFC680-4DB1-40DA-920A-AF23211ADD55}"/>
              </a:ext>
            </a:extLst>
          </p:cNvPr>
          <p:cNvSpPr>
            <a:spLocks noGrp="1" noChangeArrowheads="1"/>
          </p:cNvSpPr>
          <p:nvPr>
            <p:ph type="ctrTitle" sz="quarter"/>
          </p:nvPr>
        </p:nvSpPr>
        <p:spPr>
          <a:xfrm>
            <a:off x="990600" y="1905000"/>
            <a:ext cx="7772400" cy="1736725"/>
          </a:xfrm>
        </p:spPr>
        <p:txBody>
          <a:bodyPr anchor="t"/>
          <a:lstStyle>
            <a:lvl1pPr>
              <a:defRPr sz="5400"/>
            </a:lvl1pPr>
          </a:lstStyle>
          <a:p>
            <a:pPr lvl="0"/>
            <a:r>
              <a:rPr lang="sl-SI" altLang="sl-SI" noProof="0"/>
              <a:t>Kliknite, če želite urediti slog naslova matrice</a:t>
            </a:r>
          </a:p>
        </p:txBody>
      </p:sp>
      <p:sp>
        <p:nvSpPr>
          <p:cNvPr id="9226" name="Rectangle 10">
            <a:extLst>
              <a:ext uri="{FF2B5EF4-FFF2-40B4-BE49-F238E27FC236}">
                <a16:creationId xmlns:a16="http://schemas.microsoft.com/office/drawing/2014/main" id="{00D577D0-D55D-42FD-8E8E-BB83606C569D}"/>
              </a:ext>
            </a:extLst>
          </p:cNvPr>
          <p:cNvSpPr>
            <a:spLocks noGrp="1" noChangeArrowheads="1"/>
          </p:cNvSpPr>
          <p:nvPr>
            <p:ph type="subTitle" sz="quarter" idx="1"/>
          </p:nvPr>
        </p:nvSpPr>
        <p:spPr>
          <a:xfrm>
            <a:off x="990600" y="3962400"/>
            <a:ext cx="6781800" cy="1752600"/>
          </a:xfrm>
        </p:spPr>
        <p:txBody>
          <a:bodyPr/>
          <a:lstStyle>
            <a:lvl1pPr marL="0" indent="0">
              <a:buFont typeface="Wingdings" panose="05000000000000000000" pitchFamily="2" charset="2"/>
              <a:buNone/>
              <a:defRPr/>
            </a:lvl1pPr>
          </a:lstStyle>
          <a:p>
            <a:pPr lvl="0"/>
            <a:r>
              <a:rPr lang="sl-SI" altLang="sl-SI" noProof="0"/>
              <a:t>Kliknite, če želite urediti slog podnaslova matrice</a:t>
            </a:r>
          </a:p>
        </p:txBody>
      </p:sp>
      <p:sp>
        <p:nvSpPr>
          <p:cNvPr id="9227" name="Rectangle 11">
            <a:extLst>
              <a:ext uri="{FF2B5EF4-FFF2-40B4-BE49-F238E27FC236}">
                <a16:creationId xmlns:a16="http://schemas.microsoft.com/office/drawing/2014/main" id="{CE95D07D-9D44-4F8F-AE6F-5183D6A5F0C8}"/>
              </a:ext>
            </a:extLst>
          </p:cNvPr>
          <p:cNvSpPr>
            <a:spLocks noGrp="1" noChangeArrowheads="1"/>
          </p:cNvSpPr>
          <p:nvPr>
            <p:ph type="dt" sz="quarter" idx="2"/>
          </p:nvPr>
        </p:nvSpPr>
        <p:spPr>
          <a:xfrm>
            <a:off x="990600" y="6245225"/>
            <a:ext cx="1901825" cy="476250"/>
          </a:xfrm>
        </p:spPr>
        <p:txBody>
          <a:bodyPr/>
          <a:lstStyle>
            <a:lvl1pPr>
              <a:defRPr/>
            </a:lvl1pPr>
          </a:lstStyle>
          <a:p>
            <a:endParaRPr lang="sl-SI" altLang="sl-SI"/>
          </a:p>
        </p:txBody>
      </p:sp>
      <p:sp>
        <p:nvSpPr>
          <p:cNvPr id="9228" name="Rectangle 12">
            <a:extLst>
              <a:ext uri="{FF2B5EF4-FFF2-40B4-BE49-F238E27FC236}">
                <a16:creationId xmlns:a16="http://schemas.microsoft.com/office/drawing/2014/main" id="{044F170D-5172-44E3-9B0C-A841535C3C21}"/>
              </a:ext>
            </a:extLst>
          </p:cNvPr>
          <p:cNvSpPr>
            <a:spLocks noGrp="1" noChangeArrowheads="1"/>
          </p:cNvSpPr>
          <p:nvPr>
            <p:ph type="ftr" sz="quarter" idx="3"/>
          </p:nvPr>
        </p:nvSpPr>
        <p:spPr>
          <a:xfrm>
            <a:off x="3468688" y="6245225"/>
            <a:ext cx="2895600" cy="476250"/>
          </a:xfrm>
        </p:spPr>
        <p:txBody>
          <a:bodyPr/>
          <a:lstStyle>
            <a:lvl1pPr>
              <a:defRPr/>
            </a:lvl1pPr>
          </a:lstStyle>
          <a:p>
            <a:endParaRPr lang="sl-SI" altLang="sl-SI"/>
          </a:p>
        </p:txBody>
      </p:sp>
      <p:sp>
        <p:nvSpPr>
          <p:cNvPr id="9229" name="Rectangle 13">
            <a:extLst>
              <a:ext uri="{FF2B5EF4-FFF2-40B4-BE49-F238E27FC236}">
                <a16:creationId xmlns:a16="http://schemas.microsoft.com/office/drawing/2014/main" id="{6B7881FF-3856-48BD-8D59-2FBE7EA69084}"/>
              </a:ext>
            </a:extLst>
          </p:cNvPr>
          <p:cNvSpPr>
            <a:spLocks noGrp="1" noChangeArrowheads="1"/>
          </p:cNvSpPr>
          <p:nvPr>
            <p:ph type="sldNum" sz="quarter" idx="4"/>
          </p:nvPr>
        </p:nvSpPr>
        <p:spPr/>
        <p:txBody>
          <a:bodyPr/>
          <a:lstStyle>
            <a:lvl1pPr>
              <a:defRPr/>
            </a:lvl1pPr>
          </a:lstStyle>
          <a:p>
            <a:fld id="{8431E69E-7FC7-402E-BE39-E47CBD8AE296}" type="slidenum">
              <a:rPr lang="sl-SI" altLang="sl-SI"/>
              <a:pPr/>
              <a:t>‹#›</a:t>
            </a:fld>
            <a:endParaRPr lang="sl-SI" altLang="sl-S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83449-DBE0-4961-A82B-84E385C9D66E}"/>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B8984D49-E7D2-4F1C-9A29-ED0AF0FEF0E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CF71F34F-9BD1-4365-9CEF-762E7D678E94}"/>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FDBE1A2A-45BB-4175-9F9B-DB52D8BD95C4}"/>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B535A879-6ED1-49A0-B6F8-A09C85142FC9}"/>
              </a:ext>
            </a:extLst>
          </p:cNvPr>
          <p:cNvSpPr>
            <a:spLocks noGrp="1"/>
          </p:cNvSpPr>
          <p:nvPr>
            <p:ph type="sldNum" sz="quarter" idx="12"/>
          </p:nvPr>
        </p:nvSpPr>
        <p:spPr/>
        <p:txBody>
          <a:bodyPr/>
          <a:lstStyle>
            <a:lvl1pPr>
              <a:defRPr/>
            </a:lvl1pPr>
          </a:lstStyle>
          <a:p>
            <a:fld id="{C880F1B3-829B-4070-B2CE-A0B2B5BB9D57}" type="slidenum">
              <a:rPr lang="sl-SI" altLang="sl-SI"/>
              <a:pPr/>
              <a:t>‹#›</a:t>
            </a:fld>
            <a:endParaRPr lang="sl-SI" altLang="sl-SI"/>
          </a:p>
        </p:txBody>
      </p:sp>
    </p:spTree>
    <p:extLst>
      <p:ext uri="{BB962C8B-B14F-4D97-AF65-F5344CB8AC3E}">
        <p14:creationId xmlns:p14="http://schemas.microsoft.com/office/powerpoint/2010/main" val="224433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3FE494A-D654-466A-8F0B-E2046E04C0C1}"/>
              </a:ext>
            </a:extLst>
          </p:cNvPr>
          <p:cNvSpPr>
            <a:spLocks noGrp="1"/>
          </p:cNvSpPr>
          <p:nvPr>
            <p:ph type="title" orient="vert"/>
          </p:nvPr>
        </p:nvSpPr>
        <p:spPr>
          <a:xfrm>
            <a:off x="6748463" y="244475"/>
            <a:ext cx="2097087" cy="5851525"/>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1975E44C-2491-4E39-BD23-2EFE631D82BF}"/>
              </a:ext>
            </a:extLst>
          </p:cNvPr>
          <p:cNvSpPr>
            <a:spLocks noGrp="1"/>
          </p:cNvSpPr>
          <p:nvPr>
            <p:ph type="body" orient="vert" idx="1"/>
          </p:nvPr>
        </p:nvSpPr>
        <p:spPr>
          <a:xfrm>
            <a:off x="457200" y="244475"/>
            <a:ext cx="6138863"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1DBA508B-42BA-4E80-895F-CE2EA1D8FD8C}"/>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5C7EAF4C-2EBA-48BC-B4C3-5C2955FC0FEC}"/>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A9173CE3-C6BC-4AF0-83C5-0DEC50B9863F}"/>
              </a:ext>
            </a:extLst>
          </p:cNvPr>
          <p:cNvSpPr>
            <a:spLocks noGrp="1"/>
          </p:cNvSpPr>
          <p:nvPr>
            <p:ph type="sldNum" sz="quarter" idx="12"/>
          </p:nvPr>
        </p:nvSpPr>
        <p:spPr/>
        <p:txBody>
          <a:bodyPr/>
          <a:lstStyle>
            <a:lvl1pPr>
              <a:defRPr/>
            </a:lvl1pPr>
          </a:lstStyle>
          <a:p>
            <a:fld id="{E13FFF1A-9B32-4597-84CB-98C6724EBAEB}" type="slidenum">
              <a:rPr lang="sl-SI" altLang="sl-SI"/>
              <a:pPr/>
              <a:t>‹#›</a:t>
            </a:fld>
            <a:endParaRPr lang="sl-SI" altLang="sl-SI"/>
          </a:p>
        </p:txBody>
      </p:sp>
    </p:spTree>
    <p:extLst>
      <p:ext uri="{BB962C8B-B14F-4D97-AF65-F5344CB8AC3E}">
        <p14:creationId xmlns:p14="http://schemas.microsoft.com/office/powerpoint/2010/main" val="25480044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E2B37-860A-4FC2-80E5-27A6EB5AF5CD}"/>
              </a:ext>
            </a:extLst>
          </p:cNvPr>
          <p:cNvSpPr>
            <a:spLocks noGrp="1"/>
          </p:cNvSpPr>
          <p:nvPr>
            <p:ph type="title"/>
          </p:nvPr>
        </p:nvSpPr>
        <p:spPr>
          <a:xfrm>
            <a:off x="457200" y="244475"/>
            <a:ext cx="8385175" cy="1431925"/>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3004EF07-CB69-4EAC-B382-35DC81B77B83}"/>
              </a:ext>
            </a:extLst>
          </p:cNvPr>
          <p:cNvSpPr>
            <a:spLocks noGrp="1"/>
          </p:cNvSpPr>
          <p:nvPr>
            <p:ph type="body" sz="half" idx="1"/>
          </p:nvPr>
        </p:nvSpPr>
        <p:spPr>
          <a:xfrm>
            <a:off x="838200" y="1905000"/>
            <a:ext cx="3927475"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74E9C2E5-56BF-4E66-A904-7F72985A1518}"/>
              </a:ext>
            </a:extLst>
          </p:cNvPr>
          <p:cNvSpPr>
            <a:spLocks noGrp="1"/>
          </p:cNvSpPr>
          <p:nvPr>
            <p:ph sz="half" idx="2"/>
          </p:nvPr>
        </p:nvSpPr>
        <p:spPr>
          <a:xfrm>
            <a:off x="4918075" y="1905000"/>
            <a:ext cx="3927475"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C0D0A06B-6D4B-4882-A4DC-D00ECFC14714}"/>
              </a:ext>
            </a:extLst>
          </p:cNvPr>
          <p:cNvSpPr>
            <a:spLocks noGrp="1"/>
          </p:cNvSpPr>
          <p:nvPr>
            <p:ph type="dt" sz="half" idx="10"/>
          </p:nvPr>
        </p:nvSpPr>
        <p:spPr>
          <a:xfrm>
            <a:off x="838200" y="6245225"/>
            <a:ext cx="1901825" cy="476250"/>
          </a:xfrm>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0B309761-0354-4256-84C9-0D08CC477332}"/>
              </a:ext>
            </a:extLst>
          </p:cNvPr>
          <p:cNvSpPr>
            <a:spLocks noGrp="1"/>
          </p:cNvSpPr>
          <p:nvPr>
            <p:ph type="ftr" sz="quarter" idx="11"/>
          </p:nvPr>
        </p:nvSpPr>
        <p:spPr>
          <a:xfrm>
            <a:off x="3429000" y="6245225"/>
            <a:ext cx="2895600" cy="476250"/>
          </a:xfrm>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CF505DC9-3439-4365-876B-C24A0696E1E3}"/>
              </a:ext>
            </a:extLst>
          </p:cNvPr>
          <p:cNvSpPr>
            <a:spLocks noGrp="1"/>
          </p:cNvSpPr>
          <p:nvPr>
            <p:ph type="sldNum" sz="quarter" idx="12"/>
          </p:nvPr>
        </p:nvSpPr>
        <p:spPr>
          <a:xfrm>
            <a:off x="6937375" y="6245225"/>
            <a:ext cx="1901825" cy="476250"/>
          </a:xfrm>
        </p:spPr>
        <p:txBody>
          <a:bodyPr/>
          <a:lstStyle>
            <a:lvl1pPr>
              <a:defRPr/>
            </a:lvl1pPr>
          </a:lstStyle>
          <a:p>
            <a:fld id="{A9825753-318B-455B-8FB6-BCC54B25BB90}" type="slidenum">
              <a:rPr lang="sl-SI" altLang="sl-SI"/>
              <a:pPr/>
              <a:t>‹#›</a:t>
            </a:fld>
            <a:endParaRPr lang="sl-SI" altLang="sl-SI"/>
          </a:p>
        </p:txBody>
      </p:sp>
    </p:spTree>
    <p:extLst>
      <p:ext uri="{BB962C8B-B14F-4D97-AF65-F5344CB8AC3E}">
        <p14:creationId xmlns:p14="http://schemas.microsoft.com/office/powerpoint/2010/main" val="991415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2EFA59-CB78-45EE-A108-EC579BE377D6}"/>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08168511-2CF5-48C3-8659-62BB087C410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2F7B43A8-F5F4-4FC4-BCCA-C4E88701479F}"/>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38F6BA5B-E3D5-4497-9997-8E4DD597F877}"/>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42305E70-1DC7-42D3-A8F7-16D3D8E06D2E}"/>
              </a:ext>
            </a:extLst>
          </p:cNvPr>
          <p:cNvSpPr>
            <a:spLocks noGrp="1"/>
          </p:cNvSpPr>
          <p:nvPr>
            <p:ph type="sldNum" sz="quarter" idx="12"/>
          </p:nvPr>
        </p:nvSpPr>
        <p:spPr/>
        <p:txBody>
          <a:bodyPr/>
          <a:lstStyle>
            <a:lvl1pPr>
              <a:defRPr/>
            </a:lvl1pPr>
          </a:lstStyle>
          <a:p>
            <a:fld id="{285F1C7D-B08F-42F3-91A4-AEADD5A208E6}" type="slidenum">
              <a:rPr lang="sl-SI" altLang="sl-SI"/>
              <a:pPr/>
              <a:t>‹#›</a:t>
            </a:fld>
            <a:endParaRPr lang="sl-SI" altLang="sl-SI"/>
          </a:p>
        </p:txBody>
      </p:sp>
    </p:spTree>
    <p:extLst>
      <p:ext uri="{BB962C8B-B14F-4D97-AF65-F5344CB8AC3E}">
        <p14:creationId xmlns:p14="http://schemas.microsoft.com/office/powerpoint/2010/main" val="2340537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F4E53-8C15-4DFA-B5AB-02B7F65E59B0}"/>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A3223858-B890-499A-9A84-A791FEACC065}"/>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715451BC-8A14-4310-B2E8-94F8EE82DEBE}"/>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BB192EAA-535F-44AF-8B80-847E410285DA}"/>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4805A4D0-BEB0-4F37-A0A1-6054A48B4DA1}"/>
              </a:ext>
            </a:extLst>
          </p:cNvPr>
          <p:cNvSpPr>
            <a:spLocks noGrp="1"/>
          </p:cNvSpPr>
          <p:nvPr>
            <p:ph type="sldNum" sz="quarter" idx="12"/>
          </p:nvPr>
        </p:nvSpPr>
        <p:spPr/>
        <p:txBody>
          <a:bodyPr/>
          <a:lstStyle>
            <a:lvl1pPr>
              <a:defRPr/>
            </a:lvl1pPr>
          </a:lstStyle>
          <a:p>
            <a:fld id="{52E8318C-9199-4CBB-81A2-92F3E4DAF354}" type="slidenum">
              <a:rPr lang="sl-SI" altLang="sl-SI"/>
              <a:pPr/>
              <a:t>‹#›</a:t>
            </a:fld>
            <a:endParaRPr lang="sl-SI" altLang="sl-SI"/>
          </a:p>
        </p:txBody>
      </p:sp>
    </p:spTree>
    <p:extLst>
      <p:ext uri="{BB962C8B-B14F-4D97-AF65-F5344CB8AC3E}">
        <p14:creationId xmlns:p14="http://schemas.microsoft.com/office/powerpoint/2010/main" val="34814505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A3C1C-2F34-4E38-82AE-A978C356F07F}"/>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0A43B4A0-74A9-4C47-91DF-045D7CEA21F6}"/>
              </a:ext>
            </a:extLst>
          </p:cNvPr>
          <p:cNvSpPr>
            <a:spLocks noGrp="1"/>
          </p:cNvSpPr>
          <p:nvPr>
            <p:ph sz="half" idx="1"/>
          </p:nvPr>
        </p:nvSpPr>
        <p:spPr>
          <a:xfrm>
            <a:off x="838200" y="1905000"/>
            <a:ext cx="3927475"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911DE109-4785-4B2E-B282-3E60C27AE253}"/>
              </a:ext>
            </a:extLst>
          </p:cNvPr>
          <p:cNvSpPr>
            <a:spLocks noGrp="1"/>
          </p:cNvSpPr>
          <p:nvPr>
            <p:ph sz="half" idx="2"/>
          </p:nvPr>
        </p:nvSpPr>
        <p:spPr>
          <a:xfrm>
            <a:off x="4918075" y="1905000"/>
            <a:ext cx="3927475"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5FF33206-C15B-4C6D-A67B-8BCF43DFF100}"/>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D4FA1420-4FDE-4EBC-A7CC-43F438315999}"/>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64A642C0-9B42-4999-8001-C2580233BDC6}"/>
              </a:ext>
            </a:extLst>
          </p:cNvPr>
          <p:cNvSpPr>
            <a:spLocks noGrp="1"/>
          </p:cNvSpPr>
          <p:nvPr>
            <p:ph type="sldNum" sz="quarter" idx="12"/>
          </p:nvPr>
        </p:nvSpPr>
        <p:spPr/>
        <p:txBody>
          <a:bodyPr/>
          <a:lstStyle>
            <a:lvl1pPr>
              <a:defRPr/>
            </a:lvl1pPr>
          </a:lstStyle>
          <a:p>
            <a:fld id="{F713A9DD-FCD6-4DF6-A10F-11D7E060625D}" type="slidenum">
              <a:rPr lang="sl-SI" altLang="sl-SI"/>
              <a:pPr/>
              <a:t>‹#›</a:t>
            </a:fld>
            <a:endParaRPr lang="sl-SI" altLang="sl-SI"/>
          </a:p>
        </p:txBody>
      </p:sp>
    </p:spTree>
    <p:extLst>
      <p:ext uri="{BB962C8B-B14F-4D97-AF65-F5344CB8AC3E}">
        <p14:creationId xmlns:p14="http://schemas.microsoft.com/office/powerpoint/2010/main" val="25239020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B58E7-0D42-42A5-8979-50C5927BDF37}"/>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71C46177-F96A-470A-9B4F-782228082F6D}"/>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675A9F2-E05F-4EA0-A16A-836867FC5EB1}"/>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1F9F57A2-B25C-4B9C-9AF0-48C225D30962}"/>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D249E1-2E5D-4B6C-8983-7809711DF9DF}"/>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0FF3BEAF-5D39-4A95-A1C6-79F0C8427811}"/>
              </a:ext>
            </a:extLst>
          </p:cNvPr>
          <p:cNvSpPr>
            <a:spLocks noGrp="1"/>
          </p:cNvSpPr>
          <p:nvPr>
            <p:ph type="dt" sz="half" idx="10"/>
          </p:nvPr>
        </p:nvSpPr>
        <p:spPr/>
        <p:txBody>
          <a:bodyPr/>
          <a:lstStyle>
            <a:lvl1pPr>
              <a:defRPr/>
            </a:lvl1pPr>
          </a:lstStyle>
          <a:p>
            <a:endParaRPr lang="sl-SI" altLang="sl-SI"/>
          </a:p>
        </p:txBody>
      </p:sp>
      <p:sp>
        <p:nvSpPr>
          <p:cNvPr id="8" name="Footer Placeholder 7">
            <a:extLst>
              <a:ext uri="{FF2B5EF4-FFF2-40B4-BE49-F238E27FC236}">
                <a16:creationId xmlns:a16="http://schemas.microsoft.com/office/drawing/2014/main" id="{42773981-C79E-49D1-8CE4-00CA1BC81C42}"/>
              </a:ext>
            </a:extLst>
          </p:cNvPr>
          <p:cNvSpPr>
            <a:spLocks noGrp="1"/>
          </p:cNvSpPr>
          <p:nvPr>
            <p:ph type="ftr" sz="quarter" idx="11"/>
          </p:nvPr>
        </p:nvSpPr>
        <p:spPr/>
        <p:txBody>
          <a:bodyPr/>
          <a:lstStyle>
            <a:lvl1pPr>
              <a:defRPr/>
            </a:lvl1pPr>
          </a:lstStyle>
          <a:p>
            <a:endParaRPr lang="sl-SI" altLang="sl-SI"/>
          </a:p>
        </p:txBody>
      </p:sp>
      <p:sp>
        <p:nvSpPr>
          <p:cNvPr id="9" name="Slide Number Placeholder 8">
            <a:extLst>
              <a:ext uri="{FF2B5EF4-FFF2-40B4-BE49-F238E27FC236}">
                <a16:creationId xmlns:a16="http://schemas.microsoft.com/office/drawing/2014/main" id="{2349C94F-752C-4EE2-8A38-406EDB2CD6E3}"/>
              </a:ext>
            </a:extLst>
          </p:cNvPr>
          <p:cNvSpPr>
            <a:spLocks noGrp="1"/>
          </p:cNvSpPr>
          <p:nvPr>
            <p:ph type="sldNum" sz="quarter" idx="12"/>
          </p:nvPr>
        </p:nvSpPr>
        <p:spPr/>
        <p:txBody>
          <a:bodyPr/>
          <a:lstStyle>
            <a:lvl1pPr>
              <a:defRPr/>
            </a:lvl1pPr>
          </a:lstStyle>
          <a:p>
            <a:fld id="{786690B8-B0F2-4C5F-9FC3-1C7AB0E2B218}" type="slidenum">
              <a:rPr lang="sl-SI" altLang="sl-SI"/>
              <a:pPr/>
              <a:t>‹#›</a:t>
            </a:fld>
            <a:endParaRPr lang="sl-SI" altLang="sl-SI"/>
          </a:p>
        </p:txBody>
      </p:sp>
    </p:spTree>
    <p:extLst>
      <p:ext uri="{BB962C8B-B14F-4D97-AF65-F5344CB8AC3E}">
        <p14:creationId xmlns:p14="http://schemas.microsoft.com/office/powerpoint/2010/main" val="2519471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9A39F-560B-40FE-AF15-808A66E927A9}"/>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D8AD23B4-4C2C-49DF-91F1-317BEC9AD824}"/>
              </a:ext>
            </a:extLst>
          </p:cNvPr>
          <p:cNvSpPr>
            <a:spLocks noGrp="1"/>
          </p:cNvSpPr>
          <p:nvPr>
            <p:ph type="dt" sz="half" idx="10"/>
          </p:nvPr>
        </p:nvSpPr>
        <p:spPr/>
        <p:txBody>
          <a:bodyPr/>
          <a:lstStyle>
            <a:lvl1pPr>
              <a:defRPr/>
            </a:lvl1pPr>
          </a:lstStyle>
          <a:p>
            <a:endParaRPr lang="sl-SI" altLang="sl-SI"/>
          </a:p>
        </p:txBody>
      </p:sp>
      <p:sp>
        <p:nvSpPr>
          <p:cNvPr id="4" name="Footer Placeholder 3">
            <a:extLst>
              <a:ext uri="{FF2B5EF4-FFF2-40B4-BE49-F238E27FC236}">
                <a16:creationId xmlns:a16="http://schemas.microsoft.com/office/drawing/2014/main" id="{FE851B5D-22F2-413E-B410-C818CC4C4914}"/>
              </a:ext>
            </a:extLst>
          </p:cNvPr>
          <p:cNvSpPr>
            <a:spLocks noGrp="1"/>
          </p:cNvSpPr>
          <p:nvPr>
            <p:ph type="ftr" sz="quarter" idx="11"/>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CE7D9049-E9E3-4C04-873A-AB9391E20991}"/>
              </a:ext>
            </a:extLst>
          </p:cNvPr>
          <p:cNvSpPr>
            <a:spLocks noGrp="1"/>
          </p:cNvSpPr>
          <p:nvPr>
            <p:ph type="sldNum" sz="quarter" idx="12"/>
          </p:nvPr>
        </p:nvSpPr>
        <p:spPr/>
        <p:txBody>
          <a:bodyPr/>
          <a:lstStyle>
            <a:lvl1pPr>
              <a:defRPr/>
            </a:lvl1pPr>
          </a:lstStyle>
          <a:p>
            <a:fld id="{43AEE81E-B4F6-4FB6-8A1F-9955C24B7C80}" type="slidenum">
              <a:rPr lang="sl-SI" altLang="sl-SI"/>
              <a:pPr/>
              <a:t>‹#›</a:t>
            </a:fld>
            <a:endParaRPr lang="sl-SI" altLang="sl-SI"/>
          </a:p>
        </p:txBody>
      </p:sp>
    </p:spTree>
    <p:extLst>
      <p:ext uri="{BB962C8B-B14F-4D97-AF65-F5344CB8AC3E}">
        <p14:creationId xmlns:p14="http://schemas.microsoft.com/office/powerpoint/2010/main" val="2714213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E7D2D0D-2CF5-4F0A-9343-6952F2EFAD32}"/>
              </a:ext>
            </a:extLst>
          </p:cNvPr>
          <p:cNvSpPr>
            <a:spLocks noGrp="1"/>
          </p:cNvSpPr>
          <p:nvPr>
            <p:ph type="dt" sz="half" idx="10"/>
          </p:nvPr>
        </p:nvSpPr>
        <p:spPr/>
        <p:txBody>
          <a:bodyPr/>
          <a:lstStyle>
            <a:lvl1pPr>
              <a:defRPr/>
            </a:lvl1pPr>
          </a:lstStyle>
          <a:p>
            <a:endParaRPr lang="sl-SI" altLang="sl-SI"/>
          </a:p>
        </p:txBody>
      </p:sp>
      <p:sp>
        <p:nvSpPr>
          <p:cNvPr id="3" name="Footer Placeholder 2">
            <a:extLst>
              <a:ext uri="{FF2B5EF4-FFF2-40B4-BE49-F238E27FC236}">
                <a16:creationId xmlns:a16="http://schemas.microsoft.com/office/drawing/2014/main" id="{344D82F9-5949-42BB-A807-9D2746894B2F}"/>
              </a:ext>
            </a:extLst>
          </p:cNvPr>
          <p:cNvSpPr>
            <a:spLocks noGrp="1"/>
          </p:cNvSpPr>
          <p:nvPr>
            <p:ph type="ftr" sz="quarter" idx="11"/>
          </p:nvPr>
        </p:nvSpPr>
        <p:spPr/>
        <p:txBody>
          <a:bodyPr/>
          <a:lstStyle>
            <a:lvl1pPr>
              <a:defRPr/>
            </a:lvl1pPr>
          </a:lstStyle>
          <a:p>
            <a:endParaRPr lang="sl-SI" altLang="sl-SI"/>
          </a:p>
        </p:txBody>
      </p:sp>
      <p:sp>
        <p:nvSpPr>
          <p:cNvPr id="4" name="Slide Number Placeholder 3">
            <a:extLst>
              <a:ext uri="{FF2B5EF4-FFF2-40B4-BE49-F238E27FC236}">
                <a16:creationId xmlns:a16="http://schemas.microsoft.com/office/drawing/2014/main" id="{57809C88-459F-40FB-AD9B-9FC64983CACB}"/>
              </a:ext>
            </a:extLst>
          </p:cNvPr>
          <p:cNvSpPr>
            <a:spLocks noGrp="1"/>
          </p:cNvSpPr>
          <p:nvPr>
            <p:ph type="sldNum" sz="quarter" idx="12"/>
          </p:nvPr>
        </p:nvSpPr>
        <p:spPr/>
        <p:txBody>
          <a:bodyPr/>
          <a:lstStyle>
            <a:lvl1pPr>
              <a:defRPr/>
            </a:lvl1pPr>
          </a:lstStyle>
          <a:p>
            <a:fld id="{6EF4C822-402C-48F2-8158-5ABDC1E81323}" type="slidenum">
              <a:rPr lang="sl-SI" altLang="sl-SI"/>
              <a:pPr/>
              <a:t>‹#›</a:t>
            </a:fld>
            <a:endParaRPr lang="sl-SI" altLang="sl-SI"/>
          </a:p>
        </p:txBody>
      </p:sp>
    </p:spTree>
    <p:extLst>
      <p:ext uri="{BB962C8B-B14F-4D97-AF65-F5344CB8AC3E}">
        <p14:creationId xmlns:p14="http://schemas.microsoft.com/office/powerpoint/2010/main" val="1239625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39F98-9366-4453-9FD5-8E75364229B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E2DA86EA-2C99-4FB6-9715-1930082E6B47}"/>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890C1EED-98D6-4E40-A140-1235415E9D3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47FAD8-418C-4814-AFCB-12C858AE007A}"/>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C7D47286-CBFF-4C8C-B865-7DE05C27E1B9}"/>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8DFBE2BF-929E-4CE9-9571-875B843D664B}"/>
              </a:ext>
            </a:extLst>
          </p:cNvPr>
          <p:cNvSpPr>
            <a:spLocks noGrp="1"/>
          </p:cNvSpPr>
          <p:nvPr>
            <p:ph type="sldNum" sz="quarter" idx="12"/>
          </p:nvPr>
        </p:nvSpPr>
        <p:spPr/>
        <p:txBody>
          <a:bodyPr/>
          <a:lstStyle>
            <a:lvl1pPr>
              <a:defRPr/>
            </a:lvl1pPr>
          </a:lstStyle>
          <a:p>
            <a:fld id="{41BA188A-7477-4E04-93D9-E79732760BE1}" type="slidenum">
              <a:rPr lang="sl-SI" altLang="sl-SI"/>
              <a:pPr/>
              <a:t>‹#›</a:t>
            </a:fld>
            <a:endParaRPr lang="sl-SI" altLang="sl-SI"/>
          </a:p>
        </p:txBody>
      </p:sp>
    </p:spTree>
    <p:extLst>
      <p:ext uri="{BB962C8B-B14F-4D97-AF65-F5344CB8AC3E}">
        <p14:creationId xmlns:p14="http://schemas.microsoft.com/office/powerpoint/2010/main" val="3912823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B59C3-3979-4278-94EA-A5A4DCA57022}"/>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12E7FC68-4727-4B8C-B1FC-3DB61BCF9A5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C654249E-3ED6-4D70-9200-C5A92B3FD28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0A1D9D-63AF-444A-A52B-3BCC2DA817C7}"/>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013C64D1-4803-40F2-8FFA-8137D0AEA46C}"/>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91E4A804-3E51-4A44-A747-F081A1D4ABF0}"/>
              </a:ext>
            </a:extLst>
          </p:cNvPr>
          <p:cNvSpPr>
            <a:spLocks noGrp="1"/>
          </p:cNvSpPr>
          <p:nvPr>
            <p:ph type="sldNum" sz="quarter" idx="12"/>
          </p:nvPr>
        </p:nvSpPr>
        <p:spPr/>
        <p:txBody>
          <a:bodyPr/>
          <a:lstStyle>
            <a:lvl1pPr>
              <a:defRPr/>
            </a:lvl1pPr>
          </a:lstStyle>
          <a:p>
            <a:fld id="{CF0CF1B7-1EDF-4DC3-9D71-9D01D5E40D85}" type="slidenum">
              <a:rPr lang="sl-SI" altLang="sl-SI"/>
              <a:pPr/>
              <a:t>‹#›</a:t>
            </a:fld>
            <a:endParaRPr lang="sl-SI" altLang="sl-SI"/>
          </a:p>
        </p:txBody>
      </p:sp>
    </p:spTree>
    <p:extLst>
      <p:ext uri="{BB962C8B-B14F-4D97-AF65-F5344CB8AC3E}">
        <p14:creationId xmlns:p14="http://schemas.microsoft.com/office/powerpoint/2010/main" val="1919801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accent2"/>
            </a:gs>
          </a:gsLst>
          <a:lin ang="5400000" scaled="1"/>
        </a:gradFill>
        <a:effectLst/>
      </p:bgPr>
    </p:bg>
    <p:spTree>
      <p:nvGrpSpPr>
        <p:cNvPr id="1" name=""/>
        <p:cNvGrpSpPr/>
        <p:nvPr/>
      </p:nvGrpSpPr>
      <p:grpSpPr>
        <a:xfrm>
          <a:off x="0" y="0"/>
          <a:ext cx="0" cy="0"/>
          <a:chOff x="0" y="0"/>
          <a:chExt cx="0" cy="0"/>
        </a:xfrm>
      </p:grpSpPr>
      <p:grpSp>
        <p:nvGrpSpPr>
          <p:cNvPr id="8194" name="Group 2">
            <a:extLst>
              <a:ext uri="{FF2B5EF4-FFF2-40B4-BE49-F238E27FC236}">
                <a16:creationId xmlns:a16="http://schemas.microsoft.com/office/drawing/2014/main" id="{DE9AC10B-E87B-4CD4-AFC4-80A363E1625C}"/>
              </a:ext>
            </a:extLst>
          </p:cNvPr>
          <p:cNvGrpSpPr>
            <a:grpSpLocks/>
          </p:cNvGrpSpPr>
          <p:nvPr/>
        </p:nvGrpSpPr>
        <p:grpSpPr bwMode="auto">
          <a:xfrm>
            <a:off x="319088" y="1828800"/>
            <a:ext cx="8824912" cy="5029200"/>
            <a:chOff x="201" y="1152"/>
            <a:chExt cx="5559" cy="3168"/>
          </a:xfrm>
        </p:grpSpPr>
        <p:sp>
          <p:nvSpPr>
            <p:cNvPr id="8195" name="Freeform 3">
              <a:extLst>
                <a:ext uri="{FF2B5EF4-FFF2-40B4-BE49-F238E27FC236}">
                  <a16:creationId xmlns:a16="http://schemas.microsoft.com/office/drawing/2014/main" id="{CB7E0492-4F91-41E7-A0B0-FDBC264F63AC}"/>
                </a:ext>
              </a:extLst>
            </p:cNvPr>
            <p:cNvSpPr>
              <a:spLocks/>
            </p:cNvSpPr>
            <p:nvPr/>
          </p:nvSpPr>
          <p:spPr bwMode="ltGray">
            <a:xfrm>
              <a:off x="528" y="2909"/>
              <a:ext cx="5232" cy="1411"/>
            </a:xfrm>
            <a:custGeom>
              <a:avLst/>
              <a:gdLst>
                <a:gd name="T0" fmla="*/ 0 w 4897"/>
                <a:gd name="T1" fmla="*/ 0 h 2182"/>
                <a:gd name="T2" fmla="*/ 0 w 4897"/>
                <a:gd name="T3" fmla="*/ 2182 h 2182"/>
                <a:gd name="T4" fmla="*/ 4897 w 4897"/>
                <a:gd name="T5" fmla="*/ 2182 h 2182"/>
                <a:gd name="T6" fmla="*/ 4897 w 4897"/>
                <a:gd name="T7" fmla="*/ 0 h 2182"/>
                <a:gd name="T8" fmla="*/ 0 w 4897"/>
                <a:gd name="T9" fmla="*/ 0 h 2182"/>
                <a:gd name="T10" fmla="*/ 0 w 4897"/>
                <a:gd name="T11" fmla="*/ 0 h 2182"/>
              </a:gdLst>
              <a:ahLst/>
              <a:cxnLst>
                <a:cxn ang="0">
                  <a:pos x="T0" y="T1"/>
                </a:cxn>
                <a:cxn ang="0">
                  <a:pos x="T2" y="T3"/>
                </a:cxn>
                <a:cxn ang="0">
                  <a:pos x="T4" y="T5"/>
                </a:cxn>
                <a:cxn ang="0">
                  <a:pos x="T6" y="T7"/>
                </a:cxn>
                <a:cxn ang="0">
                  <a:pos x="T8" y="T9"/>
                </a:cxn>
                <a:cxn ang="0">
                  <a:pos x="T10" y="T11"/>
                </a:cxn>
              </a:cxnLst>
              <a:rect l="0" t="0" r="r" b="b"/>
              <a:pathLst>
                <a:path w="4897" h="2182">
                  <a:moveTo>
                    <a:pt x="0" y="0"/>
                  </a:moveTo>
                  <a:lnTo>
                    <a:pt x="0" y="2182"/>
                  </a:lnTo>
                  <a:lnTo>
                    <a:pt x="4897" y="2182"/>
                  </a:lnTo>
                  <a:lnTo>
                    <a:pt x="4897" y="0"/>
                  </a:lnTo>
                  <a:lnTo>
                    <a:pt x="0" y="0"/>
                  </a:lnTo>
                  <a:lnTo>
                    <a:pt x="0" y="0"/>
                  </a:lnTo>
                  <a:close/>
                </a:path>
              </a:pathLst>
            </a:custGeom>
            <a:solidFill>
              <a:schemeClr val="bg2">
                <a:alpha val="3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8196" name="Freeform 4">
              <a:extLst>
                <a:ext uri="{FF2B5EF4-FFF2-40B4-BE49-F238E27FC236}">
                  <a16:creationId xmlns:a16="http://schemas.microsoft.com/office/drawing/2014/main" id="{B87BE098-1B6F-4E51-AB9D-AD16CFF31094}"/>
                </a:ext>
              </a:extLst>
            </p:cNvPr>
            <p:cNvSpPr>
              <a:spLocks/>
            </p:cNvSpPr>
            <p:nvPr/>
          </p:nvSpPr>
          <p:spPr bwMode="ltGray">
            <a:xfrm>
              <a:off x="210" y="1152"/>
              <a:ext cx="5550" cy="3168"/>
            </a:xfrm>
            <a:custGeom>
              <a:avLst/>
              <a:gdLst>
                <a:gd name="T0" fmla="*/ 330 w 5550"/>
                <a:gd name="T1" fmla="*/ 1764 h 3168"/>
                <a:gd name="T2" fmla="*/ 0 w 5550"/>
                <a:gd name="T3" fmla="*/ 1764 h 3168"/>
                <a:gd name="T4" fmla="*/ 0 w 5550"/>
                <a:gd name="T5" fmla="*/ 3168 h 3168"/>
                <a:gd name="T6" fmla="*/ 5550 w 5550"/>
                <a:gd name="T7" fmla="*/ 3168 h 3168"/>
                <a:gd name="T8" fmla="*/ 5550 w 5550"/>
                <a:gd name="T9" fmla="*/ 0 h 3168"/>
                <a:gd name="T10" fmla="*/ 330 w 5550"/>
                <a:gd name="T11" fmla="*/ 0 h 3168"/>
                <a:gd name="T12" fmla="*/ 330 w 5550"/>
                <a:gd name="T13" fmla="*/ 1764 h 3168"/>
              </a:gdLst>
              <a:ahLst/>
              <a:cxnLst>
                <a:cxn ang="0">
                  <a:pos x="T0" y="T1"/>
                </a:cxn>
                <a:cxn ang="0">
                  <a:pos x="T2" y="T3"/>
                </a:cxn>
                <a:cxn ang="0">
                  <a:pos x="T4" y="T5"/>
                </a:cxn>
                <a:cxn ang="0">
                  <a:pos x="T6" y="T7"/>
                </a:cxn>
                <a:cxn ang="0">
                  <a:pos x="T8" y="T9"/>
                </a:cxn>
                <a:cxn ang="0">
                  <a:pos x="T10" y="T11"/>
                </a:cxn>
                <a:cxn ang="0">
                  <a:pos x="T12" y="T13"/>
                </a:cxn>
              </a:cxnLst>
              <a:rect l="0" t="0" r="r" b="b"/>
              <a:pathLst>
                <a:path w="5550" h="3168">
                  <a:moveTo>
                    <a:pt x="330" y="1764"/>
                  </a:moveTo>
                  <a:lnTo>
                    <a:pt x="0" y="1764"/>
                  </a:lnTo>
                  <a:lnTo>
                    <a:pt x="0" y="3168"/>
                  </a:lnTo>
                  <a:lnTo>
                    <a:pt x="5550" y="3168"/>
                  </a:lnTo>
                  <a:lnTo>
                    <a:pt x="5550" y="0"/>
                  </a:lnTo>
                  <a:lnTo>
                    <a:pt x="330" y="0"/>
                  </a:lnTo>
                  <a:lnTo>
                    <a:pt x="330" y="1764"/>
                  </a:lnTo>
                  <a:close/>
                </a:path>
              </a:pathLst>
            </a:custGeom>
            <a:solidFill>
              <a:schemeClr val="bg2">
                <a:alpha val="3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8197" name="Freeform 5">
              <a:extLst>
                <a:ext uri="{FF2B5EF4-FFF2-40B4-BE49-F238E27FC236}">
                  <a16:creationId xmlns:a16="http://schemas.microsoft.com/office/drawing/2014/main" id="{A2C9AD80-2252-4528-AEC7-A26D2B8B2E56}"/>
                </a:ext>
              </a:extLst>
            </p:cNvPr>
            <p:cNvSpPr>
              <a:spLocks/>
            </p:cNvSpPr>
            <p:nvPr/>
          </p:nvSpPr>
          <p:spPr bwMode="ltGray">
            <a:xfrm>
              <a:off x="528" y="2932"/>
              <a:ext cx="5232" cy="1388"/>
            </a:xfrm>
            <a:custGeom>
              <a:avLst/>
              <a:gdLst>
                <a:gd name="T0" fmla="*/ 0 w 4897"/>
                <a:gd name="T1" fmla="*/ 0 h 2182"/>
                <a:gd name="T2" fmla="*/ 0 w 4897"/>
                <a:gd name="T3" fmla="*/ 2182 h 2182"/>
                <a:gd name="T4" fmla="*/ 4897 w 4897"/>
                <a:gd name="T5" fmla="*/ 2182 h 2182"/>
                <a:gd name="T6" fmla="*/ 4897 w 4897"/>
                <a:gd name="T7" fmla="*/ 0 h 2182"/>
                <a:gd name="T8" fmla="*/ 0 w 4897"/>
                <a:gd name="T9" fmla="*/ 0 h 2182"/>
                <a:gd name="T10" fmla="*/ 0 w 4897"/>
                <a:gd name="T11" fmla="*/ 0 h 2182"/>
              </a:gdLst>
              <a:ahLst/>
              <a:cxnLst>
                <a:cxn ang="0">
                  <a:pos x="T0" y="T1"/>
                </a:cxn>
                <a:cxn ang="0">
                  <a:pos x="T2" y="T3"/>
                </a:cxn>
                <a:cxn ang="0">
                  <a:pos x="T4" y="T5"/>
                </a:cxn>
                <a:cxn ang="0">
                  <a:pos x="T6" y="T7"/>
                </a:cxn>
                <a:cxn ang="0">
                  <a:pos x="T8" y="T9"/>
                </a:cxn>
                <a:cxn ang="0">
                  <a:pos x="T10" y="T11"/>
                </a:cxn>
              </a:cxnLst>
              <a:rect l="0" t="0" r="r" b="b"/>
              <a:pathLst>
                <a:path w="4897" h="2182">
                  <a:moveTo>
                    <a:pt x="0" y="0"/>
                  </a:moveTo>
                  <a:lnTo>
                    <a:pt x="0" y="2182"/>
                  </a:lnTo>
                  <a:lnTo>
                    <a:pt x="4897" y="2182"/>
                  </a:lnTo>
                  <a:lnTo>
                    <a:pt x="4897" y="0"/>
                  </a:lnTo>
                  <a:lnTo>
                    <a:pt x="0" y="0"/>
                  </a:lnTo>
                  <a:lnTo>
                    <a:pt x="0" y="0"/>
                  </a:lnTo>
                  <a:close/>
                </a:path>
              </a:pathLst>
            </a:custGeom>
            <a:solidFill>
              <a:schemeClr val="accent2">
                <a:alpha val="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8198" name="Freeform 6">
              <a:extLst>
                <a:ext uri="{FF2B5EF4-FFF2-40B4-BE49-F238E27FC236}">
                  <a16:creationId xmlns:a16="http://schemas.microsoft.com/office/drawing/2014/main" id="{B68A2992-7E44-4678-98DE-06FD9D4D59CE}"/>
                </a:ext>
              </a:extLst>
            </p:cNvPr>
            <p:cNvSpPr>
              <a:spLocks/>
            </p:cNvSpPr>
            <p:nvPr/>
          </p:nvSpPr>
          <p:spPr bwMode="ltGray">
            <a:xfrm>
              <a:off x="528" y="1152"/>
              <a:ext cx="4607" cy="29"/>
            </a:xfrm>
            <a:custGeom>
              <a:avLst/>
              <a:gdLst>
                <a:gd name="T0" fmla="*/ 0 w 5387"/>
                <a:gd name="T1" fmla="*/ 0 h 149"/>
                <a:gd name="T2" fmla="*/ 0 w 5387"/>
                <a:gd name="T3" fmla="*/ 149 h 149"/>
                <a:gd name="T4" fmla="*/ 5387 w 5387"/>
                <a:gd name="T5" fmla="*/ 149 h 149"/>
                <a:gd name="T6" fmla="*/ 5387 w 5387"/>
                <a:gd name="T7" fmla="*/ 0 h 149"/>
                <a:gd name="T8" fmla="*/ 0 w 5387"/>
                <a:gd name="T9" fmla="*/ 0 h 149"/>
                <a:gd name="T10" fmla="*/ 0 w 5387"/>
                <a:gd name="T11" fmla="*/ 0 h 149"/>
              </a:gdLst>
              <a:ahLst/>
              <a:cxnLst>
                <a:cxn ang="0">
                  <a:pos x="T0" y="T1"/>
                </a:cxn>
                <a:cxn ang="0">
                  <a:pos x="T2" y="T3"/>
                </a:cxn>
                <a:cxn ang="0">
                  <a:pos x="T4" y="T5"/>
                </a:cxn>
                <a:cxn ang="0">
                  <a:pos x="T6" y="T7"/>
                </a:cxn>
                <a:cxn ang="0">
                  <a:pos x="T8" y="T9"/>
                </a:cxn>
                <a:cxn ang="0">
                  <a:pos x="T10" y="T11"/>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8199" name="Freeform 7">
              <a:extLst>
                <a:ext uri="{FF2B5EF4-FFF2-40B4-BE49-F238E27FC236}">
                  <a16:creationId xmlns:a16="http://schemas.microsoft.com/office/drawing/2014/main" id="{F5822B2F-90DB-4B4F-A69F-CB7090DE37AD}"/>
                </a:ext>
              </a:extLst>
            </p:cNvPr>
            <p:cNvSpPr>
              <a:spLocks/>
            </p:cNvSpPr>
            <p:nvPr/>
          </p:nvSpPr>
          <p:spPr bwMode="ltGray">
            <a:xfrm>
              <a:off x="528" y="1152"/>
              <a:ext cx="29" cy="1785"/>
            </a:xfrm>
            <a:custGeom>
              <a:avLst/>
              <a:gdLst>
                <a:gd name="T0" fmla="*/ 0 w 29"/>
                <a:gd name="T1" fmla="*/ 0 h 2161"/>
                <a:gd name="T2" fmla="*/ 0 w 29"/>
                <a:gd name="T3" fmla="*/ 2161 h 2161"/>
                <a:gd name="T4" fmla="*/ 29 w 29"/>
                <a:gd name="T5" fmla="*/ 2161 h 2161"/>
                <a:gd name="T6" fmla="*/ 27 w 29"/>
                <a:gd name="T7" fmla="*/ 27 h 2161"/>
                <a:gd name="T8" fmla="*/ 0 w 29"/>
                <a:gd name="T9" fmla="*/ 0 h 2161"/>
                <a:gd name="T10" fmla="*/ 0 w 29"/>
                <a:gd name="T11" fmla="*/ 0 h 2161"/>
              </a:gdLst>
              <a:ahLst/>
              <a:cxnLst>
                <a:cxn ang="0">
                  <a:pos x="T0" y="T1"/>
                </a:cxn>
                <a:cxn ang="0">
                  <a:pos x="T2" y="T3"/>
                </a:cxn>
                <a:cxn ang="0">
                  <a:pos x="T4" y="T5"/>
                </a:cxn>
                <a:cxn ang="0">
                  <a:pos x="T6" y="T7"/>
                </a:cxn>
                <a:cxn ang="0">
                  <a:pos x="T8" y="T9"/>
                </a:cxn>
                <a:cxn ang="0">
                  <a:pos x="T10" y="T11"/>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8200" name="Freeform 8">
              <a:extLst>
                <a:ext uri="{FF2B5EF4-FFF2-40B4-BE49-F238E27FC236}">
                  <a16:creationId xmlns:a16="http://schemas.microsoft.com/office/drawing/2014/main" id="{81369451-EF99-4F1F-A4C5-76472CA034C2}"/>
                </a:ext>
              </a:extLst>
            </p:cNvPr>
            <p:cNvSpPr>
              <a:spLocks/>
            </p:cNvSpPr>
            <p:nvPr/>
          </p:nvSpPr>
          <p:spPr bwMode="ltGray">
            <a:xfrm>
              <a:off x="527" y="2904"/>
              <a:ext cx="29" cy="1416"/>
            </a:xfrm>
            <a:custGeom>
              <a:avLst/>
              <a:gdLst>
                <a:gd name="T0" fmla="*/ 0 w 29"/>
                <a:gd name="T1" fmla="*/ 1416 h 1416"/>
                <a:gd name="T2" fmla="*/ 29 w 29"/>
                <a:gd name="T3" fmla="*/ 1416 h 1416"/>
                <a:gd name="T4" fmla="*/ 28 w 29"/>
                <a:gd name="T5" fmla="*/ 24 h 1416"/>
                <a:gd name="T6" fmla="*/ 0 w 29"/>
                <a:gd name="T7" fmla="*/ 0 h 1416"/>
                <a:gd name="T8" fmla="*/ 0 w 29"/>
                <a:gd name="T9" fmla="*/ 1416 h 1416"/>
              </a:gdLst>
              <a:ahLst/>
              <a:cxnLst>
                <a:cxn ang="0">
                  <a:pos x="T0" y="T1"/>
                </a:cxn>
                <a:cxn ang="0">
                  <a:pos x="T2" y="T3"/>
                </a:cxn>
                <a:cxn ang="0">
                  <a:pos x="T4" y="T5"/>
                </a:cxn>
                <a:cxn ang="0">
                  <a:pos x="T6" y="T7"/>
                </a:cxn>
                <a:cxn ang="0">
                  <a:pos x="T8" y="T9"/>
                </a:cxn>
              </a:cxnLst>
              <a:rect l="0" t="0" r="r" b="b"/>
              <a:pathLst>
                <a:path w="29" h="1416">
                  <a:moveTo>
                    <a:pt x="0" y="1416"/>
                  </a:moveTo>
                  <a:lnTo>
                    <a:pt x="29" y="1416"/>
                  </a:lnTo>
                  <a:lnTo>
                    <a:pt x="28" y="24"/>
                  </a:lnTo>
                  <a:lnTo>
                    <a:pt x="0" y="0"/>
                  </a:lnTo>
                  <a:lnTo>
                    <a:pt x="0" y="1416"/>
                  </a:lnTo>
                  <a:close/>
                </a:path>
              </a:pathLst>
            </a:custGeom>
            <a:gradFill rotWithShape="1">
              <a:gsLst>
                <a:gs pos="0">
                  <a:schemeClr val="bg2">
                    <a:gamma/>
                    <a:tint val="87843"/>
                    <a:invGamma/>
                  </a:schemeClr>
                </a:gs>
                <a:gs pos="100000">
                  <a:schemeClr val="bg2">
                    <a:alpha val="0"/>
                  </a:schemeClr>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8201" name="Freeform 9">
              <a:extLst>
                <a:ext uri="{FF2B5EF4-FFF2-40B4-BE49-F238E27FC236}">
                  <a16:creationId xmlns:a16="http://schemas.microsoft.com/office/drawing/2014/main" id="{D28EF19B-DF52-47A8-B5BB-8D3C48646E4A}"/>
                </a:ext>
              </a:extLst>
            </p:cNvPr>
            <p:cNvSpPr>
              <a:spLocks/>
            </p:cNvSpPr>
            <p:nvPr/>
          </p:nvSpPr>
          <p:spPr bwMode="ltGray">
            <a:xfrm>
              <a:off x="201" y="2904"/>
              <a:ext cx="2879" cy="29"/>
            </a:xfrm>
            <a:custGeom>
              <a:avLst/>
              <a:gdLst>
                <a:gd name="T0" fmla="*/ 0 w 5387"/>
                <a:gd name="T1" fmla="*/ 0 h 149"/>
                <a:gd name="T2" fmla="*/ 0 w 5387"/>
                <a:gd name="T3" fmla="*/ 149 h 149"/>
                <a:gd name="T4" fmla="*/ 5387 w 5387"/>
                <a:gd name="T5" fmla="*/ 149 h 149"/>
                <a:gd name="T6" fmla="*/ 5387 w 5387"/>
                <a:gd name="T7" fmla="*/ 0 h 149"/>
                <a:gd name="T8" fmla="*/ 0 w 5387"/>
                <a:gd name="T9" fmla="*/ 0 h 149"/>
                <a:gd name="T10" fmla="*/ 0 w 5387"/>
                <a:gd name="T11" fmla="*/ 0 h 149"/>
              </a:gdLst>
              <a:ahLst/>
              <a:cxnLst>
                <a:cxn ang="0">
                  <a:pos x="T0" y="T1"/>
                </a:cxn>
                <a:cxn ang="0">
                  <a:pos x="T2" y="T3"/>
                </a:cxn>
                <a:cxn ang="0">
                  <a:pos x="T4" y="T5"/>
                </a:cxn>
                <a:cxn ang="0">
                  <a:pos x="T6" y="T7"/>
                </a:cxn>
                <a:cxn ang="0">
                  <a:pos x="T8" y="T9"/>
                </a:cxn>
                <a:cxn ang="0">
                  <a:pos x="T10" y="T11"/>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8202" name="Freeform 10">
              <a:extLst>
                <a:ext uri="{FF2B5EF4-FFF2-40B4-BE49-F238E27FC236}">
                  <a16:creationId xmlns:a16="http://schemas.microsoft.com/office/drawing/2014/main" id="{7A9298A8-9FC7-4E2E-B359-AE1CC4073C0F}"/>
                </a:ext>
              </a:extLst>
            </p:cNvPr>
            <p:cNvSpPr>
              <a:spLocks/>
            </p:cNvSpPr>
            <p:nvPr/>
          </p:nvSpPr>
          <p:spPr bwMode="ltGray">
            <a:xfrm>
              <a:off x="201" y="2904"/>
              <a:ext cx="30" cy="1416"/>
            </a:xfrm>
            <a:custGeom>
              <a:avLst/>
              <a:gdLst>
                <a:gd name="T0" fmla="*/ 0 w 30"/>
                <a:gd name="T1" fmla="*/ 0 h 1416"/>
                <a:gd name="T2" fmla="*/ 0 w 30"/>
                <a:gd name="T3" fmla="*/ 1416 h 1416"/>
                <a:gd name="T4" fmla="*/ 29 w 30"/>
                <a:gd name="T5" fmla="*/ 1416 h 1416"/>
                <a:gd name="T6" fmla="*/ 30 w 30"/>
                <a:gd name="T7" fmla="*/ 27 h 1416"/>
                <a:gd name="T8" fmla="*/ 0 w 30"/>
                <a:gd name="T9" fmla="*/ 0 h 1416"/>
                <a:gd name="T10" fmla="*/ 0 w 30"/>
                <a:gd name="T11" fmla="*/ 0 h 1416"/>
              </a:gdLst>
              <a:ahLst/>
              <a:cxnLst>
                <a:cxn ang="0">
                  <a:pos x="T0" y="T1"/>
                </a:cxn>
                <a:cxn ang="0">
                  <a:pos x="T2" y="T3"/>
                </a:cxn>
                <a:cxn ang="0">
                  <a:pos x="T4" y="T5"/>
                </a:cxn>
                <a:cxn ang="0">
                  <a:pos x="T6" y="T7"/>
                </a:cxn>
                <a:cxn ang="0">
                  <a:pos x="T8" y="T9"/>
                </a:cxn>
                <a:cxn ang="0">
                  <a:pos x="T10" y="T11"/>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10001"/>
                  </a:schemeClr>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grpSp>
      <p:sp>
        <p:nvSpPr>
          <p:cNvPr id="8203" name="Rectangle 11">
            <a:extLst>
              <a:ext uri="{FF2B5EF4-FFF2-40B4-BE49-F238E27FC236}">
                <a16:creationId xmlns:a16="http://schemas.microsoft.com/office/drawing/2014/main" id="{31F748DC-FE01-4849-9F3B-28B77C25D066}"/>
              </a:ext>
            </a:extLst>
          </p:cNvPr>
          <p:cNvSpPr>
            <a:spLocks noGrp="1" noChangeArrowheads="1"/>
          </p:cNvSpPr>
          <p:nvPr>
            <p:ph type="dt" sz="half" idx="2"/>
          </p:nvPr>
        </p:nvSpPr>
        <p:spPr bwMode="auto">
          <a:xfrm>
            <a:off x="838200" y="6245225"/>
            <a:ext cx="190182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effectLst>
                  <a:outerShdw blurRad="38100" dist="38100" dir="2700000" algn="tl">
                    <a:srgbClr val="000000"/>
                  </a:outerShdw>
                </a:effectLst>
                <a:latin typeface="+mn-lt"/>
              </a:defRPr>
            </a:lvl1pPr>
          </a:lstStyle>
          <a:p>
            <a:endParaRPr lang="sl-SI" altLang="sl-SI"/>
          </a:p>
        </p:txBody>
      </p:sp>
      <p:sp>
        <p:nvSpPr>
          <p:cNvPr id="8204" name="Rectangle 12">
            <a:extLst>
              <a:ext uri="{FF2B5EF4-FFF2-40B4-BE49-F238E27FC236}">
                <a16:creationId xmlns:a16="http://schemas.microsoft.com/office/drawing/2014/main" id="{758F987C-16CA-4ABC-B8E2-10B5540C9AF1}"/>
              </a:ext>
            </a:extLst>
          </p:cNvPr>
          <p:cNvSpPr>
            <a:spLocks noGrp="1" noChangeArrowheads="1"/>
          </p:cNvSpPr>
          <p:nvPr>
            <p:ph type="ftr" sz="quarter" idx="3"/>
          </p:nvPr>
        </p:nvSpPr>
        <p:spPr bwMode="auto">
          <a:xfrm>
            <a:off x="34290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effectLst>
                  <a:outerShdw blurRad="38100" dist="38100" dir="2700000" algn="tl">
                    <a:srgbClr val="000000"/>
                  </a:outerShdw>
                </a:effectLst>
                <a:latin typeface="+mn-lt"/>
              </a:defRPr>
            </a:lvl1pPr>
          </a:lstStyle>
          <a:p>
            <a:endParaRPr lang="sl-SI" altLang="sl-SI"/>
          </a:p>
        </p:txBody>
      </p:sp>
      <p:sp>
        <p:nvSpPr>
          <p:cNvPr id="8205" name="Rectangle 13">
            <a:extLst>
              <a:ext uri="{FF2B5EF4-FFF2-40B4-BE49-F238E27FC236}">
                <a16:creationId xmlns:a16="http://schemas.microsoft.com/office/drawing/2014/main" id="{C2CDBCA7-E70C-41C8-901D-1C17EE4BD4F2}"/>
              </a:ext>
            </a:extLst>
          </p:cNvPr>
          <p:cNvSpPr>
            <a:spLocks noGrp="1" noChangeArrowheads="1"/>
          </p:cNvSpPr>
          <p:nvPr>
            <p:ph type="sldNum" sz="quarter" idx="4"/>
          </p:nvPr>
        </p:nvSpPr>
        <p:spPr bwMode="auto">
          <a:xfrm>
            <a:off x="6937375" y="6245225"/>
            <a:ext cx="190182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effectLst>
                  <a:outerShdw blurRad="38100" dist="38100" dir="2700000" algn="tl">
                    <a:srgbClr val="000000"/>
                  </a:outerShdw>
                </a:effectLst>
                <a:latin typeface="+mn-lt"/>
              </a:defRPr>
            </a:lvl1pPr>
          </a:lstStyle>
          <a:p>
            <a:fld id="{B8EBA411-50E9-4EAA-8B5D-F550745D2DBD}" type="slidenum">
              <a:rPr lang="sl-SI" altLang="sl-SI"/>
              <a:pPr/>
              <a:t>‹#›</a:t>
            </a:fld>
            <a:endParaRPr lang="sl-SI" altLang="sl-SI"/>
          </a:p>
        </p:txBody>
      </p:sp>
      <p:sp>
        <p:nvSpPr>
          <p:cNvPr id="8206" name="Rectangle 14">
            <a:extLst>
              <a:ext uri="{FF2B5EF4-FFF2-40B4-BE49-F238E27FC236}">
                <a16:creationId xmlns:a16="http://schemas.microsoft.com/office/drawing/2014/main" id="{5C254703-092E-4409-BBBA-0210AD28C37D}"/>
              </a:ext>
            </a:extLst>
          </p:cNvPr>
          <p:cNvSpPr>
            <a:spLocks noGrp="1" noRot="1" noChangeArrowheads="1"/>
          </p:cNvSpPr>
          <p:nvPr>
            <p:ph type="title"/>
          </p:nvPr>
        </p:nvSpPr>
        <p:spPr bwMode="auto">
          <a:xfrm>
            <a:off x="457200" y="244475"/>
            <a:ext cx="8385175"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l-SI" altLang="sl-SI"/>
              <a:t>Kliknite, če želite urediti slog naslova matrice</a:t>
            </a:r>
          </a:p>
        </p:txBody>
      </p:sp>
      <p:sp>
        <p:nvSpPr>
          <p:cNvPr id="8207" name="Rectangle 15">
            <a:extLst>
              <a:ext uri="{FF2B5EF4-FFF2-40B4-BE49-F238E27FC236}">
                <a16:creationId xmlns:a16="http://schemas.microsoft.com/office/drawing/2014/main" id="{CF9D2462-0C54-44FF-A60B-A42AB3FD088E}"/>
              </a:ext>
            </a:extLst>
          </p:cNvPr>
          <p:cNvSpPr>
            <a:spLocks noGrp="1" noRot="1" noChangeArrowheads="1"/>
          </p:cNvSpPr>
          <p:nvPr>
            <p:ph type="body" idx="1"/>
          </p:nvPr>
        </p:nvSpPr>
        <p:spPr bwMode="auto">
          <a:xfrm>
            <a:off x="838200" y="1905000"/>
            <a:ext cx="800735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Tree>
  </p:cSld>
  <p:clrMap bg1="dk2" tx1="lt1" bg2="dk1" tx2="lt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 id="2147483665" r:id="rId12"/>
  </p:sldLayoutIdLst>
  <p:txStyles>
    <p:titleStyle>
      <a:lvl1pPr algn="l" rtl="0" fontAlgn="base">
        <a:spcBef>
          <a:spcPct val="0"/>
        </a:spcBef>
        <a:spcAft>
          <a:spcPct val="0"/>
        </a:spcAft>
        <a:defRPr sz="4400" b="1" kern="1200">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b="1">
          <a:solidFill>
            <a:schemeClr val="tx2"/>
          </a:solidFill>
          <a:effectLst>
            <a:outerShdw blurRad="38100" dist="38100" dir="2700000" algn="tl">
              <a:srgbClr val="000000"/>
            </a:outerShdw>
          </a:effectLst>
          <a:latin typeface="Arial Black" panose="020B0A04020102020204" pitchFamily="34" charset="0"/>
        </a:defRPr>
      </a:lvl2pPr>
      <a:lvl3pPr algn="l" rtl="0" fontAlgn="base">
        <a:spcBef>
          <a:spcPct val="0"/>
        </a:spcBef>
        <a:spcAft>
          <a:spcPct val="0"/>
        </a:spcAft>
        <a:defRPr sz="4400" b="1">
          <a:solidFill>
            <a:schemeClr val="tx2"/>
          </a:solidFill>
          <a:effectLst>
            <a:outerShdw blurRad="38100" dist="38100" dir="2700000" algn="tl">
              <a:srgbClr val="000000"/>
            </a:outerShdw>
          </a:effectLst>
          <a:latin typeface="Arial Black" panose="020B0A04020102020204" pitchFamily="34" charset="0"/>
        </a:defRPr>
      </a:lvl3pPr>
      <a:lvl4pPr algn="l" rtl="0" fontAlgn="base">
        <a:spcBef>
          <a:spcPct val="0"/>
        </a:spcBef>
        <a:spcAft>
          <a:spcPct val="0"/>
        </a:spcAft>
        <a:defRPr sz="4400" b="1">
          <a:solidFill>
            <a:schemeClr val="tx2"/>
          </a:solidFill>
          <a:effectLst>
            <a:outerShdw blurRad="38100" dist="38100" dir="2700000" algn="tl">
              <a:srgbClr val="000000"/>
            </a:outerShdw>
          </a:effectLst>
          <a:latin typeface="Arial Black" panose="020B0A04020102020204" pitchFamily="34" charset="0"/>
        </a:defRPr>
      </a:lvl4pPr>
      <a:lvl5pPr algn="l" rtl="0" fontAlgn="base">
        <a:spcBef>
          <a:spcPct val="0"/>
        </a:spcBef>
        <a:spcAft>
          <a:spcPct val="0"/>
        </a:spcAft>
        <a:defRPr sz="4400" b="1">
          <a:solidFill>
            <a:schemeClr val="tx2"/>
          </a:solidFill>
          <a:effectLst>
            <a:outerShdw blurRad="38100" dist="38100" dir="2700000" algn="tl">
              <a:srgbClr val="000000"/>
            </a:outerShdw>
          </a:effectLst>
          <a:latin typeface="Arial Black" panose="020B0A04020102020204"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Arial Black" panose="020B0A04020102020204"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Arial Black" panose="020B0A04020102020204"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Arial Black" panose="020B0A04020102020204"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Arial Black" panose="020B0A04020102020204" pitchFamily="34" charset="0"/>
        </a:defRPr>
      </a:lvl9pPr>
    </p:titleStyle>
    <p:bodyStyle>
      <a:lvl1pPr marL="342900" indent="-342900" algn="l" rtl="0" fontAlgn="base">
        <a:spcBef>
          <a:spcPct val="20000"/>
        </a:spcBef>
        <a:spcAft>
          <a:spcPct val="0"/>
        </a:spcAft>
        <a:buClr>
          <a:schemeClr val="hlink"/>
        </a:buClr>
        <a:buFont typeface="Wingdings" panose="05000000000000000000" pitchFamily="2" charset="2"/>
        <a:buChar char="§"/>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accent2"/>
        </a:buClr>
        <a:buFont typeface="Wingdings" panose="05000000000000000000" pitchFamily="2" charset="2"/>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hlink"/>
        </a:buClr>
        <a:buFont typeface="Wingdings" panose="05000000000000000000" pitchFamily="2" charset="2"/>
        <a:buChar char="§"/>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accent2"/>
        </a:buClr>
        <a:buFont typeface="Wingdings" panose="05000000000000000000" pitchFamily="2" charset="2"/>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Font typeface="Wingdings" panose="05000000000000000000" pitchFamily="2" charset="2"/>
        <a:buChar char="§"/>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bicikel.com/sl/forum/?thread_id=5514&amp;p=6" TargetMode="External"/><Relationship Id="rId2" Type="http://schemas.openxmlformats.org/officeDocument/2006/relationships/hyperlink" Target="http://sl.wikiquote.org/wiki/Friderik_II._Veliki"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chemeClr val="hlink"/>
            </a:gs>
            <a:gs pos="100000">
              <a:schemeClr val="tx2"/>
            </a:gs>
          </a:gsLst>
          <a:lin ang="2700000" scaled="1"/>
        </a:gradFill>
        <a:effectLst/>
      </p:bgPr>
    </p:bg>
    <p:spTree>
      <p:nvGrpSpPr>
        <p:cNvPr id="1" name=""/>
        <p:cNvGrpSpPr/>
        <p:nvPr/>
      </p:nvGrpSpPr>
      <p:grpSpPr>
        <a:xfrm>
          <a:off x="0" y="0"/>
          <a:ext cx="0" cy="0"/>
          <a:chOff x="0" y="0"/>
          <a:chExt cx="0" cy="0"/>
        </a:xfrm>
      </p:grpSpPr>
      <p:sp>
        <p:nvSpPr>
          <p:cNvPr id="13315" name="Rectangle 3">
            <a:extLst>
              <a:ext uri="{FF2B5EF4-FFF2-40B4-BE49-F238E27FC236}">
                <a16:creationId xmlns:a16="http://schemas.microsoft.com/office/drawing/2014/main" id="{B4DCCA5E-911F-4FFC-AE14-CA80FE80792C}"/>
              </a:ext>
            </a:extLst>
          </p:cNvPr>
          <p:cNvSpPr>
            <a:spLocks noGrp="1" noRot="1" noChangeArrowheads="1"/>
          </p:cNvSpPr>
          <p:nvPr>
            <p:ph type="body" sz="half" idx="1"/>
          </p:nvPr>
        </p:nvSpPr>
        <p:spPr>
          <a:xfrm>
            <a:off x="611188" y="2708275"/>
            <a:ext cx="5040312" cy="1944688"/>
          </a:xfrm>
        </p:spPr>
        <p:txBody>
          <a:bodyPr/>
          <a:lstStyle/>
          <a:p>
            <a:pPr algn="ctr">
              <a:buFont typeface="Wingdings" panose="05000000000000000000" pitchFamily="2" charset="2"/>
              <a:buNone/>
            </a:pPr>
            <a:r>
              <a:rPr lang="sl-SI" altLang="sl-SI" sz="3600" b="1">
                <a:latin typeface="Comic Sans MS" panose="030F0702030302020204" pitchFamily="66" charset="0"/>
              </a:rPr>
              <a:t>“ Vse za ljudstvo, toda nič z ljudstvom!”</a:t>
            </a:r>
          </a:p>
        </p:txBody>
      </p:sp>
      <p:pic>
        <p:nvPicPr>
          <p:cNvPr id="13316" name="Picture 4" descr="xfjf">
            <a:extLst>
              <a:ext uri="{FF2B5EF4-FFF2-40B4-BE49-F238E27FC236}">
                <a16:creationId xmlns:a16="http://schemas.microsoft.com/office/drawing/2014/main" id="{DB0753AC-7228-4A56-A225-2181243FDFF8}"/>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651500" y="2349500"/>
            <a:ext cx="2919413" cy="4105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fade">
                                      <p:cBhvr>
                                        <p:cTn id="7" dur="2000"/>
                                        <p:tgtEl>
                                          <p:spTgt spid="1331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6" presetClass="entr" presetSubtype="0" fill="hold" nodeType="clickEffect">
                                  <p:stCondLst>
                                    <p:cond delay="0"/>
                                  </p:stCondLst>
                                  <p:childTnLst>
                                    <p:set>
                                      <p:cBhvr>
                                        <p:cTn id="11" dur="1" fill="hold">
                                          <p:stCondLst>
                                            <p:cond delay="0"/>
                                          </p:stCondLst>
                                        </p:cTn>
                                        <p:tgtEl>
                                          <p:spTgt spid="13316"/>
                                        </p:tgtEl>
                                        <p:attrNameLst>
                                          <p:attrName>style.visibility</p:attrName>
                                        </p:attrNameLst>
                                      </p:cBhvr>
                                      <p:to>
                                        <p:strVal val="visible"/>
                                      </p:to>
                                    </p:set>
                                    <p:animEffect transition="in" filter="wipe(down)">
                                      <p:cBhvr>
                                        <p:cTn id="12" dur="580">
                                          <p:stCondLst>
                                            <p:cond delay="0"/>
                                          </p:stCondLst>
                                        </p:cTn>
                                        <p:tgtEl>
                                          <p:spTgt spid="13316"/>
                                        </p:tgtEl>
                                      </p:cBhvr>
                                    </p:animEffect>
                                    <p:anim calcmode="lin" valueType="num">
                                      <p:cBhvr>
                                        <p:cTn id="13" dur="1822" tmFilter="0,0; 0.14,0.36; 0.43,0.73; 0.71,0.91; 1.0,1.0">
                                          <p:stCondLst>
                                            <p:cond delay="0"/>
                                          </p:stCondLst>
                                        </p:cTn>
                                        <p:tgtEl>
                                          <p:spTgt spid="13316"/>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13316"/>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13316"/>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13316"/>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13316"/>
                                        </p:tgtEl>
                                        <p:attrNameLst>
                                          <p:attrName>ppt_y</p:attrName>
                                        </p:attrNameLst>
                                      </p:cBhvr>
                                      <p:tavLst>
                                        <p:tav tm="0" fmla="#ppt_y-sin(pi*$)/81">
                                          <p:val>
                                            <p:fltVal val="0"/>
                                          </p:val>
                                        </p:tav>
                                        <p:tav tm="100000">
                                          <p:val>
                                            <p:fltVal val="1"/>
                                          </p:val>
                                        </p:tav>
                                      </p:tavLst>
                                    </p:anim>
                                    <p:animScale>
                                      <p:cBhvr>
                                        <p:cTn id="18" dur="26">
                                          <p:stCondLst>
                                            <p:cond delay="650"/>
                                          </p:stCondLst>
                                        </p:cTn>
                                        <p:tgtEl>
                                          <p:spTgt spid="13316"/>
                                        </p:tgtEl>
                                      </p:cBhvr>
                                      <p:to x="100000" y="60000"/>
                                    </p:animScale>
                                    <p:animScale>
                                      <p:cBhvr>
                                        <p:cTn id="19" dur="166" decel="50000">
                                          <p:stCondLst>
                                            <p:cond delay="676"/>
                                          </p:stCondLst>
                                        </p:cTn>
                                        <p:tgtEl>
                                          <p:spTgt spid="13316"/>
                                        </p:tgtEl>
                                      </p:cBhvr>
                                      <p:to x="100000" y="100000"/>
                                    </p:animScale>
                                    <p:animScale>
                                      <p:cBhvr>
                                        <p:cTn id="20" dur="26">
                                          <p:stCondLst>
                                            <p:cond delay="1312"/>
                                          </p:stCondLst>
                                        </p:cTn>
                                        <p:tgtEl>
                                          <p:spTgt spid="13316"/>
                                        </p:tgtEl>
                                      </p:cBhvr>
                                      <p:to x="100000" y="80000"/>
                                    </p:animScale>
                                    <p:animScale>
                                      <p:cBhvr>
                                        <p:cTn id="21" dur="166" decel="50000">
                                          <p:stCondLst>
                                            <p:cond delay="1338"/>
                                          </p:stCondLst>
                                        </p:cTn>
                                        <p:tgtEl>
                                          <p:spTgt spid="13316"/>
                                        </p:tgtEl>
                                      </p:cBhvr>
                                      <p:to x="100000" y="100000"/>
                                    </p:animScale>
                                    <p:animScale>
                                      <p:cBhvr>
                                        <p:cTn id="22" dur="26">
                                          <p:stCondLst>
                                            <p:cond delay="1642"/>
                                          </p:stCondLst>
                                        </p:cTn>
                                        <p:tgtEl>
                                          <p:spTgt spid="13316"/>
                                        </p:tgtEl>
                                      </p:cBhvr>
                                      <p:to x="100000" y="90000"/>
                                    </p:animScale>
                                    <p:animScale>
                                      <p:cBhvr>
                                        <p:cTn id="23" dur="166" decel="50000">
                                          <p:stCondLst>
                                            <p:cond delay="1668"/>
                                          </p:stCondLst>
                                        </p:cTn>
                                        <p:tgtEl>
                                          <p:spTgt spid="13316"/>
                                        </p:tgtEl>
                                      </p:cBhvr>
                                      <p:to x="100000" y="100000"/>
                                    </p:animScale>
                                    <p:animScale>
                                      <p:cBhvr>
                                        <p:cTn id="24" dur="26">
                                          <p:stCondLst>
                                            <p:cond delay="1808"/>
                                          </p:stCondLst>
                                        </p:cTn>
                                        <p:tgtEl>
                                          <p:spTgt spid="13316"/>
                                        </p:tgtEl>
                                      </p:cBhvr>
                                      <p:to x="100000" y="95000"/>
                                    </p:animScale>
                                    <p:animScale>
                                      <p:cBhvr>
                                        <p:cTn id="25" dur="166" decel="50000">
                                          <p:stCondLst>
                                            <p:cond delay="1834"/>
                                          </p:stCondLst>
                                        </p:cTn>
                                        <p:tgtEl>
                                          <p:spTgt spid="1331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chemeClr val="hlink"/>
            </a:gs>
            <a:gs pos="100000">
              <a:schemeClr val="folHlink"/>
            </a:gs>
          </a:gsLst>
          <a:lin ang="2700000" scaled="1"/>
        </a:gra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09A4F26D-6C2C-4FB9-BA46-71F0C0875EF9}"/>
              </a:ext>
            </a:extLst>
          </p:cNvPr>
          <p:cNvSpPr>
            <a:spLocks noGrp="1" noChangeArrowheads="1"/>
          </p:cNvSpPr>
          <p:nvPr>
            <p:ph type="ctrTitle"/>
          </p:nvPr>
        </p:nvSpPr>
        <p:spPr/>
        <p:txBody>
          <a:bodyPr/>
          <a:lstStyle/>
          <a:p>
            <a:pPr algn="ctr"/>
            <a:r>
              <a:rPr lang="sl-SI" altLang="sl-SI">
                <a:latin typeface="Comic Sans MS" panose="030F0702030302020204" pitchFamily="66" charset="0"/>
              </a:rPr>
              <a:t>Friderik Veliki Pruski</a:t>
            </a:r>
            <a:br>
              <a:rPr lang="sl-SI" altLang="sl-SI">
                <a:latin typeface="Comic Sans MS" panose="030F0702030302020204" pitchFamily="66" charset="0"/>
              </a:rPr>
            </a:br>
            <a:r>
              <a:rPr lang="sl-SI" altLang="sl-SI">
                <a:latin typeface="Comic Sans MS" panose="030F0702030302020204" pitchFamily="66" charset="0"/>
              </a:rPr>
              <a:t>“Stari Fric”</a:t>
            </a:r>
          </a:p>
        </p:txBody>
      </p:sp>
      <p:sp>
        <p:nvSpPr>
          <p:cNvPr id="2051" name="Rectangle 3">
            <a:extLst>
              <a:ext uri="{FF2B5EF4-FFF2-40B4-BE49-F238E27FC236}">
                <a16:creationId xmlns:a16="http://schemas.microsoft.com/office/drawing/2014/main" id="{6D5FD541-010C-4E2C-8756-30CA0A524439}"/>
              </a:ext>
            </a:extLst>
          </p:cNvPr>
          <p:cNvSpPr>
            <a:spLocks noGrp="1" noChangeArrowheads="1"/>
          </p:cNvSpPr>
          <p:nvPr>
            <p:ph type="subTitle" idx="1"/>
          </p:nvPr>
        </p:nvSpPr>
        <p:spPr/>
        <p:txBody>
          <a:bodyPr/>
          <a:lstStyle/>
          <a:p>
            <a:pPr algn="ctr"/>
            <a:r>
              <a:rPr lang="sl-SI" altLang="sl-SI">
                <a:latin typeface="Comic Sans MS" panose="030F0702030302020204" pitchFamily="66" charset="0"/>
              </a:rPr>
              <a:t>Razsvetljeni absolutizem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chemeClr val="hlink"/>
            </a:gs>
            <a:gs pos="100000">
              <a:schemeClr val="folHlink"/>
            </a:gs>
          </a:gsLst>
          <a:path path="rect">
            <a:fillToRect r="100000" b="100000"/>
          </a:path>
        </a:gradFill>
        <a:effectLst/>
      </p:bgPr>
    </p:bg>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7EE05361-DED6-467C-97C8-F623981DE241}"/>
              </a:ext>
            </a:extLst>
          </p:cNvPr>
          <p:cNvSpPr>
            <a:spLocks noGrp="1" noRot="1" noChangeArrowheads="1"/>
          </p:cNvSpPr>
          <p:nvPr>
            <p:ph type="title"/>
          </p:nvPr>
        </p:nvSpPr>
        <p:spPr/>
        <p:txBody>
          <a:bodyPr/>
          <a:lstStyle/>
          <a:p>
            <a:pPr algn="ctr"/>
            <a:r>
              <a:rPr lang="sl-SI" altLang="sl-SI">
                <a:solidFill>
                  <a:schemeClr val="tx1"/>
                </a:solidFill>
                <a:latin typeface="Comic Sans MS" panose="030F0702030302020204" pitchFamily="66" charset="0"/>
              </a:rPr>
              <a:t>(1712 – 1786)</a:t>
            </a:r>
          </a:p>
        </p:txBody>
      </p:sp>
      <p:sp>
        <p:nvSpPr>
          <p:cNvPr id="10243" name="Rectangle 3">
            <a:extLst>
              <a:ext uri="{FF2B5EF4-FFF2-40B4-BE49-F238E27FC236}">
                <a16:creationId xmlns:a16="http://schemas.microsoft.com/office/drawing/2014/main" id="{1CA33DB4-CE37-4AF9-AD98-D824BE14A01D}"/>
              </a:ext>
            </a:extLst>
          </p:cNvPr>
          <p:cNvSpPr>
            <a:spLocks noGrp="1" noRot="1" noChangeArrowheads="1"/>
          </p:cNvSpPr>
          <p:nvPr>
            <p:ph type="body" idx="1"/>
          </p:nvPr>
        </p:nvSpPr>
        <p:spPr>
          <a:xfrm>
            <a:off x="468313" y="1916113"/>
            <a:ext cx="8007350" cy="3971925"/>
          </a:xfrm>
        </p:spPr>
        <p:txBody>
          <a:bodyPr/>
          <a:lstStyle/>
          <a:p>
            <a:pPr>
              <a:buClr>
                <a:schemeClr val="folHlink"/>
              </a:buClr>
              <a:buFont typeface="Arial" panose="020B0604020202020204" pitchFamily="34" charset="0"/>
              <a:buChar char="ﻼ"/>
            </a:pPr>
            <a:r>
              <a:rPr lang="sl-SI" altLang="sl-SI">
                <a:latin typeface="Comic Sans MS" panose="030F0702030302020204" pitchFamily="66" charset="0"/>
              </a:rPr>
              <a:t>Naslednik Friderika Viljema I.</a:t>
            </a:r>
          </a:p>
          <a:p>
            <a:pPr>
              <a:buClr>
                <a:schemeClr val="folHlink"/>
              </a:buClr>
              <a:buFont typeface="Arial" panose="020B0604020202020204" pitchFamily="34" charset="0"/>
              <a:buChar char="ﻼ"/>
            </a:pPr>
            <a:r>
              <a:rPr lang="sl-SI" altLang="sl-SI">
                <a:latin typeface="Comic Sans MS" panose="030F0702030302020204" pitchFamily="66" charset="0"/>
              </a:rPr>
              <a:t>Pruski kralj Nemškega porekla</a:t>
            </a:r>
          </a:p>
          <a:p>
            <a:pPr>
              <a:buClr>
                <a:schemeClr val="folHlink"/>
              </a:buClr>
              <a:buFont typeface="Arial" panose="020B0604020202020204" pitchFamily="34" charset="0"/>
              <a:buChar char="ﻼ"/>
            </a:pPr>
            <a:r>
              <a:rPr lang="sl-SI" altLang="sl-SI">
                <a:latin typeface="Comic Sans MS" panose="030F0702030302020204" pitchFamily="66" charset="0"/>
              </a:rPr>
              <a:t>Živel na gradu v Potsdamu</a:t>
            </a:r>
          </a:p>
          <a:p>
            <a:pPr>
              <a:buClr>
                <a:schemeClr val="folHlink"/>
              </a:buClr>
              <a:buFont typeface="Arial" panose="020B0604020202020204" pitchFamily="34" charset="0"/>
              <a:buChar char="ﻼ"/>
            </a:pPr>
            <a:r>
              <a:rPr lang="sl-SI" altLang="sl-SI">
                <a:latin typeface="Comic Sans MS" panose="030F0702030302020204" pitchFamily="66" charset="0"/>
              </a:rPr>
              <a:t>Na njegovem gradu je živel razsvetljenec Voltaire</a:t>
            </a:r>
          </a:p>
          <a:p>
            <a:pPr>
              <a:buClr>
                <a:schemeClr val="folHlink"/>
              </a:buClr>
              <a:buFont typeface="Arial" panose="020B0604020202020204" pitchFamily="34" charset="0"/>
              <a:buChar char="ﻼ"/>
            </a:pPr>
            <a:r>
              <a:rPr lang="sl-SI" altLang="sl-SI">
                <a:latin typeface="Comic Sans MS" panose="030F0702030302020204" pitchFamily="66" charset="0"/>
              </a:rPr>
              <a:t>Sposoben, kultiviran, deloven</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2000"/>
                                        <p:tgtEl>
                                          <p:spTgt spid="1024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243"/>
                                        </p:tgtEl>
                                        <p:attrNameLst>
                                          <p:attrName>style.visibility</p:attrName>
                                        </p:attrNameLst>
                                      </p:cBhvr>
                                      <p:to>
                                        <p:strVal val="visible"/>
                                      </p:to>
                                    </p:set>
                                    <p:animEffect transition="in" filter="fade">
                                      <p:cBhvr>
                                        <p:cTn id="10" dur="2000"/>
                                        <p:tgtEl>
                                          <p:spTgt spid="102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0243"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chemeClr val="accent1"/>
            </a:gs>
            <a:gs pos="100000">
              <a:schemeClr val="hlink"/>
            </a:gs>
          </a:gsLst>
          <a:lin ang="2700000" scaled="1"/>
        </a:gradFill>
        <a:effectLst/>
      </p:bgPr>
    </p:bg>
    <p:spTree>
      <p:nvGrpSpPr>
        <p:cNvPr id="1" name=""/>
        <p:cNvGrpSpPr/>
        <p:nvPr/>
      </p:nvGrpSpPr>
      <p:grpSpPr>
        <a:xfrm>
          <a:off x="0" y="0"/>
          <a:ext cx="0" cy="0"/>
          <a:chOff x="0" y="0"/>
          <a:chExt cx="0" cy="0"/>
        </a:xfrm>
      </p:grpSpPr>
      <p:sp>
        <p:nvSpPr>
          <p:cNvPr id="11274" name="Rectangle 10">
            <a:extLst>
              <a:ext uri="{FF2B5EF4-FFF2-40B4-BE49-F238E27FC236}">
                <a16:creationId xmlns:a16="http://schemas.microsoft.com/office/drawing/2014/main" id="{7228551F-8179-4E0C-BFF6-A96258A85F81}"/>
              </a:ext>
            </a:extLst>
          </p:cNvPr>
          <p:cNvSpPr>
            <a:spLocks noGrp="1" noRot="1" noChangeArrowheads="1"/>
          </p:cNvSpPr>
          <p:nvPr>
            <p:ph type="title"/>
          </p:nvPr>
        </p:nvSpPr>
        <p:spPr/>
        <p:txBody>
          <a:bodyPr/>
          <a:lstStyle/>
          <a:p>
            <a:endParaRPr lang="sl-SI" altLang="sl-SI"/>
          </a:p>
        </p:txBody>
      </p:sp>
      <p:sp>
        <p:nvSpPr>
          <p:cNvPr id="11267" name="Rectangle 3">
            <a:extLst>
              <a:ext uri="{FF2B5EF4-FFF2-40B4-BE49-F238E27FC236}">
                <a16:creationId xmlns:a16="http://schemas.microsoft.com/office/drawing/2014/main" id="{639F3592-D9E0-4F78-ACD4-ADE00E310DC0}"/>
              </a:ext>
            </a:extLst>
          </p:cNvPr>
          <p:cNvSpPr>
            <a:spLocks noGrp="1" noRot="1" noChangeArrowheads="1"/>
          </p:cNvSpPr>
          <p:nvPr>
            <p:ph type="body" sz="half" idx="1"/>
          </p:nvPr>
        </p:nvSpPr>
        <p:spPr>
          <a:xfrm>
            <a:off x="838200" y="1125538"/>
            <a:ext cx="7118350" cy="4970462"/>
          </a:xfrm>
        </p:spPr>
        <p:txBody>
          <a:bodyPr/>
          <a:lstStyle/>
          <a:p>
            <a:pPr>
              <a:buClr>
                <a:schemeClr val="folHlink"/>
              </a:buClr>
              <a:buFont typeface="Times New Roman" panose="02020603050405020304" pitchFamily="18" charset="0"/>
              <a:buChar char="ﻼ"/>
            </a:pPr>
            <a:r>
              <a:rPr lang="sl-SI" altLang="sl-SI" sz="2400">
                <a:latin typeface="Comic Sans MS" panose="030F0702030302020204" pitchFamily="66" charset="0"/>
              </a:rPr>
              <a:t>Verska strpnost</a:t>
            </a:r>
          </a:p>
          <a:p>
            <a:pPr>
              <a:buClr>
                <a:schemeClr val="folHlink"/>
              </a:buClr>
              <a:buFont typeface="Times New Roman" panose="02020603050405020304" pitchFamily="18" charset="0"/>
              <a:buChar char="ﻼ"/>
            </a:pPr>
            <a:r>
              <a:rPr lang="sl-SI" altLang="sl-SI" sz="2400">
                <a:latin typeface="Comic Sans MS" panose="030F0702030302020204" pitchFamily="66" charset="0"/>
              </a:rPr>
              <a:t>Osvobodi podložnike na svojih posestvih</a:t>
            </a:r>
          </a:p>
          <a:p>
            <a:pPr>
              <a:buClr>
                <a:schemeClr val="folHlink"/>
              </a:buClr>
              <a:buFont typeface="Times New Roman" panose="02020603050405020304" pitchFamily="18" charset="0"/>
              <a:buChar char="ﻼ"/>
            </a:pPr>
            <a:r>
              <a:rPr lang="sl-SI" altLang="sl-SI" sz="2400">
                <a:latin typeface="Comic Sans MS" panose="030F0702030302020204" pitchFamily="66" charset="0"/>
              </a:rPr>
              <a:t>Ukine mučenje</a:t>
            </a:r>
          </a:p>
          <a:p>
            <a:pPr>
              <a:buClr>
                <a:schemeClr val="folHlink"/>
              </a:buClr>
              <a:buFont typeface="Times New Roman" panose="02020603050405020304" pitchFamily="18" charset="0"/>
              <a:buChar char="ﻼ"/>
            </a:pPr>
            <a:r>
              <a:rPr lang="sl-SI" altLang="sl-SI" sz="2400">
                <a:latin typeface="Comic Sans MS" panose="030F0702030302020204" pitchFamily="66" charset="0"/>
              </a:rPr>
              <a:t>Pospešuje šolstvo in kulturo</a:t>
            </a:r>
          </a:p>
          <a:p>
            <a:pPr>
              <a:buClr>
                <a:schemeClr val="folHlink"/>
              </a:buClr>
              <a:buFont typeface="Times New Roman" panose="02020603050405020304" pitchFamily="18" charset="0"/>
              <a:buChar char="ﻼ"/>
            </a:pPr>
            <a:r>
              <a:rPr lang="sl-SI" altLang="sl-SI" sz="2400">
                <a:latin typeface="Comic Sans MS" panose="030F0702030302020204" pitchFamily="66" charset="0"/>
              </a:rPr>
              <a:t>Zavzema se za vojsko in njene potrebe</a:t>
            </a:r>
          </a:p>
          <a:p>
            <a:pPr>
              <a:buClr>
                <a:schemeClr val="folHlink"/>
              </a:buClr>
              <a:buFont typeface="Times New Roman" panose="02020603050405020304" pitchFamily="18" charset="0"/>
              <a:buChar char="ﻼ"/>
            </a:pPr>
            <a:r>
              <a:rPr lang="sl-SI" altLang="sl-SI" sz="2400">
                <a:latin typeface="Comic Sans MS" panose="030F0702030302020204" pitchFamily="66" charset="0"/>
              </a:rPr>
              <a:t>Gospodarstvo razvije na podlagi markantilistične gospodarske politike</a:t>
            </a:r>
          </a:p>
          <a:p>
            <a:pPr>
              <a:buClr>
                <a:schemeClr val="folHlink"/>
              </a:buClr>
              <a:buFont typeface="Times New Roman" panose="02020603050405020304" pitchFamily="18" charset="0"/>
              <a:buChar char="ﻼ"/>
            </a:pPr>
            <a:r>
              <a:rPr lang="sl-SI" altLang="sl-SI" sz="2400">
                <a:latin typeface="Comic Sans MS" panose="030F0702030302020204" pitchFamily="66" charset="0"/>
              </a:rPr>
              <a:t>Uvaja nove davke in monopole (na sol, tobak idr.)</a:t>
            </a:r>
          </a:p>
          <a:p>
            <a:pPr>
              <a:buClr>
                <a:schemeClr val="folHlink"/>
              </a:buClr>
              <a:buFont typeface="Times New Roman" panose="02020603050405020304" pitchFamily="18" charset="0"/>
              <a:buChar char="ﻼ"/>
            </a:pPr>
            <a:r>
              <a:rPr lang="sl-SI" altLang="sl-SI" sz="2400">
                <a:latin typeface="Comic Sans MS" panose="030F0702030302020204" pitchFamily="66" charset="0"/>
              </a:rPr>
              <a:t>Sovražnik in hkrati podpornik Marije Terezije</a:t>
            </a:r>
          </a:p>
        </p:txBody>
      </p:sp>
      <p:pic>
        <p:nvPicPr>
          <p:cNvPr id="11273" name="Picture 9" descr="180px-FrederickderGro%C3%9FeKn%C3%B6tel">
            <a:extLst>
              <a:ext uri="{FF2B5EF4-FFF2-40B4-BE49-F238E27FC236}">
                <a16:creationId xmlns:a16="http://schemas.microsoft.com/office/drawing/2014/main" id="{6A00B8FA-75A5-4A58-AEDA-8B50C93BC046}"/>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7164388" y="2420938"/>
            <a:ext cx="1371600" cy="163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nodePh="1">
                                  <p:stCondLst>
                                    <p:cond delay="0"/>
                                  </p:stCondLst>
                                  <p:endCondLst>
                                    <p:cond evt="begin" delay="0">
                                      <p:tn val="5"/>
                                    </p:cond>
                                  </p:endCondLst>
                                  <p:childTnLst>
                                    <p:set>
                                      <p:cBhvr>
                                        <p:cTn id="6" dur="1" fill="hold">
                                          <p:stCondLst>
                                            <p:cond delay="0"/>
                                          </p:stCondLst>
                                        </p:cTn>
                                        <p:tgtEl>
                                          <p:spTgt spid="11274"/>
                                        </p:tgtEl>
                                        <p:attrNameLst>
                                          <p:attrName>style.visibility</p:attrName>
                                        </p:attrNameLst>
                                      </p:cBhvr>
                                      <p:to>
                                        <p:strVal val="visible"/>
                                      </p:to>
                                    </p:set>
                                    <p:animEffect transition="in" filter="fade">
                                      <p:cBhvr>
                                        <p:cTn id="7" dur="2000"/>
                                        <p:tgtEl>
                                          <p:spTgt spid="1127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267"/>
                                        </p:tgtEl>
                                        <p:attrNameLst>
                                          <p:attrName>style.visibility</p:attrName>
                                        </p:attrNameLst>
                                      </p:cBhvr>
                                      <p:to>
                                        <p:strVal val="visible"/>
                                      </p:to>
                                    </p:set>
                                    <p:animEffect transition="in" filter="fade">
                                      <p:cBhvr>
                                        <p:cTn id="10" dur="2000"/>
                                        <p:tgtEl>
                                          <p:spTgt spid="11267"/>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3" presetClass="entr" presetSubtype="16" fill="hold" nodeType="clickEffect">
                                  <p:stCondLst>
                                    <p:cond delay="0"/>
                                  </p:stCondLst>
                                  <p:childTnLst>
                                    <p:set>
                                      <p:cBhvr>
                                        <p:cTn id="14" dur="1" fill="hold">
                                          <p:stCondLst>
                                            <p:cond delay="0"/>
                                          </p:stCondLst>
                                        </p:cTn>
                                        <p:tgtEl>
                                          <p:spTgt spid="11273"/>
                                        </p:tgtEl>
                                        <p:attrNameLst>
                                          <p:attrName>style.visibility</p:attrName>
                                        </p:attrNameLst>
                                      </p:cBhvr>
                                      <p:to>
                                        <p:strVal val="visible"/>
                                      </p:to>
                                    </p:set>
                                    <p:animEffect transition="in" filter="plus(in)">
                                      <p:cBhvr>
                                        <p:cTn id="15" dur="2000"/>
                                        <p:tgtEl>
                                          <p:spTgt spid="112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4" grpId="0"/>
      <p:bldP spid="11267"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chemeClr val="accent2"/>
            </a:gs>
            <a:gs pos="100000">
              <a:schemeClr val="folHlink"/>
            </a:gs>
          </a:gsLst>
          <a:lin ang="2700000" scaled="1"/>
        </a:gradFill>
        <a:effectLst/>
      </p:bgPr>
    </p:bg>
    <p:spTree>
      <p:nvGrpSpPr>
        <p:cNvPr id="1" name=""/>
        <p:cNvGrpSpPr/>
        <p:nvPr/>
      </p:nvGrpSpPr>
      <p:grpSpPr>
        <a:xfrm>
          <a:off x="0" y="0"/>
          <a:ext cx="0" cy="0"/>
          <a:chOff x="0" y="0"/>
          <a:chExt cx="0" cy="0"/>
        </a:xfrm>
      </p:grpSpPr>
      <p:sp>
        <p:nvSpPr>
          <p:cNvPr id="12291" name="Rectangle 3">
            <a:extLst>
              <a:ext uri="{FF2B5EF4-FFF2-40B4-BE49-F238E27FC236}">
                <a16:creationId xmlns:a16="http://schemas.microsoft.com/office/drawing/2014/main" id="{7D391A2D-005F-4104-95E3-3A19B9866551}"/>
              </a:ext>
            </a:extLst>
          </p:cNvPr>
          <p:cNvSpPr>
            <a:spLocks noGrp="1" noRot="1" noChangeArrowheads="1"/>
          </p:cNvSpPr>
          <p:nvPr>
            <p:ph type="body" idx="1"/>
          </p:nvPr>
        </p:nvSpPr>
        <p:spPr>
          <a:xfrm>
            <a:off x="611188" y="692150"/>
            <a:ext cx="8007350" cy="5403850"/>
          </a:xfrm>
        </p:spPr>
        <p:txBody>
          <a:bodyPr/>
          <a:lstStyle/>
          <a:p>
            <a:pPr>
              <a:lnSpc>
                <a:spcPct val="90000"/>
              </a:lnSpc>
              <a:buClr>
                <a:schemeClr val="folHlink"/>
              </a:buClr>
              <a:buFont typeface="Times New Roman" panose="02020603050405020304" pitchFamily="18" charset="0"/>
              <a:buChar char="ﻼ"/>
            </a:pPr>
            <a:r>
              <a:rPr lang="sl-SI" altLang="sl-SI">
                <a:latin typeface="Comic Sans MS" panose="030F0702030302020204" pitchFamily="66" charset="0"/>
              </a:rPr>
              <a:t>Njegova politika ni bila v skladu z razsvetljenskimi načeli</a:t>
            </a:r>
          </a:p>
          <a:p>
            <a:pPr>
              <a:lnSpc>
                <a:spcPct val="90000"/>
              </a:lnSpc>
              <a:buClr>
                <a:schemeClr val="folHlink"/>
              </a:buClr>
              <a:buFont typeface="Times New Roman" panose="02020603050405020304" pitchFamily="18" charset="0"/>
              <a:buChar char="ﻼ"/>
            </a:pPr>
            <a:r>
              <a:rPr lang="sl-SI" altLang="sl-SI">
                <a:latin typeface="Comic Sans MS" panose="030F0702030302020204" pitchFamily="66" charset="0"/>
              </a:rPr>
              <a:t>Na Šlezijskih vojnah zasede bogato Šlezijo (zavzame jo v sedmih dneh, ravno ko Marija Terezija zasede prestol)</a:t>
            </a:r>
          </a:p>
          <a:p>
            <a:pPr>
              <a:lnSpc>
                <a:spcPct val="90000"/>
              </a:lnSpc>
              <a:buClr>
                <a:schemeClr val="folHlink"/>
              </a:buClr>
              <a:buFont typeface="Times New Roman" panose="02020603050405020304" pitchFamily="18" charset="0"/>
              <a:buChar char="ﻼ"/>
            </a:pPr>
            <a:r>
              <a:rPr lang="sl-SI" altLang="sl-SI">
                <a:latin typeface="Comic Sans MS" panose="030F0702030302020204" pitchFamily="66" charset="0"/>
              </a:rPr>
              <a:t>Po zmagi proti Avstriji, Franciji in Rusiji je postala velesila</a:t>
            </a:r>
          </a:p>
          <a:p>
            <a:pPr>
              <a:lnSpc>
                <a:spcPct val="90000"/>
              </a:lnSpc>
              <a:buClr>
                <a:schemeClr val="folHlink"/>
              </a:buClr>
              <a:buFont typeface="Times New Roman" panose="02020603050405020304" pitchFamily="18" charset="0"/>
              <a:buChar char="ﻼ"/>
            </a:pPr>
            <a:r>
              <a:rPr lang="sl-SI" altLang="sl-SI">
                <a:latin typeface="Comic Sans MS" panose="030F0702030302020204" pitchFamily="66" charset="0"/>
              </a:rPr>
              <a:t>Njegovi ukrepi so imeli dva cilja: </a:t>
            </a:r>
          </a:p>
          <a:p>
            <a:pPr algn="ctr">
              <a:lnSpc>
                <a:spcPct val="90000"/>
              </a:lnSpc>
              <a:buClr>
                <a:schemeClr val="folHlink"/>
              </a:buClr>
              <a:buFont typeface="Times New Roman" panose="02020603050405020304" pitchFamily="18" charset="0"/>
              <a:buChar char="ﻼ"/>
            </a:pPr>
            <a:r>
              <a:rPr lang="sl-SI" altLang="sl-SI">
                <a:latin typeface="Comic Sans MS" panose="030F0702030302020204" pitchFamily="66" charset="0"/>
              </a:rPr>
              <a:t>krepitev državne moči</a:t>
            </a:r>
          </a:p>
          <a:p>
            <a:pPr algn="ctr">
              <a:lnSpc>
                <a:spcPct val="90000"/>
              </a:lnSpc>
              <a:buClr>
                <a:schemeClr val="folHlink"/>
              </a:buClr>
              <a:buFont typeface="Times New Roman" panose="02020603050405020304" pitchFamily="18" charset="0"/>
              <a:buChar char="ﻼ"/>
            </a:pPr>
            <a:r>
              <a:rPr lang="sl-SI" altLang="sl-SI">
                <a:latin typeface="Comic Sans MS" panose="030F0702030302020204" pitchFamily="66" charset="0"/>
              </a:rPr>
              <a:t>dvig življenjskega standarda</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291"/>
                                        </p:tgtEl>
                                        <p:attrNameLst>
                                          <p:attrName>style.visibility</p:attrName>
                                        </p:attrNameLst>
                                      </p:cBhvr>
                                      <p:to>
                                        <p:strVal val="visible"/>
                                      </p:to>
                                    </p:set>
                                    <p:animEffect transition="in" filter="fade">
                                      <p:cBhvr>
                                        <p:cTn id="7" dur="2000"/>
                                        <p:tgtEl>
                                          <p:spTgt spid="122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chemeClr val="accent1"/>
            </a:gs>
            <a:gs pos="100000">
              <a:schemeClr val="hlink"/>
            </a:gs>
          </a:gsLst>
          <a:lin ang="2700000" scaled="1"/>
        </a:gradFill>
        <a:effectLst/>
      </p:bgPr>
    </p:bg>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34382D4B-83BA-425C-BBC8-6CA5A8AF15B7}"/>
              </a:ext>
            </a:extLst>
          </p:cNvPr>
          <p:cNvSpPr>
            <a:spLocks noGrp="1" noRot="1" noChangeArrowheads="1"/>
          </p:cNvSpPr>
          <p:nvPr>
            <p:ph type="title"/>
          </p:nvPr>
        </p:nvSpPr>
        <p:spPr/>
        <p:txBody>
          <a:bodyPr/>
          <a:lstStyle/>
          <a:p>
            <a:pPr algn="ctr"/>
            <a:r>
              <a:rPr lang="sl-SI" altLang="sl-SI">
                <a:latin typeface="Comic Sans MS" panose="030F0702030302020204" pitchFamily="66" charset="0"/>
              </a:rPr>
              <a:t>Friderikovi citati</a:t>
            </a:r>
          </a:p>
        </p:txBody>
      </p:sp>
      <p:sp>
        <p:nvSpPr>
          <p:cNvPr id="16387" name="Rectangle 3">
            <a:extLst>
              <a:ext uri="{FF2B5EF4-FFF2-40B4-BE49-F238E27FC236}">
                <a16:creationId xmlns:a16="http://schemas.microsoft.com/office/drawing/2014/main" id="{C7FC82D5-8BE9-401D-ADE7-D1C960813D20}"/>
              </a:ext>
            </a:extLst>
          </p:cNvPr>
          <p:cNvSpPr>
            <a:spLocks noGrp="1" noRot="1" noChangeArrowheads="1"/>
          </p:cNvSpPr>
          <p:nvPr>
            <p:ph type="body" idx="1"/>
          </p:nvPr>
        </p:nvSpPr>
        <p:spPr/>
        <p:txBody>
          <a:bodyPr/>
          <a:lstStyle/>
          <a:p>
            <a:pPr>
              <a:lnSpc>
                <a:spcPct val="90000"/>
              </a:lnSpc>
              <a:buClr>
                <a:schemeClr val="folHlink"/>
              </a:buClr>
              <a:buFont typeface="Times New Roman" panose="02020603050405020304" pitchFamily="18" charset="0"/>
              <a:buChar char="ﻼ"/>
            </a:pPr>
            <a:r>
              <a:rPr lang="sl-SI" altLang="sl-SI" sz="2800">
                <a:latin typeface="Comic Sans MS" panose="030F0702030302020204" pitchFamily="66" charset="0"/>
              </a:rPr>
              <a:t>Za filozofa je bolezen šola fizike!</a:t>
            </a:r>
          </a:p>
          <a:p>
            <a:pPr>
              <a:lnSpc>
                <a:spcPct val="90000"/>
              </a:lnSpc>
              <a:buClr>
                <a:schemeClr val="folHlink"/>
              </a:buClr>
              <a:buFont typeface="Times New Roman" panose="02020603050405020304" pitchFamily="18" charset="0"/>
              <a:buChar char="ﻼ"/>
            </a:pPr>
            <a:r>
              <a:rPr lang="sl-SI" altLang="sl-SI" sz="2800">
                <a:latin typeface="Comic Sans MS" panose="030F0702030302020204" pitchFamily="66" charset="0"/>
              </a:rPr>
              <a:t> Lahko bi rekli, če mi je dovoljeno tako se izraziti, da je gospod Voltaire vreden sam za vso akademijo!</a:t>
            </a:r>
          </a:p>
          <a:p>
            <a:pPr>
              <a:lnSpc>
                <a:spcPct val="90000"/>
              </a:lnSpc>
              <a:buClr>
                <a:schemeClr val="folHlink"/>
              </a:buClr>
              <a:buFont typeface="Times New Roman" panose="02020603050405020304" pitchFamily="18" charset="0"/>
              <a:buChar char="ﻼ"/>
            </a:pPr>
            <a:r>
              <a:rPr lang="sl-SI" altLang="sl-SI" sz="2800">
                <a:latin typeface="Comic Sans MS" panose="030F0702030302020204" pitchFamily="66" charset="0"/>
              </a:rPr>
              <a:t> Ni pomembno, da živim, pomembno je, da opravim svojo dolžnost!</a:t>
            </a:r>
          </a:p>
          <a:p>
            <a:pPr>
              <a:lnSpc>
                <a:spcPct val="90000"/>
              </a:lnSpc>
              <a:buClr>
                <a:schemeClr val="folHlink"/>
              </a:buClr>
              <a:buFont typeface="Times New Roman" panose="02020603050405020304" pitchFamily="18" charset="0"/>
              <a:buChar char="ﻼ"/>
            </a:pPr>
            <a:r>
              <a:rPr lang="sl-SI" altLang="sl-SI" sz="2800">
                <a:latin typeface="Comic Sans MS" panose="030F0702030302020204" pitchFamily="66" charset="0"/>
              </a:rPr>
              <a:t> Friderik Veliki naj bi se o Mariji Tereziji takole izrazil: "Končno imajo Habsburžani dedca- in ta je ženska!"</a:t>
            </a:r>
          </a:p>
          <a:p>
            <a:pPr>
              <a:lnSpc>
                <a:spcPct val="90000"/>
              </a:lnSpc>
              <a:buClr>
                <a:schemeClr val="folHlink"/>
              </a:buClr>
              <a:buFont typeface="Times New Roman" panose="02020603050405020304" pitchFamily="18" charset="0"/>
              <a:buNone/>
            </a:pPr>
            <a:endParaRPr lang="sl-SI" altLang="sl-SI" sz="2800">
              <a:latin typeface="Comic Sans MS" panose="030F0702030302020204" pitchFamily="66"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fade">
                                      <p:cBhvr>
                                        <p:cTn id="7" dur="2000"/>
                                        <p:tgtEl>
                                          <p:spTgt spid="1638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6387"/>
                                        </p:tgtEl>
                                        <p:attrNameLst>
                                          <p:attrName>style.visibility</p:attrName>
                                        </p:attrNameLst>
                                      </p:cBhvr>
                                      <p:to>
                                        <p:strVal val="visible"/>
                                      </p:to>
                                    </p:set>
                                    <p:animEffect transition="in" filter="fade">
                                      <p:cBhvr>
                                        <p:cTn id="10" dur="2000"/>
                                        <p:tgtEl>
                                          <p:spTgt spid="163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P spid="16387"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chemeClr val="hlink"/>
            </a:gs>
            <a:gs pos="100000">
              <a:schemeClr val="folHlink"/>
            </a:gs>
          </a:gsLst>
          <a:path path="rect">
            <a:fillToRect r="100000" b="100000"/>
          </a:path>
        </a:gradFill>
        <a:effectLst/>
      </p:bgPr>
    </p:bg>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CF20AAE3-4EE8-41F4-A6A1-07C24AA2E83E}"/>
              </a:ext>
            </a:extLst>
          </p:cNvPr>
          <p:cNvSpPr>
            <a:spLocks noGrp="1" noRot="1" noChangeArrowheads="1"/>
          </p:cNvSpPr>
          <p:nvPr>
            <p:ph type="title"/>
          </p:nvPr>
        </p:nvSpPr>
        <p:spPr/>
        <p:txBody>
          <a:bodyPr/>
          <a:lstStyle/>
          <a:p>
            <a:pPr algn="ctr"/>
            <a:r>
              <a:rPr lang="sl-SI" altLang="sl-SI">
                <a:latin typeface="Comic Sans MS" panose="030F0702030302020204" pitchFamily="66" charset="0"/>
              </a:rPr>
              <a:t>Zanimivosti</a:t>
            </a:r>
          </a:p>
        </p:txBody>
      </p:sp>
      <p:sp>
        <p:nvSpPr>
          <p:cNvPr id="17411" name="Rectangle 3">
            <a:extLst>
              <a:ext uri="{FF2B5EF4-FFF2-40B4-BE49-F238E27FC236}">
                <a16:creationId xmlns:a16="http://schemas.microsoft.com/office/drawing/2014/main" id="{9D32674C-D1EB-4626-A5A2-0D739C3D3241}"/>
              </a:ext>
            </a:extLst>
          </p:cNvPr>
          <p:cNvSpPr>
            <a:spLocks noGrp="1" noRot="1" noChangeArrowheads="1"/>
          </p:cNvSpPr>
          <p:nvPr>
            <p:ph type="body" idx="1"/>
          </p:nvPr>
        </p:nvSpPr>
        <p:spPr/>
        <p:txBody>
          <a:bodyPr/>
          <a:lstStyle/>
          <a:p>
            <a:pPr>
              <a:lnSpc>
                <a:spcPct val="90000"/>
              </a:lnSpc>
              <a:buClr>
                <a:schemeClr val="folHlink"/>
              </a:buClr>
              <a:buFont typeface="Times New Roman" panose="02020603050405020304" pitchFamily="18" charset="0"/>
              <a:buChar char="ﻼ"/>
            </a:pPr>
            <a:r>
              <a:rPr lang="sl-SI" altLang="sl-SI" sz="2400"/>
              <a:t> </a:t>
            </a:r>
            <a:r>
              <a:rPr lang="sl-SI" altLang="sl-SI" sz="2400">
                <a:latin typeface="Comic Sans MS" panose="030F0702030302020204" pitchFamily="66" charset="0"/>
              </a:rPr>
              <a:t>V nočeh neposredno pred bojem Friderik ni zatisnil očesa. Namesto v posteljo se je raje podal k pisalni mizi in pisal: pesmi, spomine ali pa preprosto skiciral možne različice spopada, na katerega se je pripravljal</a:t>
            </a:r>
          </a:p>
          <a:p>
            <a:pPr>
              <a:lnSpc>
                <a:spcPct val="90000"/>
              </a:lnSpc>
              <a:buClr>
                <a:schemeClr val="folHlink"/>
              </a:buClr>
              <a:buFont typeface="Times New Roman" panose="02020603050405020304" pitchFamily="18" charset="0"/>
              <a:buChar char="ﻼ"/>
            </a:pPr>
            <a:r>
              <a:rPr lang="sl-SI" altLang="sl-SI" sz="2400">
                <a:latin typeface="Comic Sans MS" panose="030F0702030302020204" pitchFamily="66" charset="0"/>
              </a:rPr>
              <a:t>Oče se je nad njim dostikrat fizično in psihično znašal, čeprav je bil vladarjev sin mu ni ušla prenekatera brca ter udarec, vse to zaradi očetove bolezni, ki se imenuje porfilija (kot samozadovoljstvo je moral znesti svojo jezo , ki so mu jo povzročale bolečine na nekoga drugega – Friderika)</a:t>
            </a:r>
          </a:p>
          <a:p>
            <a:pPr>
              <a:lnSpc>
                <a:spcPct val="90000"/>
              </a:lnSpc>
              <a:buClr>
                <a:schemeClr val="folHlink"/>
              </a:buClr>
              <a:buFont typeface="Times New Roman" panose="02020603050405020304" pitchFamily="18" charset="0"/>
              <a:buChar char="ﻼ"/>
            </a:pPr>
            <a:endParaRPr lang="sl-SI" altLang="sl-SI" sz="2400">
              <a:latin typeface="Comic Sans MS" panose="030F0702030302020204" pitchFamily="66"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fade">
                                      <p:cBhvr>
                                        <p:cTn id="7" dur="2000"/>
                                        <p:tgtEl>
                                          <p:spTgt spid="174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7411"/>
                                        </p:tgtEl>
                                        <p:attrNameLst>
                                          <p:attrName>style.visibility</p:attrName>
                                        </p:attrNameLst>
                                      </p:cBhvr>
                                      <p:to>
                                        <p:strVal val="visible"/>
                                      </p:to>
                                    </p:set>
                                    <p:animEffect transition="in" filter="fade">
                                      <p:cBhvr>
                                        <p:cTn id="10" dur="2000"/>
                                        <p:tgtEl>
                                          <p:spTgt spid="174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P spid="174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D2CE7837-43CA-4C09-BFCB-8E7DA1685469}"/>
              </a:ext>
            </a:extLst>
          </p:cNvPr>
          <p:cNvSpPr>
            <a:spLocks noGrp="1" noRot="1" noChangeArrowheads="1"/>
          </p:cNvSpPr>
          <p:nvPr>
            <p:ph type="title"/>
          </p:nvPr>
        </p:nvSpPr>
        <p:spPr/>
        <p:txBody>
          <a:bodyPr/>
          <a:lstStyle/>
          <a:p>
            <a:pPr algn="ctr"/>
            <a:r>
              <a:rPr lang="sl-SI" altLang="sl-SI">
                <a:latin typeface="Comic Sans MS" panose="030F0702030302020204" pitchFamily="66" charset="0"/>
              </a:rPr>
              <a:t>Viri</a:t>
            </a:r>
          </a:p>
        </p:txBody>
      </p:sp>
      <p:sp>
        <p:nvSpPr>
          <p:cNvPr id="18435" name="Rectangle 3">
            <a:extLst>
              <a:ext uri="{FF2B5EF4-FFF2-40B4-BE49-F238E27FC236}">
                <a16:creationId xmlns:a16="http://schemas.microsoft.com/office/drawing/2014/main" id="{79240D88-4943-4FEC-BC8D-B914227475B4}"/>
              </a:ext>
            </a:extLst>
          </p:cNvPr>
          <p:cNvSpPr>
            <a:spLocks noGrp="1" noRot="1" noChangeArrowheads="1"/>
          </p:cNvSpPr>
          <p:nvPr>
            <p:ph type="body" idx="1"/>
          </p:nvPr>
        </p:nvSpPr>
        <p:spPr/>
        <p:txBody>
          <a:bodyPr/>
          <a:lstStyle/>
          <a:p>
            <a:pPr>
              <a:buClr>
                <a:schemeClr val="folHlink"/>
              </a:buClr>
              <a:buFont typeface="Times New Roman" panose="02020603050405020304" pitchFamily="18" charset="0"/>
              <a:buChar char="ﻼ"/>
            </a:pPr>
            <a:r>
              <a:rPr lang="sl-SI" altLang="sl-SI" sz="2800"/>
              <a:t>FLOYD, Elizaheth, Kdo je ustvaril zgoodvino, Ljubljana : Delavska enotnost, 1988 (Zbirka Utrip)</a:t>
            </a:r>
          </a:p>
          <a:p>
            <a:pPr>
              <a:buClr>
                <a:schemeClr val="folHlink"/>
              </a:buClr>
              <a:buFont typeface="Times New Roman" panose="02020603050405020304" pitchFamily="18" charset="0"/>
              <a:buChar char="ﻼ"/>
            </a:pPr>
            <a:r>
              <a:rPr lang="sl-SI" altLang="sl-SI" sz="2800">
                <a:hlinkClick r:id="rId2"/>
              </a:rPr>
              <a:t>http://sl.wikiquote.org/wiki/Friderik_II._Veliki</a:t>
            </a:r>
            <a:endParaRPr lang="sl-SI" altLang="sl-SI" sz="2800"/>
          </a:p>
          <a:p>
            <a:pPr>
              <a:buClr>
                <a:schemeClr val="folHlink"/>
              </a:buClr>
              <a:buFont typeface="Times New Roman" panose="02020603050405020304" pitchFamily="18" charset="0"/>
              <a:buChar char="ﻼ"/>
            </a:pPr>
            <a:r>
              <a:rPr lang="sl-SI" altLang="sl-SI" sz="2800">
                <a:hlinkClick r:id="rId3"/>
              </a:rPr>
              <a:t>http://www.bicikel.com/sl/forum/?thread_id=5514&amp;p=6</a:t>
            </a:r>
            <a:endParaRPr lang="sl-SI" altLang="sl-SI" sz="2800"/>
          </a:p>
          <a:p>
            <a:pPr>
              <a:buClr>
                <a:schemeClr val="folHlink"/>
              </a:buClr>
              <a:buFont typeface="Times New Roman" panose="02020603050405020304" pitchFamily="18" charset="0"/>
              <a:buChar char="ﻼ"/>
            </a:pPr>
            <a:r>
              <a:rPr lang="sl-SI" altLang="sl-SI" sz="2800"/>
              <a:t>HOZJAN, Andrej, učbenik za 2. letnik gimnazije, Ljubljana : DZS, 2004</a:t>
            </a:r>
          </a:p>
        </p:txBody>
      </p:sp>
    </p:spTree>
  </p:cSld>
  <p:clrMapOvr>
    <a:masterClrMapping/>
  </p:clrMapOvr>
</p:sld>
</file>

<file path=ppt/theme/theme1.xml><?xml version="1.0" encoding="utf-8"?>
<a:theme xmlns:a="http://schemas.openxmlformats.org/drawingml/2006/main" name="Plasti stekla">
  <a:themeElements>
    <a:clrScheme name="Plasti stekla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fontScheme name="Plasti stekla">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Plasti stekla 1">
        <a:dk1>
          <a:srgbClr val="FF9900"/>
        </a:dk1>
        <a:lt1>
          <a:srgbClr val="FFFFFF"/>
        </a:lt1>
        <a:dk2>
          <a:srgbClr val="FFCC66"/>
        </a:dk2>
        <a:lt2>
          <a:srgbClr val="CC6600"/>
        </a:lt2>
        <a:accent1>
          <a:srgbClr val="F05000"/>
        </a:accent1>
        <a:accent2>
          <a:srgbClr val="B28300"/>
        </a:accent2>
        <a:accent3>
          <a:srgbClr val="FFE2B8"/>
        </a:accent3>
        <a:accent4>
          <a:srgbClr val="DADADA"/>
        </a:accent4>
        <a:accent5>
          <a:srgbClr val="F6B3AA"/>
        </a:accent5>
        <a:accent6>
          <a:srgbClr val="A17600"/>
        </a:accent6>
        <a:hlink>
          <a:srgbClr val="99CC00"/>
        </a:hlink>
        <a:folHlink>
          <a:srgbClr val="008000"/>
        </a:folHlink>
      </a:clrScheme>
      <a:clrMap bg1="dk2" tx1="lt1" bg2="dk1" tx2="lt2" accent1="accent1" accent2="accent2" accent3="accent3" accent4="accent4" accent5="accent5" accent6="accent6" hlink="hlink" folHlink="folHlink"/>
    </a:extraClrScheme>
    <a:extraClrScheme>
      <a:clrScheme name="Plasti stekla 2">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00"/>
        </a:hlink>
        <a:folHlink>
          <a:srgbClr val="FFFF99"/>
        </a:folHlink>
      </a:clrScheme>
      <a:clrMap bg1="dk2" tx1="lt1" bg2="dk1" tx2="lt2" accent1="accent1" accent2="accent2" accent3="accent3" accent4="accent4" accent5="accent5" accent6="accent6" hlink="hlink" folHlink="folHlink"/>
    </a:extraClrScheme>
    <a:extraClrScheme>
      <a:clrScheme name="Plasti stekla 3">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DDFFBB"/>
        </a:folHlink>
      </a:clrScheme>
      <a:clrMap bg1="dk2" tx1="lt1" bg2="dk1" tx2="lt2" accent1="accent1" accent2="accent2" accent3="accent3" accent4="accent4" accent5="accent5" accent6="accent6" hlink="hlink" folHlink="folHlink"/>
    </a:extraClrScheme>
    <a:extraClrScheme>
      <a:clrScheme name="Plasti stekla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clrMap bg1="dk2" tx1="lt1" bg2="dk1" tx2="lt2" accent1="accent1" accent2="accent2" accent3="accent3" accent4="accent4" accent5="accent5" accent6="accent6" hlink="hlink" folHlink="folHlink"/>
    </a:extraClrScheme>
    <a:extraClrScheme>
      <a:clrScheme name="Plasti stekla 5">
        <a:dk1>
          <a:srgbClr val="000000"/>
        </a:dk1>
        <a:lt1>
          <a:srgbClr val="CCECFF"/>
        </a:lt1>
        <a:dk2>
          <a:srgbClr val="000000"/>
        </a:dk2>
        <a:lt2>
          <a:srgbClr val="D6EDEE"/>
        </a:lt2>
        <a:accent1>
          <a:srgbClr val="E8F0F4"/>
        </a:accent1>
        <a:accent2>
          <a:srgbClr val="8EAAFA"/>
        </a:accent2>
        <a:accent3>
          <a:srgbClr val="E2F4FF"/>
        </a:accent3>
        <a:accent4>
          <a:srgbClr val="000000"/>
        </a:accent4>
        <a:accent5>
          <a:srgbClr val="F2F6F8"/>
        </a:accent5>
        <a:accent6>
          <a:srgbClr val="809AE3"/>
        </a:accent6>
        <a:hlink>
          <a:srgbClr val="0066FF"/>
        </a:hlink>
        <a:folHlink>
          <a:srgbClr val="9947FD"/>
        </a:folHlink>
      </a:clrScheme>
      <a:clrMap bg1="lt1" tx1="dk1" bg2="lt2" tx2="dk2" accent1="accent1" accent2="accent2" accent3="accent3" accent4="accent4" accent5="accent5" accent6="accent6" hlink="hlink" folHlink="folHlink"/>
    </a:extraClrScheme>
    <a:extraClrScheme>
      <a:clrScheme name="Plasti stekla 6">
        <a:dk1>
          <a:srgbClr val="48486A"/>
        </a:dk1>
        <a:lt1>
          <a:srgbClr val="FFFFFF"/>
        </a:lt1>
        <a:dk2>
          <a:srgbClr val="000099"/>
        </a:dk2>
        <a:lt2>
          <a:srgbClr val="F8F8F8"/>
        </a:lt2>
        <a:accent1>
          <a:srgbClr val="6699FF"/>
        </a:accent1>
        <a:accent2>
          <a:srgbClr val="0000FF"/>
        </a:accent2>
        <a:accent3>
          <a:srgbClr val="AAAACA"/>
        </a:accent3>
        <a:accent4>
          <a:srgbClr val="DADADA"/>
        </a:accent4>
        <a:accent5>
          <a:srgbClr val="B8CAFF"/>
        </a:accent5>
        <a:accent6>
          <a:srgbClr val="0000E7"/>
        </a:accent6>
        <a:hlink>
          <a:srgbClr val="3DCCFF"/>
        </a:hlink>
        <a:folHlink>
          <a:srgbClr val="CCECFF"/>
        </a:folHlink>
      </a:clrScheme>
      <a:clrMap bg1="dk2" tx1="lt1" bg2="dk1" tx2="lt2" accent1="accent1" accent2="accent2" accent3="accent3" accent4="accent4" accent5="accent5" accent6="accent6" hlink="hlink" folHlink="folHlink"/>
    </a:extraClrScheme>
    <a:extraClrScheme>
      <a:clrScheme name="Plasti stekla 7">
        <a:dk1>
          <a:srgbClr val="573F8B"/>
        </a:dk1>
        <a:lt1>
          <a:srgbClr val="FFFFFF"/>
        </a:lt1>
        <a:dk2>
          <a:srgbClr val="666699"/>
        </a:dk2>
        <a:lt2>
          <a:srgbClr val="D9D9FF"/>
        </a:lt2>
        <a:accent1>
          <a:srgbClr val="CC99FF"/>
        </a:accent1>
        <a:accent2>
          <a:srgbClr val="9933FF"/>
        </a:accent2>
        <a:accent3>
          <a:srgbClr val="B8B8CA"/>
        </a:accent3>
        <a:accent4>
          <a:srgbClr val="DADADA"/>
        </a:accent4>
        <a:accent5>
          <a:srgbClr val="E2CAFF"/>
        </a:accent5>
        <a:accent6>
          <a:srgbClr val="8A2DE7"/>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Plasti stekla 8">
        <a:dk1>
          <a:srgbClr val="000000"/>
        </a:dk1>
        <a:lt1>
          <a:srgbClr val="EAEAEA"/>
        </a:lt1>
        <a:dk2>
          <a:srgbClr val="000000"/>
        </a:dk2>
        <a:lt2>
          <a:srgbClr val="C1C2CB"/>
        </a:lt2>
        <a:accent1>
          <a:srgbClr val="F1F1F7"/>
        </a:accent1>
        <a:accent2>
          <a:srgbClr val="8C8CB4"/>
        </a:accent2>
        <a:accent3>
          <a:srgbClr val="F3F3F3"/>
        </a:accent3>
        <a:accent4>
          <a:srgbClr val="000000"/>
        </a:accent4>
        <a:accent5>
          <a:srgbClr val="F7F7FA"/>
        </a:accent5>
        <a:accent6>
          <a:srgbClr val="7E7EA3"/>
        </a:accent6>
        <a:hlink>
          <a:srgbClr val="A3FFFF"/>
        </a:hlink>
        <a:folHlink>
          <a:srgbClr val="9E99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Glass Layers</Template>
  <TotalTime>0</TotalTime>
  <Words>381</Words>
  <Application>Microsoft Office PowerPoint</Application>
  <PresentationFormat>On-screen Show (4:3)</PresentationFormat>
  <Paragraphs>36</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Arial Black</vt:lpstr>
      <vt:lpstr>Comic Sans MS</vt:lpstr>
      <vt:lpstr>Times New Roman</vt:lpstr>
      <vt:lpstr>Wingdings</vt:lpstr>
      <vt:lpstr>Plasti stekla</vt:lpstr>
      <vt:lpstr>PowerPoint Presentation</vt:lpstr>
      <vt:lpstr>Friderik Veliki Pruski “Stari Fric”</vt:lpstr>
      <vt:lpstr>(1712 – 1786)</vt:lpstr>
      <vt:lpstr>PowerPoint Presentation</vt:lpstr>
      <vt:lpstr>PowerPoint Presentation</vt:lpstr>
      <vt:lpstr>Friderikovi citati</vt:lpstr>
      <vt:lpstr>Zanimivosti</vt:lpstr>
      <vt:lpstr>Viri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2019-06-03T09:14:50Z</dcterms:created>
  <dcterms:modified xsi:type="dcterms:W3CDTF">2019-06-03T09:14:50Z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