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sldIdLst>
    <p:sldId id="260" r:id="rId2"/>
    <p:sldId id="256" r:id="rId3"/>
    <p:sldId id="257" r:id="rId4"/>
    <p:sldId id="258" r:id="rId5"/>
    <p:sldId id="259" r:id="rId6"/>
    <p:sldId id="261" r:id="rId7"/>
    <p:sldId id="262" r:id="rId8"/>
    <p:sldId id="263" r:id="rId9"/>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Comic Sans MS" panose="030F0702030302020204" pitchFamily="66" charset="0"/>
        <a:ea typeface="+mn-ea"/>
        <a:cs typeface="+mn-cs"/>
      </a:defRPr>
    </a:lvl1pPr>
    <a:lvl2pPr marL="457200" algn="l" rtl="0" fontAlgn="base">
      <a:spcBef>
        <a:spcPct val="0"/>
      </a:spcBef>
      <a:spcAft>
        <a:spcPct val="0"/>
      </a:spcAft>
      <a:defRPr kern="1200">
        <a:solidFill>
          <a:schemeClr val="tx1"/>
        </a:solidFill>
        <a:latin typeface="Comic Sans MS" panose="030F0702030302020204" pitchFamily="66" charset="0"/>
        <a:ea typeface="+mn-ea"/>
        <a:cs typeface="+mn-cs"/>
      </a:defRPr>
    </a:lvl2pPr>
    <a:lvl3pPr marL="914400" algn="l" rtl="0" fontAlgn="base">
      <a:spcBef>
        <a:spcPct val="0"/>
      </a:spcBef>
      <a:spcAft>
        <a:spcPct val="0"/>
      </a:spcAft>
      <a:defRPr kern="1200">
        <a:solidFill>
          <a:schemeClr val="tx1"/>
        </a:solidFill>
        <a:latin typeface="Comic Sans MS" panose="030F0702030302020204" pitchFamily="66" charset="0"/>
        <a:ea typeface="+mn-ea"/>
        <a:cs typeface="+mn-cs"/>
      </a:defRPr>
    </a:lvl3pPr>
    <a:lvl4pPr marL="1371600" algn="l" rtl="0" fontAlgn="base">
      <a:spcBef>
        <a:spcPct val="0"/>
      </a:spcBef>
      <a:spcAft>
        <a:spcPct val="0"/>
      </a:spcAft>
      <a:defRPr kern="1200">
        <a:solidFill>
          <a:schemeClr val="tx1"/>
        </a:solidFill>
        <a:latin typeface="Comic Sans MS" panose="030F0702030302020204" pitchFamily="66" charset="0"/>
        <a:ea typeface="+mn-ea"/>
        <a:cs typeface="+mn-cs"/>
      </a:defRPr>
    </a:lvl4pPr>
    <a:lvl5pPr marL="1828800" algn="l" rtl="0" fontAlgn="base">
      <a:spcBef>
        <a:spcPct val="0"/>
      </a:spcBef>
      <a:spcAft>
        <a:spcPct val="0"/>
      </a:spcAft>
      <a:defRPr kern="1200">
        <a:solidFill>
          <a:schemeClr val="tx1"/>
        </a:solidFill>
        <a:latin typeface="Comic Sans MS" panose="030F0702030302020204" pitchFamily="66" charset="0"/>
        <a:ea typeface="+mn-ea"/>
        <a:cs typeface="+mn-cs"/>
      </a:defRPr>
    </a:lvl5pPr>
    <a:lvl6pPr marL="2286000" algn="l" defTabSz="914400" rtl="0" eaLnBrk="1" latinLnBrk="0" hangingPunct="1">
      <a:defRPr kern="1200">
        <a:solidFill>
          <a:schemeClr val="tx1"/>
        </a:solidFill>
        <a:latin typeface="Comic Sans MS" panose="030F0702030302020204" pitchFamily="66" charset="0"/>
        <a:ea typeface="+mn-ea"/>
        <a:cs typeface="+mn-cs"/>
      </a:defRPr>
    </a:lvl6pPr>
    <a:lvl7pPr marL="2743200" algn="l" defTabSz="914400" rtl="0" eaLnBrk="1" latinLnBrk="0" hangingPunct="1">
      <a:defRPr kern="1200">
        <a:solidFill>
          <a:schemeClr val="tx1"/>
        </a:solidFill>
        <a:latin typeface="Comic Sans MS" panose="030F0702030302020204" pitchFamily="66" charset="0"/>
        <a:ea typeface="+mn-ea"/>
        <a:cs typeface="+mn-cs"/>
      </a:defRPr>
    </a:lvl7pPr>
    <a:lvl8pPr marL="3200400" algn="l" defTabSz="914400" rtl="0" eaLnBrk="1" latinLnBrk="0" hangingPunct="1">
      <a:defRPr kern="1200">
        <a:solidFill>
          <a:schemeClr val="tx1"/>
        </a:solidFill>
        <a:latin typeface="Comic Sans MS" panose="030F0702030302020204" pitchFamily="66" charset="0"/>
        <a:ea typeface="+mn-ea"/>
        <a:cs typeface="+mn-cs"/>
      </a:defRPr>
    </a:lvl8pPr>
    <a:lvl9pPr marL="3657600" algn="l" defTabSz="914400" rtl="0" eaLnBrk="1" latinLnBrk="0" hangingPunct="1">
      <a:defRPr kern="1200">
        <a:solidFill>
          <a:schemeClr val="tx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4"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218" name="Group 2">
            <a:extLst>
              <a:ext uri="{FF2B5EF4-FFF2-40B4-BE49-F238E27FC236}">
                <a16:creationId xmlns:a16="http://schemas.microsoft.com/office/drawing/2014/main" id="{010B12C9-6504-44A7-8B31-488D53CAED48}"/>
              </a:ext>
            </a:extLst>
          </p:cNvPr>
          <p:cNvGrpSpPr>
            <a:grpSpLocks/>
          </p:cNvGrpSpPr>
          <p:nvPr/>
        </p:nvGrpSpPr>
        <p:grpSpPr bwMode="auto">
          <a:xfrm>
            <a:off x="319088" y="1752600"/>
            <a:ext cx="8824912" cy="5129213"/>
            <a:chOff x="201" y="1104"/>
            <a:chExt cx="5559" cy="3231"/>
          </a:xfrm>
        </p:grpSpPr>
        <p:sp>
          <p:nvSpPr>
            <p:cNvPr id="9219" name="Freeform 3">
              <a:extLst>
                <a:ext uri="{FF2B5EF4-FFF2-40B4-BE49-F238E27FC236}">
                  <a16:creationId xmlns:a16="http://schemas.microsoft.com/office/drawing/2014/main" id="{E43AEC20-A830-4A33-95F1-0D44AF81028B}"/>
                </a:ext>
              </a:extLst>
            </p:cNvPr>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9220" name="Freeform 4">
              <a:extLst>
                <a:ext uri="{FF2B5EF4-FFF2-40B4-BE49-F238E27FC236}">
                  <a16:creationId xmlns:a16="http://schemas.microsoft.com/office/drawing/2014/main" id="{0C2D1E9D-15F9-42B2-A747-9F78B70B0E3C}"/>
                </a:ext>
              </a:extLst>
            </p:cNvPr>
            <p:cNvSpPr>
              <a:spLocks/>
            </p:cNvSpPr>
            <p:nvPr/>
          </p:nvSpPr>
          <p:spPr bwMode="ltGray">
            <a:xfrm>
              <a:off x="528" y="2400"/>
              <a:ext cx="5232" cy="1920"/>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9221" name="Freeform 5">
              <a:extLst>
                <a:ext uri="{FF2B5EF4-FFF2-40B4-BE49-F238E27FC236}">
                  <a16:creationId xmlns:a16="http://schemas.microsoft.com/office/drawing/2014/main" id="{819892DE-8AEA-4AD3-AC2F-39C1DCF336D1}"/>
                </a:ext>
              </a:extLst>
            </p:cNvPr>
            <p:cNvSpPr>
              <a:spLocks/>
            </p:cNvSpPr>
            <p:nvPr/>
          </p:nvSpPr>
          <p:spPr bwMode="ltGray">
            <a:xfrm>
              <a:off x="201" y="2377"/>
              <a:ext cx="3455"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9222" name="Freeform 6">
              <a:extLst>
                <a:ext uri="{FF2B5EF4-FFF2-40B4-BE49-F238E27FC236}">
                  <a16:creationId xmlns:a16="http://schemas.microsoft.com/office/drawing/2014/main" id="{3C59CCE9-B7A5-4A71-8BB1-F89E79A56B63}"/>
                </a:ext>
              </a:extLst>
            </p:cNvPr>
            <p:cNvSpPr>
              <a:spLocks/>
            </p:cNvSpPr>
            <p:nvPr/>
          </p:nvSpPr>
          <p:spPr bwMode="ltGray">
            <a:xfrm>
              <a:off x="528" y="1104"/>
              <a:ext cx="4894"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9223" name="Freeform 7">
              <a:extLst>
                <a:ext uri="{FF2B5EF4-FFF2-40B4-BE49-F238E27FC236}">
                  <a16:creationId xmlns:a16="http://schemas.microsoft.com/office/drawing/2014/main" id="{69D5A207-F29E-4EB8-8D3B-771D31A4F0E2}"/>
                </a:ext>
              </a:extLst>
            </p:cNvPr>
            <p:cNvSpPr>
              <a:spLocks/>
            </p:cNvSpPr>
            <p:nvPr/>
          </p:nvSpPr>
          <p:spPr bwMode="ltGray">
            <a:xfrm>
              <a:off x="201" y="2377"/>
              <a:ext cx="30" cy="1958"/>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9224" name="Freeform 8">
              <a:extLst>
                <a:ext uri="{FF2B5EF4-FFF2-40B4-BE49-F238E27FC236}">
                  <a16:creationId xmlns:a16="http://schemas.microsoft.com/office/drawing/2014/main" id="{CAE9F188-D05E-4969-8AFF-583D2312BD77}"/>
                </a:ext>
              </a:extLst>
            </p:cNvPr>
            <p:cNvSpPr>
              <a:spLocks/>
            </p:cNvSpPr>
            <p:nvPr/>
          </p:nvSpPr>
          <p:spPr bwMode="ltGray">
            <a:xfrm>
              <a:off x="528" y="1104"/>
              <a:ext cx="29" cy="322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sp>
        <p:nvSpPr>
          <p:cNvPr id="9225" name="Rectangle 9">
            <a:extLst>
              <a:ext uri="{FF2B5EF4-FFF2-40B4-BE49-F238E27FC236}">
                <a16:creationId xmlns:a16="http://schemas.microsoft.com/office/drawing/2014/main" id="{77AFC680-4DB1-40DA-920A-AF23211ADD55}"/>
              </a:ext>
            </a:extLst>
          </p:cNvPr>
          <p:cNvSpPr>
            <a:spLocks noGrp="1" noChangeArrowheads="1"/>
          </p:cNvSpPr>
          <p:nvPr>
            <p:ph type="ctrTitle" sz="quarter"/>
          </p:nvPr>
        </p:nvSpPr>
        <p:spPr>
          <a:xfrm>
            <a:off x="990600" y="1905000"/>
            <a:ext cx="7772400" cy="1736725"/>
          </a:xfrm>
        </p:spPr>
        <p:txBody>
          <a:bodyPr anchor="t"/>
          <a:lstStyle>
            <a:lvl1pPr>
              <a:defRPr sz="5400"/>
            </a:lvl1pPr>
          </a:lstStyle>
          <a:p>
            <a:pPr lvl="0"/>
            <a:r>
              <a:rPr lang="sl-SI" altLang="sl-SI" noProof="0"/>
              <a:t>Kliknite, če želite urediti slog naslova matrice</a:t>
            </a:r>
          </a:p>
        </p:txBody>
      </p:sp>
      <p:sp>
        <p:nvSpPr>
          <p:cNvPr id="9226" name="Rectangle 10">
            <a:extLst>
              <a:ext uri="{FF2B5EF4-FFF2-40B4-BE49-F238E27FC236}">
                <a16:creationId xmlns:a16="http://schemas.microsoft.com/office/drawing/2014/main" id="{00D577D0-D55D-42FD-8E8E-BB83606C569D}"/>
              </a:ext>
            </a:extLst>
          </p:cNvPr>
          <p:cNvSpPr>
            <a:spLocks noGrp="1" noChangeArrowheads="1"/>
          </p:cNvSpPr>
          <p:nvPr>
            <p:ph type="subTitle" sz="quarter" idx="1"/>
          </p:nvPr>
        </p:nvSpPr>
        <p:spPr>
          <a:xfrm>
            <a:off x="990600" y="3962400"/>
            <a:ext cx="6781800" cy="1752600"/>
          </a:xfrm>
        </p:spPr>
        <p:txBody>
          <a:bodyPr/>
          <a:lstStyle>
            <a:lvl1pPr marL="0" indent="0">
              <a:buFont typeface="Wingdings" panose="05000000000000000000" pitchFamily="2" charset="2"/>
              <a:buNone/>
              <a:defRPr/>
            </a:lvl1pPr>
          </a:lstStyle>
          <a:p>
            <a:pPr lvl="0"/>
            <a:r>
              <a:rPr lang="sl-SI" altLang="sl-SI" noProof="0"/>
              <a:t>Kliknite, če želite urediti slog podnaslova matrice</a:t>
            </a:r>
          </a:p>
        </p:txBody>
      </p:sp>
      <p:sp>
        <p:nvSpPr>
          <p:cNvPr id="9227" name="Rectangle 11">
            <a:extLst>
              <a:ext uri="{FF2B5EF4-FFF2-40B4-BE49-F238E27FC236}">
                <a16:creationId xmlns:a16="http://schemas.microsoft.com/office/drawing/2014/main" id="{CE95D07D-9D44-4F8F-AE6F-5183D6A5F0C8}"/>
              </a:ext>
            </a:extLst>
          </p:cNvPr>
          <p:cNvSpPr>
            <a:spLocks noGrp="1" noChangeArrowheads="1"/>
          </p:cNvSpPr>
          <p:nvPr>
            <p:ph type="dt" sz="quarter" idx="2"/>
          </p:nvPr>
        </p:nvSpPr>
        <p:spPr>
          <a:xfrm>
            <a:off x="990600" y="6245225"/>
            <a:ext cx="1901825" cy="476250"/>
          </a:xfrm>
        </p:spPr>
        <p:txBody>
          <a:bodyPr/>
          <a:lstStyle>
            <a:lvl1pPr>
              <a:defRPr/>
            </a:lvl1pPr>
          </a:lstStyle>
          <a:p>
            <a:endParaRPr lang="sl-SI" altLang="sl-SI"/>
          </a:p>
        </p:txBody>
      </p:sp>
      <p:sp>
        <p:nvSpPr>
          <p:cNvPr id="9228" name="Rectangle 12">
            <a:extLst>
              <a:ext uri="{FF2B5EF4-FFF2-40B4-BE49-F238E27FC236}">
                <a16:creationId xmlns:a16="http://schemas.microsoft.com/office/drawing/2014/main" id="{044F170D-5172-44E3-9B0C-A841535C3C21}"/>
              </a:ext>
            </a:extLst>
          </p:cNvPr>
          <p:cNvSpPr>
            <a:spLocks noGrp="1" noChangeArrowheads="1"/>
          </p:cNvSpPr>
          <p:nvPr>
            <p:ph type="ftr" sz="quarter" idx="3"/>
          </p:nvPr>
        </p:nvSpPr>
        <p:spPr>
          <a:xfrm>
            <a:off x="3468688" y="6245225"/>
            <a:ext cx="2895600" cy="476250"/>
          </a:xfrm>
        </p:spPr>
        <p:txBody>
          <a:bodyPr/>
          <a:lstStyle>
            <a:lvl1pPr>
              <a:defRPr/>
            </a:lvl1pPr>
          </a:lstStyle>
          <a:p>
            <a:endParaRPr lang="sl-SI" altLang="sl-SI"/>
          </a:p>
        </p:txBody>
      </p:sp>
      <p:sp>
        <p:nvSpPr>
          <p:cNvPr id="9229" name="Rectangle 13">
            <a:extLst>
              <a:ext uri="{FF2B5EF4-FFF2-40B4-BE49-F238E27FC236}">
                <a16:creationId xmlns:a16="http://schemas.microsoft.com/office/drawing/2014/main" id="{6B7881FF-3856-48BD-8D59-2FBE7EA69084}"/>
              </a:ext>
            </a:extLst>
          </p:cNvPr>
          <p:cNvSpPr>
            <a:spLocks noGrp="1" noChangeArrowheads="1"/>
          </p:cNvSpPr>
          <p:nvPr>
            <p:ph type="sldNum" sz="quarter" idx="4"/>
          </p:nvPr>
        </p:nvSpPr>
        <p:spPr/>
        <p:txBody>
          <a:bodyPr/>
          <a:lstStyle>
            <a:lvl1pPr>
              <a:defRPr/>
            </a:lvl1pPr>
          </a:lstStyle>
          <a:p>
            <a:fld id="{8431E69E-7FC7-402E-BE39-E47CBD8AE296}" type="slidenum">
              <a:rPr lang="sl-SI" altLang="sl-SI"/>
              <a:pPr/>
              <a:t>‹#›</a:t>
            </a:fld>
            <a:endParaRPr lang="sl-SI" alt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83449-DBE0-4961-A82B-84E385C9D66E}"/>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8984D49-E7D2-4F1C-9A29-ED0AF0FEF0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F71F34F-9BD1-4365-9CEF-762E7D678E94}"/>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DBE1A2A-45BB-4175-9F9B-DB52D8BD95C4}"/>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B535A879-6ED1-49A0-B6F8-A09C85142FC9}"/>
              </a:ext>
            </a:extLst>
          </p:cNvPr>
          <p:cNvSpPr>
            <a:spLocks noGrp="1"/>
          </p:cNvSpPr>
          <p:nvPr>
            <p:ph type="sldNum" sz="quarter" idx="12"/>
          </p:nvPr>
        </p:nvSpPr>
        <p:spPr/>
        <p:txBody>
          <a:bodyPr/>
          <a:lstStyle>
            <a:lvl1pPr>
              <a:defRPr/>
            </a:lvl1pPr>
          </a:lstStyle>
          <a:p>
            <a:fld id="{C880F1B3-829B-4070-B2CE-A0B2B5BB9D57}" type="slidenum">
              <a:rPr lang="sl-SI" altLang="sl-SI"/>
              <a:pPr/>
              <a:t>‹#›</a:t>
            </a:fld>
            <a:endParaRPr lang="sl-SI" altLang="sl-SI"/>
          </a:p>
        </p:txBody>
      </p:sp>
    </p:spTree>
    <p:extLst>
      <p:ext uri="{BB962C8B-B14F-4D97-AF65-F5344CB8AC3E}">
        <p14:creationId xmlns:p14="http://schemas.microsoft.com/office/powerpoint/2010/main" val="22443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FE494A-D654-466A-8F0B-E2046E04C0C1}"/>
              </a:ext>
            </a:extLst>
          </p:cNvPr>
          <p:cNvSpPr>
            <a:spLocks noGrp="1"/>
          </p:cNvSpPr>
          <p:nvPr>
            <p:ph type="title" orient="vert"/>
          </p:nvPr>
        </p:nvSpPr>
        <p:spPr>
          <a:xfrm>
            <a:off x="6748463" y="244475"/>
            <a:ext cx="2097087"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1975E44C-2491-4E39-BD23-2EFE631D82BF}"/>
              </a:ext>
            </a:extLst>
          </p:cNvPr>
          <p:cNvSpPr>
            <a:spLocks noGrp="1"/>
          </p:cNvSpPr>
          <p:nvPr>
            <p:ph type="body" orient="vert" idx="1"/>
          </p:nvPr>
        </p:nvSpPr>
        <p:spPr>
          <a:xfrm>
            <a:off x="457200" y="244475"/>
            <a:ext cx="61388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DBA508B-42BA-4E80-895F-CE2EA1D8FD8C}"/>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5C7EAF4C-2EBA-48BC-B4C3-5C2955FC0FEC}"/>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A9173CE3-C6BC-4AF0-83C5-0DEC50B9863F}"/>
              </a:ext>
            </a:extLst>
          </p:cNvPr>
          <p:cNvSpPr>
            <a:spLocks noGrp="1"/>
          </p:cNvSpPr>
          <p:nvPr>
            <p:ph type="sldNum" sz="quarter" idx="12"/>
          </p:nvPr>
        </p:nvSpPr>
        <p:spPr/>
        <p:txBody>
          <a:bodyPr/>
          <a:lstStyle>
            <a:lvl1pPr>
              <a:defRPr/>
            </a:lvl1pPr>
          </a:lstStyle>
          <a:p>
            <a:fld id="{E13FFF1A-9B32-4597-84CB-98C6724EBAEB}" type="slidenum">
              <a:rPr lang="sl-SI" altLang="sl-SI"/>
              <a:pPr/>
              <a:t>‹#›</a:t>
            </a:fld>
            <a:endParaRPr lang="sl-SI" altLang="sl-SI"/>
          </a:p>
        </p:txBody>
      </p:sp>
    </p:spTree>
    <p:extLst>
      <p:ext uri="{BB962C8B-B14F-4D97-AF65-F5344CB8AC3E}">
        <p14:creationId xmlns:p14="http://schemas.microsoft.com/office/powerpoint/2010/main" val="2548004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E2B37-860A-4FC2-80E5-27A6EB5AF5CD}"/>
              </a:ext>
            </a:extLst>
          </p:cNvPr>
          <p:cNvSpPr>
            <a:spLocks noGrp="1"/>
          </p:cNvSpPr>
          <p:nvPr>
            <p:ph type="title"/>
          </p:nvPr>
        </p:nvSpPr>
        <p:spPr>
          <a:xfrm>
            <a:off x="457200" y="244475"/>
            <a:ext cx="8385175" cy="1431925"/>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3004EF07-CB69-4EAC-B382-35DC81B77B83}"/>
              </a:ext>
            </a:extLst>
          </p:cNvPr>
          <p:cNvSpPr>
            <a:spLocks noGrp="1"/>
          </p:cNvSpPr>
          <p:nvPr>
            <p:ph type="body" sz="half" idx="1"/>
          </p:nvPr>
        </p:nvSpPr>
        <p:spPr>
          <a:xfrm>
            <a:off x="838200"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74E9C2E5-56BF-4E66-A904-7F72985A1518}"/>
              </a:ext>
            </a:extLst>
          </p:cNvPr>
          <p:cNvSpPr>
            <a:spLocks noGrp="1"/>
          </p:cNvSpPr>
          <p:nvPr>
            <p:ph sz="half" idx="2"/>
          </p:nvPr>
        </p:nvSpPr>
        <p:spPr>
          <a:xfrm>
            <a:off x="4918075"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C0D0A06B-6D4B-4882-A4DC-D00ECFC14714}"/>
              </a:ext>
            </a:extLst>
          </p:cNvPr>
          <p:cNvSpPr>
            <a:spLocks noGrp="1"/>
          </p:cNvSpPr>
          <p:nvPr>
            <p:ph type="dt" sz="half" idx="10"/>
          </p:nvPr>
        </p:nvSpPr>
        <p:spPr>
          <a:xfrm>
            <a:off x="838200" y="6245225"/>
            <a:ext cx="1901825" cy="476250"/>
          </a:xfrm>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0B309761-0354-4256-84C9-0D08CC477332}"/>
              </a:ext>
            </a:extLst>
          </p:cNvPr>
          <p:cNvSpPr>
            <a:spLocks noGrp="1"/>
          </p:cNvSpPr>
          <p:nvPr>
            <p:ph type="ftr" sz="quarter" idx="11"/>
          </p:nvPr>
        </p:nvSpPr>
        <p:spPr>
          <a:xfrm>
            <a:off x="3429000" y="6245225"/>
            <a:ext cx="2895600" cy="47625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CF505DC9-3439-4365-876B-C24A0696E1E3}"/>
              </a:ext>
            </a:extLst>
          </p:cNvPr>
          <p:cNvSpPr>
            <a:spLocks noGrp="1"/>
          </p:cNvSpPr>
          <p:nvPr>
            <p:ph type="sldNum" sz="quarter" idx="12"/>
          </p:nvPr>
        </p:nvSpPr>
        <p:spPr>
          <a:xfrm>
            <a:off x="6937375" y="6245225"/>
            <a:ext cx="1901825" cy="476250"/>
          </a:xfrm>
        </p:spPr>
        <p:txBody>
          <a:bodyPr/>
          <a:lstStyle>
            <a:lvl1pPr>
              <a:defRPr/>
            </a:lvl1pPr>
          </a:lstStyle>
          <a:p>
            <a:fld id="{A9825753-318B-455B-8FB6-BCC54B25BB90}" type="slidenum">
              <a:rPr lang="sl-SI" altLang="sl-SI"/>
              <a:pPr/>
              <a:t>‹#›</a:t>
            </a:fld>
            <a:endParaRPr lang="sl-SI" altLang="sl-SI"/>
          </a:p>
        </p:txBody>
      </p:sp>
    </p:spTree>
    <p:extLst>
      <p:ext uri="{BB962C8B-B14F-4D97-AF65-F5344CB8AC3E}">
        <p14:creationId xmlns:p14="http://schemas.microsoft.com/office/powerpoint/2010/main" val="991415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EFA59-CB78-45EE-A108-EC579BE377D6}"/>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08168511-2CF5-48C3-8659-62BB087C4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F7B43A8-F5F4-4FC4-BCCA-C4E88701479F}"/>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38F6BA5B-E3D5-4497-9997-8E4DD597F877}"/>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42305E70-1DC7-42D3-A8F7-16D3D8E06D2E}"/>
              </a:ext>
            </a:extLst>
          </p:cNvPr>
          <p:cNvSpPr>
            <a:spLocks noGrp="1"/>
          </p:cNvSpPr>
          <p:nvPr>
            <p:ph type="sldNum" sz="quarter" idx="12"/>
          </p:nvPr>
        </p:nvSpPr>
        <p:spPr/>
        <p:txBody>
          <a:bodyPr/>
          <a:lstStyle>
            <a:lvl1pPr>
              <a:defRPr/>
            </a:lvl1pPr>
          </a:lstStyle>
          <a:p>
            <a:fld id="{285F1C7D-B08F-42F3-91A4-AEADD5A208E6}" type="slidenum">
              <a:rPr lang="sl-SI" altLang="sl-SI"/>
              <a:pPr/>
              <a:t>‹#›</a:t>
            </a:fld>
            <a:endParaRPr lang="sl-SI" altLang="sl-SI"/>
          </a:p>
        </p:txBody>
      </p:sp>
    </p:spTree>
    <p:extLst>
      <p:ext uri="{BB962C8B-B14F-4D97-AF65-F5344CB8AC3E}">
        <p14:creationId xmlns:p14="http://schemas.microsoft.com/office/powerpoint/2010/main" val="2340537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F4E53-8C15-4DFA-B5AB-02B7F65E59B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A3223858-B890-499A-9A84-A791FEACC06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15451BC-8A14-4310-B2E8-94F8EE82DEBE}"/>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BB192EAA-535F-44AF-8B80-847E410285D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4805A4D0-BEB0-4F37-A0A1-6054A48B4DA1}"/>
              </a:ext>
            </a:extLst>
          </p:cNvPr>
          <p:cNvSpPr>
            <a:spLocks noGrp="1"/>
          </p:cNvSpPr>
          <p:nvPr>
            <p:ph type="sldNum" sz="quarter" idx="12"/>
          </p:nvPr>
        </p:nvSpPr>
        <p:spPr/>
        <p:txBody>
          <a:bodyPr/>
          <a:lstStyle>
            <a:lvl1pPr>
              <a:defRPr/>
            </a:lvl1pPr>
          </a:lstStyle>
          <a:p>
            <a:fld id="{52E8318C-9199-4CBB-81A2-92F3E4DAF354}" type="slidenum">
              <a:rPr lang="sl-SI" altLang="sl-SI"/>
              <a:pPr/>
              <a:t>‹#›</a:t>
            </a:fld>
            <a:endParaRPr lang="sl-SI" altLang="sl-SI"/>
          </a:p>
        </p:txBody>
      </p:sp>
    </p:spTree>
    <p:extLst>
      <p:ext uri="{BB962C8B-B14F-4D97-AF65-F5344CB8AC3E}">
        <p14:creationId xmlns:p14="http://schemas.microsoft.com/office/powerpoint/2010/main" val="3481450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A3C1C-2F34-4E38-82AE-A978C356F07F}"/>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0A43B4A0-74A9-4C47-91DF-045D7CEA21F6}"/>
              </a:ext>
            </a:extLst>
          </p:cNvPr>
          <p:cNvSpPr>
            <a:spLocks noGrp="1"/>
          </p:cNvSpPr>
          <p:nvPr>
            <p:ph sz="half" idx="1"/>
          </p:nvPr>
        </p:nvSpPr>
        <p:spPr>
          <a:xfrm>
            <a:off x="838200"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911DE109-4785-4B2E-B282-3E60C27AE253}"/>
              </a:ext>
            </a:extLst>
          </p:cNvPr>
          <p:cNvSpPr>
            <a:spLocks noGrp="1"/>
          </p:cNvSpPr>
          <p:nvPr>
            <p:ph sz="half" idx="2"/>
          </p:nvPr>
        </p:nvSpPr>
        <p:spPr>
          <a:xfrm>
            <a:off x="4918075"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5FF33206-C15B-4C6D-A67B-8BCF43DFF100}"/>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D4FA1420-4FDE-4EBC-A7CC-43F438315999}"/>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64A642C0-9B42-4999-8001-C2580233BDC6}"/>
              </a:ext>
            </a:extLst>
          </p:cNvPr>
          <p:cNvSpPr>
            <a:spLocks noGrp="1"/>
          </p:cNvSpPr>
          <p:nvPr>
            <p:ph type="sldNum" sz="quarter" idx="12"/>
          </p:nvPr>
        </p:nvSpPr>
        <p:spPr/>
        <p:txBody>
          <a:bodyPr/>
          <a:lstStyle>
            <a:lvl1pPr>
              <a:defRPr/>
            </a:lvl1pPr>
          </a:lstStyle>
          <a:p>
            <a:fld id="{F713A9DD-FCD6-4DF6-A10F-11D7E060625D}" type="slidenum">
              <a:rPr lang="sl-SI" altLang="sl-SI"/>
              <a:pPr/>
              <a:t>‹#›</a:t>
            </a:fld>
            <a:endParaRPr lang="sl-SI" altLang="sl-SI"/>
          </a:p>
        </p:txBody>
      </p:sp>
    </p:spTree>
    <p:extLst>
      <p:ext uri="{BB962C8B-B14F-4D97-AF65-F5344CB8AC3E}">
        <p14:creationId xmlns:p14="http://schemas.microsoft.com/office/powerpoint/2010/main" val="2523902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B58E7-0D42-42A5-8979-50C5927BDF37}"/>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71C46177-F96A-470A-9B4F-782228082F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75A9F2-E05F-4EA0-A16A-836867FC5EB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1F9F57A2-B25C-4B9C-9AF0-48C225D3096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D249E1-2E5D-4B6C-8983-7809711DF9D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0FF3BEAF-5D39-4A95-A1C6-79F0C8427811}"/>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42773981-C79E-49D1-8CE4-00CA1BC81C42}"/>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2349C94F-752C-4EE2-8A38-406EDB2CD6E3}"/>
              </a:ext>
            </a:extLst>
          </p:cNvPr>
          <p:cNvSpPr>
            <a:spLocks noGrp="1"/>
          </p:cNvSpPr>
          <p:nvPr>
            <p:ph type="sldNum" sz="quarter" idx="12"/>
          </p:nvPr>
        </p:nvSpPr>
        <p:spPr/>
        <p:txBody>
          <a:bodyPr/>
          <a:lstStyle>
            <a:lvl1pPr>
              <a:defRPr/>
            </a:lvl1pPr>
          </a:lstStyle>
          <a:p>
            <a:fld id="{786690B8-B0F2-4C5F-9FC3-1C7AB0E2B218}" type="slidenum">
              <a:rPr lang="sl-SI" altLang="sl-SI"/>
              <a:pPr/>
              <a:t>‹#›</a:t>
            </a:fld>
            <a:endParaRPr lang="sl-SI" altLang="sl-SI"/>
          </a:p>
        </p:txBody>
      </p:sp>
    </p:spTree>
    <p:extLst>
      <p:ext uri="{BB962C8B-B14F-4D97-AF65-F5344CB8AC3E}">
        <p14:creationId xmlns:p14="http://schemas.microsoft.com/office/powerpoint/2010/main" val="2519471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9A39F-560B-40FE-AF15-808A66E927A9}"/>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D8AD23B4-4C2C-49DF-91F1-317BEC9AD824}"/>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FE851B5D-22F2-413E-B410-C818CC4C4914}"/>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CE7D9049-E9E3-4C04-873A-AB9391E20991}"/>
              </a:ext>
            </a:extLst>
          </p:cNvPr>
          <p:cNvSpPr>
            <a:spLocks noGrp="1"/>
          </p:cNvSpPr>
          <p:nvPr>
            <p:ph type="sldNum" sz="quarter" idx="12"/>
          </p:nvPr>
        </p:nvSpPr>
        <p:spPr/>
        <p:txBody>
          <a:bodyPr/>
          <a:lstStyle>
            <a:lvl1pPr>
              <a:defRPr/>
            </a:lvl1pPr>
          </a:lstStyle>
          <a:p>
            <a:fld id="{43AEE81E-B4F6-4FB6-8A1F-9955C24B7C80}" type="slidenum">
              <a:rPr lang="sl-SI" altLang="sl-SI"/>
              <a:pPr/>
              <a:t>‹#›</a:t>
            </a:fld>
            <a:endParaRPr lang="sl-SI" altLang="sl-SI"/>
          </a:p>
        </p:txBody>
      </p:sp>
    </p:spTree>
    <p:extLst>
      <p:ext uri="{BB962C8B-B14F-4D97-AF65-F5344CB8AC3E}">
        <p14:creationId xmlns:p14="http://schemas.microsoft.com/office/powerpoint/2010/main" val="2714213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7D2D0D-2CF5-4F0A-9343-6952F2EFAD32}"/>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344D82F9-5949-42BB-A807-9D2746894B2F}"/>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57809C88-459F-40FB-AD9B-9FC64983CACB}"/>
              </a:ext>
            </a:extLst>
          </p:cNvPr>
          <p:cNvSpPr>
            <a:spLocks noGrp="1"/>
          </p:cNvSpPr>
          <p:nvPr>
            <p:ph type="sldNum" sz="quarter" idx="12"/>
          </p:nvPr>
        </p:nvSpPr>
        <p:spPr/>
        <p:txBody>
          <a:bodyPr/>
          <a:lstStyle>
            <a:lvl1pPr>
              <a:defRPr/>
            </a:lvl1pPr>
          </a:lstStyle>
          <a:p>
            <a:fld id="{6EF4C822-402C-48F2-8158-5ABDC1E81323}" type="slidenum">
              <a:rPr lang="sl-SI" altLang="sl-SI"/>
              <a:pPr/>
              <a:t>‹#›</a:t>
            </a:fld>
            <a:endParaRPr lang="sl-SI" altLang="sl-SI"/>
          </a:p>
        </p:txBody>
      </p:sp>
    </p:spTree>
    <p:extLst>
      <p:ext uri="{BB962C8B-B14F-4D97-AF65-F5344CB8AC3E}">
        <p14:creationId xmlns:p14="http://schemas.microsoft.com/office/powerpoint/2010/main" val="1239625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39F98-9366-4453-9FD5-8E75364229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E2DA86EA-2C99-4FB6-9715-1930082E6B4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890C1EED-98D6-4E40-A140-1235415E9D3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47FAD8-418C-4814-AFCB-12C858AE007A}"/>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C7D47286-CBFF-4C8C-B865-7DE05C27E1B9}"/>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8DFBE2BF-929E-4CE9-9571-875B843D664B}"/>
              </a:ext>
            </a:extLst>
          </p:cNvPr>
          <p:cNvSpPr>
            <a:spLocks noGrp="1"/>
          </p:cNvSpPr>
          <p:nvPr>
            <p:ph type="sldNum" sz="quarter" idx="12"/>
          </p:nvPr>
        </p:nvSpPr>
        <p:spPr/>
        <p:txBody>
          <a:bodyPr/>
          <a:lstStyle>
            <a:lvl1pPr>
              <a:defRPr/>
            </a:lvl1pPr>
          </a:lstStyle>
          <a:p>
            <a:fld id="{41BA188A-7477-4E04-93D9-E79732760BE1}" type="slidenum">
              <a:rPr lang="sl-SI" altLang="sl-SI"/>
              <a:pPr/>
              <a:t>‹#›</a:t>
            </a:fld>
            <a:endParaRPr lang="sl-SI" altLang="sl-SI"/>
          </a:p>
        </p:txBody>
      </p:sp>
    </p:spTree>
    <p:extLst>
      <p:ext uri="{BB962C8B-B14F-4D97-AF65-F5344CB8AC3E}">
        <p14:creationId xmlns:p14="http://schemas.microsoft.com/office/powerpoint/2010/main" val="391282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B59C3-3979-4278-94EA-A5A4DCA5702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12E7FC68-4727-4B8C-B1FC-3DB61BCF9A5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C654249E-3ED6-4D70-9200-C5A92B3FD28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0A1D9D-63AF-444A-A52B-3BCC2DA817C7}"/>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013C64D1-4803-40F2-8FFA-8137D0AEA46C}"/>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91E4A804-3E51-4A44-A747-F081A1D4ABF0}"/>
              </a:ext>
            </a:extLst>
          </p:cNvPr>
          <p:cNvSpPr>
            <a:spLocks noGrp="1"/>
          </p:cNvSpPr>
          <p:nvPr>
            <p:ph type="sldNum" sz="quarter" idx="12"/>
          </p:nvPr>
        </p:nvSpPr>
        <p:spPr/>
        <p:txBody>
          <a:bodyPr/>
          <a:lstStyle>
            <a:lvl1pPr>
              <a:defRPr/>
            </a:lvl1pPr>
          </a:lstStyle>
          <a:p>
            <a:fld id="{CF0CF1B7-1EDF-4DC3-9D71-9D01D5E40D85}" type="slidenum">
              <a:rPr lang="sl-SI" altLang="sl-SI"/>
              <a:pPr/>
              <a:t>‹#›</a:t>
            </a:fld>
            <a:endParaRPr lang="sl-SI" altLang="sl-SI"/>
          </a:p>
        </p:txBody>
      </p:sp>
    </p:spTree>
    <p:extLst>
      <p:ext uri="{BB962C8B-B14F-4D97-AF65-F5344CB8AC3E}">
        <p14:creationId xmlns:p14="http://schemas.microsoft.com/office/powerpoint/2010/main" val="1919801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8194" name="Group 2">
            <a:extLst>
              <a:ext uri="{FF2B5EF4-FFF2-40B4-BE49-F238E27FC236}">
                <a16:creationId xmlns:a16="http://schemas.microsoft.com/office/drawing/2014/main" id="{DE9AC10B-E87B-4CD4-AFC4-80A363E1625C}"/>
              </a:ext>
            </a:extLst>
          </p:cNvPr>
          <p:cNvGrpSpPr>
            <a:grpSpLocks/>
          </p:cNvGrpSpPr>
          <p:nvPr/>
        </p:nvGrpSpPr>
        <p:grpSpPr bwMode="auto">
          <a:xfrm>
            <a:off x="319088" y="1828800"/>
            <a:ext cx="8824912" cy="5029200"/>
            <a:chOff x="201" y="1152"/>
            <a:chExt cx="5559" cy="3168"/>
          </a:xfrm>
        </p:grpSpPr>
        <p:sp>
          <p:nvSpPr>
            <p:cNvPr id="8195" name="Freeform 3">
              <a:extLst>
                <a:ext uri="{FF2B5EF4-FFF2-40B4-BE49-F238E27FC236}">
                  <a16:creationId xmlns:a16="http://schemas.microsoft.com/office/drawing/2014/main" id="{CB7E0492-4F91-41E7-A0B0-FDBC264F63AC}"/>
                </a:ext>
              </a:extLst>
            </p:cNvPr>
            <p:cNvSpPr>
              <a:spLocks/>
            </p:cNvSpPr>
            <p:nvPr/>
          </p:nvSpPr>
          <p:spPr bwMode="ltGray">
            <a:xfrm>
              <a:off x="528" y="2909"/>
              <a:ext cx="5232" cy="1411"/>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196" name="Freeform 4">
              <a:extLst>
                <a:ext uri="{FF2B5EF4-FFF2-40B4-BE49-F238E27FC236}">
                  <a16:creationId xmlns:a16="http://schemas.microsoft.com/office/drawing/2014/main" id="{B87BE098-1B6F-4E51-AB9D-AD16CFF31094}"/>
                </a:ext>
              </a:extLst>
            </p:cNvPr>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Lst>
              <a:ahLst/>
              <a:cxnLst>
                <a:cxn ang="0">
                  <a:pos x="T0" y="T1"/>
                </a:cxn>
                <a:cxn ang="0">
                  <a:pos x="T2" y="T3"/>
                </a:cxn>
                <a:cxn ang="0">
                  <a:pos x="T4" y="T5"/>
                </a:cxn>
                <a:cxn ang="0">
                  <a:pos x="T6" y="T7"/>
                </a:cxn>
                <a:cxn ang="0">
                  <a:pos x="T8" y="T9"/>
                </a:cxn>
                <a:cxn ang="0">
                  <a:pos x="T10" y="T11"/>
                </a:cxn>
                <a:cxn ang="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197" name="Freeform 5">
              <a:extLst>
                <a:ext uri="{FF2B5EF4-FFF2-40B4-BE49-F238E27FC236}">
                  <a16:creationId xmlns:a16="http://schemas.microsoft.com/office/drawing/2014/main" id="{A2C9AD80-2252-4528-AEC7-A26D2B8B2E56}"/>
                </a:ext>
              </a:extLst>
            </p:cNvPr>
            <p:cNvSpPr>
              <a:spLocks/>
            </p:cNvSpPr>
            <p:nvPr/>
          </p:nvSpPr>
          <p:spPr bwMode="ltGray">
            <a:xfrm>
              <a:off x="528" y="2932"/>
              <a:ext cx="5232" cy="1388"/>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198" name="Freeform 6">
              <a:extLst>
                <a:ext uri="{FF2B5EF4-FFF2-40B4-BE49-F238E27FC236}">
                  <a16:creationId xmlns:a16="http://schemas.microsoft.com/office/drawing/2014/main" id="{B68A2992-7E44-4678-98DE-06FD9D4D59CE}"/>
                </a:ext>
              </a:extLst>
            </p:cNvPr>
            <p:cNvSpPr>
              <a:spLocks/>
            </p:cNvSpPr>
            <p:nvPr/>
          </p:nvSpPr>
          <p:spPr bwMode="ltGray">
            <a:xfrm>
              <a:off x="528" y="1152"/>
              <a:ext cx="4607"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8199" name="Freeform 7">
              <a:extLst>
                <a:ext uri="{FF2B5EF4-FFF2-40B4-BE49-F238E27FC236}">
                  <a16:creationId xmlns:a16="http://schemas.microsoft.com/office/drawing/2014/main" id="{F5822B2F-90DB-4B4F-A69F-CB7090DE37AD}"/>
                </a:ext>
              </a:extLst>
            </p:cNvPr>
            <p:cNvSpPr>
              <a:spLocks/>
            </p:cNvSpPr>
            <p:nvPr/>
          </p:nvSpPr>
          <p:spPr bwMode="ltGray">
            <a:xfrm>
              <a:off x="528" y="1152"/>
              <a:ext cx="29" cy="178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8200" name="Freeform 8">
              <a:extLst>
                <a:ext uri="{FF2B5EF4-FFF2-40B4-BE49-F238E27FC236}">
                  <a16:creationId xmlns:a16="http://schemas.microsoft.com/office/drawing/2014/main" id="{81369451-EF99-4F1F-A4C5-76472CA034C2}"/>
                </a:ext>
              </a:extLst>
            </p:cNvPr>
            <p:cNvSpPr>
              <a:spLocks/>
            </p:cNvSpPr>
            <p:nvPr/>
          </p:nvSpPr>
          <p:spPr bwMode="ltGray">
            <a:xfrm>
              <a:off x="527" y="2904"/>
              <a:ext cx="29" cy="1416"/>
            </a:xfrm>
            <a:custGeom>
              <a:avLst/>
              <a:gdLst>
                <a:gd name="T0" fmla="*/ 0 w 29"/>
                <a:gd name="T1" fmla="*/ 1416 h 1416"/>
                <a:gd name="T2" fmla="*/ 29 w 29"/>
                <a:gd name="T3" fmla="*/ 1416 h 1416"/>
                <a:gd name="T4" fmla="*/ 28 w 29"/>
                <a:gd name="T5" fmla="*/ 24 h 1416"/>
                <a:gd name="T6" fmla="*/ 0 w 29"/>
                <a:gd name="T7" fmla="*/ 0 h 1416"/>
                <a:gd name="T8" fmla="*/ 0 w 29"/>
                <a:gd name="T9" fmla="*/ 1416 h 1416"/>
              </a:gdLst>
              <a:ahLst/>
              <a:cxnLst>
                <a:cxn ang="0">
                  <a:pos x="T0" y="T1"/>
                </a:cxn>
                <a:cxn ang="0">
                  <a:pos x="T2" y="T3"/>
                </a:cxn>
                <a:cxn ang="0">
                  <a:pos x="T4" y="T5"/>
                </a:cxn>
                <a:cxn ang="0">
                  <a:pos x="T6" y="T7"/>
                </a:cxn>
                <a:cxn ang="0">
                  <a:pos x="T8" y="T9"/>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8201" name="Freeform 9">
              <a:extLst>
                <a:ext uri="{FF2B5EF4-FFF2-40B4-BE49-F238E27FC236}">
                  <a16:creationId xmlns:a16="http://schemas.microsoft.com/office/drawing/2014/main" id="{D28EF19B-DF52-47A8-B5BB-8D3C48646E4A}"/>
                </a:ext>
              </a:extLst>
            </p:cNvPr>
            <p:cNvSpPr>
              <a:spLocks/>
            </p:cNvSpPr>
            <p:nvPr/>
          </p:nvSpPr>
          <p:spPr bwMode="ltGray">
            <a:xfrm>
              <a:off x="201" y="2904"/>
              <a:ext cx="2879"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8202" name="Freeform 10">
              <a:extLst>
                <a:ext uri="{FF2B5EF4-FFF2-40B4-BE49-F238E27FC236}">
                  <a16:creationId xmlns:a16="http://schemas.microsoft.com/office/drawing/2014/main" id="{7A9298A8-9FC7-4E2E-B359-AE1CC4073C0F}"/>
                </a:ext>
              </a:extLst>
            </p:cNvPr>
            <p:cNvSpPr>
              <a:spLocks/>
            </p:cNvSpPr>
            <p:nvPr/>
          </p:nvSpPr>
          <p:spPr bwMode="ltGray">
            <a:xfrm>
              <a:off x="201" y="2904"/>
              <a:ext cx="30" cy="1416"/>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sp>
        <p:nvSpPr>
          <p:cNvPr id="8203" name="Rectangle 11">
            <a:extLst>
              <a:ext uri="{FF2B5EF4-FFF2-40B4-BE49-F238E27FC236}">
                <a16:creationId xmlns:a16="http://schemas.microsoft.com/office/drawing/2014/main" id="{31F748DC-FE01-4849-9F3B-28B77C25D066}"/>
              </a:ext>
            </a:extLst>
          </p:cNvPr>
          <p:cNvSpPr>
            <a:spLocks noGrp="1" noChangeArrowheads="1"/>
          </p:cNvSpPr>
          <p:nvPr>
            <p:ph type="dt" sz="half" idx="2"/>
          </p:nvPr>
        </p:nvSpPr>
        <p:spPr bwMode="auto">
          <a:xfrm>
            <a:off x="838200" y="6245225"/>
            <a:ext cx="19018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latin typeface="+mn-lt"/>
              </a:defRPr>
            </a:lvl1pPr>
          </a:lstStyle>
          <a:p>
            <a:endParaRPr lang="sl-SI" altLang="sl-SI"/>
          </a:p>
        </p:txBody>
      </p:sp>
      <p:sp>
        <p:nvSpPr>
          <p:cNvPr id="8204" name="Rectangle 12">
            <a:extLst>
              <a:ext uri="{FF2B5EF4-FFF2-40B4-BE49-F238E27FC236}">
                <a16:creationId xmlns:a16="http://schemas.microsoft.com/office/drawing/2014/main" id="{758F987C-16CA-4ABC-B8E2-10B5540C9AF1}"/>
              </a:ext>
            </a:extLst>
          </p:cNvPr>
          <p:cNvSpPr>
            <a:spLocks noGrp="1" noChangeArrowheads="1"/>
          </p:cNvSpPr>
          <p:nvPr>
            <p:ph type="ftr" sz="quarter" idx="3"/>
          </p:nvPr>
        </p:nvSpPr>
        <p:spPr bwMode="auto">
          <a:xfrm>
            <a:off x="34290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latin typeface="+mn-lt"/>
              </a:defRPr>
            </a:lvl1pPr>
          </a:lstStyle>
          <a:p>
            <a:endParaRPr lang="sl-SI" altLang="sl-SI"/>
          </a:p>
        </p:txBody>
      </p:sp>
      <p:sp>
        <p:nvSpPr>
          <p:cNvPr id="8205" name="Rectangle 13">
            <a:extLst>
              <a:ext uri="{FF2B5EF4-FFF2-40B4-BE49-F238E27FC236}">
                <a16:creationId xmlns:a16="http://schemas.microsoft.com/office/drawing/2014/main" id="{C2CDBCA7-E70C-41C8-901D-1C17EE4BD4F2}"/>
              </a:ext>
            </a:extLst>
          </p:cNvPr>
          <p:cNvSpPr>
            <a:spLocks noGrp="1" noChangeArrowheads="1"/>
          </p:cNvSpPr>
          <p:nvPr>
            <p:ph type="sldNum" sz="quarter" idx="4"/>
          </p:nvPr>
        </p:nvSpPr>
        <p:spPr bwMode="auto">
          <a:xfrm>
            <a:off x="6937375" y="6245225"/>
            <a:ext cx="19018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latin typeface="+mn-lt"/>
              </a:defRPr>
            </a:lvl1pPr>
          </a:lstStyle>
          <a:p>
            <a:fld id="{B8EBA411-50E9-4EAA-8B5D-F550745D2DBD}" type="slidenum">
              <a:rPr lang="sl-SI" altLang="sl-SI"/>
              <a:pPr/>
              <a:t>‹#›</a:t>
            </a:fld>
            <a:endParaRPr lang="sl-SI" altLang="sl-SI"/>
          </a:p>
        </p:txBody>
      </p:sp>
      <p:sp>
        <p:nvSpPr>
          <p:cNvPr id="8206" name="Rectangle 14">
            <a:extLst>
              <a:ext uri="{FF2B5EF4-FFF2-40B4-BE49-F238E27FC236}">
                <a16:creationId xmlns:a16="http://schemas.microsoft.com/office/drawing/2014/main" id="{5C254703-092E-4409-BBBA-0210AD28C37D}"/>
              </a:ext>
            </a:extLst>
          </p:cNvPr>
          <p:cNvSpPr>
            <a:spLocks noGrp="1" noRot="1" noChangeArrowheads="1"/>
          </p:cNvSpPr>
          <p:nvPr>
            <p:ph type="title"/>
          </p:nvPr>
        </p:nvSpPr>
        <p:spPr bwMode="auto">
          <a:xfrm>
            <a:off x="457200" y="244475"/>
            <a:ext cx="838517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8207" name="Rectangle 15">
            <a:extLst>
              <a:ext uri="{FF2B5EF4-FFF2-40B4-BE49-F238E27FC236}">
                <a16:creationId xmlns:a16="http://schemas.microsoft.com/office/drawing/2014/main" id="{CF9D2462-0C54-44FF-A60B-A42AB3FD088E}"/>
              </a:ext>
            </a:extLst>
          </p:cNvPr>
          <p:cNvSpPr>
            <a:spLocks noGrp="1" noRot="1" noChangeArrowheads="1"/>
          </p:cNvSpPr>
          <p:nvPr>
            <p:ph type="body" idx="1"/>
          </p:nvPr>
        </p:nvSpPr>
        <p:spPr bwMode="auto">
          <a:xfrm>
            <a:off x="838200" y="1905000"/>
            <a:ext cx="800735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lvl1pPr algn="l"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9pPr>
    </p:titleStyle>
    <p:bodyStyle>
      <a:lvl1pPr marL="342900" indent="-342900" algn="l" rtl="0" fontAlgn="base">
        <a:spcBef>
          <a:spcPct val="20000"/>
        </a:spcBef>
        <a:spcAft>
          <a:spcPct val="0"/>
        </a:spcAft>
        <a:buClr>
          <a:schemeClr val="hlink"/>
        </a:buClr>
        <a:buFont typeface="Wingdings" panose="05000000000000000000" pitchFamily="2" charset="2"/>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Font typeface="Wingdings" panose="05000000000000000000" pitchFamily="2" charset="2"/>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Font typeface="Wingdings" panose="05000000000000000000" pitchFamily="2" charset="2"/>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icikel.com/sl/forum/?thread_id=5514&amp;p=6" TargetMode="External"/><Relationship Id="rId2" Type="http://schemas.openxmlformats.org/officeDocument/2006/relationships/hyperlink" Target="http://sl.wikiquote.org/wiki/Friderik_II._Velik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hlink"/>
            </a:gs>
            <a:gs pos="100000">
              <a:schemeClr val="tx2"/>
            </a:gs>
          </a:gsLst>
          <a:lin ang="2700000" scaled="1"/>
        </a:gradFill>
        <a:effectLst/>
      </p:bgPr>
    </p:bg>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B4DCCA5E-911F-4FFC-AE14-CA80FE80792C}"/>
              </a:ext>
            </a:extLst>
          </p:cNvPr>
          <p:cNvSpPr>
            <a:spLocks noGrp="1" noRot="1" noChangeArrowheads="1"/>
          </p:cNvSpPr>
          <p:nvPr>
            <p:ph type="body" sz="half" idx="1"/>
          </p:nvPr>
        </p:nvSpPr>
        <p:spPr>
          <a:xfrm>
            <a:off x="611188" y="2708275"/>
            <a:ext cx="5040312" cy="1944688"/>
          </a:xfrm>
        </p:spPr>
        <p:txBody>
          <a:bodyPr/>
          <a:lstStyle/>
          <a:p>
            <a:pPr algn="ctr">
              <a:buFont typeface="Wingdings" panose="05000000000000000000" pitchFamily="2" charset="2"/>
              <a:buNone/>
            </a:pPr>
            <a:r>
              <a:rPr lang="sl-SI" altLang="sl-SI" sz="3600" b="1">
                <a:latin typeface="Comic Sans MS" panose="030F0702030302020204" pitchFamily="66" charset="0"/>
              </a:rPr>
              <a:t>“ Vse za ljudstvo, toda nič z ljudstvom!”</a:t>
            </a:r>
          </a:p>
        </p:txBody>
      </p:sp>
      <p:pic>
        <p:nvPicPr>
          <p:cNvPr id="13316" name="Picture 4" descr="xfjf">
            <a:extLst>
              <a:ext uri="{FF2B5EF4-FFF2-40B4-BE49-F238E27FC236}">
                <a16:creationId xmlns:a16="http://schemas.microsoft.com/office/drawing/2014/main" id="{DB0753AC-7228-4A56-A225-2181243FDFF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651500" y="2349500"/>
            <a:ext cx="2919413" cy="4105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20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ntr" presetSubtype="0" fill="hold" nodeType="clickEffect">
                                  <p:stCondLst>
                                    <p:cond delay="0"/>
                                  </p:stCondLst>
                                  <p:childTnLst>
                                    <p:set>
                                      <p:cBhvr>
                                        <p:cTn id="11" dur="1" fill="hold">
                                          <p:stCondLst>
                                            <p:cond delay="0"/>
                                          </p:stCondLst>
                                        </p:cTn>
                                        <p:tgtEl>
                                          <p:spTgt spid="13316"/>
                                        </p:tgtEl>
                                        <p:attrNameLst>
                                          <p:attrName>style.visibility</p:attrName>
                                        </p:attrNameLst>
                                      </p:cBhvr>
                                      <p:to>
                                        <p:strVal val="visible"/>
                                      </p:to>
                                    </p:set>
                                    <p:animEffect transition="in" filter="wipe(down)">
                                      <p:cBhvr>
                                        <p:cTn id="12" dur="580">
                                          <p:stCondLst>
                                            <p:cond delay="0"/>
                                          </p:stCondLst>
                                        </p:cTn>
                                        <p:tgtEl>
                                          <p:spTgt spid="13316"/>
                                        </p:tgtEl>
                                      </p:cBhvr>
                                    </p:animEffect>
                                    <p:anim calcmode="lin" valueType="num">
                                      <p:cBhvr>
                                        <p:cTn id="13" dur="1822" tmFilter="0,0; 0.14,0.36; 0.43,0.73; 0.71,0.91; 1.0,1.0">
                                          <p:stCondLst>
                                            <p:cond delay="0"/>
                                          </p:stCondLst>
                                        </p:cTn>
                                        <p:tgtEl>
                                          <p:spTgt spid="1331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331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331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331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3316"/>
                                        </p:tgtEl>
                                        <p:attrNameLst>
                                          <p:attrName>ppt_y</p:attrName>
                                        </p:attrNameLst>
                                      </p:cBhvr>
                                      <p:tavLst>
                                        <p:tav tm="0" fmla="#ppt_y-sin(pi*$)/81">
                                          <p:val>
                                            <p:fltVal val="0"/>
                                          </p:val>
                                        </p:tav>
                                        <p:tav tm="100000">
                                          <p:val>
                                            <p:fltVal val="1"/>
                                          </p:val>
                                        </p:tav>
                                      </p:tavLst>
                                    </p:anim>
                                    <p:animScale>
                                      <p:cBhvr>
                                        <p:cTn id="18" dur="26">
                                          <p:stCondLst>
                                            <p:cond delay="650"/>
                                          </p:stCondLst>
                                        </p:cTn>
                                        <p:tgtEl>
                                          <p:spTgt spid="13316"/>
                                        </p:tgtEl>
                                      </p:cBhvr>
                                      <p:to x="100000" y="60000"/>
                                    </p:animScale>
                                    <p:animScale>
                                      <p:cBhvr>
                                        <p:cTn id="19" dur="166" decel="50000">
                                          <p:stCondLst>
                                            <p:cond delay="676"/>
                                          </p:stCondLst>
                                        </p:cTn>
                                        <p:tgtEl>
                                          <p:spTgt spid="13316"/>
                                        </p:tgtEl>
                                      </p:cBhvr>
                                      <p:to x="100000" y="100000"/>
                                    </p:animScale>
                                    <p:animScale>
                                      <p:cBhvr>
                                        <p:cTn id="20" dur="26">
                                          <p:stCondLst>
                                            <p:cond delay="1312"/>
                                          </p:stCondLst>
                                        </p:cTn>
                                        <p:tgtEl>
                                          <p:spTgt spid="13316"/>
                                        </p:tgtEl>
                                      </p:cBhvr>
                                      <p:to x="100000" y="80000"/>
                                    </p:animScale>
                                    <p:animScale>
                                      <p:cBhvr>
                                        <p:cTn id="21" dur="166" decel="50000">
                                          <p:stCondLst>
                                            <p:cond delay="1338"/>
                                          </p:stCondLst>
                                        </p:cTn>
                                        <p:tgtEl>
                                          <p:spTgt spid="13316"/>
                                        </p:tgtEl>
                                      </p:cBhvr>
                                      <p:to x="100000" y="100000"/>
                                    </p:animScale>
                                    <p:animScale>
                                      <p:cBhvr>
                                        <p:cTn id="22" dur="26">
                                          <p:stCondLst>
                                            <p:cond delay="1642"/>
                                          </p:stCondLst>
                                        </p:cTn>
                                        <p:tgtEl>
                                          <p:spTgt spid="13316"/>
                                        </p:tgtEl>
                                      </p:cBhvr>
                                      <p:to x="100000" y="90000"/>
                                    </p:animScale>
                                    <p:animScale>
                                      <p:cBhvr>
                                        <p:cTn id="23" dur="166" decel="50000">
                                          <p:stCondLst>
                                            <p:cond delay="1668"/>
                                          </p:stCondLst>
                                        </p:cTn>
                                        <p:tgtEl>
                                          <p:spTgt spid="13316"/>
                                        </p:tgtEl>
                                      </p:cBhvr>
                                      <p:to x="100000" y="100000"/>
                                    </p:animScale>
                                    <p:animScale>
                                      <p:cBhvr>
                                        <p:cTn id="24" dur="26">
                                          <p:stCondLst>
                                            <p:cond delay="1808"/>
                                          </p:stCondLst>
                                        </p:cTn>
                                        <p:tgtEl>
                                          <p:spTgt spid="13316"/>
                                        </p:tgtEl>
                                      </p:cBhvr>
                                      <p:to x="100000" y="95000"/>
                                    </p:animScale>
                                    <p:animScale>
                                      <p:cBhvr>
                                        <p:cTn id="25" dur="166" decel="50000">
                                          <p:stCondLst>
                                            <p:cond delay="1834"/>
                                          </p:stCondLst>
                                        </p:cTn>
                                        <p:tgtEl>
                                          <p:spTgt spid="133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hlink"/>
            </a:gs>
            <a:gs pos="100000">
              <a:schemeClr val="folHlink"/>
            </a:gs>
          </a:gsLst>
          <a:lin ang="2700000" scaled="1"/>
        </a:gra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9A4F26D-6C2C-4FB9-BA46-71F0C0875EF9}"/>
              </a:ext>
            </a:extLst>
          </p:cNvPr>
          <p:cNvSpPr>
            <a:spLocks noGrp="1" noChangeArrowheads="1"/>
          </p:cNvSpPr>
          <p:nvPr>
            <p:ph type="ctrTitle"/>
          </p:nvPr>
        </p:nvSpPr>
        <p:spPr/>
        <p:txBody>
          <a:bodyPr/>
          <a:lstStyle/>
          <a:p>
            <a:pPr algn="ctr"/>
            <a:r>
              <a:rPr lang="sl-SI" altLang="sl-SI">
                <a:latin typeface="Comic Sans MS" panose="030F0702030302020204" pitchFamily="66" charset="0"/>
              </a:rPr>
              <a:t>Friderik Veliki Pruski</a:t>
            </a:r>
            <a:br>
              <a:rPr lang="sl-SI" altLang="sl-SI">
                <a:latin typeface="Comic Sans MS" panose="030F0702030302020204" pitchFamily="66" charset="0"/>
              </a:rPr>
            </a:br>
            <a:r>
              <a:rPr lang="sl-SI" altLang="sl-SI">
                <a:latin typeface="Comic Sans MS" panose="030F0702030302020204" pitchFamily="66" charset="0"/>
              </a:rPr>
              <a:t>“Stari Fric”</a:t>
            </a:r>
          </a:p>
        </p:txBody>
      </p:sp>
      <p:sp>
        <p:nvSpPr>
          <p:cNvPr id="2051" name="Rectangle 3">
            <a:extLst>
              <a:ext uri="{FF2B5EF4-FFF2-40B4-BE49-F238E27FC236}">
                <a16:creationId xmlns:a16="http://schemas.microsoft.com/office/drawing/2014/main" id="{6D5FD541-010C-4E2C-8756-30CA0A524439}"/>
              </a:ext>
            </a:extLst>
          </p:cNvPr>
          <p:cNvSpPr>
            <a:spLocks noGrp="1" noChangeArrowheads="1"/>
          </p:cNvSpPr>
          <p:nvPr>
            <p:ph type="subTitle" idx="1"/>
          </p:nvPr>
        </p:nvSpPr>
        <p:spPr/>
        <p:txBody>
          <a:bodyPr/>
          <a:lstStyle/>
          <a:p>
            <a:pPr algn="ctr"/>
            <a:r>
              <a:rPr lang="sl-SI" altLang="sl-SI">
                <a:latin typeface="Comic Sans MS" panose="030F0702030302020204" pitchFamily="66" charset="0"/>
              </a:rPr>
              <a:t>Razsvetljeni absolutizem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hlink"/>
            </a:gs>
            <a:gs pos="100000">
              <a:schemeClr val="folHlink"/>
            </a:gs>
          </a:gsLst>
          <a:path path="rect">
            <a:fillToRect r="100000" b="100000"/>
          </a:path>
        </a:gra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EE05361-DED6-467C-97C8-F623981DE241}"/>
              </a:ext>
            </a:extLst>
          </p:cNvPr>
          <p:cNvSpPr>
            <a:spLocks noGrp="1" noRot="1" noChangeArrowheads="1"/>
          </p:cNvSpPr>
          <p:nvPr>
            <p:ph type="title"/>
          </p:nvPr>
        </p:nvSpPr>
        <p:spPr/>
        <p:txBody>
          <a:bodyPr/>
          <a:lstStyle/>
          <a:p>
            <a:pPr algn="ctr"/>
            <a:r>
              <a:rPr lang="sl-SI" altLang="sl-SI">
                <a:solidFill>
                  <a:schemeClr val="tx1"/>
                </a:solidFill>
                <a:latin typeface="Comic Sans MS" panose="030F0702030302020204" pitchFamily="66" charset="0"/>
              </a:rPr>
              <a:t>(1712 – 1786)</a:t>
            </a:r>
          </a:p>
        </p:txBody>
      </p:sp>
      <p:sp>
        <p:nvSpPr>
          <p:cNvPr id="10243" name="Rectangle 3">
            <a:extLst>
              <a:ext uri="{FF2B5EF4-FFF2-40B4-BE49-F238E27FC236}">
                <a16:creationId xmlns:a16="http://schemas.microsoft.com/office/drawing/2014/main" id="{1CA33DB4-CE37-4AF9-AD98-D824BE14A01D}"/>
              </a:ext>
            </a:extLst>
          </p:cNvPr>
          <p:cNvSpPr>
            <a:spLocks noGrp="1" noRot="1" noChangeArrowheads="1"/>
          </p:cNvSpPr>
          <p:nvPr>
            <p:ph type="body" idx="1"/>
          </p:nvPr>
        </p:nvSpPr>
        <p:spPr>
          <a:xfrm>
            <a:off x="468313" y="1916113"/>
            <a:ext cx="8007350" cy="3971925"/>
          </a:xfrm>
        </p:spPr>
        <p:txBody>
          <a:bodyPr/>
          <a:lstStyle/>
          <a:p>
            <a:pPr>
              <a:buClr>
                <a:schemeClr val="folHlink"/>
              </a:buClr>
              <a:buFont typeface="Arial" panose="020B0604020202020204" pitchFamily="34" charset="0"/>
              <a:buChar char="ﻼ"/>
            </a:pPr>
            <a:r>
              <a:rPr lang="sl-SI" altLang="sl-SI">
                <a:latin typeface="Comic Sans MS" panose="030F0702030302020204" pitchFamily="66" charset="0"/>
              </a:rPr>
              <a:t>Naslednik Friderika Viljema I.</a:t>
            </a:r>
          </a:p>
          <a:p>
            <a:pPr>
              <a:buClr>
                <a:schemeClr val="folHlink"/>
              </a:buClr>
              <a:buFont typeface="Arial" panose="020B0604020202020204" pitchFamily="34" charset="0"/>
              <a:buChar char="ﻼ"/>
            </a:pPr>
            <a:r>
              <a:rPr lang="sl-SI" altLang="sl-SI">
                <a:latin typeface="Comic Sans MS" panose="030F0702030302020204" pitchFamily="66" charset="0"/>
              </a:rPr>
              <a:t>Pruski kralj Nemškega porekla</a:t>
            </a:r>
          </a:p>
          <a:p>
            <a:pPr>
              <a:buClr>
                <a:schemeClr val="folHlink"/>
              </a:buClr>
              <a:buFont typeface="Arial" panose="020B0604020202020204" pitchFamily="34" charset="0"/>
              <a:buChar char="ﻼ"/>
            </a:pPr>
            <a:r>
              <a:rPr lang="sl-SI" altLang="sl-SI">
                <a:latin typeface="Comic Sans MS" panose="030F0702030302020204" pitchFamily="66" charset="0"/>
              </a:rPr>
              <a:t>Živel na gradu v Potsdamu</a:t>
            </a:r>
          </a:p>
          <a:p>
            <a:pPr>
              <a:buClr>
                <a:schemeClr val="folHlink"/>
              </a:buClr>
              <a:buFont typeface="Arial" panose="020B0604020202020204" pitchFamily="34" charset="0"/>
              <a:buChar char="ﻼ"/>
            </a:pPr>
            <a:r>
              <a:rPr lang="sl-SI" altLang="sl-SI">
                <a:latin typeface="Comic Sans MS" panose="030F0702030302020204" pitchFamily="66" charset="0"/>
              </a:rPr>
              <a:t>Na njegovem gradu je živel razsvetljenec Voltaire</a:t>
            </a:r>
          </a:p>
          <a:p>
            <a:pPr>
              <a:buClr>
                <a:schemeClr val="folHlink"/>
              </a:buClr>
              <a:buFont typeface="Arial" panose="020B0604020202020204" pitchFamily="34" charset="0"/>
              <a:buChar char="ﻼ"/>
            </a:pPr>
            <a:r>
              <a:rPr lang="sl-SI" altLang="sl-SI">
                <a:latin typeface="Comic Sans MS" panose="030F0702030302020204" pitchFamily="66" charset="0"/>
              </a:rPr>
              <a:t>Sposoben, kultiviran, deloven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43"/>
                                        </p:tgtEl>
                                        <p:attrNameLst>
                                          <p:attrName>style.visibility</p:attrName>
                                        </p:attrNameLst>
                                      </p:cBhvr>
                                      <p:to>
                                        <p:strVal val="visible"/>
                                      </p:to>
                                    </p:set>
                                    <p:animEffect transition="in" filter="fade">
                                      <p:cBhvr>
                                        <p:cTn id="10" dur="20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accent1"/>
            </a:gs>
            <a:gs pos="100000">
              <a:schemeClr val="hlink"/>
            </a:gs>
          </a:gsLst>
          <a:lin ang="2700000" scaled="1"/>
        </a:gradFill>
        <a:effectLst/>
      </p:bgPr>
    </p:bg>
    <p:spTree>
      <p:nvGrpSpPr>
        <p:cNvPr id="1" name=""/>
        <p:cNvGrpSpPr/>
        <p:nvPr/>
      </p:nvGrpSpPr>
      <p:grpSpPr>
        <a:xfrm>
          <a:off x="0" y="0"/>
          <a:ext cx="0" cy="0"/>
          <a:chOff x="0" y="0"/>
          <a:chExt cx="0" cy="0"/>
        </a:xfrm>
      </p:grpSpPr>
      <p:sp>
        <p:nvSpPr>
          <p:cNvPr id="11274" name="Rectangle 10">
            <a:extLst>
              <a:ext uri="{FF2B5EF4-FFF2-40B4-BE49-F238E27FC236}">
                <a16:creationId xmlns:a16="http://schemas.microsoft.com/office/drawing/2014/main" id="{7228551F-8179-4E0C-BFF6-A96258A85F81}"/>
              </a:ext>
            </a:extLst>
          </p:cNvPr>
          <p:cNvSpPr>
            <a:spLocks noGrp="1" noRot="1" noChangeArrowheads="1"/>
          </p:cNvSpPr>
          <p:nvPr>
            <p:ph type="title"/>
          </p:nvPr>
        </p:nvSpPr>
        <p:spPr/>
        <p:txBody>
          <a:bodyPr/>
          <a:lstStyle/>
          <a:p>
            <a:endParaRPr lang="sl-SI" altLang="sl-SI"/>
          </a:p>
        </p:txBody>
      </p:sp>
      <p:sp>
        <p:nvSpPr>
          <p:cNvPr id="11267" name="Rectangle 3">
            <a:extLst>
              <a:ext uri="{FF2B5EF4-FFF2-40B4-BE49-F238E27FC236}">
                <a16:creationId xmlns:a16="http://schemas.microsoft.com/office/drawing/2014/main" id="{639F3592-D9E0-4F78-ACD4-ADE00E310DC0}"/>
              </a:ext>
            </a:extLst>
          </p:cNvPr>
          <p:cNvSpPr>
            <a:spLocks noGrp="1" noRot="1" noChangeArrowheads="1"/>
          </p:cNvSpPr>
          <p:nvPr>
            <p:ph type="body" sz="half" idx="1"/>
          </p:nvPr>
        </p:nvSpPr>
        <p:spPr>
          <a:xfrm>
            <a:off x="838200" y="1125538"/>
            <a:ext cx="7118350" cy="4970462"/>
          </a:xfrm>
        </p:spPr>
        <p:txBody>
          <a:bodyPr/>
          <a:lstStyle/>
          <a:p>
            <a:pPr>
              <a:buClr>
                <a:schemeClr val="folHlink"/>
              </a:buClr>
              <a:buFont typeface="Times New Roman" panose="02020603050405020304" pitchFamily="18" charset="0"/>
              <a:buChar char="ﻼ"/>
            </a:pPr>
            <a:r>
              <a:rPr lang="sl-SI" altLang="sl-SI" sz="2400">
                <a:latin typeface="Comic Sans MS" panose="030F0702030302020204" pitchFamily="66" charset="0"/>
              </a:rPr>
              <a:t>Verska strpnost</a:t>
            </a:r>
          </a:p>
          <a:p>
            <a:pPr>
              <a:buClr>
                <a:schemeClr val="folHlink"/>
              </a:buClr>
              <a:buFont typeface="Times New Roman" panose="02020603050405020304" pitchFamily="18" charset="0"/>
              <a:buChar char="ﻼ"/>
            </a:pPr>
            <a:r>
              <a:rPr lang="sl-SI" altLang="sl-SI" sz="2400">
                <a:latin typeface="Comic Sans MS" panose="030F0702030302020204" pitchFamily="66" charset="0"/>
              </a:rPr>
              <a:t>Osvobodi podložnike na svojih posestvih</a:t>
            </a:r>
          </a:p>
          <a:p>
            <a:pPr>
              <a:buClr>
                <a:schemeClr val="folHlink"/>
              </a:buClr>
              <a:buFont typeface="Times New Roman" panose="02020603050405020304" pitchFamily="18" charset="0"/>
              <a:buChar char="ﻼ"/>
            </a:pPr>
            <a:r>
              <a:rPr lang="sl-SI" altLang="sl-SI" sz="2400">
                <a:latin typeface="Comic Sans MS" panose="030F0702030302020204" pitchFamily="66" charset="0"/>
              </a:rPr>
              <a:t>Ukine mučenje</a:t>
            </a:r>
          </a:p>
          <a:p>
            <a:pPr>
              <a:buClr>
                <a:schemeClr val="folHlink"/>
              </a:buClr>
              <a:buFont typeface="Times New Roman" panose="02020603050405020304" pitchFamily="18" charset="0"/>
              <a:buChar char="ﻼ"/>
            </a:pPr>
            <a:r>
              <a:rPr lang="sl-SI" altLang="sl-SI" sz="2400">
                <a:latin typeface="Comic Sans MS" panose="030F0702030302020204" pitchFamily="66" charset="0"/>
              </a:rPr>
              <a:t>Pospešuje šolstvo in kulturo</a:t>
            </a:r>
          </a:p>
          <a:p>
            <a:pPr>
              <a:buClr>
                <a:schemeClr val="folHlink"/>
              </a:buClr>
              <a:buFont typeface="Times New Roman" panose="02020603050405020304" pitchFamily="18" charset="0"/>
              <a:buChar char="ﻼ"/>
            </a:pPr>
            <a:r>
              <a:rPr lang="sl-SI" altLang="sl-SI" sz="2400">
                <a:latin typeface="Comic Sans MS" panose="030F0702030302020204" pitchFamily="66" charset="0"/>
              </a:rPr>
              <a:t>Zavzema se za vojsko in njene potrebe</a:t>
            </a:r>
          </a:p>
          <a:p>
            <a:pPr>
              <a:buClr>
                <a:schemeClr val="folHlink"/>
              </a:buClr>
              <a:buFont typeface="Times New Roman" panose="02020603050405020304" pitchFamily="18" charset="0"/>
              <a:buChar char="ﻼ"/>
            </a:pPr>
            <a:r>
              <a:rPr lang="sl-SI" altLang="sl-SI" sz="2400">
                <a:latin typeface="Comic Sans MS" panose="030F0702030302020204" pitchFamily="66" charset="0"/>
              </a:rPr>
              <a:t>Gospodarstvo razvije na podlagi markantilistične gospodarske politike</a:t>
            </a:r>
          </a:p>
          <a:p>
            <a:pPr>
              <a:buClr>
                <a:schemeClr val="folHlink"/>
              </a:buClr>
              <a:buFont typeface="Times New Roman" panose="02020603050405020304" pitchFamily="18" charset="0"/>
              <a:buChar char="ﻼ"/>
            </a:pPr>
            <a:r>
              <a:rPr lang="sl-SI" altLang="sl-SI" sz="2400">
                <a:latin typeface="Comic Sans MS" panose="030F0702030302020204" pitchFamily="66" charset="0"/>
              </a:rPr>
              <a:t>Uvaja nove davke in monopole (na sol, tobak idr.)</a:t>
            </a:r>
          </a:p>
          <a:p>
            <a:pPr>
              <a:buClr>
                <a:schemeClr val="folHlink"/>
              </a:buClr>
              <a:buFont typeface="Times New Roman" panose="02020603050405020304" pitchFamily="18" charset="0"/>
              <a:buChar char="ﻼ"/>
            </a:pPr>
            <a:r>
              <a:rPr lang="sl-SI" altLang="sl-SI" sz="2400">
                <a:latin typeface="Comic Sans MS" panose="030F0702030302020204" pitchFamily="66" charset="0"/>
              </a:rPr>
              <a:t>Sovražnik in hkrati podpornik Marije Terezije</a:t>
            </a:r>
          </a:p>
        </p:txBody>
      </p:sp>
      <p:pic>
        <p:nvPicPr>
          <p:cNvPr id="11273" name="Picture 9" descr="180px-FrederickderGro%C3%9FeKn%C3%B6tel">
            <a:extLst>
              <a:ext uri="{FF2B5EF4-FFF2-40B4-BE49-F238E27FC236}">
                <a16:creationId xmlns:a16="http://schemas.microsoft.com/office/drawing/2014/main" id="{6A00B8FA-75A5-4A58-AEDA-8B50C93BC04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164388" y="2420938"/>
            <a:ext cx="1371600" cy="163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11274"/>
                                        </p:tgtEl>
                                        <p:attrNameLst>
                                          <p:attrName>style.visibility</p:attrName>
                                        </p:attrNameLst>
                                      </p:cBhvr>
                                      <p:to>
                                        <p:strVal val="visible"/>
                                      </p:to>
                                    </p:set>
                                    <p:animEffect transition="in" filter="fade">
                                      <p:cBhvr>
                                        <p:cTn id="7" dur="2000"/>
                                        <p:tgtEl>
                                          <p:spTgt spid="112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7"/>
                                        </p:tgtEl>
                                        <p:attrNameLst>
                                          <p:attrName>style.visibility</p:attrName>
                                        </p:attrNameLst>
                                      </p:cBhvr>
                                      <p:to>
                                        <p:strVal val="visible"/>
                                      </p:to>
                                    </p:set>
                                    <p:animEffect transition="in" filter="fade">
                                      <p:cBhvr>
                                        <p:cTn id="10" dur="2000"/>
                                        <p:tgtEl>
                                          <p:spTgt spid="1126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3" presetClass="entr" presetSubtype="16" fill="hold" nodeType="clickEffect">
                                  <p:stCondLst>
                                    <p:cond delay="0"/>
                                  </p:stCondLst>
                                  <p:childTnLst>
                                    <p:set>
                                      <p:cBhvr>
                                        <p:cTn id="14" dur="1" fill="hold">
                                          <p:stCondLst>
                                            <p:cond delay="0"/>
                                          </p:stCondLst>
                                        </p:cTn>
                                        <p:tgtEl>
                                          <p:spTgt spid="11273"/>
                                        </p:tgtEl>
                                        <p:attrNameLst>
                                          <p:attrName>style.visibility</p:attrName>
                                        </p:attrNameLst>
                                      </p:cBhvr>
                                      <p:to>
                                        <p:strVal val="visible"/>
                                      </p:to>
                                    </p:set>
                                    <p:animEffect transition="in" filter="plus(in)">
                                      <p:cBhvr>
                                        <p:cTn id="15" dur="2000"/>
                                        <p:tgtEl>
                                          <p:spTgt spid="11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 grpId="0"/>
      <p:bldP spid="11267"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accent2"/>
            </a:gs>
            <a:gs pos="100000">
              <a:schemeClr val="folHlink"/>
            </a:gs>
          </a:gsLst>
          <a:lin ang="2700000" scaled="1"/>
        </a:gradFill>
        <a:effectLst/>
      </p:bgPr>
    </p:bg>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7D391A2D-005F-4104-95E3-3A19B9866551}"/>
              </a:ext>
            </a:extLst>
          </p:cNvPr>
          <p:cNvSpPr>
            <a:spLocks noGrp="1" noRot="1" noChangeArrowheads="1"/>
          </p:cNvSpPr>
          <p:nvPr>
            <p:ph type="body" idx="1"/>
          </p:nvPr>
        </p:nvSpPr>
        <p:spPr>
          <a:xfrm>
            <a:off x="611188" y="692150"/>
            <a:ext cx="8007350" cy="5403850"/>
          </a:xfrm>
        </p:spPr>
        <p:txBody>
          <a:bodyPr/>
          <a:lstStyle/>
          <a:p>
            <a:pPr>
              <a:lnSpc>
                <a:spcPct val="90000"/>
              </a:lnSpc>
              <a:buClr>
                <a:schemeClr val="folHlink"/>
              </a:buClr>
              <a:buFont typeface="Times New Roman" panose="02020603050405020304" pitchFamily="18" charset="0"/>
              <a:buChar char="ﻼ"/>
            </a:pPr>
            <a:r>
              <a:rPr lang="sl-SI" altLang="sl-SI">
                <a:latin typeface="Comic Sans MS" panose="030F0702030302020204" pitchFamily="66" charset="0"/>
              </a:rPr>
              <a:t>Njegova politika ni bila v skladu z razsvetljenskimi načeli</a:t>
            </a:r>
          </a:p>
          <a:p>
            <a:pPr>
              <a:lnSpc>
                <a:spcPct val="90000"/>
              </a:lnSpc>
              <a:buClr>
                <a:schemeClr val="folHlink"/>
              </a:buClr>
              <a:buFont typeface="Times New Roman" panose="02020603050405020304" pitchFamily="18" charset="0"/>
              <a:buChar char="ﻼ"/>
            </a:pPr>
            <a:r>
              <a:rPr lang="sl-SI" altLang="sl-SI">
                <a:latin typeface="Comic Sans MS" panose="030F0702030302020204" pitchFamily="66" charset="0"/>
              </a:rPr>
              <a:t>Na Šlezijskih vojnah zasede bogato Šlezijo (zavzame jo v sedmih dneh, ravno ko Marija Terezija zasede prestol)</a:t>
            </a:r>
          </a:p>
          <a:p>
            <a:pPr>
              <a:lnSpc>
                <a:spcPct val="90000"/>
              </a:lnSpc>
              <a:buClr>
                <a:schemeClr val="folHlink"/>
              </a:buClr>
              <a:buFont typeface="Times New Roman" panose="02020603050405020304" pitchFamily="18" charset="0"/>
              <a:buChar char="ﻼ"/>
            </a:pPr>
            <a:r>
              <a:rPr lang="sl-SI" altLang="sl-SI">
                <a:latin typeface="Comic Sans MS" panose="030F0702030302020204" pitchFamily="66" charset="0"/>
              </a:rPr>
              <a:t>Po zmagi proti Avstriji, Franciji in Rusiji je postala velesila</a:t>
            </a:r>
          </a:p>
          <a:p>
            <a:pPr>
              <a:lnSpc>
                <a:spcPct val="90000"/>
              </a:lnSpc>
              <a:buClr>
                <a:schemeClr val="folHlink"/>
              </a:buClr>
              <a:buFont typeface="Times New Roman" panose="02020603050405020304" pitchFamily="18" charset="0"/>
              <a:buChar char="ﻼ"/>
            </a:pPr>
            <a:r>
              <a:rPr lang="sl-SI" altLang="sl-SI">
                <a:latin typeface="Comic Sans MS" panose="030F0702030302020204" pitchFamily="66" charset="0"/>
              </a:rPr>
              <a:t>Njegovi ukrepi so imeli dva cilja: </a:t>
            </a:r>
          </a:p>
          <a:p>
            <a:pPr algn="ctr">
              <a:lnSpc>
                <a:spcPct val="90000"/>
              </a:lnSpc>
              <a:buClr>
                <a:schemeClr val="folHlink"/>
              </a:buClr>
              <a:buFont typeface="Times New Roman" panose="02020603050405020304" pitchFamily="18" charset="0"/>
              <a:buChar char="ﻼ"/>
            </a:pPr>
            <a:r>
              <a:rPr lang="sl-SI" altLang="sl-SI">
                <a:latin typeface="Comic Sans MS" panose="030F0702030302020204" pitchFamily="66" charset="0"/>
              </a:rPr>
              <a:t>krepitev državne moči</a:t>
            </a:r>
          </a:p>
          <a:p>
            <a:pPr algn="ctr">
              <a:lnSpc>
                <a:spcPct val="90000"/>
              </a:lnSpc>
              <a:buClr>
                <a:schemeClr val="folHlink"/>
              </a:buClr>
              <a:buFont typeface="Times New Roman" panose="02020603050405020304" pitchFamily="18" charset="0"/>
              <a:buChar char="ﻼ"/>
            </a:pPr>
            <a:r>
              <a:rPr lang="sl-SI" altLang="sl-SI">
                <a:latin typeface="Comic Sans MS" panose="030F0702030302020204" pitchFamily="66" charset="0"/>
              </a:rPr>
              <a:t>dvig življenjskega standarda</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fade">
                                      <p:cBhvr>
                                        <p:cTn id="7" dur="20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accent1"/>
            </a:gs>
            <a:gs pos="100000">
              <a:schemeClr val="hlink"/>
            </a:gs>
          </a:gsLst>
          <a:lin ang="2700000" scaled="1"/>
        </a:gra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4382D4B-83BA-425C-BBC8-6CA5A8AF15B7}"/>
              </a:ext>
            </a:extLst>
          </p:cNvPr>
          <p:cNvSpPr>
            <a:spLocks noGrp="1" noRot="1" noChangeArrowheads="1"/>
          </p:cNvSpPr>
          <p:nvPr>
            <p:ph type="title"/>
          </p:nvPr>
        </p:nvSpPr>
        <p:spPr/>
        <p:txBody>
          <a:bodyPr/>
          <a:lstStyle/>
          <a:p>
            <a:pPr algn="ctr"/>
            <a:r>
              <a:rPr lang="sl-SI" altLang="sl-SI">
                <a:latin typeface="Comic Sans MS" panose="030F0702030302020204" pitchFamily="66" charset="0"/>
              </a:rPr>
              <a:t>Friderikovi citati</a:t>
            </a:r>
          </a:p>
        </p:txBody>
      </p:sp>
      <p:sp>
        <p:nvSpPr>
          <p:cNvPr id="16387" name="Rectangle 3">
            <a:extLst>
              <a:ext uri="{FF2B5EF4-FFF2-40B4-BE49-F238E27FC236}">
                <a16:creationId xmlns:a16="http://schemas.microsoft.com/office/drawing/2014/main" id="{C7FC82D5-8BE9-401D-ADE7-D1C960813D20}"/>
              </a:ext>
            </a:extLst>
          </p:cNvPr>
          <p:cNvSpPr>
            <a:spLocks noGrp="1" noRot="1" noChangeArrowheads="1"/>
          </p:cNvSpPr>
          <p:nvPr>
            <p:ph type="body" idx="1"/>
          </p:nvPr>
        </p:nvSpPr>
        <p:spPr/>
        <p:txBody>
          <a:bodyPr/>
          <a:lstStyle/>
          <a:p>
            <a:pPr>
              <a:lnSpc>
                <a:spcPct val="90000"/>
              </a:lnSpc>
              <a:buClr>
                <a:schemeClr val="folHlink"/>
              </a:buClr>
              <a:buFont typeface="Times New Roman" panose="02020603050405020304" pitchFamily="18" charset="0"/>
              <a:buChar char="ﻼ"/>
            </a:pPr>
            <a:r>
              <a:rPr lang="sl-SI" altLang="sl-SI" sz="2800">
                <a:latin typeface="Comic Sans MS" panose="030F0702030302020204" pitchFamily="66" charset="0"/>
              </a:rPr>
              <a:t>Za filozofa je bolezen šola fizike!</a:t>
            </a:r>
          </a:p>
          <a:p>
            <a:pPr>
              <a:lnSpc>
                <a:spcPct val="90000"/>
              </a:lnSpc>
              <a:buClr>
                <a:schemeClr val="folHlink"/>
              </a:buClr>
              <a:buFont typeface="Times New Roman" panose="02020603050405020304" pitchFamily="18" charset="0"/>
              <a:buChar char="ﻼ"/>
            </a:pPr>
            <a:r>
              <a:rPr lang="sl-SI" altLang="sl-SI" sz="2800">
                <a:latin typeface="Comic Sans MS" panose="030F0702030302020204" pitchFamily="66" charset="0"/>
              </a:rPr>
              <a:t> Lahko bi rekli, če mi je dovoljeno tako se izraziti, da je gospod Voltaire vreden sam za vso akademijo!</a:t>
            </a:r>
          </a:p>
          <a:p>
            <a:pPr>
              <a:lnSpc>
                <a:spcPct val="90000"/>
              </a:lnSpc>
              <a:buClr>
                <a:schemeClr val="folHlink"/>
              </a:buClr>
              <a:buFont typeface="Times New Roman" panose="02020603050405020304" pitchFamily="18" charset="0"/>
              <a:buChar char="ﻼ"/>
            </a:pPr>
            <a:r>
              <a:rPr lang="sl-SI" altLang="sl-SI" sz="2800">
                <a:latin typeface="Comic Sans MS" panose="030F0702030302020204" pitchFamily="66" charset="0"/>
              </a:rPr>
              <a:t> Ni pomembno, da živim, pomembno je, da opravim svojo dolžnost!</a:t>
            </a:r>
          </a:p>
          <a:p>
            <a:pPr>
              <a:lnSpc>
                <a:spcPct val="90000"/>
              </a:lnSpc>
              <a:buClr>
                <a:schemeClr val="folHlink"/>
              </a:buClr>
              <a:buFont typeface="Times New Roman" panose="02020603050405020304" pitchFamily="18" charset="0"/>
              <a:buChar char="ﻼ"/>
            </a:pPr>
            <a:r>
              <a:rPr lang="sl-SI" altLang="sl-SI" sz="2800">
                <a:latin typeface="Comic Sans MS" panose="030F0702030302020204" pitchFamily="66" charset="0"/>
              </a:rPr>
              <a:t> Friderik Veliki naj bi se o Mariji Tereziji takole izrazil: "Končno imajo Habsburžani dedca- in ta je ženska!"</a:t>
            </a:r>
          </a:p>
          <a:p>
            <a:pPr>
              <a:lnSpc>
                <a:spcPct val="90000"/>
              </a:lnSpc>
              <a:buClr>
                <a:schemeClr val="folHlink"/>
              </a:buClr>
              <a:buFont typeface="Times New Roman" panose="02020603050405020304" pitchFamily="18" charset="0"/>
              <a:buNone/>
            </a:pPr>
            <a:endParaRPr lang="sl-SI" altLang="sl-SI" sz="2800">
              <a:latin typeface="Comic Sans MS" panose="030F0702030302020204" pitchFamily="66"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2000"/>
                                        <p:tgtEl>
                                          <p:spTgt spid="1638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387"/>
                                        </p:tgtEl>
                                        <p:attrNameLst>
                                          <p:attrName>style.visibility</p:attrName>
                                        </p:attrNameLst>
                                      </p:cBhvr>
                                      <p:to>
                                        <p:strVal val="visible"/>
                                      </p:to>
                                    </p:set>
                                    <p:animEffect transition="in" filter="fade">
                                      <p:cBhvr>
                                        <p:cTn id="10" dur="2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hlink"/>
            </a:gs>
            <a:gs pos="100000">
              <a:schemeClr val="folHlink"/>
            </a:gs>
          </a:gsLst>
          <a:path path="rect">
            <a:fillToRect r="100000" b="100000"/>
          </a:path>
        </a:gra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F20AAE3-4EE8-41F4-A6A1-07C24AA2E83E}"/>
              </a:ext>
            </a:extLst>
          </p:cNvPr>
          <p:cNvSpPr>
            <a:spLocks noGrp="1" noRot="1" noChangeArrowheads="1"/>
          </p:cNvSpPr>
          <p:nvPr>
            <p:ph type="title"/>
          </p:nvPr>
        </p:nvSpPr>
        <p:spPr/>
        <p:txBody>
          <a:bodyPr/>
          <a:lstStyle/>
          <a:p>
            <a:pPr algn="ctr"/>
            <a:r>
              <a:rPr lang="sl-SI" altLang="sl-SI">
                <a:latin typeface="Comic Sans MS" panose="030F0702030302020204" pitchFamily="66" charset="0"/>
              </a:rPr>
              <a:t>Zanimivosti</a:t>
            </a:r>
          </a:p>
        </p:txBody>
      </p:sp>
      <p:sp>
        <p:nvSpPr>
          <p:cNvPr id="17411" name="Rectangle 3">
            <a:extLst>
              <a:ext uri="{FF2B5EF4-FFF2-40B4-BE49-F238E27FC236}">
                <a16:creationId xmlns:a16="http://schemas.microsoft.com/office/drawing/2014/main" id="{9D32674C-D1EB-4626-A5A2-0D739C3D3241}"/>
              </a:ext>
            </a:extLst>
          </p:cNvPr>
          <p:cNvSpPr>
            <a:spLocks noGrp="1" noRot="1" noChangeArrowheads="1"/>
          </p:cNvSpPr>
          <p:nvPr>
            <p:ph type="body" idx="1"/>
          </p:nvPr>
        </p:nvSpPr>
        <p:spPr/>
        <p:txBody>
          <a:bodyPr/>
          <a:lstStyle/>
          <a:p>
            <a:pPr>
              <a:lnSpc>
                <a:spcPct val="90000"/>
              </a:lnSpc>
              <a:buClr>
                <a:schemeClr val="folHlink"/>
              </a:buClr>
              <a:buFont typeface="Times New Roman" panose="02020603050405020304" pitchFamily="18" charset="0"/>
              <a:buChar char="ﻼ"/>
            </a:pPr>
            <a:r>
              <a:rPr lang="sl-SI" altLang="sl-SI" sz="2400"/>
              <a:t> </a:t>
            </a:r>
            <a:r>
              <a:rPr lang="sl-SI" altLang="sl-SI" sz="2400">
                <a:latin typeface="Comic Sans MS" panose="030F0702030302020204" pitchFamily="66" charset="0"/>
              </a:rPr>
              <a:t>V nočeh neposredno pred bojem Friderik ni zatisnil očesa. Namesto v posteljo se je raje podal k pisalni mizi in pisal: pesmi, spomine ali pa preprosto skiciral možne različice spopada, na katerega se je pripravljal</a:t>
            </a:r>
          </a:p>
          <a:p>
            <a:pPr>
              <a:lnSpc>
                <a:spcPct val="90000"/>
              </a:lnSpc>
              <a:buClr>
                <a:schemeClr val="folHlink"/>
              </a:buClr>
              <a:buFont typeface="Times New Roman" panose="02020603050405020304" pitchFamily="18" charset="0"/>
              <a:buChar char="ﻼ"/>
            </a:pPr>
            <a:r>
              <a:rPr lang="sl-SI" altLang="sl-SI" sz="2400">
                <a:latin typeface="Comic Sans MS" panose="030F0702030302020204" pitchFamily="66" charset="0"/>
              </a:rPr>
              <a:t>Oče se je nad njim dostikrat fizično in psihično znašal, čeprav je bil vladarjev sin mu ni ušla prenekatera brca ter udarec, vse to zaradi očetove bolezni, ki se imenuje porfilija (kot samozadovoljstvo je moral znesti svojo jezo , ki so mu jo povzročale bolečine na nekoga drugega – Friderika)</a:t>
            </a:r>
          </a:p>
          <a:p>
            <a:pPr>
              <a:lnSpc>
                <a:spcPct val="90000"/>
              </a:lnSpc>
              <a:buClr>
                <a:schemeClr val="folHlink"/>
              </a:buClr>
              <a:buFont typeface="Times New Roman" panose="02020603050405020304" pitchFamily="18" charset="0"/>
              <a:buChar char="ﻼ"/>
            </a:pPr>
            <a:endParaRPr lang="sl-SI" altLang="sl-SI" sz="2400">
              <a:latin typeface="Comic Sans MS" panose="030F0702030302020204" pitchFamily="66"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1"/>
                                        </p:tgtEl>
                                        <p:attrNameLst>
                                          <p:attrName>style.visibility</p:attrName>
                                        </p:attrNameLst>
                                      </p:cBhvr>
                                      <p:to>
                                        <p:strVal val="visible"/>
                                      </p:to>
                                    </p:set>
                                    <p:animEffect transition="in" filter="fade">
                                      <p:cBhvr>
                                        <p:cTn id="10" dur="20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2CE7837-43CA-4C09-BFCB-8E7DA1685469}"/>
              </a:ext>
            </a:extLst>
          </p:cNvPr>
          <p:cNvSpPr>
            <a:spLocks noGrp="1" noRot="1" noChangeArrowheads="1"/>
          </p:cNvSpPr>
          <p:nvPr>
            <p:ph type="title"/>
          </p:nvPr>
        </p:nvSpPr>
        <p:spPr/>
        <p:txBody>
          <a:bodyPr/>
          <a:lstStyle/>
          <a:p>
            <a:pPr algn="ctr"/>
            <a:r>
              <a:rPr lang="sl-SI" altLang="sl-SI">
                <a:latin typeface="Comic Sans MS" panose="030F0702030302020204" pitchFamily="66" charset="0"/>
              </a:rPr>
              <a:t>Viri</a:t>
            </a:r>
          </a:p>
        </p:txBody>
      </p:sp>
      <p:sp>
        <p:nvSpPr>
          <p:cNvPr id="18435" name="Rectangle 3">
            <a:extLst>
              <a:ext uri="{FF2B5EF4-FFF2-40B4-BE49-F238E27FC236}">
                <a16:creationId xmlns:a16="http://schemas.microsoft.com/office/drawing/2014/main" id="{79240D88-4943-4FEC-BC8D-B914227475B4}"/>
              </a:ext>
            </a:extLst>
          </p:cNvPr>
          <p:cNvSpPr>
            <a:spLocks noGrp="1" noRot="1" noChangeArrowheads="1"/>
          </p:cNvSpPr>
          <p:nvPr>
            <p:ph type="body" idx="1"/>
          </p:nvPr>
        </p:nvSpPr>
        <p:spPr/>
        <p:txBody>
          <a:bodyPr/>
          <a:lstStyle/>
          <a:p>
            <a:pPr>
              <a:buClr>
                <a:schemeClr val="folHlink"/>
              </a:buClr>
              <a:buFont typeface="Times New Roman" panose="02020603050405020304" pitchFamily="18" charset="0"/>
              <a:buChar char="ﻼ"/>
            </a:pPr>
            <a:r>
              <a:rPr lang="sl-SI" altLang="sl-SI" sz="2800"/>
              <a:t>FLOYD, Elizaheth, Kdo je ustvaril zgoodvino, Ljubljana : Delavska enotnost, 1988 (Zbirka Utrip)</a:t>
            </a:r>
          </a:p>
          <a:p>
            <a:pPr>
              <a:buClr>
                <a:schemeClr val="folHlink"/>
              </a:buClr>
              <a:buFont typeface="Times New Roman" panose="02020603050405020304" pitchFamily="18" charset="0"/>
              <a:buChar char="ﻼ"/>
            </a:pPr>
            <a:r>
              <a:rPr lang="sl-SI" altLang="sl-SI" sz="2800">
                <a:hlinkClick r:id="rId2"/>
              </a:rPr>
              <a:t>http://sl.wikiquote.org/wiki/Friderik_II._Veliki</a:t>
            </a:r>
            <a:endParaRPr lang="sl-SI" altLang="sl-SI" sz="2800"/>
          </a:p>
          <a:p>
            <a:pPr>
              <a:buClr>
                <a:schemeClr val="folHlink"/>
              </a:buClr>
              <a:buFont typeface="Times New Roman" panose="02020603050405020304" pitchFamily="18" charset="0"/>
              <a:buChar char="ﻼ"/>
            </a:pPr>
            <a:r>
              <a:rPr lang="sl-SI" altLang="sl-SI" sz="2800">
                <a:hlinkClick r:id="rId3"/>
              </a:rPr>
              <a:t>http://www.bicikel.com/sl/forum/?thread_id=5514&amp;p=6</a:t>
            </a:r>
            <a:endParaRPr lang="sl-SI" altLang="sl-SI" sz="2800"/>
          </a:p>
          <a:p>
            <a:pPr>
              <a:buClr>
                <a:schemeClr val="folHlink"/>
              </a:buClr>
              <a:buFont typeface="Times New Roman" panose="02020603050405020304" pitchFamily="18" charset="0"/>
              <a:buChar char="ﻼ"/>
            </a:pPr>
            <a:r>
              <a:rPr lang="sl-SI" altLang="sl-SI" sz="2800"/>
              <a:t>HOZJAN, Andrej, učbenik za 2. letnik gimnazije, Ljubljana : DZS, 2004</a:t>
            </a:r>
          </a:p>
        </p:txBody>
      </p:sp>
    </p:spTree>
  </p:cSld>
  <p:clrMapOvr>
    <a:masterClrMapping/>
  </p:clrMapOvr>
</p:sld>
</file>

<file path=ppt/theme/theme1.xml><?xml version="1.0" encoding="utf-8"?>
<a:theme xmlns:a="http://schemas.openxmlformats.org/drawingml/2006/main" name="Plasti stekla">
  <a:themeElements>
    <a:clrScheme name="Plasti stekla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Plasti stekla">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lasti stekla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Plasti stekla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Plasti stekla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Plasti stekla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Plasti stekla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Plasti stekla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Plasti stekla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Plasti stekla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Glass Layers</Template>
  <TotalTime>0</TotalTime>
  <Words>381</Words>
  <Application>Microsoft Office PowerPoint</Application>
  <PresentationFormat>On-screen Show (4:3)</PresentationFormat>
  <Paragraphs>36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Comic Sans MS</vt:lpstr>
      <vt:lpstr>Times New Roman</vt:lpstr>
      <vt:lpstr>Wingdings</vt:lpstr>
      <vt:lpstr>Plasti stekla</vt:lpstr>
      <vt:lpstr>PowerPoint Presentation</vt:lpstr>
      <vt:lpstr>Friderik Veliki Pruski “Stari Fric”</vt:lpstr>
      <vt:lpstr>(1712 – 1786)</vt:lpstr>
      <vt:lpstr>PowerPoint Presentation</vt:lpstr>
      <vt:lpstr>PowerPoint Presentation</vt:lpstr>
      <vt:lpstr>Friderikovi citati</vt:lpstr>
      <vt:lpstr>Zanimivosti</vt:lpstr>
      <vt:lpstr>Viri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2019-06-03T09:14:50Z</dcterms:created>
  <dcterms:modified xsi:type="dcterms:W3CDTF">2019-06-03T09:14:50Z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