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72" r:id="rId31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54" d="100"/>
          <a:sy n="154" d="100"/>
        </p:scale>
        <p:origin x="402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3-04-06T12:46:06.479"/>
    </inkml:context>
    <inkml:brush xml:id="br0">
      <inkml:brushProperty name="width" value="0.08819" units="cm"/>
      <inkml:brushProperty name="height" value="0.35278" units="cm"/>
      <inkml:brushProperty name="color" value="#0C0C0C"/>
      <inkml:brushProperty name="tip" value="rectangle"/>
      <inkml:brushProperty name="rasterOp" value="maskPen"/>
    </inkml:brush>
  </inkml:definitions>
  <inkml:trace contextRef="#ctx0" brushRef="#br0">15429 7962,'-50'-25,"50"25,-25 0,25-24,-24 24,-1-25,0 25,-49 0,49 0,0-25,-49 0,24 25,0-25,26 25,-51-24,50 24,1-25,-51 25,50-25,1 0,-51 25,50-25,1 25,-26 0,0-24,25 24,-24-25,-1 25,25-25,-24 25,49-25,-50 25,25 0,1-25,-26 25,25-24,-24 24,-1 0,0 0,26 0,-26-25,0 25,50 0,-24 0,-1 0,0 0,-25 0,50-25,-24 25,24 0,-25 0,25 0,-25 0,0 0,0 0,1 0,-26 0,25 0,-25 0,26-25,-26 25,25-25,-24 25,24 0,0 0,0 0,25 0,-25 0,1-24,24 24,-25 0,0 0,0 0,0 0,1 0,-1 0,0 0,0 0,0 0,1 0,-1 0,25 0,-25 0,0 0,0 0,1 0,24 0,-50 0,50 0,-25 0,0 0,1 0,-1 0,0 0,-25 24,26 1,-26-25,0 25,1 25,-1-50,0 49,26-49,-26 50,25-25,0-1,1 1,-1-25,-25 50,25-50,-24 25,-1 24,25-24,-24 0,24 0,-25 24,26-49,-26 50,0-25,26 0,-1 24,0-24,0 0,0 0,1-1,24 1,-25 0,0 0,0 0,25-1,-25 26,25-25,-24 24,-1-24,25 0,0 0,0-25,-25 49,25-49,-25 50,25-25,0 0,0 24,0-24,-25 0,25 0,0 24,0 1,0-25,0-25,0 24,0 1,0 0,0 0,0 0,0 0,0 24,0-24,0 0,0-25,0 49,0-24,0-25,0 25,0 0,0 0,0-25,0 24,25 1,0-25,0 25,0-25,-1 50,26-50,0 24,-26 1,26 0,-25-25,0 25,24 0,-24-25,0 0,0 24,-1-24,26 25,-25-25,24 0,1 25,-25-25,24 25,1-25,-25 0,0 0,24 25,-24-25,0 24,24-24,-24 25,25-25,-1 0,26 0,-1 25,1-25,24 0,-25 25,-24 0,0-25,-1 0,-24 24,25 1,-1-25,1 50,-1-25,1-1,24 1,-24 0,0-25,-1 0,1 0,0 0,24 0,-49 0,24 0,-24 0,0 0,0 25,0-25,-1 25,1-25,0 0,0 0,24 0,1 0,-25 25,0-25,-1 0,1 0,0 24,-25-24,25 0,0 0,-25 0,24 0,1 0,0 0,-25 0,25 0,-25 0,25 0,-1 0,-24 0,25 0,0 0,0 0,0 0,-1 25,1-25,0 0,-25 25,25-25,0 0,-25 0,25 25,-25-25,24 0,1 0,0 25,-25-25,25 0,0 0,24 24,-24 1,0-25,0 25,-1-25,1 0,-25 0,25 0,0 0,0 0,-25 0,24 0,1 0,-25 25,25-25,-25 0,25 0,-25 0,25 0,-1 25,26-25,-25 0,0 24,24-24,-24 0,0 0,0 0,-1 0,-24 0,25 0,-25 25,25-25,-25 0,25 0,0 0,-25 0,24 0,-24 0,25 0,0 0,0 0,-25 0,25 0,-25-25,49 25,-49 0,25 0,-25-24,25 24,0 0,-25-25,25 25,-25 0,0 0,24 0,1-25,-25 25,25 0,-25 0,25 0,-25-25,25 25,-1-25,-24 25,25-24,-25 24,25-25,-25 25,25 0,-25-25,0 25,0-25,25 25,-25 0,0-25,0 25,24-24,-24 24,0-25,0 0,25 25,0-25,-25 25,0-25,25 25,-25-25,0 25,0-24,25 24,-25 0,24-25,-24 25,0-50,25 50,-25-25,0 25,0 0,0-24,0-1,0 25,25 0,-25-25,0 25,25-50,-25 50,0-24,0 24,0-25,0 0,25 25,-25-25,0 25,24-25,-24 25,0-24,0-1,0 25,0-25,25 0,-25 0,25 1,-25-1,0 25,0-25,0 25,0-25,0 0,0-24,0 49,0-25,0 0,0 25,0-25,0-24,0-26,0 51,0 24,0-25,0 0,0 25,0-25,0 25,0-25,0 0,0 25,0-24,0-1,0 0,0 25,0-25,0 25,0-25,0 25,0-24,0-1,0 25,0-25,0 25,0-25,0 0,0 1,0 24,-25-50,0 50,25-50,-24 50,-1-24,25-1,-25 0,25 0,-25 25,0 0,25-25,-24-24,24 49,-25-25,25-25,-25 50,25-24,0 24,-25 0,25-25,0 25,0-25,-25 25,1 0,24-25,-25 25,25 0,-25 0,0-25,25 1,-25 24,25 0,-24-25,24 25,-25 0,0 0,0-25,25 25,-25 0,1-25,-1 25,25 0,-25 0,0-25,25 25,0 0,-25 0,25-24,-49-1,49 25,-25 0,25 0,-25 0,0 0,25 0,-25 0,25 0,-24-25,24 25,-25 0,0-25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3-04-06T15:17:55.856"/>
    </inkml:context>
    <inkml:brush xml:id="br0">
      <inkml:brushProperty name="width" value="0.08819" units="cm"/>
      <inkml:brushProperty name="height" value="0.35278" units="cm"/>
      <inkml:brushProperty name="color" value="#5F4B79"/>
      <inkml:brushProperty name="tip" value="rectangle"/>
      <inkml:brushProperty name="rasterOp" value="maskPen"/>
    </inkml:brush>
  </inkml:definitions>
  <inkml:trace contextRef="#ctx0" brushRef="#br0">8335 11286,'0'0,"0"-25,25 25,-25-24,0 24,49-25,-49 25,25-25,-25 25,0-25,25 25,-25 0,25 0,-25-25,0 25,0-25,24 25,-24-24,25 24,-25-25,25 25,-25 0,0 0,0-25,25 25,-25 0,0 0,0-25,25 25,-25-25,0 25,0 0,24 0,1 0,-25-24,0-1,25 0,-25 25,25 0,0-25,-25 25,24 0,-24-25,25 1,-25 24,25 0,0 0,-25-25,25 25,-25 0,24 0,1-25,-25 25,25 0,-25 0,0 0,25 0,-25 0,0-25,25 25,-1 0,-24 0,0-25,25 25,-25 0,25 0,-25-24,25 24,-25 0,0-25,25 25,-25-25,24 25,-24 0,0 0,25 0,0 0,-25-25,25 25,-25 0,25 0,-1 0,-24 0,25 0,-25 0,25 0,-25 0,25 0,0 0,-25 0,25 0,-25 0,24 0,1 0,-25 0,25 0,-25 0,25 0,-25 0,25-25,-1 25,-24 0,25 0,-25 0,25 0,0 0,-25-24,0 24,25 0,-25 0,24 0,-24-25,25 25,0 0,-25 0,25 0,-25 0,25 0,-25 0,24 0,1 0,-25 0,25 0,-25 0,25 0,0 0,-25 0,24 0,-24 0,25 0,-25 0,25 0,0 0,-25 0,25 0,-25 0,24 0,1 0,-25 0,25 0,-25 0,0 0,25 0,-25 0,0 0,25 0,-1 25,-24-25,0 0,25 0,-25 24,25-24,0 25,-25-25,0 0,25 0,-25 0,24 0,-24 25,0-25,25 0,-25 25,25-25,-25 25,0-25,25 0,-25 0,25 0,0 24,-25-24,24 25,-24-25,25 0,-25 0,25 0,0 0,-25 0,25 25,-25-25,24 0,1 0,-25 0,25 0,-25 0,50 0,-50 25,0-25,24 25,-24-25,25 0,-25 0,25 24,0-24,-25 0,0 0,25 0,-25 0,0 25,24-25,-24 0,25 0,-25 25,25-25,-25 0,25 25,-25-25,25 0,-25 0,24 0,-24 25,25-25,-25 0,25 0,0 0,-25 0,25 0,-25 24,0-24,24 0,-24 0,0 25,25-25,0 0,-25 0,25 0,-25 0,25 0,-1 0,-24 0,25 25,-25-25,25 0,-25 0,25 0,-25 0,25 0,-25 0,24 0,-24 0,25 0,0 0,-25 0,25 0,-25 0,0 25,25-25,-25 0,25 0,-1 0,-24 0,25 0,-25 0,25 25,0-25,-25 0,25 0,-25 0,24 0,-24 0,25 0,0 0,-25 0,25 0,-25 0,25 0,-1 0,-24 0,25 0,-25 0,25 0,-25 0,25 0,0 0,-25 0,24 0,-24 0,25 0,-25 0,25 0,-25 0,25 0,-25-25,25 25,-25 0,24 0,1-25,-25 25,25 0,-25 0,0 0,25 0,-25 0,0-25,25 25,-1 0,-24 0,25 0,-25 0,25 0,0 0,-25 0,25 0,-25 0,24 0,-24-25,25 25,0 0,-25 0,25 0,-25-24,25 24,-1-25,-24 25,25 0,-25-25,25 25,-25 0,25 0,0-25,-25 25,0 0,24 0,-24-25,25 25,-25 0,25 0,-25-24,0 24,0-25,25 25,-25 0,0 0,25 0,-25 0,0-25,25 25,-1 0,-24 0,0 0,25 0,-25 0,0-25,25 25,0-25,-25 25,25 0,-25 0,24-24,-24 24,25 0,0 0,0-25,-25 0,0 25,25 0,-1-25,1 25,0 0,-25 0,25 0,-25-25,0 1,49 24,-24 0,-25-25,50 25,-1-25,-24 0,0 0,0 1,0-1,-1 25,1-25,-25 25,25-25,0 25,-25 0,0-25,25 25,-25 0,24 0,-24-24,25 24,-25 0,25-25,0 0,0 25,-25-25,0 25,24-25,-24 25,50-24,-50-1,0 25,25 0,-25-25,0 25,25 0,-25-25,0 25,25 0,-25-25,24 25,-24 0,25 0,-25 0,25-24,0 24,-25 0,25 0,-25 0,24-25,-24 25,25 0,0 0,-25 0,0-25,25 25,-25 0,25 0,-1 0,-24 0,25 0,-25 0,25 0,-25 0,25 0,0 0,-25 0,24 0,-24 0,25 0,0 0,-25 0,25 0,-25 0,25 0,-25 0,24 0,1 0,-25 0,25 0,-25 0,25 0,0 0,-25 0,24 0,-24 0,0 0,25 0,-25 0,0 0,25 0,0 0,-25 25,25-25,-25 0,0 25,0-25,0 0,24 0,1 24,-25 1,25-25,-25 0,0 0,25 25,-25-25,25 0,-1 0,-24 25,0-25,0 0,25 0,-25 25,0-25,0 24,0-24,25 0,-25 25,25-25,-25 25,0 0,0-25,0 25,0-1,0 1,25-25,-25 25,0-25,25 25,-25-25,0 25,24-25,-24 24,25-24,-25 25,25-25,-25 0,0 0,0 25,25-25,-25 25,25-25,-25 0,0 25,24-25,-24 0,0 24,0-24,25 0,-25 25,0 0,25-25,-25 0,0 25,25-25,-25 0,0 25,0-25,0 24,25-24,-25 0,0 25,0-25,0 0,0 25,24-25,-24 25,0 0,25-25,-25 0,0 24,25-24,-25 25,25 0,-25-25,25 25,-1-25,-24 25,0-25,25 0,-25 24,0-24,0 25,25-25,-25 25,0-25,0 25,25-25,-25 25,0-25,0 24,25-24,-25 25,0-25,0 0,0 25,0 0,0-25,24 25,-24-25,0 25,0-1,0-24,0 0,0 25,0-25,25 25,-25-25,0 25,0 0,0-25,0 24,25-24,-25 25,0 0,0-25,0 25,0-25,0 25,0-25,0 24,0 1,0-25,0 0,0 25,0-25,25 0,-25 25,0 0,0-25,0 0,25 24,-25-24,24 0,-24 0,25 0,-25 0,0-24,0-1,0 25,0 0,0-25,-25 25,25 0,0-25,0 25,0-25,0 25,0-24,0 24,0 0,0 0,0 0,0 24,0 1,0-25,0 25,0-25,0 25,0 0,0-25,0 0,0 24,0-24,25 0,-25 25,0-25,0 0,0 0,0 0,0-25,0 25,0-24,0-1,0 25,0-25,0 25,0-25,0 0,-25 25,25 0,0-24,0 24,0 0,-24-25,24 25,0 0,0-25,0 0,-25 25,25-25,0 25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3-04-06T15:18:06.730"/>
    </inkml:context>
    <inkml:brush xml:id="br0">
      <inkml:brushProperty name="width" value="0.08819" units="cm"/>
      <inkml:brushProperty name="height" value="0.35278" units="cm"/>
      <inkml:brushProperty name="color" value="#5F4B79"/>
      <inkml:brushProperty name="tip" value="rectangle"/>
      <inkml:brushProperty name="rasterOp" value="maskPen"/>
    </inkml:brush>
  </inkml:definitions>
  <inkml:trace contextRef="#ctx0" brushRef="#br0">14710 13469,'0'0,"0"-25,0 25,0-49,0 49,0-25,0 25,24-25,-24 25,0-25,0 25,25-25,-25 25,0-24,0 24,25-25,-25 0,0 25,0 0,0-25,0 0,0 0,25 25,-25 0,0-24,0 24,25 0,-25-25,0 0,0 25,0 0,0-25,24 25,-24 0,0-25,0 25,0 0,0-24,25 24,-25-25,0 25,25 0,-25-25,0 25,0-25,0 0,25 25,-25 0,0-24,25-1,-25 25,0-25,24 25,-24 0,0-25,0 25,0-25,0 25,0-49,0 24,25 0,-25 25,0-25,0 25,25-24,-25-1,0 25,0 0,0-25,25 25,-25 0,25-25,-25 25,0-25,0 1,0 24,24 0,-24-25,25 0,-25 0,25 25,-25-25,0 25,0-24,0-1,25 25,-25 0,0-25,0 25,0 0,0-25,0 25,0-25,25 1,-25 24,0-25,0 25,0 0,0-25,24 25,1-25,-25 25,0 0,0-25,0 25,0-25,0 25,0-24,0-1,0 25,0-25,0 25,0-25,0 0,0 25,0-24,0 24,0-25,25 25,-25 0,0-25,0 0,0 25,0-25,0 25,0-24,0-1,0 25,0-25,0 25,0 0,0 25,0 0,0-25,0 49,0-49,-25 0,0 0,25 0,-24 0,24 0,-25 0,0 0,25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3-04-06T15:18:10.869"/>
    </inkml:context>
    <inkml:brush xml:id="br0">
      <inkml:brushProperty name="width" value="0.08819" units="cm"/>
      <inkml:brushProperty name="height" value="0.35278" units="cm"/>
      <inkml:brushProperty name="color" value="#5F4B79"/>
      <inkml:brushProperty name="tip" value="rectangle"/>
      <inkml:brushProperty name="rasterOp" value="maskPen"/>
    </inkml:brush>
  </inkml:definitions>
  <inkml:trace contextRef="#ctx0" brushRef="#br0">14660 13593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3-04-06T15:18:12.045"/>
    </inkml:context>
    <inkml:brush xml:id="br0">
      <inkml:brushProperty name="width" value="0.08819" units="cm"/>
      <inkml:brushProperty name="height" value="0.35278" units="cm"/>
      <inkml:brushProperty name="color" value="#5F4B79"/>
      <inkml:brushProperty name="tip" value="rectangle"/>
      <inkml:brushProperty name="rasterOp" value="maskPen"/>
    </inkml:brush>
  </inkml:definitions>
  <inkml:trace contextRef="#ctx0" brushRef="#br0">14734 13717,'0'25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3-04-06T15:18:12.990"/>
    </inkml:context>
    <inkml:brush xml:id="br0">
      <inkml:brushProperty name="width" value="0.08819" units="cm"/>
      <inkml:brushProperty name="height" value="0.35278" units="cm"/>
      <inkml:brushProperty name="color" value="#5F4B79"/>
      <inkml:brushProperty name="tip" value="rectangle"/>
      <inkml:brushProperty name="rasterOp" value="maskPen"/>
    </inkml:brush>
  </inkml:definitions>
  <inkml:trace contextRef="#ctx0" brushRef="#br0">14734 13891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3-04-06T15:18:14.461"/>
    </inkml:context>
    <inkml:brush xml:id="br0">
      <inkml:brushProperty name="width" value="0.08819" units="cm"/>
      <inkml:brushProperty name="height" value="0.35278" units="cm"/>
      <inkml:brushProperty name="color" value="#5F4B79"/>
      <inkml:brushProperty name="tip" value="rectangle"/>
      <inkml:brushProperty name="rasterOp" value="maskPen"/>
    </inkml:brush>
  </inkml:definitions>
  <inkml:trace contextRef="#ctx0" brushRef="#br0">14710 13940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3-04-06T15:18:29.156"/>
    </inkml:context>
    <inkml:brush xml:id="br0">
      <inkml:brushProperty name="width" value="0.08819" units="cm"/>
      <inkml:brushProperty name="height" value="0.35278" units="cm"/>
      <inkml:brushProperty name="color" value="#5F4B79"/>
      <inkml:brushProperty name="tip" value="rectangle"/>
      <inkml:brushProperty name="rasterOp" value="maskPen"/>
    </inkml:brush>
  </inkml:definitions>
  <inkml:trace contextRef="#ctx0" brushRef="#br0">14759 14139,'0'0,"0"24,0-24,0 25,0 0,0-25,0 25,0-25,0 25,0-1,0-24,0 25,0-25,0 25,0-25,0 25,0 0,0-25,0 25,-25-25,25 0,0 24,0 1,0-25,0 25,0-25,0 25,0-25,-24 0,24 25,0-1,-25-24,25 0,0 25,0-25,0 0,0 25,0 0,-25-25,25 0,0 25,0-25,0 0,0 24,-25-24,25 25,0-25,0 25,0-25,-25 0,25 25,-24-25,24 0,0 25,0-25,-25 0,25 24,0-24,0 25,-25-25,25 0,0 25,-25-25,0 50,25-50,0 24,0 1,0-25,0 25,-25-25,1 25,24 0,-25-25,25 0,0 0,-25 24,25-24,-25 0,25 25,-25-25,25 0,0 0,0 25,-24-25,24 0,0 25,-25-25,0 0,25 0,0 0,-25 0,25 25,0-25,-25 0,1 0,24 0,0 0,-25 0,25 0,-25 0,25 0,0 0,-25 0,0 0,25 0,0 0,-24 0,24-25,0 25,-25 0,25-25,-25 25,25 0,0 0,-25 0,25 0,-25 0,25 0,-24 0,-1 0,25 0,-25 0,25 0,-25 0,0 0,25 0,-24 0,24 0,-25 0,25 0,-25 0,25-25,-25 25,25 0,0 0,-25 0,25 0,-24 0,-1 0,25 0,-25 0,25 0,-25 0,25 0,-25 0,1 0,24 0,-25 0,25 0,-25 0,0 0,25 0,-25 0,25 0,-25 0,25 0,0 0,-24 0,-1 0,25 0,0 0,0 25,-25-25,25 25,-25-25,0 25,25-25,0 24,0-24,-24 25,24 0,0-25,0 0,0 25,0-25,0 25,0-1,0-24,0 25,0-25,0 25,0-25,0 25,0 0,0-25,0 25,0-25,0 24,0 1,0-25,0 25,0-25,0 25,0-25,0 25,0-1,0-24,0 25,0-25,0 0,0 0,0 0,24 0,-24 25,25-25,-25 25,0-25,0 0,25 0,-25 0,0 25,25-25,0 0,-25 0,0 0,0 24,24-24,-24 0,0 0,25 0,-25 25,0-25,25 0,0 0,-25 0,25 25,-25-25,25 0,-25 0,24 0,-24 0,25 0,-25 0,25 0,-25 0,25 0,0 0,-25 0,24 0,-24 0,25 0,0 0,-25 0,25 0,-25 25,25-25,-25 0,24 0,1 0,-25 0,25 0,-25 0,0 0,25 0,0 25,-25-25,24 0,-24 24,0-24,25 0,-25 0,25 0,0 0,-25 0,25 0,-25 0,24 0,1 0,-25 0,25 0,-25 0,25 0,-25 0,25 0,-1 0,-24 0,25 0,0 0,0 0,0 0,-25 0,24 0,1 0,-25 0,25 0,-25 0,25 0,-25 0,25 0,-1 0,-24 0,25 0,-25 0,25 0,0 0,-25 0,25 0,-25 0,25 0,-25 0,24 0,1 0,-25 0,25 0,-25 0,25 0,0 0,-25 0,0-24,24 24,-24 0,25 0,0 0,0 0,-25 0,25 0,-25 0,24 0,1 0,-25-25,25 25,-25 0,25 0,0-25,-25 25,24-25,-24 25,25 0,-25-25,0 25,25 0,-25 0,25 0,-25-24,0 24,25 0,-25 0,24-25,-24 0,0 25,0-25,0 25,0-25,0 1,0 24,0-25,0 0,25 0,-25-24,0 24,0 0,0 25,0-25,0 0,0 0,0 25,0-24,0 24,0 0,-25-25,25 0,-24 25,24 0,0 0,-25 0,25-25,0 25,-25 0,25 0,-25-25,0 25,25 0,0-24,-24 24,24 0,0-25,-25 25,0 0,25 0,-25 0,25 0,0 0,-25 0,25 0,-24 0,-1-25,25 25,-25 0,25 0,-25 0,0 0,25 0,-24 0,24 0,-50 0,50-25,-25 25,25 0,-25 0,25-25,0 25,-24 0,-1 0,25 0,-25 0,25 0,-25 0,0 0,25 0,-25 0,25 0,-24 0,24-24,0 24,-25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3-04-06T15:18:45.056"/>
    </inkml:context>
    <inkml:brush xml:id="br0">
      <inkml:brushProperty name="width" value="0.08819" units="cm"/>
      <inkml:brushProperty name="height" value="0.35278" units="cm"/>
      <inkml:brushProperty name="color" value="#5F4B79"/>
      <inkml:brushProperty name="tip" value="rectangle"/>
      <inkml:brushProperty name="rasterOp" value="maskPen"/>
    </inkml:brush>
  </inkml:definitions>
  <inkml:trace contextRef="#ctx0" brushRef="#br0">13469 14957,'0'0,"0"-25,0 25,0-24,-25 24,1 0,24 0,-25 0,25 0,0-25,-25 25,25 0,-25 0,25-25,0 25,0-25,0 25,-25 0,25 0,0-25,0 25,-24 0,24-24,0 24,0 0,-25-25,0 0,25 25,0-25,0 25,-25 0,25-25,0 1,0 24,-25 0,25-25,0 25,0 0,-24 0,-1 0,25 0,0-25,-25 25,25 0,-25 0,0-25,25 0,-24 25,24-24,0 24,0 0,-25 0,25-25,0 25,-25-25,0 25,25-25,0 25,-25 0,25-25,0 25,0 0,-24 0,24-24,-25 24,25 0,-25 0,25-25,0 25,-25 0,25 0,-25-25,1 25,24 0,0-25,-25 25,25 0,-25 0,0 0,25 0,0-25,-25 25,25 0,-24 0,24 0,-25 0,0 0,0 0,0 0,1 0,24-25,-25 25,25 0,-25 0,0 0,25 0,-25-24,25 24,-25 0,1 0,24 0,-25 0,25 0,-25 0,25-25,-25 25,0-25,25 25,-24 0,24 0,-25 0,0 0,25 0,-25-25,25 25,-25 0,25 0,-24 0,24-25,-25 25,25 0,-25-24,25 24,-25 0,0 0,25 0,-24 0,24 0,-25 0,25 0,-25 0,0 0,25 0,-25 0,25 0,-24 0,24-25,-25 25,-25 0,50 0,-25 0,25 0,-24 0,24 0,-25 0,0 0,25 0,-25 0,25 0,0 0,-25 0,25 0,0 0,0-25,0 25,0-25,0 0,0 25,0-24,0 24,0-25,0 0,0 25,0-25,0 25,0-25,0 25,0-24,0-1,0 25,0-25,0 25,0-25,0 0,0 25,0-24,0 24,-24-25,24 25,-25 0,25-25,0 0,0 25,-25-25,25 25,0-24,0-1,0 25,0 0,-25-25,25 25,-25 0,25 0,-24 0,24 0,-25 0,25-25,-25 25,0 0,25-25,-25 25,25-24,-24 24,-1 0,25 0,-25-25,25 25,0 0,-25 0,25 0,-25 0,25-25,-25 25,25 0,-24 0,24 0,-25-25,0 25,25 0,-25 0,25 0,-25 0,25 0,-24 0,-1 0,25 0,-25 0,25 0,-25 0,0 0,25 0,-24 0,24 0,-25 0,25 0,-25 0,0 0,25 0,-25 0,25 0,-24 0,-1 0,25 0,-25 0,25 0,-50 0,50 0,-24 0,-1 0,0 0,25 0,-25 0,25 0,-25 0,25 0,-49 0,49 0,-25 0,25 0,-25 0,0 0,25 0,-24 0,24 0,-25 0,25 0,-25 0,0 0,-24 0,24 0,0 0,0 0,25 0,-25 0,0 0,1 0,24 0,-25 0,0 0,25 25,0-25,0 0,-25 0,25 0,-25 25,25-25,-24 0,24 25,-25-25,25 24,0-24,-25 25,25-25,-25 50,0-50,1 49,24-49,-25 0,25 25,0-25,-25 25,25 0,0-25,0 0,0 25,0-25,0 24,-25 1,25-25,0 25,0 0,0 0,0-1,0-24,0 25,0 0,0-25,0 25,0-25,0 25,0-25,0 24,0-24,0 25,0-25,0 25,25-25,-25 25,0 0,25-1,-25-24,0 25,25-25,-25 25,24-25,-24 0,0 0,0 25,25-25,-25 0,25 0,0 25,-25-25,0 0,25 0,-25 0,24 0,-24 24,25-24,0 0,-25 0,25 0,0 0,-1 0,-24 0,25 0,-25 0,0 0,25 0,0 0,-25 0,25 0,-25 0,25 0,-25 0,24 0,1 0,-25 0,25 0,-25 0,25 0,0 0,-25 0,24 0,-24 0,25 0,-25 0,25 0,0 0,-25 0,25 0,-25 0,24 0,1 0,-25 0,25 0,-25 0,25 0,-25 0,25 0,-1 0,-24 0,25 0,-25 0,25 0,-25 0,25 0,0 0,-25 0,24 0,-24 0,25 0,0 0,-25 0,25 0,-25 0,25 0,-25 0,24 0,1 0,-25 0,25 0,0 0,0 0,-25 0,24 0,-24 0,25 0,0 0,-25 0,25 0,-25 0,25 0,-25 0,49 0,-49 0,25 0,-25 0,25 0,0 0,-25 0,25 0,-25 0,24 0,1 0,-25 0,25 0,-25 0,25 0,-25 0,25 0,-1-24,-24 24,25 0,-25 0,25 0,0-25,-25 25,25 0,-25-25,0 0,24 25,-24 0,0 0,0-25,25 25,0 0,-25 0,0 0,0-24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3-04-06T15:18:47.075"/>
    </inkml:context>
    <inkml:brush xml:id="br0">
      <inkml:brushProperty name="width" value="0.08819" units="cm"/>
      <inkml:brushProperty name="height" value="0.35278" units="cm"/>
      <inkml:brushProperty name="color" value="#5F4B79"/>
      <inkml:brushProperty name="tip" value="rectangle"/>
      <inkml:brushProperty name="rasterOp" value="maskPen"/>
    </inkml:brush>
  </inkml:definitions>
  <inkml:trace contextRef="#ctx0" brushRef="#br0">13569 15007,'0'0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3-04-06T15:19:09.321"/>
    </inkml:context>
    <inkml:brush xml:id="br0">
      <inkml:brushProperty name="width" value="0.08819" units="cm"/>
      <inkml:brushProperty name="height" value="0.35278" units="cm"/>
      <inkml:brushProperty name="color" value="#5F4B79"/>
      <inkml:brushProperty name="tip" value="rectangle"/>
      <inkml:brushProperty name="rasterOp" value="maskPen"/>
    </inkml:brush>
  </inkml:definitions>
  <inkml:trace contextRef="#ctx0" brushRef="#br0">10121 14412,'0'0,"-25"0,25 0,-25 0,0 0,25 0,0 0,-25 0,25 0,-24 0,24 0,-25 0,0 24,25 1,-25-25,25 0,0 0,0 25,-25-25,1 0,24 25,-25 0,25-25,-25 0,25 24,0-24,0 0,-25 0,0 0,25 25,-24-25,24 0,0 0,-25 25,0 0,25-25,-25 0,25 25,0-25,0 0,0 24,-25-24,25 25,0-25,0 25,-24-25,24 0,-25 0,25 25,-25-25,25 25,0-25,0 24,-25-24,25 0,-25 0,25 0,-24 25,24-25,0 0,0 25,-25-25,25 25,0-25,0 0,-25 0,0 25,25-25,0 0,-25 0,25 0,0 24,-24-24,-1 0,25 0,-25 25,25 0,0-25,0 25,-25-25,25 0,-25 25,0-1,25 1,0 0,-24 25,-1-50,25 0,0 0,-25 0,25 24,0-24,-25 0,25 0,-25 25,1-25,24 0,-25 0,25 25,0-25,-25 0,0 25,25-25,-25 0,25 0,-24 25,24-25,-25 0,25 24,-25-24,25 25,-25-25,25 0,-25 0,1 25,24-25,-25 25,25-25,-25 0,25 0,-25 0,0 25,25 0,-24-25,24 0,-25 0,0 24,25-24,-25 0,25 0,-25 0,25 25,0 0,-24-25,-1 0,25 0,0 0,0 25,-25-25,25 0,0 0,-25 0,0 0,25 25,0-25,-24 49,24-24,-25-25,25 25,-25-25,25 0,0 0,-25 0,25 0,-25 25,1-25,24 0,-25 0,25 0,0 0,0 24,-25-24,25 0,-25 0,0 25,25-25,-24 0,24 0,-25 0,0 0,25 25,-25-25,25 0,-25 0,25 25,-25-25,1 25,24-25,-25 0,25 0,0 0,-25 24,0-24,25 0,-25 0,25 0,-24 0,24 25,-25-25,0 0,25 0,-25 25,25-25,-25 25,1-25,24 0,-25 0,25 25,0-25,-25 0,25 0,0 0,0 24,-25-24,25 25,-25-25,25 0,-24 25,24-25,0 25,-25-25,0 0,25 0,0 0,-25 0,25 0,-25 0,25 25,0-25,-24 0,-1 24,25-24,-25 0,25 25,0-25,-25 0,0 0,25 0,0 0,-24 0,24 25,-25-25,25 25,-25-25,0 0,25 0,-25 0,25 0,-24 0,24 0,-25 25,0-25,25 0,-25 0,25 0,-25 0,1 0,24 0,-25 0,25 24,-25-24,25 0,-25 0,0 0,0 25,1-25,24 0,0 25,-25-25,25 0,-25 0,25 0,0 0,-25 0,0 0,25 0,-24 0,24 25,-25-25,0 0,25 0,-25 0,25 0,-25 0,25 0,-24 0,-1 0,25 0,0 0,0 25,0-1,0-24,0 25,0-25,0 25,0 0,0-25,0 25,0-25,0 25,0-25,0 24,0 1,0-25,0 25,-25-25,25 0,-25 25,25-25,-25 25,1-25,24 24,0-24,-25 0,25 0,0 25,-25-25,0 0,25 0,-25 25,25-25,0 25,-24-25,24 0,-25 0,0 0,25 25,-25-25,25 0,-25 0,1 24,24-24,-25 0,25 0,-25 0,25 25,-25-25,0 0,25 25,-24-25,24 0,-50 50,50-50,-25 0,25 0,-25 0,1 0,24 0,-25 0,25 0,-25 0,0 0,0 0,25 0,-49 0,49 0,-25 0,-25 0,1 0,24 0,0 0,0 0,0 0,25 0,-24 0,24 0,-25 0,25 0,-25 0,0 0,0 0,25 0,-24 0,-1 0,25 0,-25 0,0 0,0 0,1 0,-1 0,0 0,25 0,-25 0,25 0,-25 0,1 0,-1 0,25 0,-25 0,0 0,25 0,-25 0,25 0,0 0,-24 0,24-25,-25 25,25 0,-25 0,25-25,0 25,0-25,-25 0,25 25,0-24,0 24,0 0,0-25,0 25,-25 0,25-25,0 0,0 25,0-25,-24 25,24 0,0-24,0-1,0 25,-25 0,25-25,0 25,0 0,0-25,-25 25,25 0,0-25,0 25,0-24,0 24,0-25,-25 25,25 0,0-25,0 0,0 25,0-25,0-24,0 49,0-25,0 25,0-25,0 0,0 25,0-25,0-24,0 49,0-25,25 25,-25-25,0 25,0-25,0 25,25 0,-25-24,25 24,-1-25,-24 25,25 0,0 0,-25 0,25 0,-25 0,25 0,-1 0,-24 0,25-25,-25 25,25 0,-25 0,0 0,25 0,0 0,-1-25,-24 25,25 0,0 0,-25 0,25 0,-25 0,25 0,-1 0,-24 0,25 0,-25 0,25-25,-25 25,25 0,0 0,-25 0,24 0,-24 0,25 0,0 0,-25 0,25 0,-25 0,25 0,-25 0,24 0,1 0,-25 0,25 0,-25 0,25 0,0 0,-25 0,24 0,1 0,0 0,-25 0,25 0,-25 0,25 0,-25 0,24 0,1 0,-25 0,25 0,-25 0,25 0,0 0,-25 0,25 0,-25 0,24 0,-24 25,25-25,-25 0,25 0,-25 0,0 25,25-25,-25 0,25 0,-25 0,24 0,-24 0,25 0,-25 25,25-25,-25 0,0 25,25-25,-25 0,25 0,-25 0,24 0,-24 24,0-24,25 0,-25 0,25 0,0 0,-25 0,25 0,-25 0,24 0,-24 25,25-25,-25 0,0 25,25-25,-25 0,0 0,25 0,-25 25,25-25,-1 0,-24 25,25-25,0 49,25-24,-50 0,24-25,-24 25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3-04-06T12:46:10.634"/>
    </inkml:context>
    <inkml:brush xml:id="br0">
      <inkml:brushProperty name="width" value="0.08819" units="cm"/>
      <inkml:brushProperty name="height" value="0.35278" units="cm"/>
      <inkml:brushProperty name="color" value="#0C0C0C"/>
      <inkml:brushProperty name="tip" value="rectangle"/>
      <inkml:brushProperty name="rasterOp" value="maskPen"/>
    </inkml:brush>
  </inkml:definitions>
  <inkml:trace contextRef="#ctx0" brushRef="#br0">11361 8880,'0'0,"0"0,0 0,-25 0,0 0,0 0,25 0,-24 0,-1 0,25 0,-25 0,0 0,25 25,-25-25,1 0,24 0,-25 0,0 0,25 0,-25 0,0 0,1 0,24 0,-25 0,0 0,0 0,25 0,-25 25,25-25,-49 0,49 0,-25 0,25 0,-50 24,26-24,-1 0,0 0,25 0,-25 0,25 0,-49 0,49 0,-50 25,50-25,-25 0,-24 0,-1 0,25 0,-24 0,-1 0,25 0,0 0,0 25,1-25,-26 0,50 0,-25 0,0 0,1 0,-26 25,25-25,0 0,-24 0,49 0,0 25,-25-25,25 0,-25 25,0-25,25 0,-24 0,-1 0,0 0,-25 24,1 26,24-50,0 25,25-25,-25 25,25-25,0 0,-24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3-04-06T15:19:24.856"/>
    </inkml:context>
    <inkml:brush xml:id="br0">
      <inkml:brushProperty name="width" value="0.08819" units="cm"/>
      <inkml:brushProperty name="height" value="0.35278" units="cm"/>
      <inkml:brushProperty name="color" value="#5F4B79"/>
      <inkml:brushProperty name="tip" value="rectangle"/>
      <inkml:brushProperty name="rasterOp" value="maskPen"/>
    </inkml:brush>
  </inkml:definitions>
  <inkml:trace contextRef="#ctx0" brushRef="#br0">6747 16098,'0'0,"0"0,25-25,0 25,0-24,-25 24,0 0,24 0,-24-25,0 0,25 25,-25 0,25-25,0 25,-25-25,0 1,25 24,-25 0,0 0,24 0,1-25,-25 25,25-25,-25 25,0 0,0-25,25 0,-25 25,25-24,-25 24,24 0,-24-25,25 0,-25 25,25 0,0-25,-25 25,0 0,25 0,-25-25,25 25,-25-24,24-1,1 25,-25 0,0 0,0-25,25 25,-25 0,0-25,25 25,0-25,-25 25,0 0,0-24,24 24,-24 0,0 0,25-25,-25 25,25 0,-25-25,25 25,-25-25,25-24,-1 24,1-25,0 50,0 0,0-50,-1 50,1-24,-25 24,25-25,-25 0,25 25,0-25,-25 0,24 1,-24 24,25-25,0 25,-25-25,25 0,-25 0,0 25,25 0,-25-24,0-1,0 25,24-25,-24 25,25 0,-25-25,0 25,0 0,25-25,-25 1,0 24,0 0,25-25,-25 25,25-25,-25 0,24 0,-24 25,0 0,0-24,0-1,25 25,-25-25,25 0,-25 0,0 25,0-24,25 24,-25 0,0-25,0 0,25 25,-25-25,0 25,0 0,0-25,24 25,-24-24,25 24,-25-25,0 25,0 0,25-25,-25 25,25-25,-25 25,25 0,-25-49,0 49,25 0,-25-25,0 25,0-25,24 25,-24-25,25 25,-25-25,0 25,25-25,-25 1,0 24,0 0,0-25,25 25,-25 0,0-25,0 0,25 25,-1-25,-24 25,0-24,0 24,25 0,-25-25,0 0,0 25,0 0,0-25,25 25,0-49,-25 49,25 0,-25-25,24 25,-24-25,25 25,-25 0,0-25,25 25,-25-25,25 25,-25-24,0 24,0 0,0-25,0 0,25 25,-25 0,0-25,24 25,-24 0,0-25,0 25,0-24,0 24,25-25,-25 25,0-25,0 25,0-25,25 25,-25-25,0 25,0-24,0 24,0-25,25 25,-25-25,0 25,0-25,25 25,-25-25,0 25,0 0,0-24,0-1,0 25,24-25,-24 25,0-25,0 0,25 25,-25-24,25 24,-25 0,0-25,0 25,0-25,25 0,-25 25,0-25,0 25,0 0,0-24,25-1,-25 0,0 25,24 0,-24-25,0 0,0 25,25 0,-25-25,0 25,0 0,0-24,0 24,25-25,-25 0,0 25,0 0,0-25,25 25,-25-25,25 1,-25-26,24 50,-24-25,25 25,-25 0,0-25,0 1,0 24,0-25,0 25,0-25,0 25,0-25,25 25,-25-25,0 25,0-24,0 24,0-25,0 0,0 25,0-25,0 25,0-25,0 25,0-24,0-1,0 25,0 0,0-25,0 25,0-25,-25 0,25 25,-25-24,25 24,0 0,0-25,0 25,-24 0,24-25,0 0,0 25,-25 0,25-25,-25 25,25 0,0 0,-25 0,25 0,0-24,-25 24,25-25,-24 25,-1 0,25 0,0-25,-25 25,25 0,-25 0,25 0,-25 0,25-25,-24 25,24 0,0 0,0-25,-25 25,25 0,0-24,-25 24,25 0,-25 0,25 0,0-25,-25 25,25-25,-24 25,-1 0,25 0,0-25,-25 25,25-25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3-04-06T15:19:39.578"/>
    </inkml:context>
    <inkml:brush xml:id="br0">
      <inkml:brushProperty name="width" value="0.08819" units="cm"/>
      <inkml:brushProperty name="height" value="0.35278" units="cm"/>
      <inkml:brushProperty name="color" value="#5F4B79"/>
      <inkml:brushProperty name="tip" value="rectangle"/>
      <inkml:brushProperty name="rasterOp" value="maskPen"/>
    </inkml:brush>
  </inkml:definitions>
  <inkml:trace contextRef="#ctx0" brushRef="#br0">7987 11162,'0'0,"0"-25,-24 25,24-25,-25 25,25 0,-25 0,25-24,-25 24,25 0,0 0,0-25,-25 25,25 0,0-25,-24 25,24 0,-25 0,25-25,0 25,-25 0,25-25,0 25,-25 0,25-24,-25 24,25-25,-24 25,24 0,0 0,0-25,-25 25,25 0,0 0,0-25,-25 0,0 25,25-24,-25 24,25 0,0-25,0 25,-24-25,-1 0,25 0,0 25,-25 0,25-24,0 24,0-25,-25 25,25-25,-25 25,25 0,0 0,0-25,-24 0,24 25,0 0,0-24,-25 24,25 0,-25-25,0 25,25-25,0 25,0-25,-25 25,25 0,0 0,0-25,-24 25,-1-24,25 24,-25-25,25 25,0 0,0-25,-25 25,25 0,0-25,-25 25,1 0,24-25,0 25,-25-24,25 24,-25 0,25-25,0 25,-25 0,0 0,25-25,0 0,0 25,0-25,0 25,-25 0,25-24,-24 24,-1 0,25-25,-25 0,25 25,-25 0,25-25,-25 25,1-25,24 25,-25-24,25 24,0 0,-25 0,0-25,25 25,-25 0,25 0,0 0,-49-25,49 0,-25 25,25 0,-25-25,0 25,25 0,0 0,0-25,-24 25,24 0,0 0,0-24,-25 24,25 0,-25-25,0 25,25 0,-25 0,25-25,-24 25,24 0,-25-25,25 25,-25 0,25 0,-25 0,25 0,-25 0,1-25,24 25,-25 0,0 0,0-24,25 24,-25 0,25 0,-24-25,24 25,0 0,-25 0,25-25,-25 25,0-25,0 25,25 0,-24-25,24 25,-25 0,25-24,-50 24,50-25,0 25,-25 0,25 0,-25 0,1-25,24 25,-25 0,25 0,-25 0,25 0,-25 0,0 0,25-25,-24 25,24 0,0 0,-25 0,0-25,25 25,-25 0,0 0,1-24,24 24,-25 0,25 0,-25 0,25 0,-25 0,0 0,1 0,24-25,-25 25,0 0,25 0,-25-25,0 25,1-25,24 25,-25 0,25 0,-25 0,0-25,-24 25,49 0,-25 0,25 0,-25 0,25 0,-25 0,0 0,25 0,-24 0,24 0,-25 0,0 0,25 0,-25 0,25 0,-25 0,25 0,-24 0,-1 0,25 0,-25 0,25 0,-25 0,25 0,0 0,0 0,0 0,-25 25,25 0,-24-25,24 0,-25 25,25-25,0 25,-25-25,25 0,0 24,-25-24,25 25,-50-25,50 0,-24 0,24 0,-25 0,25 0,-25-25,0 25,25 0,-25 0,25 0,-24 0,-1 0,25-24,-25 24,25 0,0 0,-25 0,25-25,-25 25,1 0,24 0,0-25,0 25,0 0,0 25,0-25,0 0,0 25,0-25,0 0,0 24,24 1,-24-25,0 25,0-25,0 25,0 0,0-25,0 24,0-24,0 25,0-25,0 25,0 0,0-25,0 25,0-25,0 24,0 1,0-25,0 25,0-25,0 25,0-25,0 25,0-1,0-24,0 25,0-25,0 25,0 0,-24-25,24 0,0-25,0 25,0 0,0-25,24 25,-24 0,0 0,25 0,-25-25,0 25,25 0,-25-24,0 24,25 0,-25 0,25 0,-25 0,0-25,24 25,-24 0,25 0,-25-25,25 25,-25 0,0-25,25 25,-25 0,0-25,25 25,-25 0,24 0,1 0,-25 0,25 0,-25-24,25 24,-25 0,25 0,-25-25,0 25,25 0,-25 0,0-25,24 25,-24 0,0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3-04-06T15:19:49.871"/>
    </inkml:context>
    <inkml:brush xml:id="br0">
      <inkml:brushProperty name="width" value="0.05292" units="cm"/>
      <inkml:brushProperty name="height" value="0.05292" units="cm"/>
      <inkml:brushProperty name="color" value="#3F3250"/>
    </inkml:brush>
  </inkml:definitions>
  <inkml:trace contextRef="#ctx0" brushRef="#br0">5209 9872,'0'0</inkml:trace>
  <inkml:trace contextRef="#ctx0" brushRef="#br0" timeOffset="3694.211">5110 9922,'0'0,"25"0,-25 0,25 0,-25 0,0 0,25 0,-25 0,0-25,24 25,1 0,-25 0,0 0,25 0,-25-25,0 25,0-25,0 25,0 0,0-24,0 24,-25 0,25 0,-25 0,25 0,-24-25,24 25,-25 0,25-25,0 25,0-25,-25 25,25-25,-25 25,25 0,0 0,0-24,-25 24,25-25,0 25,0 25,0-25</inkml:trace>
  <inkml:trace contextRef="#ctx0" brushRef="#br0" timeOffset="4455.254">5160 9872</inkml:trace>
  <inkml:trace contextRef="#ctx0" brushRef="#br0" timeOffset="4662.266">5209 9872,'25'0,"-25"0</inkml:trace>
  <inkml:trace contextRef="#ctx0" brushRef="#br0" timeOffset="4895.28">5234 9872</inkml:trace>
  <inkml:trace contextRef="#ctx0" brushRef="#br0" timeOffset="5122.293">5234 9872,'0'0,"0"0</inkml:trace>
  <inkml:trace contextRef="#ctx0" brushRef="#br0" timeOffset="5328.304">5160 9847,'0'0,"-25"0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3-04-06T12:45:33.1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15751 8979,'-24'0,"24"0,-25 0,25 0,-25 0,25 0,0 0,-25 0,0 0,25 0,0 0,-25 25,25-25,0 0,-24 0,-1 25,25-25,-25 25,25-25,-25 25,25-25,-25 24,25-24,-24 25,24 0,0-25,0 25,-25-25,25 25,0-25,0 24,0-24,-25 25,25 0,-25 0,25-25,0 25,0-25,0 24,0 1,0 0,0-25,0 25,0-25,0 25,0-1,0-24,0 25,0-25,0 25,0 0,0-25,0 25,0-25,0 24,0 1,0 0,25-25,-25 0,0 25,0-25,0 25,0-1,0-24,25 25,-25 0,0 0,25-25,-25 25,0-25,49 49,-49-24,25 0,0 0,-25-1,25-24,-25 0,24 25,1-25,-25 0,25 25,-25-25,25 0,0 25,-25-25,25 25,-25-25,0 0,24 0,-24 25,50-25,-50 0,25 0,-25 0,25 0,-1 24,-24-24,25 0,0 0,0 0,-25 0,25 0,24 0,-49 0,50 0,-50 0,25 0,24-24,-24 24,25-25,-26 25,1-25,-25 0,25 25,-25-25,25 25,0-49,-25 49,24-25,-24 25,0-25,0 0,0 0,25 25,-25-49,25 49,-25-25,0 25,25-50,-25 50,0-24,0 24,0-25,0 0,0 25,0-25,0 25,0-25,0 25,0-24,0-1,0 25,0-25,0 25,0-25,0 0,0 25,0-24,0 24,0-25,0 25,0-25,0 25,0-25,0 25,0-25,-25 25,25-24,-25-1,25 25,0 0,0-25,-25 25,25-25,0 25,-24-25,-1 1,25 24,-25-25,25 25,-25-25,25 25,0-25,-25 25,1-25,24 25,0 0,-25-24,25 24,-25-25,0 25,25-25,-25 25,25 0,0 0,-24 0,24 0,0-25,-25 25,0 0,25 0,0 0,-25 0,25 0,-25 0,1 0,24 0,-25 0,25 0,-25 0,25 0,-25 0,0-25,1 25,24 0,-25 0,25-25,-25 25</inkml:trace>
  <inkml:trace contextRef="#ctx0" brushRef="#br0" timeOffset="3982.227">15801 9451,'0'0,"0"0,0 24,0-24,0 0,0 0,25 0,-25 25,0-25,25 0,-1 0,-24 0,25 0,-25 0,25 0,0 0,-25 0,0 0,0 0,0-25,0 1,0 24,0-25,0 25,0 0,-25-25,25 25,-25 0,25 0,-25 0,1 0,24 0,-25 0,25 0,0 0,0 25,0-25,0 25,0-1,0-24,0 25,0-25,0 25,0-25,0 25,0-25,0 0,0 0,25 0,-1 0,-24 0,25 0,-25 0,25 0,0 0,-25 0,0 0,0-25,0 25,0-25,0 25,0-25,0 1,0 24,0 0,0-25,-25 25,25 0,0 0,0 0,-25 25,25-1</inkml:trace>
  <inkml:trace contextRef="#ctx0" brushRef="#br0" timeOffset="8380.477">15975 9475,'0'0,"0"-24,0 24,24 0,-24-25,0 25,0-25,25 0,0 25,-25-25,25 25,-25-24,25 24,-25-25,24 0,1 0,-25 25,25-25,-25 1,0 24,25-25,0 25,-25-25,24 0,-24 25,0-25,25 25,-25 0,25-24,-25 24,25-25,-25 0,0 25,25-25,-25 25,0 0,24 0,1-25,-25 0,25 1,-25 24,25 0,-25-25,25 25,-25-25,24 25,1-25,0 0,-25 1,25 24,-25-25,0 25,25-25,-25 0,24 25,-24-25,0 25,0-24,25 24,-25 0,0-25,25 0,-25 25,0-25,0 25,25 0,-25-25,25 25,-25-24,0 24,25 0,-25-25,0 25,24 0,-24-25,0 25,0-25,0 0,25 25,-25-24,25 24,-25-25,0 25,0-25,0 25,25-25,0 0,-25 1,0 24,0-25,24 25,-24-25,0 25,0 0,0-25,0 0,25 25,-25 0,0 0,0-24,25 24,-25-25,25 25,-25-25,0 25,0 0,0-25,0 25,0-25,25 25,-25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3-04-06T12:44:31.616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5333 7764,'0'0,"25"0,0 0,-25 0,25 0,-25 0,0 0,25 0,-1 0,-24 0,25 0,-25 0,25 0,-25 0,25 0,0 0,-1 0,-24 0,25 0,0 0,-25 0,25 0,-25 0,25 0,-1 0,-24 0,25 0,-25 0,25 0,-25 0,25 0,0 0,-25 0,24 0,-24 0,25 0,0 0,-25 0,25 0,-25 0,25 0,-25 0,24 0,1 0,-25 0,25 0,-25 0,25 0,0 0,-25 0,24 0,-24 0,25 0,-25 0,25 0,0 0,-25 0,25 0,0 0,-1 0,26 0,0 0,-26 0,26 25,0-1,24-24,-74 0,25 0,0 0,-25 0,24 0,-24 0,25 0,0 25,0-25,-25 25,25-25,-1 0,1 0,-25 0,25 0,-25 0,25 0,0 0,-25 0,24 0,-24 0,25 0,0 0,-25 0,25 0,-25 0,49 0,-49 0,25 0,0 0,0 0,0 0,-25 0,24-25,1 25,-25 0,25-25,-25 25,25-24,-25 24,25-25,0 25,-25 0,24 0,-24 0,25-25,0 25,0 0,-25 0,25-25,-1 25,-24-25,25 25,-25 0,25 0,-25 0,25-24,0 24,-25 0,24 0,-24-25,25 25,0 0,0 0,-25-25,25 25,-1 0,1 0,-25-25,25 25,0 0,-25 0,25 0,-25 0,24 0,1 0,0 0,-25 0,25 0,-25 0,25 0,-1 0,1 0,-25 0,50 0,-25 0,-1 0,-24 0,25 0,-25 0,25 0,-25 0,25 0,0 0,-25 0,24 0,-24 0,25 0,0 25,-25-25,0 0,25 0,-25 25,0-25,25 0,-25 0,25 25,-1-25,-24 24,25 1,-25-25,25 25,0-25,-25 25,0 0,25-25,-25 24,24-24,-24 0,0 25,25-25,-25 0,25 0,-25 25,0-25,0 25,25-25,-25 0,25 25,-25-25,24 0,-24 24,0-24,25 25,-25-25,0 0,25 25,-25-25,25 25,0-25,-1 0,-24 25,25 0,0-25,-25 24,25-24,-25 0,0 0,25 25,-1 0,1-25,-25 0,25 0,0 25,-25-25,25 0,-25 0,24 25,-24-25,25 0,0 0,-25 24,25-24,-25 25,49-25,-49 0,25 0,0 25,0-25,-25 0,25 0,24 0,-24 25,25-25,-1 0,-49 0,25 0,25 0,-50 0,49 0,-49 0,25 0,-25 0,25 0,0 0,0 0,-25 0,49 0,-24 0,-25 25,50-25,-26 0,1 0,0 0,0 0,24 0,-49 0,25 24,0-24,0 25,-25-25,25 0,-1 25,1-25,-25 0,25 0,-25 25,50-25,-50 0,24 0,1 0,0 0,25 25,-50-25,24 0,26 0,-50 0,50 0,-50 24,24-24,26 25,-25-25,25 0,-26 25,1 0,25-25,-1 25,1-1,24 1,-24-25,0 0,24 0,-24 0,24 0,25 0,0 50,-99-50,25 0,-25 0,25 0,0 0,24 0,1 0,0 0,-1 0,1 0,0 0,-26 0,1 0,0 0,-25 0,50 0,-50 25,24-25,1 0,0 0,25 0,-26 0,1 24,0-24,-25 25,50-25,-26 0,1 0,25 0,-1 25,-24-25,25 25,-50-25,25 0,-25 0,24 0,1 0,-25 25,25-25,-25 0,50 0,-50 24,24 1,1-25,0 0,0 0,0 25,-1 0,1-25,-25 0,50 25,-50-25,50 24,-50 1,24 0,-24 0,25-25,0 25,0 24,0-24,-1 25,26-50,-50 49,25-49,0 25,-1 0,1 0,25 0,-1 24,26 1,-26-25,1-1,-50-24,25 0,0 0,-25 0,24 0,1 0,0 0,25 0,-26 0,1 0,25 0,-25 0,-1 0,1 0,-25 0,50 0,-50 0,25 0,0 0,-1 0,26-24,-25 24,0 0,24 0,-24 0,0 0,0 0,-25 0,49 0,-49 0,25 0,0 0,0 0,24 0,-24 0,0 0,24 0,-24 0,0 0,0 0,24 0,-24 0,0 0,25 0,-26 0,1 0,25 0,-1 0,1-25,0 25,-1-25,26 25,-26-25,1 25,0 0,24 0,-49-25,0 1,-25 24,24 0,-24 0,50 0,0 0,-26 0,26 0,0 0,24 0,-24-25,-1 0,26 25,-1-25,25-24,-49 24,0 25,24-25,0 0,-24 0,-25 1,49-1,-49 0,0 25,24-25,1 0,-25 25,24 0,-24 0,0 0,25-25,-26 25,1 0,25-24,-25 24,-1 0,26 0,-25 0,0 0,24 0,-24 0,25 0,-25 0,49 0,-49-25,24 25,1 0,24 0,-24 0,0 0,-26 0,51 0,-50-25,24 25,1-25,24 0,1-24,98-1,51-24,-51 24,-173 25,0 25,25 0,-25-24,25 24,-25 0,49 0,-24 0,0 0,0 0,49 0,-49 0,25 0,-26 0,51 0,-50 0,-1 0,1 0,0 0,0 0,-25 0,25 0,-25 0,24 0,1 0,0 0,-25 0,50 0,-50 24,24-24,1 25,0-25,25 25,-25-25,-1 0,1 25,0-25,-25 25,25-25,-25 0,25 0,-25 24,24-24,1 25,-25-25,25 25,-25 0,25-25,0 25,-25-25,24 24,-24 1,25-25,-25 0,0 25,0-25,25 25,-25 0,25-1,-25-24,0 25,0-25,25 0,-25 25,49 0,-24-25,25 0,-26 0,26 0,-25 0,0 0,-1 0,1 0,-25 0,0 0,0 0,25 0,-25-25,25 0,-25 25,25-25,-1 25,-24 0,25-24,-25-1,50 25,-50 0,25 0,-25 0,0 0,24 0,-24 0,25 25,-25-25,25 0,-25 24,25-24,-25 25,0 0,25-25,0 0,-25 25,0-25,24 25,-24-25,25 25,-25-1,0-24,25 0,-25 25,25-25,-25 25,0 0,25-25,-25 25,0-25,0 0,24 0,1 24,-25 1,25 0,-25-25,25 25,0-25,-25 25,0-1,0-24,0 25,0-25,24 25,-24 0,0-25,0 25,0-25,0 24,0-24,25 25,-25 0,25-25,-25 25,0 0,0-1,0-24,25 25,-25-25,0 25,0-25,0 25,0 0,25-25,-25 0,0 24,0 1,0 0,0-25,0 25,0-25,0 25,0-1,24-24,-24 25,0-25,0 25,25-25,-25 0,0 25,0 0,0-25,25 0,-25 24,0-24,0 25,25 0,-25-25,0 25,0-25,0 25,25-25,-25 25,0-1,0 1,24 0,-24-25,0 25,0-25,0 25,0-1,0-24,25 25,-25-25,0 25,0-25,0 25,0 0,0-25,0 24,0-24,0 25,0-25,0 25,0 0,0-25,0 25,0-25,0 24,0 1,0-25,0 25,0-25,0 25,0-25,0 25,0-1,0-24,0 25,0-25,0 25,0 0,0-25,0 25,0-1,0 1,0-25,0 25,0-25,0 25,0 0,0-1,0-24,0 25,0-25,0 25,0 0,0-25,0 25,0 24,0-24,0 0,0-25,0 25,0-25,0 24,0 1,0 0,0-25,0 25,0 0,0-25,0 25,-25-25,25 24,-24-24,24 0,0 25,-25 0,25-25,0 0,-25 0,25 0,-25 0,0 0,25 25,0-25,-24 0,24 0,-25 0,0 0,25 0,0 0,0 0,0 0,0 0,0-25,25 25,-25-25,0 25,0 0,0 0,0 0,0 0,0 0,-25 0,25 0,-25 0,25 25,0-25,-25 0,25 0,0 0,-24 0,24 25,-25-25,25 0,-25 0,25 25,0-25,0 24,-25-24,0 0,25 0,0 25,-24-25,24 0,0 0,-25 0,25 25,0-25,0 25,-25-25,0 25,25-25,0 0,0 24,0-24,-25 0,25 25,0 0,0-25,0 0,0 25,0-25,0 25,0-25,0 24,0 1,0-25,0 25,0-25,0 25,0 0,0-25,0 24,0-24,0 25,0-25,0 25,0 0,0-25,0 25,0-25,0 24,0 1,0-25,0 25,0-25,0 25,0-25,0 25,0-1,0-24,0 25,0-25,0 25,0 0,0-25,0 25,0-25,0 24,-24-24,24 0,0 25,-25 0,25-25,0 25,0-25,-25 0,25 25,0 0,0-25,-25 0,25 24,0-24,0 25,0-25,0 25,0 0,0-25,0 25,0-25,-25 24,25 1,0-25,-25 0,25 25,0-25,0 25,0 0,0-1,0-24,0 25,0-25,0 25,0 0,0-25,0 0,0 25,25-25,-25 0,25 0,-25 24,0-24,25 0,-25 0,25 0,0 0,-25 0,24 0,-24 0,0 0,25 0,0 0,-25 0,25 0,-25 0,25 0,-25 0,24 0,1 0,-25 25,25-25,-25 0,25 25,0-25,-25 0,0 0,0 25,24-25,-24 0,0 0,0 25,25-25,-25 24,0-24,0 0,25 0,-25 25,25-25,-25 0,0 25,25-25,-25 25,0 0,0-25,0 24,0-24,0 25,24 0,-24-25,0 25,0-25,0 25,25-25,-25 24,0 1,0-25,0 25,0-25,0 25,0 0,0-25,0 24,0-24,0 50,-25-50,25 25,0-25,0 25,0 0,0-25,-24 24,24-24,0 25,0-25,-25 25,25 0,0 0,-25-25,25 24,0 1,0-25,0 25,-25-25,25 25,0 0,0-25,-25 24,1-24,24 25,0-25,0 0,-25 0,25 25,-25-25,0 0,25 0,-25 0,25 0,0 0,0 0,0-25,0 25,0-25,0 25,0-24,0-1,0 25,0-25,0 25,0-25,0 0,0 25,0-24,-24 24,24 0,0-25,0 25,0-25,-25 0,25 25,-25-25,25 25,0-24,-25-1,25 25,0-25,0 0,-25 0,25 25,-24-25,24 25,-25-24,25 24,0-25,0 0,0 25,0-25,-25 25,25-25,0 1,0-1,0 25,-25-25,25 0,-25 25,25 0,0 0,-25 0,1 25,-1-25,25 0,-25 25,25-25,-25 0,0 0,25 0,-24 0,24 0,0 25,-25-25,25 0,-25 0,0 0,25 0,-25 0,25 0,0 0,0 0,-24 0,24-25,0 25,0-25,0 0,0 25,0-25,0 1,0-1,0 25,0-25,0 0,0 0,0 25,0 0,0-24,0 24,0-25,0 25,0-25,0 0,0 25,0 0,-25 0,25 0,-25 0,25 0,-25 0,25 0,0 0,-25 0,1 0,24 0,-25 0,25 0,-25 0,0 0,25 0,-25 0,25 0,-24 0,24 0,-25 0,0 0,0 25,25-25,-25 0,1 25,24-25,-25 0,25 0,-25 0,25 25,-25-25,25 0,0 24,-25-24,25 0,-24 0,24 25,-25-25,0 25,25-25,-25 0,25 0,-25 0,25 0,0 0,0 0,0 0,0 0,0 25,0 0,0-25,0 24,0-24,0 25,0 0,0-25,0 25,-24-25,24 25,-25-25,25 0,-25 0,25 0,0 0,0 0,0-25,-25 25,25 0,0-25,0 0,0 25,0-25,0 25,0-24,0-1,0 25,0-25,0 25,0-25,0 25,0-49,0 49,0-25,0 25,0 0,0-25,0 0,0 25,0-25,-25 25,25 0,-25 0,25-24,-24 24,-1 0,25-25,-25 25,25 0,-25 0,25 0,-25 0,25 0,-24 0,24 25,0-25,0 24,0-24,-25 25,25 0,0-25,0 25,0-25,0 25,0-25,0 24,0 1,0-25,0 25,0-25,0 25,0 0,0-25,0 24,0-24,0 25,0-25,0 0,0 25,0 0,-25-25,0 0,25 25,-25-25,25 24,-24-24,24 25,-25-25,0 0,25 0,-25 0,25 0,-25 25,1-25,24 0,0 0,-25 0,25 25,0-25,0 25,0-1,0-24,0 25,0-25,0 25,0 0,0-25,0 25,0-25,0 25,0-25,0 24,0 1,0-25,0 25,0-25,0 0,0 0,0 25,0-25,0 25,25-25,-1 0,-24 24,25-24,-25 0,0 0,25 0,0 25,-25-25,25 0,-25 0,24 0,-24 0,25 0,0 0,-25 0,25 0,-25 0,25 0,-1 0,-24 0,0 0,25 0,-25 0,25-25,-25 25,0 0,25-24,0 24,-25-25,0 25,24 0,-24 0,0 0,50 0,-50-25,25 25,-25 0,25 0,0 0,-25-25,24 25,-24 0,25-25,-25 25,25 0,0 0,-25 0,25 0,-25 0,24 0,1 0,-25 0,25 0,-25 0,25 0,-25-24,0 24,25 0,-1 0,-24 0,0 0,0 0,0 24,0 1,0-25,0 0,0 25,0-25,0 25,-24 0,24-25,0 24,-25-24,25 0,0 25,0-25,-25 0,25 25,0 0,-25-25,0 0,25 25,0-25,-24 0,24 24,0 1,-25-25,0 0,25 25,0-25,-25 25,25-25,0 25,0-1,-25-24,25 0,0 25,-24 0,-1 0,0 0,0-1,25-24,0 25,0-25,0 25,-25-25,0 25,25 0,0-1,-24 1,24 0,-25 0,25-25,-25 25,25-1,-25 1,25 0,0-25,0 0,0 0,25 0,-25 0,25 0,0 0,-25 0,24 0,-24 0,25 0,0 0,-25 0,25 0,-25 0,25 0,-25 0,25 25,-1-25,-24 25,0-25,25 0,-25 0,0 24,25-24,0 25,-25-25,0 25,25-25,-25 0,0 25,24-25,-24 0,0 0,0 25,25-25,0 0,-25 0,0 0,0 24,25-24,-25 0,0 25,25-25,-25 0,24 0,-24 25,0-25,25 0,-25 0,0 25,25 0,-25-25,0 0,25 0,0 25,-25-25,0 0,0 24,24-24,-24 0,0 25,25 0,0-25,-25 25,0-25,25 0,-25 25,0-25,25 24,-25-24,0 0,0 25,0-25,0 25,0-25,0 25,0 0,0-25,0 24,0-24,0 25,-25 0,25-25,-25 0,0 25,25-25,-25 25,25-1,-24-24,24 0,-25 0,25 25,0 0,0 0,0-25,0 25,0-25,0 24,0-24,0 0,25 0,-25 0,24 0,-24 0,25 25,-25-25,25 25,0-25,-25 0,25 0,-25 25,0-25,24 0,1 0,-25 25,0-25,25 0,-25 24,0-24,0 25,25-25,-25 25,0-25,0 25,25-25,-25 25,24-25,-24 0,0 24,0-24,0 25,25-25,-25 25,0 0,0-25,0 49,0-49,0 25,0 0,0-25,0 25,0 0,0-25,0 25,0-25,0 24,0 1,0-25,-25 0,1 25,24-25,-25 25,25-25,0 25,-25-25,25 24,0-24,0 25,-25-25,25 25,-25-25,25 25,0 0,-24-25,24 24,-25 1,0-25,25 25,0-25,0 0,0 25,0 0,-25-25,25 0,0 24,0-24,0 25,0-25,0 25,0 0,0-25,0 25,0-25,0 24,0 1,0-25,0 0,0 25,0-25,0 25,0-25,25 0,-25 25,0-1,0-24,0 25,0-25,0 0,0 25,-25-25,25 25,0-25,0 25,-25-25,25 0,-24 0,-1 0,25 24,-25-24,25 0,-25 0,25 25,0 0,0-25,0 25,0-25,-25 25,25-25,0 24,0 1,0-25,-24 25,24-25,0 0,0 25,-25-25,25 25,0-25,0 0,-25 25,0-25,25 24,0-24,0 0,0 25,-25 0,25-25,0 25,0-25,0 25,-24-1,-1-24,25 0,-25 25,25-25,-25 0,25 25,-49 0,49-25,0 25,0-25,0 24,0-24,-25 25,25 0,0-25,0 25,-25-25,25 25,-25-25,25 0,0 24,-25-24,0 0,1 25,24-25,-25 0,0 25,0-25,25 25,-25-25,1 0,24 0,-25 0,25 0,-25 25,25-25,-25 0,0 0,25 0,-24 0,24 0,-25 0,0 0,25 0,-25 0,25 0,-25 0,25 0,-24 0,-1 0,25 0,-25 0,25 24,-25-24,0 0,25 25,0 0,0-25,-24 0,24 25,-25-25,25 25,0-1,0-24,-25 25,0-25,25 25,0-25,-25 25,25 0,0-25,0 0,-24 24,-1-24,25 0,-25 0,25 0,0 0,-25 25,25-25,-25 25,1-25,24 0,0 25,-25-25,0 0,0 25,25-25,-25 0,25 24,0-24,0 25,-24-25,-1 0,25 25,0-25,-25 0,25 25,0 0,-25-25,25 0,0 0,-25 24,1-24,24 0,0 0,0 0,-25 0,25-24,0 24,0-25,-25 25,0 0,25-25,-25 25,25 0,0 0,-25-25,25 25,-24-25,-1 25,25 0,-25 0,25 0,-25 0,0 0,25 0,-24 0,24 0,-25 0,25 0,-25 0,0 0,25 0,-25 0,25 0,-24 0,-1 0,25 0,-25 0,25 0,-25 0,25 0,-25 0,1 0,24 0,-25 0,25 0,-25 0,0 0,0 0,25 0,-24 0,24 0,-25 0,0 0,25-24,0 24,-25 0,25 0,-25 0,1 0,24 0,-25-25,25 25,-25 0,25-25,-25 25,0-25,25 25,-24 0,24 0,-25 0,0 0,25 0,-25 0,25 0,-25 0,25 0,-24 0,-1 0,25 0,-25 0,0-25,0 25,0 0,1 0,24 0,-25 0,25 0,-25 0,0 0,0 0,25 0,-24 0,24 0,-25 0,0 0,25 0,-25 0,25 0,0 0,0 0,-25 0,1 0,-1 0,0 0,0 25,0-25,1 0,-1 0,25 25,-25-25,0 0,25 0,0 0,0 25,-25-25,25 0,-49 0,49 25,-25-25,0 0,0 24,1-24,24 25,-50-25,50 0,-50 25,50 0,-24-25,24 0,-25 25,25-25,-25 24,0-24,25 0,-25 25,25 0,-24-25,-1 25,25-25,-25 0,25 0,-25 0,25 0,-25 0,0 0,1 0,24 0,-25 0,0 0,25 0,-25 0,25 0,-25 0,1 0,24 0,-25 0,25 0,-25 25,25-25,-25 0,0 25,25-25,-24 0,24 24,0-24,-25 25,0-25,25 0,-25 25,-24 0,24 0,0-25,25 24,-25-24,25 25,-25-25,25 25,0-25,0 25,0-25,0 25,0-25,0 24,-24-24,24 25,0-25,0 25,-25 0,25 0,-25-1,25-24,0 0,0 25,-25-25,25 0,-25 25,25-25,-24 0,-1 0,25 0,-25 0,25 25,-25-25,0 0,25 0,-24 0,-1 0,0 0,-25 0,26 0,24 0,-50 0,50 0,-25 0,25-25,-49 0,49 25,-25-25,0 25,0 0,25-24,0 24,0-25,-25 25,25-25,0 25,0 0,-25-25,25 25,0-25,0 1,0 24,0-25,0 25,-24-25,24 0,0 25,0-25,0 25,0-24,0 24,0-25,0 0,-25 25,25-25,0 25,0-25,0 1,0 24,0-25,0 25,0-50,0 50,0-25,0 0,0 1,0-1,0 25,0-25,0 25,0-25,0 0,0 25,0-24,0 24,0-25,0 25,0-25,25 25,-25-25,24 25,-24-25,0 25,25 0,-25-24,0-1,25 25,-25 0,50-25,-50 25,0-25,0 0,25 25,-25-24,0-1,0 25,0-25,0 25,24-25,-24 25,25-49,-25 49,0-25,25 25,-25-25,0 25,0-25,25 25,-25-25,25 25,-25 0,0-24,24 24,-24 0,25-25,-25 0,25 0,-25 25,0 0,25-25,-25 1,0 24,25-25,-25 25,0-25,24 0,1 25,-25-25,25 25,-25 0,0-24,25 24,0 0,-25-25,0 0,24 0,-24 25,0-25,0 1,0 24,0 0,0-25,-24 25,-1-25,25 0,0 25,-25-25,25 25,-25 0,25 0,-25 0,1-25,24 25,-25 0,25 0,-25 0,0 0,25 0,-25-24,25 24,-24 0,24 0,-25 0,0 0,25 0,-25 0,25 0,-49 0,24 0,0 0,-50 0,51 0,24 0,-25 0,0 0,25 0,-25 24,0-24,1 25,24-25,0 25,-25-25,25 0,0 25,-25-25,0 25,25-25,0 25,-25-25,25 0,-24 24,24-24,0 25,-25-25,0 0,25 0,-25 0,25 0,-25 25,1-25,24 0,-25 0,25 0,-25 0,25 0,-25 0,0 0,25 0,-24 0,24-25,-25 25,0 0,25-25,0 25,0-24,-25 24,25 0,-25-25,25 25,-24 0,-1 0,25 0,0 0,-25 0,25-25,-25 25,0-25,25 0,0 25,0-25,0 1,-24-1,-26 25,25 0,0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3-04-06T12:44:34.313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12775 16321,'0'0,"25"0,-25 0,24 0,-24 0,25 0,0 0,0 0,-25 0,25 0,-1 0,1 0,-25 0,25 0,0 0,0 0,-1 0,-24 0,25 0,0 0,-25 0,25 0,-25 25,0-25,25 0,-1 0,-24 0,25 0,-25 0,25 0,-25 0,25 0,0 0,-25 0,24 0,-24 0,25 0,0 0,-25 0,25 0,-25 0,25 0,-25 0,24 0,1 0,-25 0,25 0,-25 0,25 0,0 0,-25 0,25 0,-25 0,24 0,-24 0,25 0,0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3-04-06T12:45:05.835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12899 16297,'-25'0,"0"0,0 0,25 0,0 0,-49-25,49 0,-25 25,25 0,-25-25,0 25,25 0,0-25,0 1,-24 24,24 0,0-25,-25 25,25 0,-25-25,0 0,25 0,-25 25,25-24,-24 24,24-25,-25 25,25 0,0-25,-25 25,25 0,0 0,-25-25,25 25,-25 0,25-25,-25 1,25 24,-24-50,24 50,-25-25,0 0,25 1,-25 24,25-25,0 25,-25 0,1-25,24 25,-25 0,25 0,-25 0,25 0,-25 0,0 0,1 0,24 0,-25 0,0 0,25 0,-25 0,25 0,-49 0,24 0,0 0,0 0,0 0,1 0,24 0,-25 0,0 0,0 0,0 0,25 0,-24-25,-1 25,25-25,-25 25,25 0,-25-24,25 24,-25-50,25 50,0 0,0-25,0 25,0-25,0 1,0 24,0-25,0 25,0-25,0 25,0-50,0 26,0-1,0 0,0 25,0-25,0 0,0 25,0-25,0 25,0-24,0-1,0 25,0-25,-24 25,24-25,0 25,0-25,-25 1,25 24,-25-25,25 25,0-25,-25-25,-24 26,49 24,0 0,-25 0,0-25,25 25,-25 0,0-25,1 25,24-25,0 25,-25-25,25 25,-25-24,0 24,25-25,-25 25,25 0,0-25,-25 25,25 0,-24-25,-1 25,25 0,-25 0,25-25,-25 25,0 0,25 0,-24-24,24 24,-25 0,25 0,-25 0,0 0,25-25,-25 25,25 0,0 0,-24 0,24-25,-25 25,25-25,0 25,-25 0,25-25,0 25,0-24,0 24,-25-50,25 50,0-25,-25 25,25-25,0 1,-24 24,24 0,-25 0,25 0,-25 0,0 0,25-25,-25 25,25 0,-24 0,24 0,-25-25,0 25,25-25,-25 25,25 0,-25 0,25 0,-24 0,24 0,-25 0,25 0,-25 0,25 0,-25 0,0 0,25 0,0 0,-24 0,24 0,0 25,-25-25,25 0,0 25,-25-25,25 25,0-1,0-24,0 25,-25-25,25 0,0 25,0-25,0 25,-25-25,25 25,0-25,0 24,0-24,-24 0,24 25,0 0,-25-25,25 0,0 25,0-25,-25 25,25-25,0 24,-25-24,25 25,-25-25,25 25,-25-25,25 25,0-25,0 25,-24-25,24 0,0 24,-25-24,25 0,-25 0,25 25,-25-25,25 0,-25 25,1-25,24 25,-25-25,25 0,-25 0,25 0,-25 0,25 0,-25 0,25 0,-24 25,-1-25,0 0,0 0,25 0,-25 24,1-24,24 0,-25 25,25-25,-25 0,0 25,25-25,-25 25,25-25,0 25,0-1,0-24,0 25,0-25,0 25,0 0,0-25,0 25,0-25,0 24,0-24,0 25,0 0,0-25,0 25,0-25,0 25,0 0,0-25,0 24,0-24,0 25,0-25,0 25,0 0,-24-25,24 25,0-25,0 0,-25 0,0 0,25 0,-25 0,25 24,-25-24,1 0,24 25,0-25,-25 0,25 0,-25 0,0 0,0 0,25 25,-24-25,24 0,-25 0,0 25,25-25,0 0,-25 0,25 25,0-25,0 24,-25-24,25 0,0 25,-24-25,-1 0,25 0,0 25,-25 0,25-25,-25 0,25 25,-25-25,25 0,0 24,0-24,0 0,-25 0,25 0,-49 0,49 0,0 25,-25-25,25 25,-25-25,25 25,-25-25,1 25,24-25,0 24,0-24,-25 25,25-25,0 0,0 25,-25-25,25 25,0 0,-25-25,25 24,0 1,0 0,-25-25,25 25,0-25,0 25,0-1,0-24,-24 25,24-25,-25 25,25-25,0 25,-25-25,25 25,-25-25,25 0,-25 0,1 0,-1 0,25 0,-50 0,50 0,-25 0,1 0,-1 0,-25 0,25 0,1 0,-1 0,0-25,25-25,-25 50,25 0,-25 0,1 0,24 0,-25 0,0-25,0 25,-24 0,49 0,-25-24,-25 24,50 0,-25 0,25 0,-24 0,-1 0,25 0,-25 0,25 0,-25 0,0 0,0-25,25 25,-24 0,-1 0,0 0,25 0,-50 0,26 0,24 0,-25 0,0 0,25 0,-50-25,50 25,-24-25,24 25,-25 0,25-25,-25 25,0 0,0-24,1-1,-1 25,25 0,-25 0,25-25,-25 25,0 0,25-25,-24 25,24 0,-25 0,0 0,25-25,0 25,-25-24,25 24,-25 0,25-25,0 25,-24-25,-1 25,25-25,0 25,0-25,0 25,0-24,-25 24,25 0,-25-25,0 25,25 0,-24-25,24 25,-25 0,25 0,-25 0,0 0,25 0,-25-25,25 25,0 0,-24 0,24-25,0 25,0-24,0 24,0-25,0 25,0-25,0 25,0-25,0 0,0 25,0-24,0 24,0-25,0 0,0 25,0-25,0 25,0-25,0 25,-25-24,0-1,25 25,-25 0,25 0,-25 0,0-25,25 25,-24 0,24 0,-25-25,0 25,0 0,25 0,-25 0,25 0,-24-25,-1 25,25 0,-25 0,0 0,0 0,25 0,-24 0,-1 0,25-25,-25 25,25 0,-25-24,25-1,-49 25,49-50,-25 50,0-25,25 25,-25 0,25-24,-25 24,25-25,-49 0,49 0,0 0,-25 25,0 0,25-24,0 24,0 0,-25-25,25 0,0 0,-24 25,24-25,0 25,0 0,-25 0,25-24,0-1,-25 25,25-25,0 25,0-25,0 25,0-25,0 1,0 24,0-25,0 25,0-50,0 25,-25 1,25-26,0 25,0 0,0 25,0-24,-25 24,25-25,-24 25,24-25,0 0,0 25,0-25,-25 25,25-24,0-1,0 25,0-25,0 25,0-25,0 25,0 0,0-25,0 0,0 1,-25 24,0-25,25 0,0 0,-25 25,25-25,-24 25,-1-24,25 24,-25 0,0 0,0 0,0 0,1 0,-1 0,25 0,-25 24,0-24,0 0,1 0,24 0,-25 0,25 0,0-24,0 24,0-25,-25 0,25 0,0 25,0-25,-25 25,25-24,0 24,0-25,-25 25,1 0,24-25,0 25,-25 0,25 0,-25 0,25-25,-25 25,0-25,1 25,-1 0,25 0,0-24,-25 24,25 0,-25-25,25 25,-25 0,1 0,24-25,0 0,-25 25,25-25,-25 25,25-24,-25 24,25-25,0 25,0-25,0 25,0-25,0 25,0-49,0 49,0-50,0 50,0-25,0 0,0 25,0-24,0-1,0 25,0-25,0 0,0 0,0 25,0-24,0-1,0 0,0-25,-25 26,25-1,0 0,0 25,0-25,0 0,0 25,0-25,0 1,0-1,0 25,0-25,0 25,0-25,0 0,-24 25,-1-24,25-1,0 0,-25 0,25 25,-25 0,0 0,25-25,0 1,-24 24,-1-25,0 25,25-25,-25 0,25 25,0-25,0 1,-25-1,25-25,0 50,-24-49,24 49,0-25,0 25,0-25,0 0,0 25,-25-25,25 25,0-24,-25 24,25-25,0 0,0 25,0-25,0 25,0-25,0 1,0 24,0-25,0 25,0-25,0 0,0 25,0-25,0 25,-25-24,25 24,0-25,0 0,-25 25,25-25,-24 25,24-25,0 0,0 1,0 24,0-25,0 0,0 25,-25-25,25 25,0-25,0 25,0-24,0-1,0 0,0 25,0-25,0 0,0 25,0-24,0 24,0 0,0-25,0 25,25-25,-1 25,-24 0,0-25,25 25,-25 0,25-25,0 25,-25 0,25 0,-25-24,24 24,-24-25,25 25,0-25,-25 25,25 0,-25-25,0 0,0 25,25 0,-25-24,0 24,0-25,24 25,-24 0,0-25,25 25,-25-25,0 25,0 0,25 0,-25-25,25 25,-25 0,25 0,-25 0,24 0,-24-24,25 24,0 0,-25-25,25 25,-25 0,25 0,-25 0,24 0,1 0,-25 0,25-25,25 25,-26 0,26 0,-50 0,25 0,-25 0,25 0,-25 0,24 0,1 0,-25 0,25 0,0 0,0 0,-1 0,-24 0,25 0,0 0,-25 0,25 0,-25 0,0 0,25 0,-25 0,24 0,1 0,0 0,-25 25,25-25,0 25,0-25,-1 0,26 24,-50-24,25 25,0 0,-1-25,-24 0,0 25,25-25,-25 49,25-49,0 50,-25-50,0 0,0 25,25-25,-25 25,24-25,1 24,0-24,0 25,-25-25,25 25,-25-25,49 25,-49-25,25 25,25-25,-50 0,24 0,-24 0,25 0,0 0,-25 0,25 0,0 0,24 0,1 0,-25 0,49 0,-49 0,0 0,-25 0,24 0,-24 0,25 0,-25-25,0 0,25 25,-25-25,0 25,25-25,-25 25,0-24,0-1,0 25,0-25,0 0,0 0,0 1,0 24,0-25,0 0,0 25,0-25,0 25,0-25,-25 25,25 0,0-24,0-1,0 25,-25 0,25-25,-25 25,25-25,-24 0,-1 25,25-24,0 24,0-25,-25 25,25-25,0 0,0 25,-25-25,25 25,-25-24,25-1,0 25,-24-25,24 25,0-50,-25 25,0 1,25 24,0-25,-25 0,25 0,0 25,-25 0,1 0,24 0,-25-25,0 25,0-24,-24-1,-1 25,50-25,-50 25,50-25,-24 25,-1-49,-25 24,25-25,-24 1,49 49,-25-25,25 25,0-25,0 0,0 25,0-25,-25-24,0 49,1-50,-1 50,25-25,0 25,-25-24,25-1,-25 0,0 0,25 0,0 25,-24-24,24-26,0 25,0 0,-25 1,25-1,0 25,-25-25,25 0,0 25,0 0,25 0,0 0,-25 0,24 0,-24 0,25 0,0 0,-25 0,25 0,-25 0,25 0,-25 0,24 0,1 0,-25 0,25 0,0 0,0 0,-25 0,0-25,0 25,24 0,1 0,0 0,-25 0,25 0,-25-24,0 24,25 0,-1 0,-24 0,25 0,-25-25,25 0,0 25,24-50,-24 25,0-24,-25 49,25 0,-25 0,0-25,-25 25,0 0,0 0,25-25,-24 25,24 0,-25-25,0 25,25 0,-25-24,25 24,-25 0,1-25,24 25,-25 0,25-25,-25 0,25 25,-25 0,0 0,25-25,-24 25,-1 0,0 0,0 0,0 0,1 25,-1-25,0 0,0 0,25 0,-49 0,49 0,-50 0,25 0,0 0,0 0,-24 0,49 0,-50-25,50 25,-25 0,25 0,-24-24,-1 24,25-50,-25 50,25 0,-25-25,0 25,25-25,0 1,0-1,-24 0,-1 0,25 0,0 25,-25-24,25-1,-25 0,25 25,-25-25,1 0,24 1,-25-1,0 25,25 0,-25 0,25 0,0-25,-25 0,25 25,-24-25,-1 25,25-24,0-1,-25 25,25-25,0 25,-25-25,25 0,0-24,0-1,0 25,0 25,0-25,0 1,0-1,0 25,0-25,0 0,0 25,0 0,25 0,-25 0,25 0,-25 0,0-25,25 25,-25 0,24-24,-24-1,0 25,25 0,-25-25,0 25,25-25,-25 25,25 0,-25-25,0 1,0 24,0-25,0 0,-25 0,25 25,0-25,0 25,0-24,-25-1,25 25,-25 0,1 0,-1-25,25 25,-25 0,0 0,25-25,-25 25,25-25,-24 25,-1 0,0-24,25 24,-25 0,25-25,-25 25,25-50,0 50,-24-49,24 49,0-25,0 0,0 0,-25 0,25 25,0-24,0-1,0 0,0 25,0-50,0 26,0-1,0 25,0-25,0 25,0-25,-25 25,25 0,-25 0,0-25,1 25,24-25,-25 25,0 0,0-24,25 24,-25 0,25-25,0 0,0 25,0-25,0 25,0-25,0 25,0-24,25 24,0 0,-25 0,25 0,-25 0,25 0,-1 0,-24 0,25 0,-25 0,25 0,-25 0,25 0,0 0,-25 0,24 0,-24-25,25 25,0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3-04-06T13:05:31.16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14114 10592,'-25'0,"25"0,-24 0,24 0,-25 0,0 0,25 0,-25 0,25 0,-25 0,25 24,-24-24,-1 0,25 0,0 0,0 25,-25-25,25 0,0 25,0 0,-25-25,25 0,0 25,0-25,-25 0,25 24,0 1,0-25,0 25,0-25,0 25,0-25,0 25,0-1,0-24,0 25,0-25,0 0,0 25,25-25,-25 25,25-25,-25 0,25 0,0 0,-25 0,24 0,-24 0,25 0,-25 0,25 0,0 0,-25 0,25 0,-25 0,24 0,-24 0,25 0,0 0,-25 0,25 0,-25 0,25 0,-1 0,-24 0,25 0,-25 0,25 0,-25 0,25 0,0 0,-25 0,24 0,-24 0,25 0,0 0,-25 0,0-25,25 25,-25 0,0-25,0 25,0 0,0-25,0 1,25 24,-25-25,0 25,0-25,0 25,0-25,0 0,0 25,0-24,0 24,0 0,0-25,0 25,0-25,-25 25,25 0,-25 0,0 0,25 0,0-25,-25 25,25 0,-24 0,-1 0,25 0,-25 0,25-25,0 25,-25 0,25 0,0 0,-25 0,1-24</inkml:trace>
  <inkml:trace contextRef="#ctx0" brushRef="#br0" timeOffset="4019.229">14164 10592</inkml:trace>
  <inkml:trace contextRef="#ctx0" brushRef="#br0" timeOffset="46604.664">14089 10592,'0'0,"0"0,25 0,0 0,-25 0,25 0,-25 0,25 0,-25 0,0 24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3-04-06T15:17:03.105"/>
    </inkml:context>
    <inkml:brush xml:id="br0">
      <inkml:brushProperty name="width" value="0.08819" units="cm"/>
      <inkml:brushProperty name="height" value="0.35278" units="cm"/>
      <inkml:brushProperty name="color" value="#5F4B79"/>
      <inkml:brushProperty name="tip" value="rectangle"/>
      <inkml:brushProperty name="rasterOp" value="maskPen"/>
    </inkml:brush>
  </inkml:definitions>
  <inkml:trace contextRef="#ctx0" brushRef="#br0">3374 9227,'0'0,"25"0,-25 0,24 0,-24 0,25 0,0 0,-25 0,25 0,-25 0,0 25,25-25,-25 0,0 0,24 0,1 0,-25 25,0-25,0 0,25 0,-25 25,0-25,0 0,25 0,-25 25,0-25,0 24,25-24,-25 0,24 25,-24-25,0 25,25-25,-25 25,0-25,0 25,0-25,25 0,-25 24,0-24,25 0,-25 25,0 0,0-25,0 0,25 0,-25 25,0-25,0 25,0-25,0 24,0-24,24 0,-24 25,0-25,0 25,0-25,0 0,0 25,25 0,-25-25,25 0,-25 24,0-24,0 0,0 25,25 0,-25-25,0 25,0-25,0 25,0-25,0 24,0 1,0-25,25 0,-1 25,-24-25,0 0,25 25,-25 0,0-25,25 0,-25 0,25 0,-25 24,25-24,-25 0,0 0,0 25,25-25,-25 0,0 0,0 25,24-25,-24 25,25-25,-25 25,0-25,0 0,0 25,0-1,25-24,-25 0,0 25,0-25,0 25,0-25,0 25,0 0,0-25,25 0,-25 24,0-24,0 0,0 25,0 0,25-25,-25 0,24 0,-24 25,0-25,0 0,25 0,-25 25,25-25,-25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3-04-06T15:17:23.908"/>
    </inkml:context>
    <inkml:brush xml:id="br0">
      <inkml:brushProperty name="width" value="0.08819" units="cm"/>
      <inkml:brushProperty name="height" value="0.35278" units="cm"/>
      <inkml:brushProperty name="color" value="#5F4B79"/>
      <inkml:brushProperty name="tip" value="rectangle"/>
      <inkml:brushProperty name="rasterOp" value="maskPen"/>
    </inkml:brush>
  </inkml:definitions>
  <inkml:trace contextRef="#ctx0" brushRef="#br0">4267 10418,'25'0,"-25"0,0 0,24 0,-24 25,0-25,25 0,-25 0,25 0,-25 0,25 0,-25 25,25-25,-1 0,-24 0,0 24,25-24,-25 0,25 0,-25 0,25 0,0 0,-25 0,0 25,24-25,-24 0,25 0,0 0,-25 0,25 0,-25 0,25 0,-25 0,24 0,1 0,-25 0,25 0,0 0,0 0,-25 0,24 0,-24 0,25 0,0 0,0 0,-25 0,49 0,-49 0,25 0,0 0,0 0,-25 0,25 0,-25-25,25 25,-1 0,-24 0,25 0,-25 0,25 0,-25 0,25 0,0 0,-25 0,24 0,-24 0,25 0,-25 0,25 0,0 0,-25 0,25 0,-1 0,1 0,0 0,0-24,-25-1,25 0,-1 25,1 0,0 0,0 0,0 0,-25 0,49 0,-49 0,25 0,-25 0,25 0,-25 0,25 0,-1 0,-24 0,25 0,-25 0,0 0,25 0,0 0,-25 25,25-25,-25 0,24 0,-24 0,25 0,0 0,-25 25,25-25,-25 0,0 0,25 0,-1 0,-24 0,25 0,-25 0,0 24,25-24,-25 0,0 0,25 0,-25 25,25-25,-25 25,0-25,24 0,-24 0,0 0,25 0,-25 25,25-25,-25 0,25 0,-25 0,25 0,-25 0,0 25,25-25,-1 24,-24-24,25 0,-25 0,25 0,-25 25,25-25,-25 0,25 25,-25-25,0 0,24 0,-24 25,0-25,0 25,25-25,-25 0,25 24,-25-24,0 0,0 25,25-25,-25 25,0-25,25 0,-25 0,0 25,24-25,-24 0,0 0,25 0,-25 25,0-25,0 0,25 24,-25 1,25-25,-25 25,25-25,-25 0,0 0,24 25,-24-25,0 25,25-25,0 0,-25 0,25 24,-25-24,0 0,25 25,-25-25,0 0,24 0,-24 25,25-25,-25 0,0 25,25-25,-25 0,0 0,25 0,-25 25,25-25,-25 24,0 1,24-25,-24 25,25-25,-25 0,0 25,25-25,-25 0,25 0,-25 25,25 0,-25-25,24 0,-24 24,0-24,25 0,-25 0,25 0,-25 25,0-25,0 25,25-25,-25 0,0 0,0 25,25-25,-25 0,24 25,-24-25,0 0,25 24,-25 1,0-25,0 0,25 0,-25 25,0-25,0 0,25 0,-25 25,25-25,-25 25,0-25,25 24,-25-24,0 0,24 25,1-25,-25 0,0 25,25-25,-25 0,0 25,25-25,-25 0,25 25,-1-25,-24 0,0 24,25-24,-25 25,0-25,0 0,25 25,-25-25,25 0,-25 0,25 0,-25 25,0-25,24 0,-24 25,25-25,0 24,-25-24,25 0,-25 25,25-25,-1 0,-24 25,0-25,25 0,-25 25,0-25,0 25,25-25,-25 0,25 0,0 0,-25 24,0-24,24 0,-24 0,0 0,25 25,0-25,-25 25,0-25,25 0,-25 0,25 25,-25-25,0 0,24 0,1 0,-25 25,0-25,25 0,-25 0,0 0,25 0,0 0,-25 0,24 0,-24 0,25 0,-25 0,0 24,25-24,0 0,-25 25,0-25,0 0,0 25,25-25,-25 0,24 0,-24 0,25 0,-25 25,25-25,-25 0,25 0,-25 0,25 25,0-25,-25 0,24 0,1 0,0 0,-25 0,25 0,-25 0,25 0,-25 0,24 0,1 0,-25 0,25 0,-25 0,25 0,0 0,-25 0,24 0,-24 0,25 0,-25 0,25 0,0 0,-25 0,25 0,-25 0,24 0,1 0,-25 0,25 0,-25 0,25 0,-25 0,25 0,-1 0,-24 0,25 24,-25-24,25 0,0 0,-25 0,25 0,-25 0,24 0,-24 25,25-25,0 0,-25 0,25 0,-25 0,25 0,-1 0,-24 0,25 0,-25 0,25 0,-25 0,25 0,0 0,-25 0,24-25,-24 25,25 0,0 0,-25 0,25-24,-25 24,25-25,-25 25,0 0,24 0,1-25,-25 25,0-25,25 25,-25-25,0 25,0 0,25 0,-25-24,25 24,-25 0,0 0,0-25,25 25,-25 0,0-25,24 0,-24 25,0 0,0-25,0 25,25-24,-25-1,0 25,25-25,-25 25,0-25,0 25,0-25,0 1,0 24,0-25,0 25,0-25,0 25,0-25,0 0,0 25,0 0,0-24,0 24,0-25,-25 25,25 0,0-25,-25 25,25-25,0 25,0 0,-24 0,24-25,0 25,-25-24,0-1,25 25,0 0,0-25,-25 25,25 0,0-25,-25 0,0 25,25-24,-24 24,24 0,0-25,-25 25,25 0,-25 0,0 0,25 0,-25 0,25 0,-24 0,-1 0,25 0,-25 0,25 0,-25 0,25 0,-25 0,1 0,24 0,-25 0,25 0,-25 0,0 0,25 0,-25 0,25 0,-24 0,24 0,-25-25,0 25,0 0,25 0,-25 0,1 0,24 0,-25 0,25 0,-25 0,0 0,25 0,-25 0,25 0,-24 0,24 0,-25 0,0 0,25 0,-25 0,25 0,-25 0,1-25,-1 25,25 0,-25 0,0 0,25 0,-25 0,25 0,-24 0,24 0,-25 0,0 0,25 0,-25 0,25 0,-25 0,1 0,24 0,-25 0,25 0,-25 0,25 0,-25 0,0 0,25 0,-25 0,25 0,-24 0,-1 0,25 0,-25 0,25 0,-25 25,25-25,0 25,-25-25,1 0,24 0,0 25,0-25,-25 0,25 24,0 1,0-25,0 25,-25-25,25 25,-25-25,25 25,0-1,0-24,0 0,0 25,0-25,0 25,0 0,0-25,0 25,0-25,0 24,0-24,0 25,0 0,0-25,0 25,0 0,0-1,0-24,0 25,0-25,0 25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>
            <a:extLst>
              <a:ext uri="{FF2B5EF4-FFF2-40B4-BE49-F238E27FC236}">
                <a16:creationId xmlns:a16="http://schemas.microsoft.com/office/drawing/2014/main" id="{63CC8220-3921-4707-8BE7-D417A440E7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Ograda datuma 2">
            <a:extLst>
              <a:ext uri="{FF2B5EF4-FFF2-40B4-BE49-F238E27FC236}">
                <a16:creationId xmlns:a16="http://schemas.microsoft.com/office/drawing/2014/main" id="{33DF7F04-872D-4AFD-9D42-47C63BB7DD3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425E6C1-27BF-4810-AEDA-04337FC73749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4" name="Ograda stranske slike 3">
            <a:extLst>
              <a:ext uri="{FF2B5EF4-FFF2-40B4-BE49-F238E27FC236}">
                <a16:creationId xmlns:a16="http://schemas.microsoft.com/office/drawing/2014/main" id="{5509D68A-F789-4E84-BEE0-5251375A33A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l-SI" noProof="0"/>
          </a:p>
        </p:txBody>
      </p:sp>
      <p:sp>
        <p:nvSpPr>
          <p:cNvPr id="5" name="Ograda opomb 4">
            <a:extLst>
              <a:ext uri="{FF2B5EF4-FFF2-40B4-BE49-F238E27FC236}">
                <a16:creationId xmlns:a16="http://schemas.microsoft.com/office/drawing/2014/main" id="{B67ABFC9-47DB-47C1-80EB-C7D9A0E1AB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noProof="0"/>
              <a:t>Uredite sloge besedila matrice</a:t>
            </a:r>
          </a:p>
          <a:p>
            <a:pPr lvl="1"/>
            <a:r>
              <a:rPr lang="sl-SI" noProof="0"/>
              <a:t>Druga raven</a:t>
            </a:r>
          </a:p>
          <a:p>
            <a:pPr lvl="2"/>
            <a:r>
              <a:rPr lang="sl-SI" noProof="0"/>
              <a:t>Tretja raven</a:t>
            </a:r>
          </a:p>
          <a:p>
            <a:pPr lvl="3"/>
            <a:r>
              <a:rPr lang="sl-SI" noProof="0"/>
              <a:t>Četrta raven</a:t>
            </a:r>
          </a:p>
          <a:p>
            <a:pPr lvl="4"/>
            <a:r>
              <a:rPr lang="sl-SI" noProof="0"/>
              <a:t>Peta raven</a:t>
            </a:r>
          </a:p>
        </p:txBody>
      </p:sp>
      <p:sp>
        <p:nvSpPr>
          <p:cNvPr id="6" name="Ograda noge 5">
            <a:extLst>
              <a:ext uri="{FF2B5EF4-FFF2-40B4-BE49-F238E27FC236}">
                <a16:creationId xmlns:a16="http://schemas.microsoft.com/office/drawing/2014/main" id="{06CC42B6-C7BB-4AEF-96FF-B1B5E512880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6">
            <a:extLst>
              <a:ext uri="{FF2B5EF4-FFF2-40B4-BE49-F238E27FC236}">
                <a16:creationId xmlns:a16="http://schemas.microsoft.com/office/drawing/2014/main" id="{6F687A8B-21D4-45A3-AC9F-5E06D170A9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A3B78D2-10A7-404B-A262-81A858D0BBF0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Ograda stranske slike 1">
            <a:extLst>
              <a:ext uri="{FF2B5EF4-FFF2-40B4-BE49-F238E27FC236}">
                <a16:creationId xmlns:a16="http://schemas.microsoft.com/office/drawing/2014/main" id="{08FA4E73-7D30-43F6-9F24-031D7E223BF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Ograda opomb 2">
            <a:extLst>
              <a:ext uri="{FF2B5EF4-FFF2-40B4-BE49-F238E27FC236}">
                <a16:creationId xmlns:a16="http://schemas.microsoft.com/office/drawing/2014/main" id="{11E4EC64-AEC1-4FFB-86E0-E32AEABF6D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l-SI" altLang="sl-SI"/>
          </a:p>
        </p:txBody>
      </p:sp>
      <p:sp>
        <p:nvSpPr>
          <p:cNvPr id="33796" name="Ograda številke diapozitiva 3">
            <a:extLst>
              <a:ext uri="{FF2B5EF4-FFF2-40B4-BE49-F238E27FC236}">
                <a16:creationId xmlns:a16="http://schemas.microsoft.com/office/drawing/2014/main" id="{B7F3FF03-88EB-41AC-BA2F-CEE224ECBE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6019DE7-D1E5-4D25-B680-BBB48997117D}" type="slidenum">
              <a:rPr lang="sl-SI" altLang="sl-SI"/>
              <a:pPr/>
              <a:t>15</a:t>
            </a:fld>
            <a:endParaRPr lang="sl-SI" altLang="sl-SI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Ograda stranske slike 1">
            <a:extLst>
              <a:ext uri="{FF2B5EF4-FFF2-40B4-BE49-F238E27FC236}">
                <a16:creationId xmlns:a16="http://schemas.microsoft.com/office/drawing/2014/main" id="{58C14D68-3F1D-4593-AA89-7B55EFFE08E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Ograda opomb 2">
            <a:extLst>
              <a:ext uri="{FF2B5EF4-FFF2-40B4-BE49-F238E27FC236}">
                <a16:creationId xmlns:a16="http://schemas.microsoft.com/office/drawing/2014/main" id="{1853AC2A-FB79-4C3D-B4E5-067B59AD45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sl-SI" altLang="sl-SI"/>
              <a:t>Pizzaro zapre vladarja inkov. Ta mu obljubi da mu bo za izpustitev dal sobano polno denarja. Pizzaro privoli in vladarja izpusti a ga ubije</a:t>
            </a:r>
          </a:p>
        </p:txBody>
      </p:sp>
      <p:sp>
        <p:nvSpPr>
          <p:cNvPr id="34820" name="Ograda številke diapozitiva 3">
            <a:extLst>
              <a:ext uri="{FF2B5EF4-FFF2-40B4-BE49-F238E27FC236}">
                <a16:creationId xmlns:a16="http://schemas.microsoft.com/office/drawing/2014/main" id="{1221334B-810A-4F18-9F4B-C29EC9900E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1FA83F1-20C1-42E8-AFA3-78DC10E092C6}" type="slidenum">
              <a:rPr lang="sl-SI" altLang="sl-SI"/>
              <a:pPr/>
              <a:t>16</a:t>
            </a:fld>
            <a:endParaRPr lang="sl-SI" altLang="sl-SI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Uredite slog podnaslova matrice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50DCC55A-DC00-48BC-AC13-2A1E121CA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58E30-4ADB-4EE7-84DB-7C5B93374058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C295721D-ACE0-4CD2-A489-C4B98A0BF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1D11F485-E0BA-4B2F-89CC-B3F9F6BD8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2B681A-B1D9-444D-98E3-28E008A87067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320156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A5AAD06A-F0F1-483F-894E-C9FBE6990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15B08-9B87-42B9-AC18-723F33C12AE2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A1164D6F-9275-4DB5-9000-0F7465129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B2DF36AB-1C81-4E97-8F9C-A33F36716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C1252F-67EB-49F7-A566-09F29092BD26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229603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3DA0B7DD-F497-4E91-B07E-90CEF6752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7AE64-345A-475C-8F02-233F5E54991A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CCF1D070-2535-4B7D-AE6A-F5718849A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CCAF9EE3-992C-490E-BEC9-9C7BE17D8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0B372F-7BE6-4766-80C4-A20B167B3129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532970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27D6E735-6AED-4EE0-BC83-BFFE0DED1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E5456-C78E-4F73-ABB3-E619215D0F2E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77187307-4D80-4B08-8FD7-4E3B2AE81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41006BC8-5239-4AEE-A206-3215118F1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B55B4A-AAAF-4D56-893B-8BF0DB38DE03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711206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C8E8542F-86C1-45B8-AEE5-7093E8F7C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201B0-81A7-4076-98AD-43321B531E18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D9730FDB-22FF-4804-89B0-9CD8E9C32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D8A02FCE-7463-492A-BB5A-B4DF5D92E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31F957-765A-4AFD-AD2A-F5B11DAB3080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360012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datuma 3">
            <a:extLst>
              <a:ext uri="{FF2B5EF4-FFF2-40B4-BE49-F238E27FC236}">
                <a16:creationId xmlns:a16="http://schemas.microsoft.com/office/drawing/2014/main" id="{B871FD61-93CA-4CBB-9673-097E569B8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B3EDC-0A80-4198-9D88-6AF03AF44893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6" name="Ograda noge 4">
            <a:extLst>
              <a:ext uri="{FF2B5EF4-FFF2-40B4-BE49-F238E27FC236}">
                <a16:creationId xmlns:a16="http://schemas.microsoft.com/office/drawing/2014/main" id="{F597B9A2-18C6-4658-AAB1-C24D9B744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5">
            <a:extLst>
              <a:ext uri="{FF2B5EF4-FFF2-40B4-BE49-F238E27FC236}">
                <a16:creationId xmlns:a16="http://schemas.microsoft.com/office/drawing/2014/main" id="{969F4056-35B1-4AE5-B534-58535A98D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D39DC3-5833-4EE9-AEA6-3464E684C040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62777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grada datuma 3">
            <a:extLst>
              <a:ext uri="{FF2B5EF4-FFF2-40B4-BE49-F238E27FC236}">
                <a16:creationId xmlns:a16="http://schemas.microsoft.com/office/drawing/2014/main" id="{8D847C47-DF03-4CB3-B6CE-14F36B996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F7A8A-45F7-437B-8E4F-D675CC6F2DC1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8" name="Ograda noge 4">
            <a:extLst>
              <a:ext uri="{FF2B5EF4-FFF2-40B4-BE49-F238E27FC236}">
                <a16:creationId xmlns:a16="http://schemas.microsoft.com/office/drawing/2014/main" id="{2B53032E-FD48-44B4-B5AB-0BF674F92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Ograda številke diapozitiva 5">
            <a:extLst>
              <a:ext uri="{FF2B5EF4-FFF2-40B4-BE49-F238E27FC236}">
                <a16:creationId xmlns:a16="http://schemas.microsoft.com/office/drawing/2014/main" id="{67D8BFA3-5D64-463D-BD01-4F3F9A1C4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7A36FB-49F7-4F31-AF06-22C0A266F13B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609182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datuma 3">
            <a:extLst>
              <a:ext uri="{FF2B5EF4-FFF2-40B4-BE49-F238E27FC236}">
                <a16:creationId xmlns:a16="http://schemas.microsoft.com/office/drawing/2014/main" id="{AEC2B357-ADB5-4355-9562-45C083989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277DE-E822-43DE-92A1-C1C09AF6E48B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4" name="Ograda noge 4">
            <a:extLst>
              <a:ext uri="{FF2B5EF4-FFF2-40B4-BE49-F238E27FC236}">
                <a16:creationId xmlns:a16="http://schemas.microsoft.com/office/drawing/2014/main" id="{1FDCEC25-CFD7-4C4E-B57A-6169F54C8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Ograda številke diapozitiva 5">
            <a:extLst>
              <a:ext uri="{FF2B5EF4-FFF2-40B4-BE49-F238E27FC236}">
                <a16:creationId xmlns:a16="http://schemas.microsoft.com/office/drawing/2014/main" id="{B5383239-12EF-47F5-8E4E-6B47E7878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8C3CC5-6E1B-47E5-84B5-7172D956CED9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938376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3">
            <a:extLst>
              <a:ext uri="{FF2B5EF4-FFF2-40B4-BE49-F238E27FC236}">
                <a16:creationId xmlns:a16="http://schemas.microsoft.com/office/drawing/2014/main" id="{B05EA6B6-DFDE-40E6-A658-38E83AE4E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84A25-772E-4DD7-BB39-D649F5E82A73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3" name="Ograda noge 4">
            <a:extLst>
              <a:ext uri="{FF2B5EF4-FFF2-40B4-BE49-F238E27FC236}">
                <a16:creationId xmlns:a16="http://schemas.microsoft.com/office/drawing/2014/main" id="{2D93015D-FDAD-4898-8396-02870EE34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Ograda številke diapozitiva 5">
            <a:extLst>
              <a:ext uri="{FF2B5EF4-FFF2-40B4-BE49-F238E27FC236}">
                <a16:creationId xmlns:a16="http://schemas.microsoft.com/office/drawing/2014/main" id="{CA78BCAA-1979-4A26-93F5-AA4E00B79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C9826C-0583-400C-897C-6CA99F49D3B7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146664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3">
            <a:extLst>
              <a:ext uri="{FF2B5EF4-FFF2-40B4-BE49-F238E27FC236}">
                <a16:creationId xmlns:a16="http://schemas.microsoft.com/office/drawing/2014/main" id="{CAD985CC-9F49-42C2-8BB0-3CD124344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A7115-0BEB-4CF4-9D07-250347CFD8F2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6" name="Ograda noge 4">
            <a:extLst>
              <a:ext uri="{FF2B5EF4-FFF2-40B4-BE49-F238E27FC236}">
                <a16:creationId xmlns:a16="http://schemas.microsoft.com/office/drawing/2014/main" id="{97A5845D-3ABC-4E11-B171-87824BFB7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5">
            <a:extLst>
              <a:ext uri="{FF2B5EF4-FFF2-40B4-BE49-F238E27FC236}">
                <a16:creationId xmlns:a16="http://schemas.microsoft.com/office/drawing/2014/main" id="{F192D6E2-FCC1-4BB9-B679-072CF056D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52CC0-8F9F-47C0-A657-E9E7FBB29E51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542955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3">
            <a:extLst>
              <a:ext uri="{FF2B5EF4-FFF2-40B4-BE49-F238E27FC236}">
                <a16:creationId xmlns:a16="http://schemas.microsoft.com/office/drawing/2014/main" id="{F529DA30-DCB6-4FEE-B678-0B654AA64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73902-A32F-4ACF-BB54-76984714E05C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6" name="Ograda noge 4">
            <a:extLst>
              <a:ext uri="{FF2B5EF4-FFF2-40B4-BE49-F238E27FC236}">
                <a16:creationId xmlns:a16="http://schemas.microsoft.com/office/drawing/2014/main" id="{667C60F0-E034-40B7-B4B3-C56E5E445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5">
            <a:extLst>
              <a:ext uri="{FF2B5EF4-FFF2-40B4-BE49-F238E27FC236}">
                <a16:creationId xmlns:a16="http://schemas.microsoft.com/office/drawing/2014/main" id="{2FD8B8E0-BD71-4DF0-A384-5DB29131E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2B579F-88A5-47A4-B872-72AA1E7879F6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212516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grada naslova 1">
            <a:extLst>
              <a:ext uri="{FF2B5EF4-FFF2-40B4-BE49-F238E27FC236}">
                <a16:creationId xmlns:a16="http://schemas.microsoft.com/office/drawing/2014/main" id="{CFDF864F-DD31-4FBD-BD54-4CEE3DCC2CA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Uredite slog naslova matrice</a:t>
            </a:r>
          </a:p>
        </p:txBody>
      </p:sp>
      <p:sp>
        <p:nvSpPr>
          <p:cNvPr id="1027" name="Ograda besedila 2">
            <a:extLst>
              <a:ext uri="{FF2B5EF4-FFF2-40B4-BE49-F238E27FC236}">
                <a16:creationId xmlns:a16="http://schemas.microsoft.com/office/drawing/2014/main" id="{B777EC86-A127-41F1-9EF3-4127F679DEE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Uredite sloge besedila matrice</a:t>
            </a:r>
          </a:p>
          <a:p>
            <a:pPr lvl="1"/>
            <a:r>
              <a:rPr lang="sl-SI" altLang="sl-SI"/>
              <a:t>Druga raven</a:t>
            </a:r>
          </a:p>
          <a:p>
            <a:pPr lvl="2"/>
            <a:r>
              <a:rPr lang="sl-SI" altLang="sl-SI"/>
              <a:t>Tretja raven</a:t>
            </a:r>
          </a:p>
          <a:p>
            <a:pPr lvl="3"/>
            <a:r>
              <a:rPr lang="sl-SI" altLang="sl-SI"/>
              <a:t>Četrta raven</a:t>
            </a:r>
          </a:p>
          <a:p>
            <a:pPr lvl="4"/>
            <a:r>
              <a:rPr lang="sl-SI" altLang="sl-SI"/>
              <a:t>Peta raven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D1C93703-08D8-4A2B-B116-9B8BE239B6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7C7C1B5-ADCC-4DC4-8111-9E35F449E597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4E71ED0E-4DD4-4353-9E6E-7016B78055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B1EC8466-D899-4CF5-A3BA-58F28DDC94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10A62ECC-3977-4D30-A2FD-B064E33AB872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hyperlink" Target="http://www.youtube.com/watch?v=rS2rHV0hH6M" TargetMode="External"/><Relationship Id="rId4" Type="http://schemas.openxmlformats.org/officeDocument/2006/relationships/image" Target="../media/image2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1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hyperlink" Target="http://www.youtube.com/watch?feature=player_embedded&amp;v=yrQzhTtbWKU" TargetMode="External"/><Relationship Id="rId4" Type="http://schemas.openxmlformats.org/officeDocument/2006/relationships/hyperlink" Target="http://www.youtube.com/watch?v=sAf2kcICYBY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customXml" Target="../ink/ink2.x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customXml" Target="../ink/ink4.xml"/><Relationship Id="rId7" Type="http://schemas.openxmlformats.org/officeDocument/2006/relationships/customXml" Target="../ink/ink6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customXml" Target="../ink/ink5.xml"/><Relationship Id="rId4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13" Type="http://schemas.openxmlformats.org/officeDocument/2006/relationships/image" Target="../media/image18.emf"/><Relationship Id="rId18" Type="http://schemas.openxmlformats.org/officeDocument/2006/relationships/customXml" Target="../ink/ink16.xml"/><Relationship Id="rId26" Type="http://schemas.openxmlformats.org/officeDocument/2006/relationships/image" Target="../media/image23.emf"/><Relationship Id="rId3" Type="http://schemas.openxmlformats.org/officeDocument/2006/relationships/image" Target="../media/image6.jpeg"/><Relationship Id="rId21" Type="http://schemas.openxmlformats.org/officeDocument/2006/relationships/image" Target="../media/image21.emf"/><Relationship Id="rId7" Type="http://schemas.openxmlformats.org/officeDocument/2006/relationships/image" Target="../media/image15.emf"/><Relationship Id="rId12" Type="http://schemas.openxmlformats.org/officeDocument/2006/relationships/customXml" Target="../ink/ink12.xml"/><Relationship Id="rId17" Type="http://schemas.openxmlformats.org/officeDocument/2006/relationships/customXml" Target="../ink/ink15.xml"/><Relationship Id="rId25" Type="http://schemas.openxmlformats.org/officeDocument/2006/relationships/customXml" Target="../ink/ink20.xml"/><Relationship Id="rId2" Type="http://schemas.openxmlformats.org/officeDocument/2006/relationships/image" Target="../media/image5.jpg"/><Relationship Id="rId16" Type="http://schemas.openxmlformats.org/officeDocument/2006/relationships/customXml" Target="../ink/ink14.xml"/><Relationship Id="rId20" Type="http://schemas.openxmlformats.org/officeDocument/2006/relationships/customXml" Target="../ink/ink17.xml"/><Relationship Id="rId29" Type="http://schemas.openxmlformats.org/officeDocument/2006/relationships/customXml" Target="../ink/ink2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9.xml"/><Relationship Id="rId11" Type="http://schemas.openxmlformats.org/officeDocument/2006/relationships/image" Target="../media/image17.emf"/><Relationship Id="rId24" Type="http://schemas.openxmlformats.org/officeDocument/2006/relationships/image" Target="../media/image22.emf"/><Relationship Id="rId5" Type="http://schemas.openxmlformats.org/officeDocument/2006/relationships/image" Target="../media/image14.emf"/><Relationship Id="rId15" Type="http://schemas.openxmlformats.org/officeDocument/2006/relationships/image" Target="../media/image19.emf"/><Relationship Id="rId23" Type="http://schemas.openxmlformats.org/officeDocument/2006/relationships/customXml" Target="../ink/ink19.xml"/><Relationship Id="rId28" Type="http://schemas.openxmlformats.org/officeDocument/2006/relationships/image" Target="../media/image24.emf"/><Relationship Id="rId10" Type="http://schemas.openxmlformats.org/officeDocument/2006/relationships/customXml" Target="../ink/ink11.xml"/><Relationship Id="rId19" Type="http://schemas.openxmlformats.org/officeDocument/2006/relationships/image" Target="../media/image20.emf"/><Relationship Id="rId4" Type="http://schemas.openxmlformats.org/officeDocument/2006/relationships/customXml" Target="../ink/ink8.xml"/><Relationship Id="rId9" Type="http://schemas.openxmlformats.org/officeDocument/2006/relationships/image" Target="../media/image16.emf"/><Relationship Id="rId14" Type="http://schemas.openxmlformats.org/officeDocument/2006/relationships/customXml" Target="../ink/ink13.xml"/><Relationship Id="rId22" Type="http://schemas.openxmlformats.org/officeDocument/2006/relationships/customXml" Target="../ink/ink18.xml"/><Relationship Id="rId27" Type="http://schemas.openxmlformats.org/officeDocument/2006/relationships/customXml" Target="../ink/ink21.xml"/><Relationship Id="rId30" Type="http://schemas.openxmlformats.org/officeDocument/2006/relationships/image" Target="../media/image2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aslov 1">
            <a:extLst>
              <a:ext uri="{FF2B5EF4-FFF2-40B4-BE49-F238E27FC236}">
                <a16:creationId xmlns:a16="http://schemas.microsoft.com/office/drawing/2014/main" id="{1429C73C-2451-4D75-83BC-F0C26445E2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3" y="1557338"/>
            <a:ext cx="7772400" cy="1470025"/>
          </a:xfrm>
        </p:spPr>
        <p:txBody>
          <a:bodyPr/>
          <a:lstStyle/>
          <a:p>
            <a:r>
              <a:rPr lang="sl-SI" altLang="sl-SI" sz="9000" b="1">
                <a:latin typeface="Cambria" panose="02040503050406030204" pitchFamily="18" charset="0"/>
              </a:rPr>
              <a:t>GEOGRAFSKA</a:t>
            </a:r>
            <a:br>
              <a:rPr lang="sl-SI" altLang="sl-SI" sz="9000" b="1">
                <a:latin typeface="Cambria" panose="02040503050406030204" pitchFamily="18" charset="0"/>
              </a:rPr>
            </a:br>
            <a:r>
              <a:rPr lang="sl-SI" altLang="sl-SI" sz="9000" b="1">
                <a:latin typeface="Cambria" panose="02040503050406030204" pitchFamily="18" charset="0"/>
              </a:rPr>
              <a:t>ODKRITJA…</a:t>
            </a:r>
          </a:p>
        </p:txBody>
      </p:sp>
      <p:sp>
        <p:nvSpPr>
          <p:cNvPr id="2051" name="Podnaslov 2">
            <a:extLst>
              <a:ext uri="{FF2B5EF4-FFF2-40B4-BE49-F238E27FC236}">
                <a16:creationId xmlns:a16="http://schemas.microsoft.com/office/drawing/2014/main" id="{BEE810AA-8239-477D-A0EC-E53BC321E3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5513" y="4581525"/>
            <a:ext cx="6400800" cy="1752600"/>
          </a:xfrm>
        </p:spPr>
        <p:txBody>
          <a:bodyPr/>
          <a:lstStyle/>
          <a:p>
            <a:pPr algn="r"/>
            <a:endParaRPr lang="sl-SI" altLang="sl-SI" sz="2500" i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grada vsebine 3">
            <a:extLst>
              <a:ext uri="{FF2B5EF4-FFF2-40B4-BE49-F238E27FC236}">
                <a16:creationId xmlns:a16="http://schemas.microsoft.com/office/drawing/2014/main" id="{BD46811F-7B5C-45DF-874C-55710EA8D8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88640"/>
            <a:ext cx="8579643" cy="6432247"/>
          </a:xfrm>
          <a:effectLst>
            <a:softEdge rad="112500"/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088B8EB7-151A-4787-B9AB-B64F6311C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0"/>
            <a:ext cx="6995467" cy="6835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slov 1">
            <a:extLst>
              <a:ext uri="{FF2B5EF4-FFF2-40B4-BE49-F238E27FC236}">
                <a16:creationId xmlns:a16="http://schemas.microsoft.com/office/drawing/2014/main" id="{8C1D818C-B799-4347-BFD8-10399DCAE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88913"/>
            <a:ext cx="8229600" cy="1143000"/>
          </a:xfrm>
        </p:spPr>
        <p:txBody>
          <a:bodyPr/>
          <a:lstStyle/>
          <a:p>
            <a:pPr algn="l"/>
            <a:r>
              <a:rPr lang="sl-SI" altLang="sl-SI" sz="3900">
                <a:latin typeface="Cambria" panose="02040503050406030204" pitchFamily="18" charset="0"/>
              </a:rPr>
              <a:t>Novo odkriti geografski pripomočki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41EB2C05-4E40-4EA3-BFC5-18A07CE16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196975"/>
            <a:ext cx="82296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l-SI" altLang="sl-SI" sz="2800">
                <a:latin typeface="Cambria" panose="02040503050406030204" pitchFamily="18" charset="0"/>
              </a:rPr>
              <a:t> KOMPAS in posebni zemljevidi PORTULANI-</a:t>
            </a:r>
            <a:br>
              <a:rPr lang="sl-SI" altLang="sl-SI" sz="2800">
                <a:latin typeface="Cambria" panose="02040503050406030204" pitchFamily="18" charset="0"/>
              </a:rPr>
            </a:br>
            <a:r>
              <a:rPr lang="sl-SI" altLang="sl-SI" sz="2300">
                <a:latin typeface="Cambria" panose="02040503050406030204" pitchFamily="18" charset="0"/>
              </a:rPr>
              <a:t> ime dobili po pristaniščih- porto, ker so kazali pot do le-teh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800">
                <a:latin typeface="Cambria" panose="02040503050406030204" pitchFamily="18" charset="0"/>
              </a:rPr>
              <a:t> ASTROLAB: naprava za opazovanje zvezd</a:t>
            </a:r>
          </a:p>
          <a:p>
            <a:pPr>
              <a:buFont typeface="Wingdings" panose="05000000000000000000" pitchFamily="2" charset="2"/>
              <a:buChar char="Ø"/>
            </a:pPr>
            <a:endParaRPr lang="sl-SI" altLang="sl-SI" sz="2800">
              <a:latin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sl-SI" altLang="sl-SI" sz="2800">
              <a:latin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sl-SI" altLang="sl-SI" sz="2800">
              <a:latin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sl-SI" altLang="sl-SI" sz="2800">
              <a:latin typeface="Cambria" panose="02040503050406030204" pitchFamily="18" charset="0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D8972989-0D69-41D7-A456-402DD9BEBD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182"/>
            <a:ext cx="9144000" cy="3286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E1DF29F4-159D-411D-9085-E7EDC946A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9921"/>
            <a:ext cx="8640960" cy="5765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AFFC7BE5-E74B-4D03-9502-CFA573FEE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921"/>
            <a:ext cx="9144000" cy="5992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slov 1">
            <a:extLst>
              <a:ext uri="{FF2B5EF4-FFF2-40B4-BE49-F238E27FC236}">
                <a16:creationId xmlns:a16="http://schemas.microsoft.com/office/drawing/2014/main" id="{58A54972-CAC3-49D4-AD93-2B34EA2F7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-30163"/>
            <a:ext cx="8229600" cy="1143001"/>
          </a:xfrm>
        </p:spPr>
        <p:txBody>
          <a:bodyPr/>
          <a:lstStyle/>
          <a:p>
            <a:pPr algn="l"/>
            <a:r>
              <a:rPr lang="sl-SI" altLang="sl-SI" sz="3800" b="1">
                <a:latin typeface="Cambria" panose="02040503050406030204" pitchFamily="18" charset="0"/>
              </a:rPr>
              <a:t>Portugalski odkritelji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485AD2F1-987E-46E3-B9D0-384E8D4A5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3" y="1052513"/>
            <a:ext cx="8229600" cy="46704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sl-SI" sz="2800" dirty="0"/>
              <a:t> </a:t>
            </a:r>
            <a:r>
              <a:rPr lang="sl-SI" sz="2800" u="sng" dirty="0">
                <a:latin typeface="Cambria" pitchFamily="18" charset="0"/>
              </a:rPr>
              <a:t>HENRIK POMORŠČAK: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sl-SI" sz="2200" dirty="0">
                <a:latin typeface="Cambria" pitchFamily="18" charset="0"/>
              </a:rPr>
              <a:t> v 15. stol. ustanovi pomorsko šolo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sl-SI" sz="2200" dirty="0">
                <a:latin typeface="Cambria" pitchFamily="18" charset="0"/>
              </a:rPr>
              <a:t> organizira odprave, ki odkrijejo Madeiro,</a:t>
            </a:r>
            <a:br>
              <a:rPr lang="sl-SI" sz="2200" dirty="0">
                <a:latin typeface="Cambria" pitchFamily="18" charset="0"/>
              </a:rPr>
            </a:br>
            <a:r>
              <a:rPr lang="sl-SI" sz="2200" dirty="0">
                <a:latin typeface="Cambria" pitchFamily="18" charset="0"/>
              </a:rPr>
              <a:t> Azore in Kapverdske otoke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sz="2200" dirty="0">
              <a:latin typeface="Cambria" pitchFamily="18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sz="2200" dirty="0">
              <a:latin typeface="Cambria" pitchFamily="18" charset="0"/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sl-SI" sz="2800" dirty="0">
                <a:latin typeface="Cambria" pitchFamily="18" charset="0"/>
              </a:rPr>
              <a:t> </a:t>
            </a:r>
            <a:r>
              <a:rPr lang="sl-SI" sz="2800" u="sng" dirty="0">
                <a:latin typeface="Cambria" pitchFamily="18" charset="0"/>
              </a:rPr>
              <a:t>BARTOLOMEO DIAZ: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sl-SI" sz="2200" dirty="0">
                <a:latin typeface="Cambria" pitchFamily="18" charset="0"/>
              </a:rPr>
              <a:t>Portugalci se odpravljajo južneje ob </a:t>
            </a:r>
            <a:br>
              <a:rPr lang="sl-SI" sz="2200" dirty="0">
                <a:latin typeface="Cambria" pitchFamily="18" charset="0"/>
              </a:rPr>
            </a:br>
            <a:r>
              <a:rPr lang="sl-SI" sz="2200" dirty="0" err="1">
                <a:latin typeface="Cambria" pitchFamily="18" charset="0"/>
              </a:rPr>
              <a:t>zahodoafriški</a:t>
            </a:r>
            <a:r>
              <a:rPr lang="sl-SI" sz="2200" dirty="0">
                <a:latin typeface="Cambria" pitchFamily="18" charset="0"/>
              </a:rPr>
              <a:t> obali 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sl-SI" sz="2200" dirty="0">
                <a:latin typeface="Cambria" pitchFamily="18" charset="0"/>
              </a:rPr>
              <a:t>odkrije RT DOBREGA UPANJA</a:t>
            </a:r>
            <a:endParaRPr lang="sl-SI" sz="22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BF62C6B-0117-4866-9EA7-3E813EEADD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671" y="116632"/>
            <a:ext cx="2408659" cy="3201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12A862E-449F-478C-9185-C652AB7C5A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947" y="3318014"/>
            <a:ext cx="2488982" cy="3363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Ograda vsebine 2">
            <a:extLst>
              <a:ext uri="{FF2B5EF4-FFF2-40B4-BE49-F238E27FC236}">
                <a16:creationId xmlns:a16="http://schemas.microsoft.com/office/drawing/2014/main" id="{CA4E0270-C6FC-4DE7-B93B-1BD509E45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33375"/>
            <a:ext cx="8229600" cy="579278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l-SI" altLang="sl-SI" sz="2800">
                <a:latin typeface="Cambria" panose="02040503050406030204" pitchFamily="18" charset="0"/>
              </a:rPr>
              <a:t> </a:t>
            </a:r>
            <a:r>
              <a:rPr lang="sl-SI" altLang="sl-SI" sz="2800" u="sng">
                <a:latin typeface="Cambria" panose="02040503050406030204" pitchFamily="18" charset="0"/>
              </a:rPr>
              <a:t>VASCO DA GAMA: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l-SI" altLang="sl-SI" sz="2200">
                <a:latin typeface="Cambria" panose="02040503050406030204" pitchFamily="18" charset="0"/>
              </a:rPr>
              <a:t> l. 1498 obpluje rt in se odpravi do Indije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l-SI" altLang="sl-SI" sz="2200">
                <a:latin typeface="Cambria" panose="02040503050406030204" pitchFamily="18" charset="0"/>
              </a:rPr>
              <a:t> vzpostavljati se začne portugalski</a:t>
            </a:r>
            <a:br>
              <a:rPr lang="sl-SI" altLang="sl-SI" sz="2200">
                <a:latin typeface="Cambria" panose="02040503050406030204" pitchFamily="18" charset="0"/>
              </a:rPr>
            </a:br>
            <a:r>
              <a:rPr lang="sl-SI" altLang="sl-SI" sz="2200">
                <a:latin typeface="Cambria" panose="02040503050406030204" pitchFamily="18" charset="0"/>
              </a:rPr>
              <a:t> kolonialni imperij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FEF1B06-D5A3-45A8-B8E0-202E85874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84714"/>
            <a:ext cx="2722984" cy="2722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3340C7E7-E22E-4F5A-8540-83ABA5565B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16832"/>
            <a:ext cx="3304764" cy="4778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522D544F-E30F-45F6-A796-EF7D0EE30258}"/>
              </a:ext>
            </a:extLst>
          </p:cNvPr>
          <p:cNvSpPr txBox="1"/>
          <p:nvPr/>
        </p:nvSpPr>
        <p:spPr>
          <a:xfrm>
            <a:off x="3851275" y="2967038"/>
            <a:ext cx="4811713" cy="8604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sl-SI" sz="2800" dirty="0">
                <a:latin typeface="Cambria" pitchFamily="18" charset="0"/>
                <a:cs typeface="+mn-cs"/>
              </a:rPr>
              <a:t> </a:t>
            </a:r>
            <a:r>
              <a:rPr lang="sl-SI" sz="2800" u="sng" dirty="0">
                <a:latin typeface="Cambria" pitchFamily="18" charset="0"/>
                <a:cs typeface="+mn-cs"/>
              </a:rPr>
              <a:t>PEDRO ALVARES CABRAL: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sl-SI" sz="2200" dirty="0">
                <a:latin typeface="Cambria" pitchFamily="18" charset="0"/>
                <a:cs typeface="+mn-cs"/>
              </a:rPr>
              <a:t> pripluje do obal današnje Brazilije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782A11B4-B894-405F-9AEC-750D1BEF7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165" y="3726160"/>
            <a:ext cx="2978726" cy="2978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43" name="PoljeZBesedilom 6">
            <a:extLst>
              <a:ext uri="{FF2B5EF4-FFF2-40B4-BE49-F238E27FC236}">
                <a16:creationId xmlns:a16="http://schemas.microsoft.com/office/drawing/2014/main" id="{366C3476-3567-4B2F-A37E-D2C2F84E0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8838" y="2060575"/>
            <a:ext cx="2879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l-SI" altLang="sl-SI" sz="1400">
                <a:latin typeface="Cambria" panose="02040503050406030204" pitchFamily="18" charset="0"/>
                <a:hlinkClick r:id="rId5"/>
              </a:rPr>
              <a:t>http://www.youtube.com/watch?v=rS2rHV0hH6M</a:t>
            </a:r>
            <a:endParaRPr lang="sl-SI" altLang="sl-SI" sz="1400">
              <a:latin typeface="Cambria" panose="02040503050406030204" pitchFamily="18" charset="0"/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9BC90D69-23EA-48AA-A193-58B073BAD7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188640"/>
            <a:ext cx="9812034" cy="6511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86462C30-0283-4B1B-91A8-B4EFE92B5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88640"/>
            <a:ext cx="2762225" cy="3404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363" name="Naslov 1">
            <a:extLst>
              <a:ext uri="{FF2B5EF4-FFF2-40B4-BE49-F238E27FC236}">
                <a16:creationId xmlns:a16="http://schemas.microsoft.com/office/drawing/2014/main" id="{8B7E07E4-A0D2-4E77-9F1F-A57B0D626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 algn="l"/>
            <a:r>
              <a:rPr lang="sl-SI" altLang="sl-SI" sz="3800">
                <a:latin typeface="Cambria" panose="02040503050406030204" pitchFamily="18" charset="0"/>
              </a:rPr>
              <a:t>Španski odkritelji:</a:t>
            </a:r>
          </a:p>
        </p:txBody>
      </p:sp>
      <p:sp>
        <p:nvSpPr>
          <p:cNvPr id="15364" name="Ograda vsebine 2">
            <a:extLst>
              <a:ext uri="{FF2B5EF4-FFF2-40B4-BE49-F238E27FC236}">
                <a16:creationId xmlns:a16="http://schemas.microsoft.com/office/drawing/2014/main" id="{6E31CE7F-7D6E-48BB-A8E0-BCCDDC7AC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052513"/>
            <a:ext cx="8229600" cy="525621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l-SI" altLang="sl-SI" sz="2800"/>
              <a:t> </a:t>
            </a:r>
            <a:r>
              <a:rPr lang="sl-SI" altLang="sl-SI" sz="2800" u="sng">
                <a:latin typeface="Cambria" panose="02040503050406030204" pitchFamily="18" charset="0"/>
              </a:rPr>
              <a:t>KRIŠTOF KOLUMB: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l-SI" altLang="sl-SI" sz="2200">
                <a:latin typeface="Cambria" panose="02040503050406030204" pitchFamily="18" charset="0"/>
              </a:rPr>
              <a:t> iskal pomorsko pot v Indijo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l-SI" altLang="sl-SI" sz="2200">
                <a:latin typeface="Cambria" panose="02040503050406030204" pitchFamily="18" charset="0"/>
              </a:rPr>
              <a:t> l. 1492 pristal na Bahamih, pozneje Kubi in Haitiju</a:t>
            </a:r>
          </a:p>
          <a:p>
            <a:pPr>
              <a:buFont typeface="Wingdings" panose="05000000000000000000" pitchFamily="2" charset="2"/>
              <a:buChar char="v"/>
            </a:pPr>
            <a:endParaRPr lang="sl-SI" altLang="sl-SI" sz="2200">
              <a:latin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800">
                <a:latin typeface="Cambria" panose="02040503050406030204" pitchFamily="18" charset="0"/>
              </a:rPr>
              <a:t> </a:t>
            </a:r>
            <a:r>
              <a:rPr lang="sl-SI" altLang="sl-SI" sz="2800" u="sng">
                <a:latin typeface="Cambria" panose="02040503050406030204" pitchFamily="18" charset="0"/>
              </a:rPr>
              <a:t>FERDINAD MAGELLAN: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l-SI" altLang="sl-SI" sz="2200">
                <a:latin typeface="Cambria" panose="02040503050406030204" pitchFamily="18" charset="0"/>
              </a:rPr>
              <a:t> ko je potoval na zahod (5 ladij) našel</a:t>
            </a:r>
            <a:br>
              <a:rPr lang="sl-SI" altLang="sl-SI" sz="2200">
                <a:latin typeface="Cambria" panose="02040503050406030204" pitchFamily="18" charset="0"/>
              </a:rPr>
            </a:br>
            <a:r>
              <a:rPr lang="sl-SI" altLang="sl-SI" sz="2200">
                <a:latin typeface="Cambria" panose="02040503050406030204" pitchFamily="18" charset="0"/>
              </a:rPr>
              <a:t> morski preliv med J koncem J Amerike</a:t>
            </a:r>
            <a:br>
              <a:rPr lang="sl-SI" altLang="sl-SI" sz="2200">
                <a:latin typeface="Cambria" panose="02040503050406030204" pitchFamily="18" charset="0"/>
              </a:rPr>
            </a:br>
            <a:r>
              <a:rPr lang="sl-SI" altLang="sl-SI" sz="2200">
                <a:latin typeface="Cambria" panose="02040503050406030204" pitchFamily="18" charset="0"/>
              </a:rPr>
              <a:t>in Ognjeno zemljo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l-SI" altLang="sl-SI" sz="2200">
                <a:latin typeface="Cambria" panose="02040503050406030204" pitchFamily="18" charset="0"/>
              </a:rPr>
              <a:t> l. 1519 preplul Tihi ocean in dosegel JV Azijo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l-SI" altLang="sl-SI" sz="2200">
                <a:latin typeface="Cambria" panose="02040503050406030204" pitchFamily="18" charset="0"/>
              </a:rPr>
              <a:t> na Filipinih so ga ubili domorodci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l-SI" altLang="sl-SI" sz="2200">
                <a:latin typeface="Cambria" panose="02040503050406030204" pitchFamily="18" charset="0"/>
              </a:rPr>
              <a:t> ena njegovih ladij se vrne v Španijo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l-SI" altLang="sl-SI" sz="2200">
                <a:latin typeface="Cambria" panose="02040503050406030204" pitchFamily="18" charset="0"/>
              </a:rPr>
              <a:t> le-ta dokaže, da: </a:t>
            </a:r>
            <a:r>
              <a:rPr lang="sl-SI" altLang="sl-SI" sz="2200" b="1" u="sng">
                <a:latin typeface="Cambria" panose="02040503050406030204" pitchFamily="18" charset="0"/>
              </a:rPr>
              <a:t>JE ZEMLJA OKROGLA!</a:t>
            </a:r>
          </a:p>
          <a:p>
            <a:pPr>
              <a:buFont typeface="Wingdings" panose="05000000000000000000" pitchFamily="2" charset="2"/>
              <a:buChar char="Ø"/>
            </a:pPr>
            <a:endParaRPr lang="sl-SI" altLang="sl-SI" sz="2800" u="sng">
              <a:latin typeface="Cambria" panose="02040503050406030204" pitchFamily="18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9DDCEF2-4661-49AE-BEB1-951C511663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190" y="3627821"/>
            <a:ext cx="2620211" cy="3035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366" name="PoljeZBesedilom 5">
            <a:extLst>
              <a:ext uri="{FF2B5EF4-FFF2-40B4-BE49-F238E27FC236}">
                <a16:creationId xmlns:a16="http://schemas.microsoft.com/office/drawing/2014/main" id="{0D3411D8-51B9-4A40-8FC5-DBF9D20DB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6092825"/>
            <a:ext cx="4175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l-SI" altLang="sl-SI" sz="1400">
                <a:latin typeface="Cambria" panose="02040503050406030204" pitchFamily="18" charset="0"/>
                <a:hlinkClick r:id="rId4"/>
              </a:rPr>
              <a:t>http://www.youtube.com/watch?v=sAf2kcICYBY</a:t>
            </a:r>
            <a:endParaRPr lang="sl-SI" altLang="sl-SI" sz="1400">
              <a:latin typeface="Cambria" panose="02040503050406030204" pitchFamily="18" charset="0"/>
            </a:endParaRPr>
          </a:p>
        </p:txBody>
      </p:sp>
      <p:sp>
        <p:nvSpPr>
          <p:cNvPr id="15367" name="PoljeZBesedilom 8">
            <a:extLst>
              <a:ext uri="{FF2B5EF4-FFF2-40B4-BE49-F238E27FC236}">
                <a16:creationId xmlns:a16="http://schemas.microsoft.com/office/drawing/2014/main" id="{E52D9B90-F4A9-4B47-98DB-057019743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2349500"/>
            <a:ext cx="33274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l-SI" altLang="sl-SI" sz="1400">
                <a:latin typeface="Cambria" panose="02040503050406030204" pitchFamily="18" charset="0"/>
                <a:hlinkClick r:id="rId5"/>
              </a:rPr>
              <a:t>http://www.youtube.com/watch?feature=player_embedded&amp;v=yrQzhTtbWKU</a:t>
            </a:r>
            <a:endParaRPr lang="sl-SI" altLang="sl-SI" sz="1400">
              <a:latin typeface="Cambria" panose="02040503050406030204" pitchFamily="18" charset="0"/>
            </a:endParaRPr>
          </a:p>
        </p:txBody>
      </p:sp>
      <p:pic>
        <p:nvPicPr>
          <p:cNvPr id="10" name="Slika 6">
            <a:extLst>
              <a:ext uri="{FF2B5EF4-FFF2-40B4-BE49-F238E27FC236}">
                <a16:creationId xmlns:a16="http://schemas.microsoft.com/office/drawing/2014/main" id="{4ACB7DBA-3833-4390-83C4-0D50F1E569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288" y="168411"/>
            <a:ext cx="10114697" cy="6612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Slika 7">
            <a:extLst>
              <a:ext uri="{FF2B5EF4-FFF2-40B4-BE49-F238E27FC236}">
                <a16:creationId xmlns:a16="http://schemas.microsoft.com/office/drawing/2014/main" id="{7AF460C2-2B38-4913-8628-26A1F1EDB0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473" y="0"/>
            <a:ext cx="10323286" cy="685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slov 1">
            <a:extLst>
              <a:ext uri="{FF2B5EF4-FFF2-40B4-BE49-F238E27FC236}">
                <a16:creationId xmlns:a16="http://schemas.microsoft.com/office/drawing/2014/main" id="{EA3193F8-6B70-4E1B-A230-EF9AC8DAC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15888"/>
            <a:ext cx="8229600" cy="1143000"/>
          </a:xfrm>
        </p:spPr>
        <p:txBody>
          <a:bodyPr/>
          <a:lstStyle/>
          <a:p>
            <a:pPr algn="l"/>
            <a:r>
              <a:rPr lang="sl-SI" altLang="sl-SI" sz="3800">
                <a:latin typeface="Cambria" panose="02040503050406030204" pitchFamily="18" charset="0"/>
              </a:rPr>
              <a:t>Sporazum v Tordesillasu</a:t>
            </a:r>
          </a:p>
        </p:txBody>
      </p:sp>
      <p:sp>
        <p:nvSpPr>
          <p:cNvPr id="16387" name="Ograda vsebine 2">
            <a:extLst>
              <a:ext uri="{FF2B5EF4-FFF2-40B4-BE49-F238E27FC236}">
                <a16:creationId xmlns:a16="http://schemas.microsoft.com/office/drawing/2014/main" id="{9D991B10-05AD-4AE0-80F5-FE649A3F0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341438"/>
            <a:ext cx="8229600" cy="452596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l-SI" altLang="sl-SI" sz="2800">
                <a:latin typeface="Cambria" panose="02040503050406030204" pitchFamily="18" charset="0"/>
              </a:rPr>
              <a:t> med Portugalci in Španci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800">
                <a:latin typeface="Cambria" panose="02040503050406030204" pitchFamily="18" charset="0"/>
              </a:rPr>
              <a:t> tekmovali so za neodkrite dežele in za prepreko </a:t>
            </a:r>
            <a:br>
              <a:rPr lang="sl-SI" altLang="sl-SI" sz="2800">
                <a:latin typeface="Cambria" panose="02040503050406030204" pitchFamily="18" charset="0"/>
              </a:rPr>
            </a:br>
            <a:r>
              <a:rPr lang="sl-SI" altLang="sl-SI" sz="2800">
                <a:latin typeface="Cambria" panose="02040503050406030204" pitchFamily="18" charset="0"/>
              </a:rPr>
              <a:t> sporov sklenili sporazum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800">
                <a:latin typeface="Cambria" panose="02040503050406030204" pitchFamily="18" charset="0"/>
              </a:rPr>
              <a:t> določal je mejo med španskim in portugalskim </a:t>
            </a:r>
            <a:br>
              <a:rPr lang="sl-SI" altLang="sl-SI" sz="2800">
                <a:latin typeface="Cambria" panose="02040503050406030204" pitchFamily="18" charset="0"/>
              </a:rPr>
            </a:br>
            <a:r>
              <a:rPr lang="sl-SI" altLang="sl-SI" sz="2800">
                <a:latin typeface="Cambria" panose="02040503050406030204" pitchFamily="18" charset="0"/>
              </a:rPr>
              <a:t> delom novega sveta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800">
                <a:latin typeface="Cambria" panose="02040503050406030204" pitchFamily="18" charset="0"/>
              </a:rPr>
              <a:t> znotraj meje Portugalski del, zunaj Španski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800">
                <a:latin typeface="Cambria" panose="02040503050406030204" pitchFamily="18" charset="0"/>
              </a:rPr>
              <a:t> papež jim ob sporazumu dodeli nalogo širjenja</a:t>
            </a:r>
            <a:br>
              <a:rPr lang="sl-SI" altLang="sl-SI" sz="2800">
                <a:latin typeface="Cambria" panose="02040503050406030204" pitchFamily="18" charset="0"/>
              </a:rPr>
            </a:br>
            <a:r>
              <a:rPr lang="sl-SI" altLang="sl-SI" sz="2800">
                <a:latin typeface="Cambria" panose="02040503050406030204" pitchFamily="18" charset="0"/>
              </a:rPr>
              <a:t> krščanstva </a:t>
            </a:r>
          </a:p>
          <a:p>
            <a:pPr>
              <a:buFont typeface="Wingdings" panose="05000000000000000000" pitchFamily="2" charset="2"/>
              <a:buChar char="Ø"/>
            </a:pPr>
            <a:endParaRPr lang="sl-SI" altLang="sl-SI" sz="2800">
              <a:latin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sl-SI" altLang="sl-SI" sz="2800">
              <a:latin typeface="Cambria" panose="02040503050406030204" pitchFamily="18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5AF0372-B356-48E7-824D-A4DD308E47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430" y="188640"/>
            <a:ext cx="9739445" cy="6462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slov 1">
            <a:extLst>
              <a:ext uri="{FF2B5EF4-FFF2-40B4-BE49-F238E27FC236}">
                <a16:creationId xmlns:a16="http://schemas.microsoft.com/office/drawing/2014/main" id="{0A0901C0-E415-488B-AB80-3FCC80087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/>
          <a:lstStyle/>
          <a:p>
            <a:pPr algn="l"/>
            <a:r>
              <a:rPr lang="sl-SI" altLang="sl-SI" sz="3900">
                <a:latin typeface="Cambria" panose="02040503050406030204" pitchFamily="18" charset="0"/>
              </a:rPr>
              <a:t>KONKVISTADORJI</a:t>
            </a:r>
          </a:p>
        </p:txBody>
      </p:sp>
      <p:sp>
        <p:nvSpPr>
          <p:cNvPr id="17411" name="Ograda vsebine 2">
            <a:extLst>
              <a:ext uri="{FF2B5EF4-FFF2-40B4-BE49-F238E27FC236}">
                <a16:creationId xmlns:a16="http://schemas.microsoft.com/office/drawing/2014/main" id="{C61F8F0D-E7E6-4CD5-836D-DC6944C1E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268413"/>
            <a:ext cx="8229600" cy="532923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l-SI" altLang="sl-SI" sz="2800">
                <a:latin typeface="Cambria" panose="02040503050406030204" pitchFamily="18" charset="0"/>
              </a:rPr>
              <a:t> osvajalci, ki odkriti svet spreminjajo v KOLONIJE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800">
                <a:latin typeface="Cambria" panose="02040503050406030204" pitchFamily="18" charset="0"/>
              </a:rPr>
              <a:t> misijonarji na silo širijo krščanstvo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800">
                <a:latin typeface="Cambria" panose="02040503050406030204" pitchFamily="18" charset="0"/>
              </a:rPr>
              <a:t> najbolj poznana konvistadorja: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l-SI" altLang="sl-SI" sz="2800">
                <a:latin typeface="Cambria" panose="02040503050406030204" pitchFamily="18" charset="0"/>
              </a:rPr>
              <a:t> </a:t>
            </a:r>
            <a:r>
              <a:rPr lang="sl-SI" altLang="sl-SI" sz="2800" u="sng">
                <a:latin typeface="Cambria" panose="02040503050406030204" pitchFamily="18" charset="0"/>
              </a:rPr>
              <a:t>HERNAN CORTEZ:</a:t>
            </a:r>
            <a:r>
              <a:rPr lang="sl-SI" altLang="sl-SI" sz="2800">
                <a:latin typeface="Cambria" panose="02040503050406030204" pitchFamily="18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000">
                <a:latin typeface="Cambria" panose="02040503050406030204" pitchFamily="18" charset="0"/>
              </a:rPr>
              <a:t> uničevati začne Azteško državo v Mehiki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000">
                <a:latin typeface="Cambria" panose="02040503050406030204" pitchFamily="18" charset="0"/>
              </a:rPr>
              <a:t> zavzame in uniči prestolnico, vlatarja Aztekov ubije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l-SI" altLang="sl-SI" sz="2800">
                <a:latin typeface="Cambria" panose="02040503050406030204" pitchFamily="18" charset="0"/>
              </a:rPr>
              <a:t> </a:t>
            </a:r>
            <a:r>
              <a:rPr lang="sl-SI" altLang="sl-SI" sz="2800" u="sng">
                <a:latin typeface="Cambria" panose="02040503050406030204" pitchFamily="18" charset="0"/>
              </a:rPr>
              <a:t>FRANCISCO PIZZARO: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000">
                <a:latin typeface="Cambria" panose="02040503050406030204" pitchFamily="18" charset="0"/>
              </a:rPr>
              <a:t> v Andih uniči Inkovsko državo in ubije vladarja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000">
                <a:latin typeface="Cambria" panose="02040503050406030204" pitchFamily="18" charset="0"/>
              </a:rPr>
              <a:t> ustanovi novo glavno mesto Limo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000">
                <a:latin typeface="Cambria" panose="02040503050406030204" pitchFamily="18" charset="0"/>
              </a:rPr>
              <a:t> osvaja naprej od Evadorja do Čila in se bojuje </a:t>
            </a:r>
            <a:br>
              <a:rPr lang="sl-SI" altLang="sl-SI" sz="2000">
                <a:latin typeface="Cambria" panose="02040503050406030204" pitchFamily="18" charset="0"/>
              </a:rPr>
            </a:br>
            <a:r>
              <a:rPr lang="sl-SI" altLang="sl-SI" sz="2000">
                <a:latin typeface="Cambria" panose="02040503050406030204" pitchFamily="18" charset="0"/>
              </a:rPr>
              <a:t>s tovarišem Almagrom, a ta umre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17A6D03-D893-4696-9307-56ACD03C9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772816"/>
            <a:ext cx="2125553" cy="2486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23D0387-3A10-45C9-BCBC-4D208989BC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25" y="4259713"/>
            <a:ext cx="2506960" cy="2506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2C650DE8-F436-4370-80B0-327F43B103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00" y="9088"/>
            <a:ext cx="6127525" cy="6867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929DA90B-8EC2-4CEA-9E6A-2A8BD5B33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13" y="115888"/>
            <a:ext cx="8229600" cy="1143000"/>
          </a:xfrm>
        </p:spPr>
        <p:txBody>
          <a:bodyPr/>
          <a:lstStyle/>
          <a:p>
            <a:pPr algn="l"/>
            <a:r>
              <a:rPr lang="en-US" altLang="sl-SI" sz="3800" u="sng">
                <a:latin typeface="Cambria" panose="02040503050406030204" pitchFamily="18" charset="0"/>
              </a:rPr>
              <a:t>Pomen Brazilije po odkritju za Portugalce</a:t>
            </a:r>
          </a:p>
        </p:txBody>
      </p:sp>
      <p:sp>
        <p:nvSpPr>
          <p:cNvPr id="18435" name="Content Placeholder 2">
            <a:extLst>
              <a:ext uri="{FF2B5EF4-FFF2-40B4-BE49-F238E27FC236}">
                <a16:creationId xmlns:a16="http://schemas.microsoft.com/office/drawing/2014/main" id="{F9E5B526-13A7-4522-9C26-43820E3D8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513" y="1268413"/>
            <a:ext cx="8229600" cy="452596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l-SI" altLang="sl-SI" sz="2800">
                <a:latin typeface="Cambria" panose="02040503050406030204" pitchFamily="18" charset="0"/>
              </a:rPr>
              <a:t> n</a:t>
            </a:r>
            <a:r>
              <a:rPr lang="en-US" altLang="sl-SI" sz="2800">
                <a:latin typeface="Cambria" panose="02040503050406030204" pitchFamily="18" charset="0"/>
              </a:rPr>
              <a:t>ajprej obalam ne namenjajo veliko pozornosti</a:t>
            </a:r>
            <a:r>
              <a:rPr lang="sl-SI" altLang="sl-SI" sz="2800">
                <a:latin typeface="Cambria" panose="02040503050406030204" pitchFamily="18" charset="0"/>
              </a:rPr>
              <a:t>-</a:t>
            </a:r>
            <a:br>
              <a:rPr lang="sl-SI" altLang="sl-SI" sz="2800">
                <a:latin typeface="Cambria" panose="02040503050406030204" pitchFamily="18" charset="0"/>
              </a:rPr>
            </a:br>
            <a:r>
              <a:rPr lang="sl-SI" altLang="sl-SI" sz="2800">
                <a:latin typeface="Cambria" panose="02040503050406030204" pitchFamily="18" charset="0"/>
              </a:rPr>
              <a:t> </a:t>
            </a:r>
            <a:r>
              <a:rPr lang="en-US" altLang="sl-SI" sz="2800">
                <a:latin typeface="Cambria" panose="02040503050406030204" pitchFamily="18" charset="0"/>
              </a:rPr>
              <a:t>usmerjeni v Indijski ocean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800">
                <a:latin typeface="Cambria" panose="02040503050406030204" pitchFamily="18" charset="0"/>
              </a:rPr>
              <a:t> z</a:t>
            </a:r>
            <a:r>
              <a:rPr lang="en-US" altLang="sl-SI" sz="2800">
                <a:latin typeface="Cambria" panose="02040503050406030204" pitchFamily="18" charset="0"/>
              </a:rPr>
              <a:t>ačne razvijati z gojenjem sladkornega trsa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800">
                <a:latin typeface="Cambria" panose="02040503050406030204" pitchFamily="18" charset="0"/>
              </a:rPr>
              <a:t> n</a:t>
            </a:r>
            <a:r>
              <a:rPr lang="en-US" altLang="sl-SI" sz="2800">
                <a:latin typeface="Cambria" panose="02040503050406030204" pitchFamily="18" charset="0"/>
              </a:rPr>
              <a:t>ajdba zlata konec 17. stol.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F44FB3-0B41-482D-956E-0B2B2BA70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145" y="3142675"/>
            <a:ext cx="4818144" cy="3715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562F5E-D9A2-41CD-8CA5-DC911169D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528" y="116632"/>
            <a:ext cx="9571150" cy="5704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4E01E2-A583-46B6-9683-76EEDE181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3645025"/>
            <a:ext cx="6318666" cy="3205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459" name="Title 1">
            <a:extLst>
              <a:ext uri="{FF2B5EF4-FFF2-40B4-BE49-F238E27FC236}">
                <a16:creationId xmlns:a16="http://schemas.microsoft.com/office/drawing/2014/main" id="{7E616940-B596-4EE6-BAB1-0BD724A93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0"/>
            <a:ext cx="8229600" cy="1143000"/>
          </a:xfrm>
        </p:spPr>
        <p:txBody>
          <a:bodyPr/>
          <a:lstStyle/>
          <a:p>
            <a:pPr algn="l"/>
            <a:r>
              <a:rPr lang="en-US" altLang="sl-SI" sz="3800" u="sng">
                <a:latin typeface="Cambria" panose="02040503050406030204" pitchFamily="18" charset="0"/>
              </a:rPr>
              <a:t>Trgovina z začimbami po odkritjih</a:t>
            </a:r>
          </a:p>
        </p:txBody>
      </p:sp>
      <p:sp>
        <p:nvSpPr>
          <p:cNvPr id="19460" name="Content Placeholder 2">
            <a:extLst>
              <a:ext uri="{FF2B5EF4-FFF2-40B4-BE49-F238E27FC236}">
                <a16:creationId xmlns:a16="http://schemas.microsoft.com/office/drawing/2014/main" id="{7614936B-7587-4393-85EF-833E41B21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125538"/>
            <a:ext cx="8229600" cy="452596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l-SI" altLang="sl-SI" sz="2800">
                <a:latin typeface="Cambria" panose="02040503050406030204" pitchFamily="18" charset="0"/>
              </a:rPr>
              <a:t> </a:t>
            </a:r>
            <a:r>
              <a:rPr lang="en-US" altLang="sl-SI" sz="2800">
                <a:latin typeface="Cambria" panose="02040503050406030204" pitchFamily="18" charset="0"/>
              </a:rPr>
              <a:t>Španci in Portugalci ustanovijo svoje kolonije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800">
                <a:latin typeface="Cambria" panose="02040503050406030204" pitchFamily="18" charset="0"/>
              </a:rPr>
              <a:t> </a:t>
            </a:r>
            <a:r>
              <a:rPr lang="en-US" altLang="sl-SI" sz="2800">
                <a:latin typeface="Cambria" panose="02040503050406030204" pitchFamily="18" charset="0"/>
              </a:rPr>
              <a:t>matična pristanišča vozijo veliko tovora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800">
                <a:latin typeface="Cambria" panose="02040503050406030204" pitchFamily="18" charset="0"/>
              </a:rPr>
              <a:t> </a:t>
            </a:r>
            <a:r>
              <a:rPr lang="en-US" altLang="sl-SI" sz="2800">
                <a:latin typeface="Cambria" panose="02040503050406030204" pitchFamily="18" charset="0"/>
              </a:rPr>
              <a:t>Lizbona Benetkam prevzame vodilno vlogo v</a:t>
            </a:r>
            <a:br>
              <a:rPr lang="sl-SI" altLang="sl-SI" sz="2800">
                <a:latin typeface="Cambria" panose="02040503050406030204" pitchFamily="18" charset="0"/>
              </a:rPr>
            </a:br>
            <a:r>
              <a:rPr lang="sl-SI" altLang="sl-SI" sz="2800">
                <a:latin typeface="Cambria" panose="02040503050406030204" pitchFamily="18" charset="0"/>
              </a:rPr>
              <a:t> t</a:t>
            </a:r>
            <a:r>
              <a:rPr lang="en-US" altLang="sl-SI" sz="2800">
                <a:latin typeface="Cambria" panose="02040503050406030204" pitchFamily="18" charset="0"/>
              </a:rPr>
              <a:t>rgovini z začimbami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800">
                <a:latin typeface="Cambria" panose="02040503050406030204" pitchFamily="18" charset="0"/>
              </a:rPr>
              <a:t> </a:t>
            </a:r>
            <a:r>
              <a:rPr lang="en-US" altLang="sl-SI" sz="2800">
                <a:latin typeface="Cambria" panose="02040503050406030204" pitchFamily="18" charset="0"/>
              </a:rPr>
              <a:t>Malaka-središče trgovanja na Daljnem vzhodu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DC6CC6-6F91-4702-8A99-2B3A432DE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426" y="332656"/>
            <a:ext cx="8571177" cy="5581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3FA3CB0D-9F78-42A0-B8CB-3B3F48D36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sl-SI" sz="3800" u="sng">
                <a:latin typeface="Cambria" panose="02040503050406030204" pitchFamily="18" charset="0"/>
              </a:rPr>
              <a:t>Španci si podredijo Novi svet</a:t>
            </a:r>
          </a:p>
        </p:txBody>
      </p:sp>
      <p:sp>
        <p:nvSpPr>
          <p:cNvPr id="20483" name="Content Placeholder 2">
            <a:extLst>
              <a:ext uri="{FF2B5EF4-FFF2-40B4-BE49-F238E27FC236}">
                <a16:creationId xmlns:a16="http://schemas.microsoft.com/office/drawing/2014/main" id="{315C53D9-8144-4530-B44D-6E01851434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l-SI" altLang="sl-SI" sz="2800">
                <a:latin typeface="Cambria" panose="02040503050406030204" pitchFamily="18" charset="0"/>
              </a:rPr>
              <a:t> </a:t>
            </a:r>
            <a:r>
              <a:rPr lang="en-US" altLang="sl-SI" sz="2800">
                <a:latin typeface="Cambria" panose="02040503050406030204" pitchFamily="18" charset="0"/>
              </a:rPr>
              <a:t>Španski kralj ima ameriške kolonije za del svoje</a:t>
            </a:r>
            <a:br>
              <a:rPr lang="sl-SI" altLang="sl-SI" sz="2800">
                <a:latin typeface="Cambria" panose="02040503050406030204" pitchFamily="18" charset="0"/>
              </a:rPr>
            </a:br>
            <a:r>
              <a:rPr lang="sl-SI" altLang="sl-SI" sz="2800">
                <a:latin typeface="Cambria" panose="02040503050406030204" pitchFamily="18" charset="0"/>
              </a:rPr>
              <a:t> </a:t>
            </a:r>
            <a:r>
              <a:rPr lang="en-US" altLang="sl-SI" sz="2800">
                <a:latin typeface="Cambria" panose="02040503050406030204" pitchFamily="18" charset="0"/>
              </a:rPr>
              <a:t>kolonije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800">
                <a:latin typeface="Cambria" panose="02040503050406030204" pitchFamily="18" charset="0"/>
              </a:rPr>
              <a:t> N</a:t>
            </a:r>
            <a:r>
              <a:rPr lang="en-US" altLang="sl-SI" sz="2800">
                <a:latin typeface="Cambria" panose="02040503050406030204" pitchFamily="18" charset="0"/>
              </a:rPr>
              <a:t>ovi svet razdeli na podkraljestva s provincami na</a:t>
            </a:r>
            <a:br>
              <a:rPr lang="sl-SI" altLang="sl-SI" sz="2800">
                <a:latin typeface="Cambria" panose="02040503050406030204" pitchFamily="18" charset="0"/>
              </a:rPr>
            </a:br>
            <a:r>
              <a:rPr lang="sl-SI" altLang="sl-SI" sz="2800">
                <a:latin typeface="Cambria" panose="02040503050406030204" pitchFamily="18" charset="0"/>
              </a:rPr>
              <a:t> </a:t>
            </a:r>
            <a:r>
              <a:rPr lang="en-US" altLang="sl-SI" sz="2800">
                <a:latin typeface="Cambria" panose="02040503050406030204" pitchFamily="18" charset="0"/>
              </a:rPr>
              <a:t>čelu s podkralji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800">
                <a:latin typeface="Cambria" panose="02040503050406030204" pitchFamily="18" charset="0"/>
              </a:rPr>
              <a:t> t</a:t>
            </a:r>
            <a:r>
              <a:rPr lang="en-US" altLang="sl-SI" sz="2800">
                <a:latin typeface="Cambria" panose="02040503050406030204" pitchFamily="18" charset="0"/>
              </a:rPr>
              <a:t>i imajo vrhovni nadzor nad civilno in vojaško</a:t>
            </a:r>
            <a:br>
              <a:rPr lang="sl-SI" altLang="sl-SI" sz="2800">
                <a:latin typeface="Cambria" panose="02040503050406030204" pitchFamily="18" charset="0"/>
              </a:rPr>
            </a:br>
            <a:r>
              <a:rPr lang="sl-SI" altLang="sl-SI" sz="2800">
                <a:latin typeface="Cambria" panose="02040503050406030204" pitchFamily="18" charset="0"/>
              </a:rPr>
              <a:t> </a:t>
            </a:r>
            <a:r>
              <a:rPr lang="en-US" altLang="sl-SI" sz="2800">
                <a:latin typeface="Cambria" panose="02040503050406030204" pitchFamily="18" charset="0"/>
              </a:rPr>
              <a:t>oblastjo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B8EA55-F7C4-49BD-90D9-6DB7EC152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62" y="116632"/>
            <a:ext cx="8333430" cy="6550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>
            <a:extLst>
              <a:ext uri="{FF2B5EF4-FFF2-40B4-BE49-F238E27FC236}">
                <a16:creationId xmlns:a16="http://schemas.microsoft.com/office/drawing/2014/main" id="{532640FD-0A48-44B6-9C39-3D48C88AE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50" y="247650"/>
            <a:ext cx="8783638" cy="45259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sl-SI" sz="2900" dirty="0">
                <a:latin typeface="Cambria" pitchFamily="18" charset="0"/>
              </a:rPr>
              <a:t> </a:t>
            </a:r>
            <a:r>
              <a:rPr lang="sl-SI" sz="2850" dirty="0">
                <a:latin typeface="Cambria" pitchFamily="18" charset="0"/>
              </a:rPr>
              <a:t>Središče sveta je do 15. stol. bil JERUZALEM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sl-SI" sz="2850" dirty="0">
                <a:latin typeface="Cambria" pitchFamily="18" charset="0"/>
              </a:rPr>
              <a:t> Najbolje so poznali SREDOZEMSKO morje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387F35A-F1D7-4752-9A01-D8AA01A132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524" y="1542925"/>
            <a:ext cx="9496247" cy="5326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Rokopis 4">
                <a:extLst>
                  <a:ext uri="{FF2B5EF4-FFF2-40B4-BE49-F238E27FC236}">
                    <a16:creationId xmlns:a16="http://schemas.microsoft.com/office/drawing/2014/main" id="{E5EF6350-D072-4735-82F1-7495659A5233}"/>
                  </a:ext>
                </a:extLst>
              </p14:cNvPr>
              <p14:cNvContentPartPr/>
              <p14:nvPr/>
            </p14:nvContentPartPr>
            <p14:xfrm>
              <a:off x="4071960" y="2670120"/>
              <a:ext cx="1795320" cy="1071720"/>
            </p14:xfrm>
          </p:contentPart>
        </mc:Choice>
        <mc:Fallback xmlns="">
          <p:pic>
            <p:nvPicPr>
              <p:cNvPr id="5" name="Rokopis 4">
                <a:extLst>
                  <a:ext uri="{FF2B5EF4-FFF2-40B4-BE49-F238E27FC236}">
                    <a16:creationId xmlns:a16="http://schemas.microsoft.com/office/drawing/2014/main" id="{E5EF6350-D072-4735-82F1-7495659A523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56120" y="2606760"/>
                <a:ext cx="1826640" cy="11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Rokopis 5">
                <a:extLst>
                  <a:ext uri="{FF2B5EF4-FFF2-40B4-BE49-F238E27FC236}">
                    <a16:creationId xmlns:a16="http://schemas.microsoft.com/office/drawing/2014/main" id="{EAB0F651-91A4-46E1-A7DD-9DF3A57A4AEB}"/>
                  </a:ext>
                </a:extLst>
              </p14:cNvPr>
              <p14:cNvContentPartPr/>
              <p14:nvPr/>
            </p14:nvContentPartPr>
            <p14:xfrm>
              <a:off x="3465000" y="3196800"/>
              <a:ext cx="625320" cy="116640"/>
            </p14:xfrm>
          </p:contentPart>
        </mc:Choice>
        <mc:Fallback xmlns="">
          <p:pic>
            <p:nvPicPr>
              <p:cNvPr id="6" name="Rokopis 5">
                <a:extLst>
                  <a:ext uri="{FF2B5EF4-FFF2-40B4-BE49-F238E27FC236}">
                    <a16:creationId xmlns:a16="http://schemas.microsoft.com/office/drawing/2014/main" id="{EAB0F651-91A4-46E1-A7DD-9DF3A57A4AE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49160" y="3133440"/>
                <a:ext cx="656640" cy="24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Rokopis 6">
                <a:extLst>
                  <a:ext uri="{FF2B5EF4-FFF2-40B4-BE49-F238E27FC236}">
                    <a16:creationId xmlns:a16="http://schemas.microsoft.com/office/drawing/2014/main" id="{B1290886-D1E5-454A-9119-E974A7487FAE}"/>
                  </a:ext>
                </a:extLst>
              </p14:cNvPr>
              <p14:cNvContentPartPr/>
              <p14:nvPr/>
            </p14:nvContentPartPr>
            <p14:xfrm>
              <a:off x="5536440" y="2910960"/>
              <a:ext cx="581040" cy="732600"/>
            </p14:xfrm>
          </p:contentPart>
        </mc:Choice>
        <mc:Fallback xmlns="">
          <p:pic>
            <p:nvPicPr>
              <p:cNvPr id="7" name="Rokopis 6">
                <a:extLst>
                  <a:ext uri="{FF2B5EF4-FFF2-40B4-BE49-F238E27FC236}">
                    <a16:creationId xmlns:a16="http://schemas.microsoft.com/office/drawing/2014/main" id="{B1290886-D1E5-454A-9119-E974A7487FA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27080" y="2901600"/>
                <a:ext cx="599760" cy="751320"/>
              </a:xfrm>
              <a:prstGeom prst="rect">
                <a:avLst/>
              </a:prstGeom>
            </p:spPr>
          </p:pic>
        </mc:Fallback>
      </mc:AlternateContent>
      <p:sp>
        <p:nvSpPr>
          <p:cNvPr id="3079" name="PoljeZBesedilom 7">
            <a:extLst>
              <a:ext uri="{FF2B5EF4-FFF2-40B4-BE49-F238E27FC236}">
                <a16:creationId xmlns:a16="http://schemas.microsoft.com/office/drawing/2014/main" id="{FABA9816-5BA0-4821-BE18-7DC563CAE4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0" y="3113088"/>
            <a:ext cx="31892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l-SI" altLang="sl-SI" sz="2000" b="1">
                <a:latin typeface="Cambria" panose="02040503050406030204" pitchFamily="18" charset="0"/>
              </a:rPr>
              <a:t>Sredozemsko morje</a:t>
            </a:r>
          </a:p>
        </p:txBody>
      </p:sp>
      <p:sp>
        <p:nvSpPr>
          <p:cNvPr id="3080" name="PoljeZBesedilom 8">
            <a:extLst>
              <a:ext uri="{FF2B5EF4-FFF2-40B4-BE49-F238E27FC236}">
                <a16:creationId xmlns:a16="http://schemas.microsoft.com/office/drawing/2014/main" id="{70C03B0A-7267-44F4-946E-B9D058FDF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2511425"/>
            <a:ext cx="2198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l-SI" altLang="sl-SI" sz="2000" b="1">
                <a:solidFill>
                  <a:srgbClr val="FF0000"/>
                </a:solidFill>
                <a:latin typeface="Cambria" panose="02040503050406030204" pitchFamily="18" charset="0"/>
              </a:rPr>
              <a:t>Jeruzalem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46225D2A-3B9F-432D-94ED-23913AEA1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algn="l"/>
            <a:r>
              <a:rPr lang="en-US" altLang="sl-SI" sz="3800" u="sng">
                <a:latin typeface="Cambria" panose="02040503050406030204" pitchFamily="18" charset="0"/>
              </a:rPr>
              <a:t>Trgovina s sužnji</a:t>
            </a:r>
          </a:p>
        </p:txBody>
      </p:sp>
      <p:sp>
        <p:nvSpPr>
          <p:cNvPr id="21507" name="Content Placeholder 2">
            <a:extLst>
              <a:ext uri="{FF2B5EF4-FFF2-40B4-BE49-F238E27FC236}">
                <a16:creationId xmlns:a16="http://schemas.microsoft.com/office/drawing/2014/main" id="{33521BEB-FC4F-4042-9821-0BFE8B37B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125538"/>
            <a:ext cx="8229600" cy="452596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l-SI" altLang="sl-SI" sz="2800">
                <a:latin typeface="Cambria" panose="02040503050406030204" pitchFamily="18" charset="0"/>
              </a:rPr>
              <a:t> n</a:t>
            </a:r>
            <a:r>
              <a:rPr lang="en-US" altLang="sl-SI" sz="2800">
                <a:latin typeface="Cambria" panose="02040503050406030204" pitchFamily="18" charset="0"/>
              </a:rPr>
              <a:t>egativna posledica geografskih odkritij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800">
                <a:latin typeface="Cambria" panose="02040503050406030204" pitchFamily="18" charset="0"/>
              </a:rPr>
              <a:t> v</a:t>
            </a:r>
            <a:r>
              <a:rPr lang="en-US" altLang="sl-SI" sz="2800">
                <a:latin typeface="Cambria" panose="02040503050406030204" pitchFamily="18" charset="0"/>
              </a:rPr>
              <a:t> čezatlantsko trgovino se vključi Afrika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800">
                <a:latin typeface="Cambria" panose="02040503050406030204" pitchFamily="18" charset="0"/>
              </a:rPr>
              <a:t> š</a:t>
            </a:r>
            <a:r>
              <a:rPr lang="en-US" altLang="sl-SI" sz="2800">
                <a:latin typeface="Cambria" panose="02040503050406030204" pitchFamily="18" charset="0"/>
              </a:rPr>
              <a:t>tevilo ameriških domorodcev se močno</a:t>
            </a:r>
            <a:br>
              <a:rPr lang="sl-SI" altLang="sl-SI" sz="2800">
                <a:latin typeface="Cambria" panose="02040503050406030204" pitchFamily="18" charset="0"/>
              </a:rPr>
            </a:br>
            <a:r>
              <a:rPr lang="sl-SI" altLang="sl-SI" sz="2800">
                <a:latin typeface="Cambria" panose="02040503050406030204" pitchFamily="18" charset="0"/>
              </a:rPr>
              <a:t> </a:t>
            </a:r>
            <a:r>
              <a:rPr lang="en-US" altLang="sl-SI" sz="2800">
                <a:latin typeface="Cambria" panose="02040503050406030204" pitchFamily="18" charset="0"/>
              </a:rPr>
              <a:t>zmanjša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800">
                <a:latin typeface="Cambria" panose="02040503050406030204" pitchFamily="18" charset="0"/>
              </a:rPr>
              <a:t> p</a:t>
            </a:r>
            <a:r>
              <a:rPr lang="en-US" altLang="sl-SI" sz="2800">
                <a:latin typeface="Cambria" panose="02040503050406030204" pitchFamily="18" charset="0"/>
              </a:rPr>
              <a:t>rimanjkljaj delavcev nadomestijo z Afričani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800">
                <a:latin typeface="Cambria" panose="02040503050406030204" pitchFamily="18" charset="0"/>
              </a:rPr>
              <a:t> d</a:t>
            </a:r>
            <a:r>
              <a:rPr lang="en-US" altLang="sl-SI" sz="2800">
                <a:latin typeface="Cambria" panose="02040503050406030204" pitchFamily="18" charset="0"/>
              </a:rPr>
              <a:t>elajo na plantažah, v rudnikih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800">
                <a:latin typeface="Cambria" panose="02040503050406030204" pitchFamily="18" charset="0"/>
              </a:rPr>
              <a:t> v</a:t>
            </a:r>
            <a:r>
              <a:rPr lang="en-US" altLang="sl-SI" sz="2800">
                <a:latin typeface="Cambria" panose="02040503050406030204" pitchFamily="18" charset="0"/>
              </a:rPr>
              <a:t> zameno za sužnje Afrika</a:t>
            </a:r>
            <a:r>
              <a:rPr lang="sl-SI" altLang="sl-SI" sz="2800">
                <a:latin typeface="Cambria" panose="02040503050406030204" pitchFamily="18" charset="0"/>
              </a:rPr>
              <a:t> </a:t>
            </a:r>
            <a:r>
              <a:rPr lang="en-US" altLang="sl-SI" sz="2800">
                <a:latin typeface="Cambria" panose="02040503050406030204" pitchFamily="18" charset="0"/>
              </a:rPr>
              <a:t>dobiva izdelke iz</a:t>
            </a:r>
            <a:br>
              <a:rPr lang="sl-SI" altLang="sl-SI" sz="2800">
                <a:latin typeface="Cambria" panose="02040503050406030204" pitchFamily="18" charset="0"/>
              </a:rPr>
            </a:br>
            <a:r>
              <a:rPr lang="sl-SI" altLang="sl-SI" sz="2800">
                <a:latin typeface="Cambria" panose="02040503050406030204" pitchFamily="18" charset="0"/>
              </a:rPr>
              <a:t> </a:t>
            </a:r>
            <a:r>
              <a:rPr lang="en-US" altLang="sl-SI" sz="2800">
                <a:latin typeface="Cambria" panose="02040503050406030204" pitchFamily="18" charset="0"/>
              </a:rPr>
              <a:t>Evrope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24B6AE-2152-4379-AB9B-CA03D661B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58" y="16901"/>
            <a:ext cx="8753152" cy="6711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slov 1">
            <a:extLst>
              <a:ext uri="{FF2B5EF4-FFF2-40B4-BE49-F238E27FC236}">
                <a16:creationId xmlns:a16="http://schemas.microsoft.com/office/drawing/2014/main" id="{61978EC0-DF6B-42EF-BAE5-7278CA080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/>
          <a:lstStyle/>
          <a:p>
            <a:pPr algn="l"/>
            <a:r>
              <a:rPr lang="en-US" altLang="sl-SI" sz="3800" u="sng">
                <a:latin typeface="Cambria" panose="02040503050406030204" pitchFamily="18" charset="0"/>
              </a:rPr>
              <a:t>Čezatlantska trgovina</a:t>
            </a:r>
            <a:endParaRPr lang="sl-SI" altLang="sl-SI" sz="3800" u="sng">
              <a:latin typeface="Cambria" panose="02040503050406030204" pitchFamily="18" charset="0"/>
            </a:endParaRPr>
          </a:p>
        </p:txBody>
      </p:sp>
      <p:sp>
        <p:nvSpPr>
          <p:cNvPr id="22531" name="Ograda vsebine 2">
            <a:extLst>
              <a:ext uri="{FF2B5EF4-FFF2-40B4-BE49-F238E27FC236}">
                <a16:creationId xmlns:a16="http://schemas.microsoft.com/office/drawing/2014/main" id="{F5A8BE3D-821B-4304-924F-979CBF0E3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268413"/>
            <a:ext cx="8229600" cy="452596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l-SI" altLang="sl-SI" sz="2800">
                <a:latin typeface="Cambria" panose="02040503050406030204" pitchFamily="18" charset="0"/>
              </a:rPr>
              <a:t> iz</a:t>
            </a:r>
            <a:r>
              <a:rPr lang="en-US" altLang="sl-SI" sz="2800">
                <a:latin typeface="Cambria" panose="02040503050406030204" pitchFamily="18" charset="0"/>
              </a:rPr>
              <a:t> Mehike na Filipine srebrn mehiški denar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800">
                <a:latin typeface="Cambria" panose="02040503050406030204" pitchFamily="18" charset="0"/>
              </a:rPr>
              <a:t> v</a:t>
            </a:r>
            <a:r>
              <a:rPr lang="en-US" altLang="sl-SI" sz="2800">
                <a:latin typeface="Cambria" panose="02040503050406030204" pitchFamily="18" charset="0"/>
              </a:rPr>
              <a:t>zameno začimbe in drugo vzhodnjaško blago</a:t>
            </a:r>
            <a:br>
              <a:rPr lang="sl-SI" altLang="sl-SI" sz="2800">
                <a:latin typeface="Cambria" panose="02040503050406030204" pitchFamily="18" charset="0"/>
              </a:rPr>
            </a:br>
            <a:r>
              <a:rPr lang="sl-SI" altLang="sl-SI" sz="2800">
                <a:latin typeface="Cambria" panose="02040503050406030204" pitchFamily="18" charset="0"/>
              </a:rPr>
              <a:t> </a:t>
            </a:r>
            <a:r>
              <a:rPr lang="en-US" altLang="sl-SI" sz="2800">
                <a:latin typeface="Cambria" panose="02040503050406030204" pitchFamily="18" charset="0"/>
              </a:rPr>
              <a:t>(vozijo v dve smeri)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800">
                <a:latin typeface="Cambria" panose="02040503050406030204" pitchFamily="18" charset="0"/>
              </a:rPr>
              <a:t> v</a:t>
            </a:r>
            <a:r>
              <a:rPr lang="en-US" altLang="sl-SI" sz="2800">
                <a:latin typeface="Cambria" panose="02040503050406030204" pitchFamily="18" charset="0"/>
              </a:rPr>
              <a:t> 17. stol. trgovino prevzamejo v svoje roke</a:t>
            </a:r>
            <a:br>
              <a:rPr lang="sl-SI" altLang="sl-SI" sz="2800">
                <a:latin typeface="Cambria" panose="02040503050406030204" pitchFamily="18" charset="0"/>
              </a:rPr>
            </a:br>
            <a:r>
              <a:rPr lang="sl-SI" altLang="sl-SI" sz="2800">
                <a:latin typeface="Cambria" panose="02040503050406030204" pitchFamily="18" charset="0"/>
              </a:rPr>
              <a:t> </a:t>
            </a:r>
            <a:r>
              <a:rPr lang="en-US" altLang="sl-SI" sz="2800">
                <a:latin typeface="Cambria" panose="02040503050406030204" pitchFamily="18" charset="0"/>
              </a:rPr>
              <a:t>Nizozemci in Angleži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800">
                <a:latin typeface="Cambria" panose="02040503050406030204" pitchFamily="18" charset="0"/>
              </a:rPr>
              <a:t> p</a:t>
            </a:r>
            <a:r>
              <a:rPr lang="en-US" altLang="sl-SI" sz="2800">
                <a:latin typeface="Cambria" panose="02040503050406030204" pitchFamily="18" charset="0"/>
              </a:rPr>
              <a:t>revzemajo trgovske naselbine in blago španskih ter portugalskih trgovcev</a:t>
            </a:r>
          </a:p>
          <a:p>
            <a:endParaRPr lang="sl-SI" altLang="sl-S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C9EE72-8862-42EF-919F-FD24DB15F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4350"/>
            <a:ext cx="7957578" cy="6823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slov 1">
            <a:extLst>
              <a:ext uri="{FF2B5EF4-FFF2-40B4-BE49-F238E27FC236}">
                <a16:creationId xmlns:a16="http://schemas.microsoft.com/office/drawing/2014/main" id="{5791C0FC-8799-48EC-93A1-7337668B4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sl-SI" sz="3800" u="sng">
                <a:latin typeface="Cambria" panose="02040503050406030204" pitchFamily="18" charset="0"/>
              </a:rPr>
              <a:t>Ustanavljanje vzhodnoindijske družbe</a:t>
            </a:r>
            <a:endParaRPr lang="sl-SI" altLang="sl-SI" sz="3800" u="sng"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EB3DCF-BD7A-461E-BB53-68C9E270B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7957" y="3140968"/>
            <a:ext cx="4956043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556" name="Ograda vsebine 2">
            <a:extLst>
              <a:ext uri="{FF2B5EF4-FFF2-40B4-BE49-F238E27FC236}">
                <a16:creationId xmlns:a16="http://schemas.microsoft.com/office/drawing/2014/main" id="{29F75FFE-09D5-4A52-BB73-85CF69BFF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341438"/>
            <a:ext cx="8229600" cy="452596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l-SI" altLang="sl-SI" sz="2800">
                <a:latin typeface="Cambria" panose="02040503050406030204" pitchFamily="18" charset="0"/>
              </a:rPr>
              <a:t> a</a:t>
            </a:r>
            <a:r>
              <a:rPr lang="en-US" altLang="sl-SI" sz="2800">
                <a:latin typeface="Cambria" panose="02040503050406030204" pitchFamily="18" charset="0"/>
              </a:rPr>
              <a:t>ngleška, nizozemska in francoska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800">
                <a:latin typeface="Cambria" panose="02040503050406030204" pitchFamily="18" charset="0"/>
              </a:rPr>
              <a:t> c</a:t>
            </a:r>
            <a:r>
              <a:rPr lang="en-US" altLang="sl-SI" sz="2800">
                <a:latin typeface="Cambria" panose="02040503050406030204" pitchFamily="18" charset="0"/>
              </a:rPr>
              <a:t>ilj-streti portugalski monopol v trgovanju z</a:t>
            </a:r>
            <a:br>
              <a:rPr lang="sl-SI" altLang="sl-SI" sz="2800">
                <a:latin typeface="Cambria" panose="02040503050406030204" pitchFamily="18" charset="0"/>
              </a:rPr>
            </a:br>
            <a:r>
              <a:rPr lang="sl-SI" altLang="sl-SI" sz="2800">
                <a:latin typeface="Cambria" panose="02040503050406030204" pitchFamily="18" charset="0"/>
              </a:rPr>
              <a:t> </a:t>
            </a:r>
            <a:r>
              <a:rPr lang="en-US" altLang="sl-SI" sz="2800">
                <a:latin typeface="Cambria" panose="02040503050406030204" pitchFamily="18" charset="0"/>
              </a:rPr>
              <a:t>vzhodom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800">
                <a:latin typeface="Cambria" panose="02040503050406030204" pitchFamily="18" charset="0"/>
              </a:rPr>
              <a:t> </a:t>
            </a:r>
            <a:r>
              <a:rPr lang="en-US" altLang="sl-SI" sz="2800">
                <a:latin typeface="Cambria" panose="02040503050406030204" pitchFamily="18" charset="0"/>
              </a:rPr>
              <a:t>Nizozemci-Indonezija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800">
                <a:latin typeface="Cambria" panose="02040503050406030204" pitchFamily="18" charset="0"/>
              </a:rPr>
              <a:t> </a:t>
            </a:r>
            <a:r>
              <a:rPr lang="en-US" altLang="sl-SI" sz="2800">
                <a:latin typeface="Cambria" panose="02040503050406030204" pitchFamily="18" charset="0"/>
              </a:rPr>
              <a:t>Angleži in Francozi borijo za Indijo</a:t>
            </a:r>
          </a:p>
          <a:p>
            <a:endParaRPr lang="sl-SI" altLang="sl-SI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slov 1">
            <a:extLst>
              <a:ext uri="{FF2B5EF4-FFF2-40B4-BE49-F238E27FC236}">
                <a16:creationId xmlns:a16="http://schemas.microsoft.com/office/drawing/2014/main" id="{CA5EDB35-DF7A-44E2-B2D5-6F1D85E43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/>
          <a:lstStyle/>
          <a:p>
            <a:pPr algn="l"/>
            <a:r>
              <a:rPr lang="en-US" altLang="sl-SI" sz="3800" u="sng">
                <a:latin typeface="Cambria" panose="02040503050406030204" pitchFamily="18" charset="0"/>
              </a:rPr>
              <a:t>Anglija pridobi Indijo … rasizem</a:t>
            </a:r>
            <a:endParaRPr lang="sl-SI" altLang="sl-SI" sz="3800" u="sng">
              <a:latin typeface="Cambria" panose="02040503050406030204" pitchFamily="18" charset="0"/>
            </a:endParaRPr>
          </a:p>
        </p:txBody>
      </p:sp>
      <p:sp>
        <p:nvSpPr>
          <p:cNvPr id="24579" name="Ograda vsebine 2">
            <a:extLst>
              <a:ext uri="{FF2B5EF4-FFF2-40B4-BE49-F238E27FC236}">
                <a16:creationId xmlns:a16="http://schemas.microsoft.com/office/drawing/2014/main" id="{6997B964-C510-4CE8-BD61-E287864AE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196975"/>
            <a:ext cx="82296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l-SI" altLang="sl-SI" sz="2800">
                <a:latin typeface="Cambria" panose="02040503050406030204" pitchFamily="18" charset="0"/>
              </a:rPr>
              <a:t> s</a:t>
            </a:r>
            <a:r>
              <a:rPr lang="en-US" altLang="sl-SI" sz="2800">
                <a:latin typeface="Cambria" panose="02040503050406030204" pitchFamily="18" charset="0"/>
              </a:rPr>
              <a:t>edemletna vojna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800">
                <a:latin typeface="Cambria" panose="02040503050406030204" pitchFamily="18" charset="0"/>
              </a:rPr>
              <a:t> </a:t>
            </a:r>
            <a:r>
              <a:rPr lang="en-US" altLang="sl-SI" sz="2800">
                <a:latin typeface="Cambria" panose="02040503050406030204" pitchFamily="18" charset="0"/>
              </a:rPr>
              <a:t>Anglija ima široka politična in vojaška pooblastila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800">
                <a:latin typeface="Cambria" panose="02040503050406030204" pitchFamily="18" charset="0"/>
              </a:rPr>
              <a:t> d</a:t>
            </a:r>
            <a:r>
              <a:rPr lang="en-US" altLang="sl-SI" sz="2800">
                <a:latin typeface="Cambria" panose="02040503050406030204" pitchFamily="18" charset="0"/>
              </a:rPr>
              <a:t>ružbo vodi guverner Robert Clive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800">
                <a:latin typeface="Cambria" panose="02040503050406030204" pitchFamily="18" charset="0"/>
              </a:rPr>
              <a:t> d</a:t>
            </a:r>
            <a:r>
              <a:rPr lang="en-US" altLang="sl-SI" sz="2800">
                <a:latin typeface="Cambria" panose="02040503050406030204" pitchFamily="18" charset="0"/>
              </a:rPr>
              <a:t>ružba zavzame JV del Indijske podceline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800">
                <a:latin typeface="Cambria" panose="02040503050406030204" pitchFamily="18" charset="0"/>
              </a:rPr>
              <a:t> u</a:t>
            </a:r>
            <a:r>
              <a:rPr lang="en-US" altLang="sl-SI" sz="2800">
                <a:latin typeface="Cambria" panose="02040503050406030204" pitchFamily="18" charset="0"/>
              </a:rPr>
              <a:t>službenci hitro bogatijo, razširi se prekupčevanje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800">
                <a:latin typeface="Cambria" panose="02040503050406030204" pitchFamily="18" charset="0"/>
              </a:rPr>
              <a:t> I</a:t>
            </a:r>
            <a:r>
              <a:rPr lang="en-US" altLang="sl-SI" sz="2800">
                <a:latin typeface="Cambria" panose="02040503050406030204" pitchFamily="18" charset="0"/>
              </a:rPr>
              <a:t>ndijci sčasoma izgubljajo pomembne službe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800">
                <a:latin typeface="Cambria" panose="02040503050406030204" pitchFamily="18" charset="0"/>
              </a:rPr>
              <a:t> v</a:t>
            </a:r>
            <a:r>
              <a:rPr lang="en-US" altLang="sl-SI" sz="2800">
                <a:latin typeface="Cambria" panose="02040503050406030204" pitchFamily="18" charset="0"/>
              </a:rPr>
              <a:t> Indijo prihajajo kolonialni uslužbenci in vojaki</a:t>
            </a:r>
          </a:p>
          <a:p>
            <a:endParaRPr lang="sl-SI" altLang="sl-SI"/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8BAD64A9-AB05-462A-8F3C-F35704CC8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4757994"/>
            <a:ext cx="3456384" cy="2073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slov 1">
            <a:extLst>
              <a:ext uri="{FF2B5EF4-FFF2-40B4-BE49-F238E27FC236}">
                <a16:creationId xmlns:a16="http://schemas.microsoft.com/office/drawing/2014/main" id="{2310F7BD-9349-40DC-830F-10D2A8FBF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/>
          <a:lstStyle/>
          <a:p>
            <a:pPr algn="l"/>
            <a:r>
              <a:rPr lang="sl-SI" altLang="sl-SI" sz="3800" b="1">
                <a:latin typeface="Cambria" panose="02040503050406030204" pitchFamily="18" charset="0"/>
              </a:rPr>
              <a:t>POSLEDICE geografskih odkritij</a:t>
            </a:r>
          </a:p>
        </p:txBody>
      </p:sp>
      <p:sp>
        <p:nvSpPr>
          <p:cNvPr id="25603" name="Ograda vsebine 2">
            <a:extLst>
              <a:ext uri="{FF2B5EF4-FFF2-40B4-BE49-F238E27FC236}">
                <a16:creationId xmlns:a16="http://schemas.microsoft.com/office/drawing/2014/main" id="{2146F46F-0BD7-4701-A856-E0DD44027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916113"/>
            <a:ext cx="4248150" cy="63373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l-SI" altLang="sl-SI" sz="2200">
                <a:latin typeface="Cambria" panose="02040503050406030204" pitchFamily="18" charset="0"/>
              </a:rPr>
              <a:t> m</a:t>
            </a:r>
            <a:r>
              <a:rPr lang="en-US" altLang="sl-SI" sz="2200">
                <a:latin typeface="Cambria" panose="02040503050406030204" pitchFamily="18" charset="0"/>
              </a:rPr>
              <a:t>enjava dobrin in idej po</a:t>
            </a:r>
            <a:br>
              <a:rPr lang="sl-SI" altLang="sl-SI" sz="2200">
                <a:latin typeface="Cambria" panose="02040503050406030204" pitchFamily="18" charset="0"/>
              </a:rPr>
            </a:br>
            <a:r>
              <a:rPr lang="sl-SI" altLang="sl-SI" sz="2200">
                <a:latin typeface="Cambria" panose="02040503050406030204" pitchFamily="18" charset="0"/>
              </a:rPr>
              <a:t> </a:t>
            </a:r>
            <a:r>
              <a:rPr lang="en-US" altLang="sl-SI" sz="2200">
                <a:latin typeface="Cambria" panose="02040503050406030204" pitchFamily="18" charset="0"/>
              </a:rPr>
              <a:t>svetu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200">
                <a:latin typeface="Cambria" panose="02040503050406030204" pitchFamily="18" charset="0"/>
              </a:rPr>
              <a:t> i</a:t>
            </a:r>
            <a:r>
              <a:rPr lang="en-US" altLang="sl-SI" sz="2200">
                <a:latin typeface="Cambria" panose="02040503050406030204" pitchFamily="18" charset="0"/>
              </a:rPr>
              <a:t>zmenjava rastlinskih,</a:t>
            </a:r>
            <a:br>
              <a:rPr lang="sl-SI" altLang="sl-SI" sz="2200">
                <a:latin typeface="Cambria" panose="02040503050406030204" pitchFamily="18" charset="0"/>
              </a:rPr>
            </a:br>
            <a:r>
              <a:rPr lang="sl-SI" altLang="sl-SI" sz="2200">
                <a:latin typeface="Cambria" panose="02040503050406030204" pitchFamily="18" charset="0"/>
              </a:rPr>
              <a:t> </a:t>
            </a:r>
            <a:r>
              <a:rPr lang="en-US" altLang="sl-SI" sz="2200">
                <a:latin typeface="Cambria" panose="02040503050406030204" pitchFamily="18" charset="0"/>
              </a:rPr>
              <a:t>živalskih vrst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200">
                <a:latin typeface="Cambria" panose="02040503050406030204" pitchFamily="18" charset="0"/>
              </a:rPr>
              <a:t> </a:t>
            </a:r>
            <a:r>
              <a:rPr lang="en-US" altLang="sl-SI" sz="2200">
                <a:latin typeface="Cambria" panose="02040503050406030204" pitchFamily="18" charset="0"/>
              </a:rPr>
              <a:t>Evropejci pridobijo imunost</a:t>
            </a:r>
            <a:br>
              <a:rPr lang="sl-SI" altLang="sl-SI" sz="2200">
                <a:latin typeface="Cambria" panose="02040503050406030204" pitchFamily="18" charset="0"/>
              </a:rPr>
            </a:br>
            <a:r>
              <a:rPr lang="sl-SI" altLang="sl-SI" sz="2200">
                <a:latin typeface="Cambria" panose="02040503050406030204" pitchFamily="18" charset="0"/>
              </a:rPr>
              <a:t> </a:t>
            </a:r>
            <a:r>
              <a:rPr lang="en-US" altLang="sl-SI" sz="2200">
                <a:latin typeface="Cambria" panose="02040503050406030204" pitchFamily="18" charset="0"/>
              </a:rPr>
              <a:t>proti nekaterim boleznim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200">
                <a:latin typeface="Cambria" panose="02040503050406030204" pitchFamily="18" charset="0"/>
              </a:rPr>
              <a:t> </a:t>
            </a:r>
            <a:r>
              <a:rPr lang="en-US" altLang="sl-SI" sz="2200">
                <a:latin typeface="Cambria" panose="02040503050406030204" pitchFamily="18" charset="0"/>
              </a:rPr>
              <a:t>Evropa iz novega sveta dobi</a:t>
            </a:r>
            <a:br>
              <a:rPr lang="sl-SI" altLang="sl-SI" sz="2200">
                <a:latin typeface="Cambria" panose="02040503050406030204" pitchFamily="18" charset="0"/>
              </a:rPr>
            </a:br>
            <a:r>
              <a:rPr lang="sl-SI" altLang="sl-SI" sz="2200">
                <a:latin typeface="Cambria" panose="02040503050406030204" pitchFamily="18" charset="0"/>
              </a:rPr>
              <a:t> </a:t>
            </a:r>
            <a:r>
              <a:rPr lang="en-US" altLang="sl-SI" sz="2200">
                <a:latin typeface="Cambria" panose="02040503050406030204" pitchFamily="18" charset="0"/>
              </a:rPr>
              <a:t>koruzo, tobak, krompir,…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200">
                <a:latin typeface="Cambria" panose="02040503050406030204" pitchFamily="18" charset="0"/>
              </a:rPr>
              <a:t> š</a:t>
            </a:r>
            <a:r>
              <a:rPr lang="en-US" altLang="sl-SI" sz="2200">
                <a:latin typeface="Cambria" panose="02040503050406030204" pitchFamily="18" charset="0"/>
              </a:rPr>
              <a:t>irjenje rudarstva v Ameriki</a:t>
            </a:r>
            <a:r>
              <a:rPr lang="sl-SI" altLang="sl-SI" sz="2200">
                <a:latin typeface="Cambria" panose="02040503050406030204" pitchFamily="18" charset="0"/>
              </a:rPr>
              <a:t>-</a:t>
            </a:r>
            <a:br>
              <a:rPr lang="sl-SI" altLang="sl-SI" sz="2200">
                <a:latin typeface="Cambria" panose="02040503050406030204" pitchFamily="18" charset="0"/>
              </a:rPr>
            </a:br>
            <a:r>
              <a:rPr lang="sl-SI" altLang="sl-SI" sz="2200">
                <a:latin typeface="Cambria" panose="02040503050406030204" pitchFamily="18" charset="0"/>
              </a:rPr>
              <a:t> </a:t>
            </a:r>
            <a:r>
              <a:rPr lang="en-US" altLang="sl-SI" sz="2200">
                <a:latin typeface="Cambria" panose="02040503050406030204" pitchFamily="18" charset="0"/>
              </a:rPr>
              <a:t>kovine za orožje, orodje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200">
                <a:latin typeface="Cambria" panose="02040503050406030204" pitchFamily="18" charset="0"/>
              </a:rPr>
              <a:t> d</a:t>
            </a:r>
            <a:r>
              <a:rPr lang="en-US" altLang="sl-SI" sz="2200">
                <a:latin typeface="Cambria" panose="02040503050406030204" pitchFamily="18" charset="0"/>
              </a:rPr>
              <a:t>enarno-blagovno</a:t>
            </a:r>
            <a:br>
              <a:rPr lang="sl-SI" altLang="sl-SI" sz="2200">
                <a:latin typeface="Cambria" panose="02040503050406030204" pitchFamily="18" charset="0"/>
              </a:rPr>
            </a:br>
            <a:r>
              <a:rPr lang="sl-SI" altLang="sl-SI" sz="2200">
                <a:latin typeface="Cambria" panose="02040503050406030204" pitchFamily="18" charset="0"/>
              </a:rPr>
              <a:t> </a:t>
            </a:r>
            <a:r>
              <a:rPr lang="en-US" altLang="sl-SI" sz="2200">
                <a:latin typeface="Cambria" panose="02040503050406030204" pitchFamily="18" charset="0"/>
              </a:rPr>
              <a:t>gospodarstvo</a:t>
            </a:r>
          </a:p>
          <a:p>
            <a:pPr>
              <a:buFont typeface="Wingdings" panose="05000000000000000000" pitchFamily="2" charset="2"/>
              <a:buChar char="Ø"/>
            </a:pPr>
            <a:endParaRPr lang="sl-SI" altLang="sl-SI" sz="2300"/>
          </a:p>
        </p:txBody>
      </p:sp>
      <p:sp>
        <p:nvSpPr>
          <p:cNvPr id="25604" name="PoljeZBesedilom 3">
            <a:extLst>
              <a:ext uri="{FF2B5EF4-FFF2-40B4-BE49-F238E27FC236}">
                <a16:creationId xmlns:a16="http://schemas.microsoft.com/office/drawing/2014/main" id="{FDBCF83B-8030-4750-82D6-81A9166F7C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1196975"/>
            <a:ext cx="288131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l-SI" altLang="sl-SI" sz="3000" b="1">
                <a:latin typeface="Cambria" panose="02040503050406030204" pitchFamily="18" charset="0"/>
              </a:rPr>
              <a:t>PREDNOSTI </a:t>
            </a:r>
            <a:r>
              <a:rPr lang="sl-SI" altLang="sl-SI" sz="3000" b="1">
                <a:latin typeface="Cambria" panose="02040503050406030204" pitchFamily="18" charset="0"/>
                <a:sym typeface="Wingdings" panose="05000000000000000000" pitchFamily="2" charset="2"/>
              </a:rPr>
              <a:t> </a:t>
            </a:r>
            <a:r>
              <a:rPr lang="sl-SI" altLang="sl-SI" sz="2800" b="1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25605" name="Pravokotnik 4">
            <a:extLst>
              <a:ext uri="{FF2B5EF4-FFF2-40B4-BE49-F238E27FC236}">
                <a16:creationId xmlns:a16="http://schemas.microsoft.com/office/drawing/2014/main" id="{5BB680DE-DB8A-4B2C-AC8E-734D97E3C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5838" y="1989138"/>
            <a:ext cx="4176712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sl-SI" altLang="sl-SI" sz="2200">
                <a:latin typeface="Cambria" panose="02040503050406030204" pitchFamily="18" charset="0"/>
              </a:rPr>
              <a:t> </a:t>
            </a:r>
            <a:r>
              <a:rPr lang="en-US" altLang="sl-SI" sz="2200">
                <a:latin typeface="Cambria" panose="02040503050406030204" pitchFamily="18" charset="0"/>
              </a:rPr>
              <a:t>Američani imajo edino</a:t>
            </a:r>
            <a:br>
              <a:rPr lang="sl-SI" altLang="sl-SI" sz="2200">
                <a:latin typeface="Cambria" panose="02040503050406030204" pitchFamily="18" charset="0"/>
              </a:rPr>
            </a:br>
            <a:r>
              <a:rPr lang="sl-SI" altLang="sl-SI" sz="2200">
                <a:latin typeface="Cambria" panose="02040503050406030204" pitchFamily="18" charset="0"/>
              </a:rPr>
              <a:t> </a:t>
            </a:r>
            <a:r>
              <a:rPr lang="en-US" altLang="sl-SI" sz="2200">
                <a:latin typeface="Cambria" panose="02040503050406030204" pitchFamily="18" charset="0"/>
              </a:rPr>
              <a:t>žival:lamo</a:t>
            </a:r>
            <a:endParaRPr lang="sl-SI" altLang="sl-SI" sz="2200">
              <a:latin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200">
                <a:latin typeface="Cambria" panose="02040503050406030204" pitchFamily="18" charset="0"/>
              </a:rPr>
              <a:t> š</a:t>
            </a:r>
            <a:r>
              <a:rPr lang="en-US" altLang="sl-SI" sz="2200">
                <a:latin typeface="Cambria" panose="02040503050406030204" pitchFamily="18" charset="0"/>
              </a:rPr>
              <a:t>tevilne smrtonosne bolezni v</a:t>
            </a:r>
            <a:br>
              <a:rPr lang="sl-SI" altLang="sl-SI" sz="2200">
                <a:latin typeface="Cambria" panose="02040503050406030204" pitchFamily="18" charset="0"/>
              </a:rPr>
            </a:br>
            <a:r>
              <a:rPr lang="sl-SI" altLang="sl-SI" sz="2200">
                <a:latin typeface="Cambria" panose="02040503050406030204" pitchFamily="18" charset="0"/>
              </a:rPr>
              <a:t> </a:t>
            </a:r>
            <a:r>
              <a:rPr lang="en-US" altLang="sl-SI" sz="2200">
                <a:latin typeface="Cambria" panose="02040503050406030204" pitchFamily="18" charset="0"/>
              </a:rPr>
              <a:t>Ameriki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200">
                <a:latin typeface="Cambria" panose="02040503050406030204" pitchFamily="18" charset="0"/>
              </a:rPr>
              <a:t> n</a:t>
            </a:r>
            <a:r>
              <a:rPr lang="en-US" altLang="sl-SI" sz="2200">
                <a:latin typeface="Cambria" panose="02040503050406030204" pitchFamily="18" charset="0"/>
              </a:rPr>
              <a:t>a ameriški celini izgine 9/10</a:t>
            </a:r>
            <a:br>
              <a:rPr lang="sl-SI" altLang="sl-SI" sz="2200">
                <a:latin typeface="Cambria" panose="02040503050406030204" pitchFamily="18" charset="0"/>
              </a:rPr>
            </a:br>
            <a:r>
              <a:rPr lang="sl-SI" altLang="sl-SI" sz="2200">
                <a:latin typeface="Cambria" panose="02040503050406030204" pitchFamily="18" charset="0"/>
              </a:rPr>
              <a:t> </a:t>
            </a:r>
            <a:r>
              <a:rPr lang="en-US" altLang="sl-SI" sz="2200">
                <a:latin typeface="Cambria" panose="02040503050406030204" pitchFamily="18" charset="0"/>
              </a:rPr>
              <a:t>prebivalstva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200">
                <a:latin typeface="Cambria" panose="02040503050406030204" pitchFamily="18" charset="0"/>
              </a:rPr>
              <a:t> u</a:t>
            </a:r>
            <a:r>
              <a:rPr lang="en-US" altLang="sl-SI" sz="2200">
                <a:latin typeface="Cambria" panose="02040503050406030204" pitchFamily="18" charset="0"/>
              </a:rPr>
              <a:t>vajanje črnih sužnjev-nuja</a:t>
            </a:r>
          </a:p>
        </p:txBody>
      </p:sp>
      <p:sp>
        <p:nvSpPr>
          <p:cNvPr id="25606" name="PoljeZBesedilom 5">
            <a:extLst>
              <a:ext uri="{FF2B5EF4-FFF2-40B4-BE49-F238E27FC236}">
                <a16:creationId xmlns:a16="http://schemas.microsoft.com/office/drawing/2014/main" id="{C1170388-1A20-4FEE-9282-A44B17BD0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1196975"/>
            <a:ext cx="280828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l-SI" altLang="sl-SI" sz="3000" b="1">
                <a:latin typeface="Cambria" panose="02040503050406030204" pitchFamily="18" charset="0"/>
              </a:rPr>
              <a:t>SLABOSTI </a:t>
            </a:r>
            <a:r>
              <a:rPr lang="sl-SI" altLang="sl-SI" sz="3000" b="1">
                <a:latin typeface="Cambria" panose="02040503050406030204" pitchFamily="18" charset="0"/>
                <a:sym typeface="Wingdings" panose="05000000000000000000" pitchFamily="2" charset="2"/>
              </a:rPr>
              <a:t> :</a:t>
            </a:r>
            <a:endParaRPr lang="sl-SI" altLang="sl-SI" sz="3000" b="1"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grada vsebine 3">
            <a:extLst>
              <a:ext uri="{FF2B5EF4-FFF2-40B4-BE49-F238E27FC236}">
                <a16:creationId xmlns:a16="http://schemas.microsoft.com/office/drawing/2014/main" id="{1659DC6D-4E45-43D5-96CF-DF578EA61D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99392"/>
            <a:ext cx="6207258" cy="7125988"/>
          </a:xfrm>
          <a:effectLst>
            <a:softEdge rad="112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9791277-86D7-4EC1-97BD-D667B8DE3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4386064" cy="2997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93A3FB38-2895-4541-BACA-DA19AA7AB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385" y="126597"/>
            <a:ext cx="4649615" cy="3487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E6298B8-06B3-4172-8958-E67D0F9B81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96" y="3098757"/>
            <a:ext cx="4378271" cy="3721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B143F88-42EC-4ED0-8902-A404841297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186" y="3613808"/>
            <a:ext cx="4280814" cy="3206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091C87A0-A891-4B1F-A506-2A9D05746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4" y="18291"/>
            <a:ext cx="4436558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55FE5CF-4A20-4E0D-8377-A3202575B0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107" y="197728"/>
            <a:ext cx="4605549" cy="2772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1535F6A5-C2EA-429C-91A4-EC692A933C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263" y="4242553"/>
            <a:ext cx="4643393" cy="26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869820C3-39C4-4894-8328-0244A37D52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499" y="2845372"/>
            <a:ext cx="4582758" cy="1519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2B3DD0BB-33CD-472A-8C01-6901F568C9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16576" y="3467305"/>
            <a:ext cx="3878163" cy="2685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slov 1">
            <a:extLst>
              <a:ext uri="{FF2B5EF4-FFF2-40B4-BE49-F238E27FC236}">
                <a16:creationId xmlns:a16="http://schemas.microsoft.com/office/drawing/2014/main" id="{7E3D3E80-FA76-476D-B249-84C0D5FB3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25" y="0"/>
            <a:ext cx="8229600" cy="1143000"/>
          </a:xfrm>
        </p:spPr>
        <p:txBody>
          <a:bodyPr/>
          <a:lstStyle/>
          <a:p>
            <a:pPr algn="l"/>
            <a:r>
              <a:rPr lang="sl-SI" altLang="sl-SI" sz="3800" u="sng">
                <a:latin typeface="Cambria" panose="02040503050406030204" pitchFamily="18" charset="0"/>
              </a:rPr>
              <a:t>Mešanje ras</a:t>
            </a:r>
          </a:p>
        </p:txBody>
      </p:sp>
      <p:sp>
        <p:nvSpPr>
          <p:cNvPr id="29699" name="Ograda vsebine 2">
            <a:extLst>
              <a:ext uri="{FF2B5EF4-FFF2-40B4-BE49-F238E27FC236}">
                <a16:creationId xmlns:a16="http://schemas.microsoft.com/office/drawing/2014/main" id="{43DB9F4A-5B6E-4598-B3B9-BFE7A53B8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25" y="1125538"/>
            <a:ext cx="8229600" cy="452596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l-SI" altLang="sl-SI" sz="2800">
                <a:latin typeface="Cambria" panose="02040503050406030204" pitchFamily="18" charset="0"/>
              </a:rPr>
              <a:t> </a:t>
            </a:r>
            <a:r>
              <a:rPr lang="en-US" altLang="sl-SI" sz="2800">
                <a:latin typeface="Cambria" panose="02040503050406030204" pitchFamily="18" charset="0"/>
              </a:rPr>
              <a:t>M</a:t>
            </a:r>
            <a:r>
              <a:rPr lang="sl-SI" altLang="sl-SI" sz="2800">
                <a:latin typeface="Cambria" panose="02040503050406030204" pitchFamily="18" charset="0"/>
              </a:rPr>
              <a:t>ESTICI - </a:t>
            </a:r>
            <a:r>
              <a:rPr lang="en-US" altLang="sl-SI" sz="2800">
                <a:latin typeface="Cambria" panose="02040503050406030204" pitchFamily="18" charset="0"/>
              </a:rPr>
              <a:t>belci in indijanci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800">
                <a:latin typeface="Cambria" panose="02040503050406030204" pitchFamily="18" charset="0"/>
              </a:rPr>
              <a:t> </a:t>
            </a:r>
            <a:r>
              <a:rPr lang="en-US" altLang="sl-SI" sz="2800">
                <a:latin typeface="Cambria" panose="02040503050406030204" pitchFamily="18" charset="0"/>
              </a:rPr>
              <a:t>M</a:t>
            </a:r>
            <a:r>
              <a:rPr lang="sl-SI" altLang="sl-SI" sz="2800">
                <a:latin typeface="Cambria" panose="02040503050406030204" pitchFamily="18" charset="0"/>
              </a:rPr>
              <a:t>ULATI </a:t>
            </a:r>
            <a:r>
              <a:rPr lang="en-US" altLang="sl-SI" sz="2800">
                <a:latin typeface="Cambria" panose="02040503050406030204" pitchFamily="18" charset="0"/>
              </a:rPr>
              <a:t>-</a:t>
            </a:r>
            <a:r>
              <a:rPr lang="sl-SI" altLang="sl-SI" sz="2800">
                <a:latin typeface="Cambria" panose="02040503050406030204" pitchFamily="18" charset="0"/>
              </a:rPr>
              <a:t> </a:t>
            </a:r>
            <a:r>
              <a:rPr lang="en-US" altLang="sl-SI" sz="2800">
                <a:latin typeface="Cambria" panose="02040503050406030204" pitchFamily="18" charset="0"/>
              </a:rPr>
              <a:t>belci in črnci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800">
                <a:latin typeface="Cambria" panose="02040503050406030204" pitchFamily="18" charset="0"/>
              </a:rPr>
              <a:t> </a:t>
            </a:r>
            <a:r>
              <a:rPr lang="en-US" altLang="sl-SI" sz="2800">
                <a:latin typeface="Cambria" panose="02040503050406030204" pitchFamily="18" charset="0"/>
              </a:rPr>
              <a:t>Z</a:t>
            </a:r>
            <a:r>
              <a:rPr lang="sl-SI" altLang="sl-SI" sz="2800">
                <a:latin typeface="Cambria" panose="02040503050406030204" pitchFamily="18" charset="0"/>
              </a:rPr>
              <a:t>AMBI </a:t>
            </a:r>
            <a:r>
              <a:rPr lang="en-US" altLang="sl-SI" sz="2800">
                <a:latin typeface="Cambria" panose="02040503050406030204" pitchFamily="18" charset="0"/>
              </a:rPr>
              <a:t>-</a:t>
            </a:r>
            <a:r>
              <a:rPr lang="sl-SI" altLang="sl-SI" sz="2800">
                <a:latin typeface="Cambria" panose="02040503050406030204" pitchFamily="18" charset="0"/>
              </a:rPr>
              <a:t> </a:t>
            </a:r>
            <a:r>
              <a:rPr lang="en-US" altLang="sl-SI" sz="2800">
                <a:latin typeface="Cambria" panose="02040503050406030204" pitchFamily="18" charset="0"/>
              </a:rPr>
              <a:t>črnci in indijanci</a:t>
            </a:r>
          </a:p>
          <a:p>
            <a:endParaRPr lang="sl-SI" altLang="sl-SI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12C33D0C-0CA1-4C4D-9193-56E869B49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378" y="3164479"/>
            <a:ext cx="4940266" cy="35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F8F8CD98-A552-4935-9D07-DB4258374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713703"/>
            <a:ext cx="4043874" cy="4007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0B9D5E9E-3B4D-41B0-A101-B5463DDB89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0"/>
            <a:ext cx="3014064" cy="3220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FF8E4050-C9DE-400F-96CE-03DAC8ED3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4539341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352B0A6F-494F-4D4A-B6D0-A9D95A9ED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420" y="194260"/>
            <a:ext cx="4321426" cy="2936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15305F7C-E88E-468F-90DE-24D61019C6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0" y="3604927"/>
            <a:ext cx="5364830" cy="3127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060B92A9-1F98-4BAF-9225-DADE7ACEBE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060" y="3212976"/>
            <a:ext cx="3600786" cy="3520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26" name="PoljeZBesedilom 8">
            <a:extLst>
              <a:ext uri="{FF2B5EF4-FFF2-40B4-BE49-F238E27FC236}">
                <a16:creationId xmlns:a16="http://schemas.microsoft.com/office/drawing/2014/main" id="{2AF8E08E-65E7-4FE4-9CA5-B3F4B6E59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114675"/>
            <a:ext cx="66976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l-SI" altLang="sl-SI" sz="2700">
                <a:solidFill>
                  <a:srgbClr val="FF0000"/>
                </a:solidFill>
                <a:latin typeface="Cambria" panose="02040503050406030204" pitchFamily="18" charset="0"/>
              </a:rPr>
              <a:t>VSI DRUGAČNI, VSI ENAKOPRAVNI!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20A3BB91-E963-419E-B1C7-4712727E2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37" y="2286227"/>
            <a:ext cx="7272808" cy="4836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99" name="PoljeZBesedilom 3">
            <a:extLst>
              <a:ext uri="{FF2B5EF4-FFF2-40B4-BE49-F238E27FC236}">
                <a16:creationId xmlns:a16="http://schemas.microsoft.com/office/drawing/2014/main" id="{86BD05D6-68EF-49C4-BAF1-22CA3F1BB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198438"/>
            <a:ext cx="8858250" cy="20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sl-SI" altLang="sl-SI" sz="2600">
                <a:latin typeface="Cambria" panose="02040503050406030204" pitchFamily="18" charset="0"/>
              </a:rPr>
              <a:t> Večji del Azije je povezovala velika MONGOLSKA</a:t>
            </a:r>
            <a:br>
              <a:rPr lang="sl-SI" altLang="sl-SI" sz="2600">
                <a:latin typeface="Cambria" panose="02040503050406030204" pitchFamily="18" charset="0"/>
              </a:rPr>
            </a:br>
            <a:r>
              <a:rPr lang="sl-SI" altLang="sl-SI" sz="2600">
                <a:latin typeface="Cambria" panose="02040503050406030204" pitchFamily="18" charset="0"/>
              </a:rPr>
              <a:t> DRŽAVA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600">
                <a:latin typeface="Cambria" panose="02040503050406030204" pitchFamily="18" charset="0"/>
              </a:rPr>
              <a:t> Na območju le-te je bilo omogočeno varnejše</a:t>
            </a:r>
            <a:br>
              <a:rPr lang="sl-SI" altLang="sl-SI" sz="2600">
                <a:latin typeface="Cambria" panose="02040503050406030204" pitchFamily="18" charset="0"/>
              </a:rPr>
            </a:br>
            <a:r>
              <a:rPr lang="sl-SI" altLang="sl-SI" sz="2600">
                <a:latin typeface="Cambria" panose="02040503050406030204" pitchFamily="18" charset="0"/>
              </a:rPr>
              <a:t> potovanje po kopnem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600">
                <a:latin typeface="Cambria" panose="02040503050406030204" pitchFamily="18" charset="0"/>
              </a:rPr>
              <a:t> Razpadla je zaradi izbruha epidemije KUGE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Rokopis 5">
                <a:extLst>
                  <a:ext uri="{FF2B5EF4-FFF2-40B4-BE49-F238E27FC236}">
                    <a16:creationId xmlns:a16="http://schemas.microsoft.com/office/drawing/2014/main" id="{CF043ABF-D78B-44C9-A99A-B3A177E24B4E}"/>
                  </a:ext>
                </a:extLst>
              </p14:cNvPr>
              <p14:cNvContentPartPr/>
              <p14:nvPr/>
            </p14:nvContentPartPr>
            <p14:xfrm>
              <a:off x="1919880" y="2732400"/>
              <a:ext cx="5447520" cy="3768840"/>
            </p14:xfrm>
          </p:contentPart>
        </mc:Choice>
        <mc:Fallback xmlns="">
          <p:pic>
            <p:nvPicPr>
              <p:cNvPr id="6" name="Rokopis 5">
                <a:extLst>
                  <a:ext uri="{FF2B5EF4-FFF2-40B4-BE49-F238E27FC236}">
                    <a16:creationId xmlns:a16="http://schemas.microsoft.com/office/drawing/2014/main" id="{CF043ABF-D78B-44C9-A99A-B3A177E24B4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04040" y="2669040"/>
                <a:ext cx="5478840" cy="389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Rokopis 6">
                <a:extLst>
                  <a:ext uri="{FF2B5EF4-FFF2-40B4-BE49-F238E27FC236}">
                    <a16:creationId xmlns:a16="http://schemas.microsoft.com/office/drawing/2014/main" id="{D98B416F-6506-436A-AFE3-BB289D0A8BE0}"/>
                  </a:ext>
                </a:extLst>
              </p14:cNvPr>
              <p14:cNvContentPartPr/>
              <p14:nvPr/>
            </p14:nvContentPartPr>
            <p14:xfrm>
              <a:off x="4599000" y="5875560"/>
              <a:ext cx="312840" cy="9360"/>
            </p14:xfrm>
          </p:contentPart>
        </mc:Choice>
        <mc:Fallback xmlns="">
          <p:pic>
            <p:nvPicPr>
              <p:cNvPr id="7" name="Rokopis 6">
                <a:extLst>
                  <a:ext uri="{FF2B5EF4-FFF2-40B4-BE49-F238E27FC236}">
                    <a16:creationId xmlns:a16="http://schemas.microsoft.com/office/drawing/2014/main" id="{D98B416F-6506-436A-AFE3-BB289D0A8BE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83160" y="5812200"/>
                <a:ext cx="34416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Rokopis 7">
                <a:extLst>
                  <a:ext uri="{FF2B5EF4-FFF2-40B4-BE49-F238E27FC236}">
                    <a16:creationId xmlns:a16="http://schemas.microsoft.com/office/drawing/2014/main" id="{DFF323CE-8723-4A15-8EC8-0D32FB48EBC4}"/>
                  </a:ext>
                </a:extLst>
              </p14:cNvPr>
              <p14:cNvContentPartPr/>
              <p14:nvPr/>
            </p14:nvContentPartPr>
            <p14:xfrm>
              <a:off x="1812960" y="2795040"/>
              <a:ext cx="2831040" cy="3072240"/>
            </p14:xfrm>
          </p:contentPart>
        </mc:Choice>
        <mc:Fallback xmlns="">
          <p:pic>
            <p:nvPicPr>
              <p:cNvPr id="8" name="Rokopis 7">
                <a:extLst>
                  <a:ext uri="{FF2B5EF4-FFF2-40B4-BE49-F238E27FC236}">
                    <a16:creationId xmlns:a16="http://schemas.microsoft.com/office/drawing/2014/main" id="{DFF323CE-8723-4A15-8EC8-0D32FB48EBC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97120" y="2731680"/>
                <a:ext cx="2862360" cy="31989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Ograda vsebine 2">
            <a:extLst>
              <a:ext uri="{FF2B5EF4-FFF2-40B4-BE49-F238E27FC236}">
                <a16:creationId xmlns:a16="http://schemas.microsoft.com/office/drawing/2014/main" id="{9A40AEA2-416C-4955-A3BA-3ABE8627F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620713"/>
            <a:ext cx="8229600" cy="4525962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sl-SI" altLang="sl-SI" sz="5400">
                <a:latin typeface="Cambria" panose="02040503050406030204" pitchFamily="18" charset="0"/>
              </a:rPr>
              <a:t>Vsako potovanje, ne glede na to koliko je dolgo, se začne z enim samim korakom…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8FEB587-9E6C-4966-B46D-5E9DAF65D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365104"/>
            <a:ext cx="216024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grada vsebine 2">
            <a:extLst>
              <a:ext uri="{FF2B5EF4-FFF2-40B4-BE49-F238E27FC236}">
                <a16:creationId xmlns:a16="http://schemas.microsoft.com/office/drawing/2014/main" id="{A39A163C-CF15-4D74-84FC-C0BA6D679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88913"/>
            <a:ext cx="8229600" cy="452596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l-SI" altLang="sl-SI" sz="2800">
                <a:latin typeface="Cambria" panose="02040503050406030204" pitchFamily="18" charset="0"/>
              </a:rPr>
              <a:t> Turki leta 1453 zavzamejo Carigrad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800">
                <a:latin typeface="Cambria" panose="02040503050406030204" pitchFamily="18" charset="0"/>
              </a:rPr>
              <a:t> tudi ves evropski JV, Bližnji vzhod, S Afriko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800">
                <a:latin typeface="Cambria" panose="02040503050406030204" pitchFamily="18" charset="0"/>
              </a:rPr>
              <a:t>Ogroženi tudi Italija in Španija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800">
                <a:latin typeface="Cambria" panose="02040503050406030204" pitchFamily="18" charset="0"/>
              </a:rPr>
              <a:t> S tem evropskim trgovcem zaprli kopensko</a:t>
            </a:r>
            <a:br>
              <a:rPr lang="sl-SI" altLang="sl-SI" sz="2800">
                <a:latin typeface="Cambria" panose="02040503050406030204" pitchFamily="18" charset="0"/>
              </a:rPr>
            </a:br>
            <a:r>
              <a:rPr lang="sl-SI" altLang="sl-SI" sz="2800">
                <a:latin typeface="Cambria" panose="02040503050406030204" pitchFamily="18" charset="0"/>
              </a:rPr>
              <a:t> povezavo z vzhodom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4722C70-9089-42C9-9950-E2A3E0EC19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" y="2738022"/>
            <a:ext cx="7344816" cy="4119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Rokopis 5">
                <a:extLst>
                  <a:ext uri="{FF2B5EF4-FFF2-40B4-BE49-F238E27FC236}">
                    <a16:creationId xmlns:a16="http://schemas.microsoft.com/office/drawing/2014/main" id="{6D910A77-487A-40F0-907C-9AA3FC356B75}"/>
                  </a:ext>
                </a:extLst>
              </p14:cNvPr>
              <p14:cNvContentPartPr/>
              <p14:nvPr/>
            </p14:nvContentPartPr>
            <p14:xfrm>
              <a:off x="4982760" y="3813120"/>
              <a:ext cx="214920" cy="125280"/>
            </p14:xfrm>
          </p:contentPart>
        </mc:Choice>
        <mc:Fallback xmlns="">
          <p:pic>
            <p:nvPicPr>
              <p:cNvPr id="6" name="Rokopis 5">
                <a:extLst>
                  <a:ext uri="{FF2B5EF4-FFF2-40B4-BE49-F238E27FC236}">
                    <a16:creationId xmlns:a16="http://schemas.microsoft.com/office/drawing/2014/main" id="{6D910A77-487A-40F0-907C-9AA3FC356B7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73400" y="3803760"/>
                <a:ext cx="233640" cy="144000"/>
              </a:xfrm>
              <a:prstGeom prst="rect">
                <a:avLst/>
              </a:prstGeom>
            </p:spPr>
          </p:pic>
        </mc:Fallback>
      </mc:AlternateContent>
      <p:sp>
        <p:nvSpPr>
          <p:cNvPr id="5125" name="PoljeZBesedilom 6">
            <a:extLst>
              <a:ext uri="{FF2B5EF4-FFF2-40B4-BE49-F238E27FC236}">
                <a16:creationId xmlns:a16="http://schemas.microsoft.com/office/drawing/2014/main" id="{D211A4E6-6191-49C1-BAF6-947C9BEEC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7638" y="3248025"/>
            <a:ext cx="1584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l-SI" altLang="sl-SI" sz="2000">
                <a:solidFill>
                  <a:srgbClr val="FF0000"/>
                </a:solidFill>
                <a:latin typeface="Cambria" panose="02040503050406030204" pitchFamily="18" charset="0"/>
              </a:rPr>
              <a:t>Carigrad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DB57A4D9-5C1C-4ECC-A4F4-6CC23009DE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32656"/>
            <a:ext cx="2952328" cy="4276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47" name="Naslov 1">
            <a:extLst>
              <a:ext uri="{FF2B5EF4-FFF2-40B4-BE49-F238E27FC236}">
                <a16:creationId xmlns:a16="http://schemas.microsoft.com/office/drawing/2014/main" id="{041AFB3D-37D9-4CFB-98E8-93F2B3DE3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85725"/>
            <a:ext cx="3395662" cy="777875"/>
          </a:xfrm>
        </p:spPr>
        <p:txBody>
          <a:bodyPr/>
          <a:lstStyle/>
          <a:p>
            <a:r>
              <a:rPr lang="sl-SI" altLang="sl-SI" sz="3700">
                <a:latin typeface="Cambria" panose="02040503050406030204" pitchFamily="18" charset="0"/>
              </a:rPr>
              <a:t>MARKO POLO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188F20B-2063-4E83-8D27-00D48D7299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564904"/>
            <a:ext cx="6019584" cy="4112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49" name="Ograda vsebine 2">
            <a:extLst>
              <a:ext uri="{FF2B5EF4-FFF2-40B4-BE49-F238E27FC236}">
                <a16:creationId xmlns:a16="http://schemas.microsoft.com/office/drawing/2014/main" id="{84AF5B98-8957-4E5B-BD41-8DDE66250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682625"/>
            <a:ext cx="82296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l-SI" altLang="sl-SI" sz="2600">
                <a:latin typeface="Cambria" panose="02040503050406030204" pitchFamily="18" charset="0"/>
              </a:rPr>
              <a:t> slaven beneški popotnik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600">
                <a:latin typeface="Cambria" panose="02040503050406030204" pitchFamily="18" charset="0"/>
              </a:rPr>
              <a:t> v Aziji iskal nove trgovske poti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600">
                <a:latin typeface="Cambria" panose="02040503050406030204" pitchFamily="18" charset="0"/>
              </a:rPr>
              <a:t> iste trgovske poti kot on, poznali</a:t>
            </a:r>
            <a:br>
              <a:rPr lang="sl-SI" altLang="sl-SI" sz="2600">
                <a:latin typeface="Cambria" panose="02040503050406030204" pitchFamily="18" charset="0"/>
              </a:rPr>
            </a:br>
            <a:r>
              <a:rPr lang="sl-SI" altLang="sl-SI" sz="2600">
                <a:latin typeface="Cambria" panose="02040503050406030204" pitchFamily="18" charset="0"/>
              </a:rPr>
              <a:t> tudi sirski in židovski trgovci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600">
                <a:latin typeface="Cambria" panose="02040503050406030204" pitchFamily="18" charset="0"/>
              </a:rPr>
              <a:t> slaven po njegovih potopisih</a:t>
            </a:r>
          </a:p>
          <a:p>
            <a:pPr>
              <a:buFont typeface="Wingdings" panose="05000000000000000000" pitchFamily="2" charset="2"/>
              <a:buChar char="Ø"/>
            </a:pPr>
            <a:endParaRPr lang="sl-SI" altLang="sl-SI" sz="260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Rokopis 5">
                <a:extLst>
                  <a:ext uri="{FF2B5EF4-FFF2-40B4-BE49-F238E27FC236}">
                    <a16:creationId xmlns:a16="http://schemas.microsoft.com/office/drawing/2014/main" id="{299093A1-F846-4B3C-92D7-30A9817EE39F}"/>
                  </a:ext>
                </a:extLst>
              </p14:cNvPr>
              <p14:cNvContentPartPr/>
              <p14:nvPr/>
            </p14:nvContentPartPr>
            <p14:xfrm>
              <a:off x="1214640" y="3321720"/>
              <a:ext cx="312840" cy="402480"/>
            </p14:xfrm>
          </p:contentPart>
        </mc:Choice>
        <mc:Fallback xmlns="">
          <p:pic>
            <p:nvPicPr>
              <p:cNvPr id="6" name="Rokopis 5">
                <a:extLst>
                  <a:ext uri="{FF2B5EF4-FFF2-40B4-BE49-F238E27FC236}">
                    <a16:creationId xmlns:a16="http://schemas.microsoft.com/office/drawing/2014/main" id="{299093A1-F846-4B3C-92D7-30A9817EE39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8800" y="3258360"/>
                <a:ext cx="344160" cy="52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Rokopis 6">
                <a:extLst>
                  <a:ext uri="{FF2B5EF4-FFF2-40B4-BE49-F238E27FC236}">
                    <a16:creationId xmlns:a16="http://schemas.microsoft.com/office/drawing/2014/main" id="{D266BEC5-A715-47B1-926A-9E580380EB42}"/>
                  </a:ext>
                </a:extLst>
              </p14:cNvPr>
              <p14:cNvContentPartPr/>
              <p14:nvPr/>
            </p14:nvContentPartPr>
            <p14:xfrm>
              <a:off x="1536120" y="3750480"/>
              <a:ext cx="1866600" cy="625320"/>
            </p14:xfrm>
          </p:contentPart>
        </mc:Choice>
        <mc:Fallback xmlns="">
          <p:pic>
            <p:nvPicPr>
              <p:cNvPr id="7" name="Rokopis 6">
                <a:extLst>
                  <a:ext uri="{FF2B5EF4-FFF2-40B4-BE49-F238E27FC236}">
                    <a16:creationId xmlns:a16="http://schemas.microsoft.com/office/drawing/2014/main" id="{D266BEC5-A715-47B1-926A-9E580380EB4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20280" y="3687120"/>
                <a:ext cx="1897920" cy="75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Rokopis 7">
                <a:extLst>
                  <a:ext uri="{FF2B5EF4-FFF2-40B4-BE49-F238E27FC236}">
                    <a16:creationId xmlns:a16="http://schemas.microsoft.com/office/drawing/2014/main" id="{EE5E457B-4131-466D-A588-3B9E1CD28ACE}"/>
                  </a:ext>
                </a:extLst>
              </p14:cNvPr>
              <p14:cNvContentPartPr/>
              <p14:nvPr/>
            </p14:nvContentPartPr>
            <p14:xfrm>
              <a:off x="3000600" y="3616560"/>
              <a:ext cx="2491560" cy="580680"/>
            </p14:xfrm>
          </p:contentPart>
        </mc:Choice>
        <mc:Fallback xmlns="">
          <p:pic>
            <p:nvPicPr>
              <p:cNvPr id="8" name="Rokopis 7">
                <a:extLst>
                  <a:ext uri="{FF2B5EF4-FFF2-40B4-BE49-F238E27FC236}">
                    <a16:creationId xmlns:a16="http://schemas.microsoft.com/office/drawing/2014/main" id="{EE5E457B-4131-466D-A588-3B9E1CD28AC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984760" y="3553200"/>
                <a:ext cx="2522880" cy="70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Rokopis 8">
                <a:extLst>
                  <a:ext uri="{FF2B5EF4-FFF2-40B4-BE49-F238E27FC236}">
                    <a16:creationId xmlns:a16="http://schemas.microsoft.com/office/drawing/2014/main" id="{754386FC-F85C-42C1-A214-C9A8E293BB03}"/>
                  </a:ext>
                </a:extLst>
              </p14:cNvPr>
              <p14:cNvContentPartPr/>
              <p14:nvPr/>
            </p14:nvContentPartPr>
            <p14:xfrm>
              <a:off x="5295600" y="4250520"/>
              <a:ext cx="205560" cy="598680"/>
            </p14:xfrm>
          </p:contentPart>
        </mc:Choice>
        <mc:Fallback xmlns="">
          <p:pic>
            <p:nvPicPr>
              <p:cNvPr id="9" name="Rokopis 8">
                <a:extLst>
                  <a:ext uri="{FF2B5EF4-FFF2-40B4-BE49-F238E27FC236}">
                    <a16:creationId xmlns:a16="http://schemas.microsoft.com/office/drawing/2014/main" id="{754386FC-F85C-42C1-A214-C9A8E293BB0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279760" y="4187160"/>
                <a:ext cx="236880" cy="72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Rokopis 9">
                <a:extLst>
                  <a:ext uri="{FF2B5EF4-FFF2-40B4-BE49-F238E27FC236}">
                    <a16:creationId xmlns:a16="http://schemas.microsoft.com/office/drawing/2014/main" id="{8F96F1DE-4416-48C3-95A4-2DD078DD6B84}"/>
                  </a:ext>
                </a:extLst>
              </p14:cNvPr>
              <p14:cNvContentPartPr/>
              <p14:nvPr/>
            </p14:nvContentPartPr>
            <p14:xfrm>
              <a:off x="5277600" y="4893480"/>
              <a:ext cx="360" cy="360"/>
            </p14:xfrm>
          </p:contentPart>
        </mc:Choice>
        <mc:Fallback xmlns="">
          <p:pic>
            <p:nvPicPr>
              <p:cNvPr id="10" name="Rokopis 9">
                <a:extLst>
                  <a:ext uri="{FF2B5EF4-FFF2-40B4-BE49-F238E27FC236}">
                    <a16:creationId xmlns:a16="http://schemas.microsoft.com/office/drawing/2014/main" id="{8F96F1DE-4416-48C3-95A4-2DD078DD6B8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261760" y="4830120"/>
                <a:ext cx="316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Rokopis 10">
                <a:extLst>
                  <a:ext uri="{FF2B5EF4-FFF2-40B4-BE49-F238E27FC236}">
                    <a16:creationId xmlns:a16="http://schemas.microsoft.com/office/drawing/2014/main" id="{E722B663-6221-468E-B7D5-241D3D93A287}"/>
                  </a:ext>
                </a:extLst>
              </p14:cNvPr>
              <p14:cNvContentPartPr/>
              <p14:nvPr/>
            </p14:nvContentPartPr>
            <p14:xfrm>
              <a:off x="5304240" y="4938120"/>
              <a:ext cx="360" cy="9360"/>
            </p14:xfrm>
          </p:contentPart>
        </mc:Choice>
        <mc:Fallback xmlns="">
          <p:pic>
            <p:nvPicPr>
              <p:cNvPr id="11" name="Rokopis 10">
                <a:extLst>
                  <a:ext uri="{FF2B5EF4-FFF2-40B4-BE49-F238E27FC236}">
                    <a16:creationId xmlns:a16="http://schemas.microsoft.com/office/drawing/2014/main" id="{E722B663-6221-468E-B7D5-241D3D93A28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288400" y="4874760"/>
                <a:ext cx="3168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Rokopis 11">
                <a:extLst>
                  <a:ext uri="{FF2B5EF4-FFF2-40B4-BE49-F238E27FC236}">
                    <a16:creationId xmlns:a16="http://schemas.microsoft.com/office/drawing/2014/main" id="{52DD34DA-1A9B-4E79-8103-4EEFF4F9070A}"/>
                  </a:ext>
                </a:extLst>
              </p14:cNvPr>
              <p14:cNvContentPartPr/>
              <p14:nvPr/>
            </p14:nvContentPartPr>
            <p14:xfrm>
              <a:off x="5304240" y="5000760"/>
              <a:ext cx="360" cy="360"/>
            </p14:xfrm>
          </p:contentPart>
        </mc:Choice>
        <mc:Fallback xmlns="">
          <p:pic>
            <p:nvPicPr>
              <p:cNvPr id="12" name="Rokopis 11">
                <a:extLst>
                  <a:ext uri="{FF2B5EF4-FFF2-40B4-BE49-F238E27FC236}">
                    <a16:creationId xmlns:a16="http://schemas.microsoft.com/office/drawing/2014/main" id="{52DD34DA-1A9B-4E79-8103-4EEFF4F9070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288400" y="4937400"/>
                <a:ext cx="316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Rokopis 12">
                <a:extLst>
                  <a:ext uri="{FF2B5EF4-FFF2-40B4-BE49-F238E27FC236}">
                    <a16:creationId xmlns:a16="http://schemas.microsoft.com/office/drawing/2014/main" id="{F26625F1-A9BC-4F87-B3E7-56D55CCB1A36}"/>
                  </a:ext>
                </a:extLst>
              </p14:cNvPr>
              <p14:cNvContentPartPr/>
              <p14:nvPr/>
            </p14:nvContentPartPr>
            <p14:xfrm>
              <a:off x="5295600" y="5018400"/>
              <a:ext cx="360" cy="360"/>
            </p14:xfrm>
          </p:contentPart>
        </mc:Choice>
        <mc:Fallback xmlns="">
          <p:pic>
            <p:nvPicPr>
              <p:cNvPr id="13" name="Rokopis 12">
                <a:extLst>
                  <a:ext uri="{FF2B5EF4-FFF2-40B4-BE49-F238E27FC236}">
                    <a16:creationId xmlns:a16="http://schemas.microsoft.com/office/drawing/2014/main" id="{F26625F1-A9BC-4F87-B3E7-56D55CCB1A3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279760" y="4955040"/>
                <a:ext cx="316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Rokopis 13">
                <a:extLst>
                  <a:ext uri="{FF2B5EF4-FFF2-40B4-BE49-F238E27FC236}">
                    <a16:creationId xmlns:a16="http://schemas.microsoft.com/office/drawing/2014/main" id="{A92366E3-1FC5-4591-8F4E-F091C33D9E40}"/>
                  </a:ext>
                </a:extLst>
              </p14:cNvPr>
              <p14:cNvContentPartPr/>
              <p14:nvPr/>
            </p14:nvContentPartPr>
            <p14:xfrm>
              <a:off x="4786560" y="5090040"/>
              <a:ext cx="660960" cy="607320"/>
            </p14:xfrm>
          </p:contentPart>
        </mc:Choice>
        <mc:Fallback xmlns="">
          <p:pic>
            <p:nvPicPr>
              <p:cNvPr id="14" name="Rokopis 13">
                <a:extLst>
                  <a:ext uri="{FF2B5EF4-FFF2-40B4-BE49-F238E27FC236}">
                    <a16:creationId xmlns:a16="http://schemas.microsoft.com/office/drawing/2014/main" id="{A92366E3-1FC5-4591-8F4E-F091C33D9E4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770720" y="5026680"/>
                <a:ext cx="692280" cy="73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" name="Rokopis 14">
                <a:extLst>
                  <a:ext uri="{FF2B5EF4-FFF2-40B4-BE49-F238E27FC236}">
                    <a16:creationId xmlns:a16="http://schemas.microsoft.com/office/drawing/2014/main" id="{9336C643-9D56-4E72-8A85-0F373B8338BB}"/>
                  </a:ext>
                </a:extLst>
              </p14:cNvPr>
              <p14:cNvContentPartPr/>
              <p14:nvPr/>
            </p14:nvContentPartPr>
            <p14:xfrm>
              <a:off x="3571920" y="4839840"/>
              <a:ext cx="1277280" cy="545040"/>
            </p14:xfrm>
          </p:contentPart>
        </mc:Choice>
        <mc:Fallback xmlns="">
          <p:pic>
            <p:nvPicPr>
              <p:cNvPr id="15" name="Rokopis 14">
                <a:extLst>
                  <a:ext uri="{FF2B5EF4-FFF2-40B4-BE49-F238E27FC236}">
                    <a16:creationId xmlns:a16="http://schemas.microsoft.com/office/drawing/2014/main" id="{9336C643-9D56-4E72-8A85-0F373B8338B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556080" y="4776480"/>
                <a:ext cx="1308600" cy="67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" name="Rokopis 15">
                <a:extLst>
                  <a:ext uri="{FF2B5EF4-FFF2-40B4-BE49-F238E27FC236}">
                    <a16:creationId xmlns:a16="http://schemas.microsoft.com/office/drawing/2014/main" id="{C146368E-8692-4D8B-B866-BE512A3E17E1}"/>
                  </a:ext>
                </a:extLst>
              </p14:cNvPr>
              <p14:cNvContentPartPr/>
              <p14:nvPr/>
            </p14:nvContentPartPr>
            <p14:xfrm>
              <a:off x="4884840" y="5402520"/>
              <a:ext cx="360" cy="360"/>
            </p14:xfrm>
          </p:contentPart>
        </mc:Choice>
        <mc:Fallback xmlns="">
          <p:pic>
            <p:nvPicPr>
              <p:cNvPr id="16" name="Rokopis 15">
                <a:extLst>
                  <a:ext uri="{FF2B5EF4-FFF2-40B4-BE49-F238E27FC236}">
                    <a16:creationId xmlns:a16="http://schemas.microsoft.com/office/drawing/2014/main" id="{C146368E-8692-4D8B-B866-BE512A3E17E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869000" y="5339160"/>
                <a:ext cx="316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7" name="Rokopis 16">
                <a:extLst>
                  <a:ext uri="{FF2B5EF4-FFF2-40B4-BE49-F238E27FC236}">
                    <a16:creationId xmlns:a16="http://schemas.microsoft.com/office/drawing/2014/main" id="{649F05E5-439E-4F82-B004-AE4DC536C33E}"/>
                  </a:ext>
                </a:extLst>
              </p14:cNvPr>
              <p14:cNvContentPartPr/>
              <p14:nvPr/>
            </p14:nvContentPartPr>
            <p14:xfrm>
              <a:off x="1839600" y="5188320"/>
              <a:ext cx="1804320" cy="866520"/>
            </p14:xfrm>
          </p:contentPart>
        </mc:Choice>
        <mc:Fallback xmlns="">
          <p:pic>
            <p:nvPicPr>
              <p:cNvPr id="17" name="Rokopis 16">
                <a:extLst>
                  <a:ext uri="{FF2B5EF4-FFF2-40B4-BE49-F238E27FC236}">
                    <a16:creationId xmlns:a16="http://schemas.microsoft.com/office/drawing/2014/main" id="{649F05E5-439E-4F82-B004-AE4DC536C33E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823760" y="5124960"/>
                <a:ext cx="1835640" cy="99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8" name="Rokopis 17">
                <a:extLst>
                  <a:ext uri="{FF2B5EF4-FFF2-40B4-BE49-F238E27FC236}">
                    <a16:creationId xmlns:a16="http://schemas.microsoft.com/office/drawing/2014/main" id="{BB33212D-7EE8-47AA-A445-F490BCD798F8}"/>
                  </a:ext>
                </a:extLst>
              </p14:cNvPr>
              <p14:cNvContentPartPr/>
              <p14:nvPr/>
            </p14:nvContentPartPr>
            <p14:xfrm>
              <a:off x="2428920" y="4375440"/>
              <a:ext cx="830880" cy="1420200"/>
            </p14:xfrm>
          </p:contentPart>
        </mc:Choice>
        <mc:Fallback xmlns="">
          <p:pic>
            <p:nvPicPr>
              <p:cNvPr id="18" name="Rokopis 17">
                <a:extLst>
                  <a:ext uri="{FF2B5EF4-FFF2-40B4-BE49-F238E27FC236}">
                    <a16:creationId xmlns:a16="http://schemas.microsoft.com/office/drawing/2014/main" id="{BB33212D-7EE8-47AA-A445-F490BCD798F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413080" y="4312080"/>
                <a:ext cx="862200" cy="154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9" name="Rokopis 18">
                <a:extLst>
                  <a:ext uri="{FF2B5EF4-FFF2-40B4-BE49-F238E27FC236}">
                    <a16:creationId xmlns:a16="http://schemas.microsoft.com/office/drawing/2014/main" id="{C0BF4687-0BA8-4EB6-82B7-F4A20EF1850A}"/>
                  </a:ext>
                </a:extLst>
              </p14:cNvPr>
              <p14:cNvContentPartPr/>
              <p14:nvPr/>
            </p14:nvContentPartPr>
            <p14:xfrm>
              <a:off x="1679040" y="3411000"/>
              <a:ext cx="1196640" cy="607680"/>
            </p14:xfrm>
          </p:contentPart>
        </mc:Choice>
        <mc:Fallback xmlns="">
          <p:pic>
            <p:nvPicPr>
              <p:cNvPr id="19" name="Rokopis 18">
                <a:extLst>
                  <a:ext uri="{FF2B5EF4-FFF2-40B4-BE49-F238E27FC236}">
                    <a16:creationId xmlns:a16="http://schemas.microsoft.com/office/drawing/2014/main" id="{C0BF4687-0BA8-4EB6-82B7-F4A20EF1850A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663200" y="3347640"/>
                <a:ext cx="1227960" cy="73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0" name="Rokopis 19">
                <a:extLst>
                  <a:ext uri="{FF2B5EF4-FFF2-40B4-BE49-F238E27FC236}">
                    <a16:creationId xmlns:a16="http://schemas.microsoft.com/office/drawing/2014/main" id="{0791D5B4-7084-4B97-AA30-83251A8AC55F}"/>
                  </a:ext>
                </a:extLst>
              </p14:cNvPr>
              <p14:cNvContentPartPr/>
              <p14:nvPr/>
            </p14:nvContentPartPr>
            <p14:xfrm>
              <a:off x="1830600" y="3482640"/>
              <a:ext cx="63000" cy="89640"/>
            </p14:xfrm>
          </p:contentPart>
        </mc:Choice>
        <mc:Fallback xmlns="">
          <p:pic>
            <p:nvPicPr>
              <p:cNvPr id="20" name="Rokopis 19">
                <a:extLst>
                  <a:ext uri="{FF2B5EF4-FFF2-40B4-BE49-F238E27FC236}">
                    <a16:creationId xmlns:a16="http://schemas.microsoft.com/office/drawing/2014/main" id="{0791D5B4-7084-4B97-AA30-83251A8AC55F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821240" y="3473280"/>
                <a:ext cx="81720" cy="1083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slov 1">
            <a:extLst>
              <a:ext uri="{FF2B5EF4-FFF2-40B4-BE49-F238E27FC236}">
                <a16:creationId xmlns:a16="http://schemas.microsoft.com/office/drawing/2014/main" id="{863709A3-64BD-4BDF-9FC7-C585ABFE9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algn="l"/>
            <a:r>
              <a:rPr lang="sl-SI" altLang="sl-SI" sz="3700">
                <a:latin typeface="Cambria" panose="02040503050406030204" pitchFamily="18" charset="0"/>
              </a:rPr>
              <a:t>Viking ERIK RDEČI</a:t>
            </a:r>
          </a:p>
        </p:txBody>
      </p:sp>
      <p:sp>
        <p:nvSpPr>
          <p:cNvPr id="7171" name="Ograda vsebine 2">
            <a:extLst>
              <a:ext uri="{FF2B5EF4-FFF2-40B4-BE49-F238E27FC236}">
                <a16:creationId xmlns:a16="http://schemas.microsoft.com/office/drawing/2014/main" id="{34E60509-12AD-423B-A147-BF24106F4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908050"/>
            <a:ext cx="82296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l-SI" altLang="sl-SI" sz="2600">
                <a:latin typeface="Cambria" panose="02040503050406030204" pitchFamily="18" charset="0"/>
              </a:rPr>
              <a:t> nizozemski raziskovalec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600">
                <a:latin typeface="Cambria" panose="02040503050406030204" pitchFamily="18" charset="0"/>
              </a:rPr>
              <a:t> ime dobil po svojih rdečih laseh in </a:t>
            </a:r>
            <a:br>
              <a:rPr lang="sl-SI" altLang="sl-SI" sz="2600">
                <a:latin typeface="Cambria" panose="02040503050406030204" pitchFamily="18" charset="0"/>
              </a:rPr>
            </a:br>
            <a:r>
              <a:rPr lang="sl-SI" altLang="sl-SI" sz="2600">
                <a:latin typeface="Cambria" panose="02040503050406030204" pitchFamily="18" charset="0"/>
              </a:rPr>
              <a:t> bradi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600">
                <a:latin typeface="Cambria" panose="02040503050406030204" pitchFamily="18" charset="0"/>
              </a:rPr>
              <a:t> 500 let pred Kolumbom, preko Grenlandije prišel na Ameriko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8A78976-AE64-4DA9-A89C-5AB583D02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29" y="3140968"/>
            <a:ext cx="5834147" cy="3550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B37D89E-B35D-411D-B3FB-ADD03D6BC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516707"/>
            <a:ext cx="2799016" cy="2799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slov 1">
            <a:extLst>
              <a:ext uri="{FF2B5EF4-FFF2-40B4-BE49-F238E27FC236}">
                <a16:creationId xmlns:a16="http://schemas.microsoft.com/office/drawing/2014/main" id="{6743B147-DB15-4895-90DA-F6F21425E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00113" y="0"/>
            <a:ext cx="8229601" cy="1143000"/>
          </a:xfrm>
        </p:spPr>
        <p:txBody>
          <a:bodyPr/>
          <a:lstStyle/>
          <a:p>
            <a:r>
              <a:rPr lang="sl-SI" altLang="sl-SI" sz="3800">
                <a:latin typeface="Cambria" panose="02040503050406030204" pitchFamily="18" charset="0"/>
              </a:rPr>
              <a:t>Kitajci ter njihova džunka</a:t>
            </a:r>
          </a:p>
        </p:txBody>
      </p:sp>
      <p:sp>
        <p:nvSpPr>
          <p:cNvPr id="8195" name="Ograda vsebine 2">
            <a:extLst>
              <a:ext uri="{FF2B5EF4-FFF2-40B4-BE49-F238E27FC236}">
                <a16:creationId xmlns:a16="http://schemas.microsoft.com/office/drawing/2014/main" id="{5F822D98-2F50-43E1-AB04-94FC52614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981075"/>
            <a:ext cx="82296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l-SI" altLang="sl-SI" sz="2800">
                <a:latin typeface="Cambria" panose="02040503050406030204" pitchFamily="18" charset="0"/>
              </a:rPr>
              <a:t> Kitajci odlični pomorščaki in kartografi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800">
                <a:latin typeface="Cambria" panose="02040503050406030204" pitchFamily="18" charset="0"/>
              </a:rPr>
              <a:t> imeli tehnološko dovršena plovila </a:t>
            </a:r>
            <a:r>
              <a:rPr lang="sl-SI" altLang="sl-SI" b="1" u="sng">
                <a:latin typeface="Cambria" panose="02040503050406030204" pitchFamily="18" charset="0"/>
              </a:rPr>
              <a:t>DŽUNKE: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l-SI" altLang="sl-SI" sz="2300">
                <a:latin typeface="Cambria" panose="02040503050406030204" pitchFamily="18" charset="0"/>
              </a:rPr>
              <a:t> osnovno pričvrščeno krmilo, eno do pet jader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l-SI" altLang="sl-SI" sz="2300">
                <a:latin typeface="Cambria" panose="02040503050406030204" pitchFamily="18" charset="0"/>
              </a:rPr>
              <a:t> dolga do 60m, odlično vodljiva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l-SI" altLang="sl-SI" sz="2300">
                <a:latin typeface="Cambria" panose="02040503050406030204" pitchFamily="18" charset="0"/>
              </a:rPr>
              <a:t> zaradi konstrukcije in vodotesnih materialov odlično prenesla razburkano </a:t>
            </a:r>
            <a:br>
              <a:rPr lang="sl-SI" altLang="sl-SI" sz="2300">
                <a:latin typeface="Cambria" panose="02040503050406030204" pitchFamily="18" charset="0"/>
              </a:rPr>
            </a:br>
            <a:r>
              <a:rPr lang="sl-SI" altLang="sl-SI" sz="2300">
                <a:latin typeface="Cambria" panose="02040503050406030204" pitchFamily="18" charset="0"/>
              </a:rPr>
              <a:t>morje in viharje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E3B3B81-E0DC-45E8-8435-0124468EF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85" y="4024330"/>
            <a:ext cx="3289747" cy="2693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51713D5-9AE5-4EDE-9667-BF1F66671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312857"/>
            <a:ext cx="4716016" cy="3545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slov 1">
            <a:extLst>
              <a:ext uri="{FF2B5EF4-FFF2-40B4-BE49-F238E27FC236}">
                <a16:creationId xmlns:a16="http://schemas.microsoft.com/office/drawing/2014/main" id="{916C1B3B-1AB8-4256-A343-68F9C880D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l-SI" altLang="sl-SI" sz="3800" b="1">
                <a:latin typeface="Cambria" panose="02040503050406030204" pitchFamily="18" charset="0"/>
              </a:rPr>
              <a:t>VZROKI za geografska odkritja</a:t>
            </a:r>
          </a:p>
        </p:txBody>
      </p:sp>
      <p:sp>
        <p:nvSpPr>
          <p:cNvPr id="9219" name="Ograda vsebine 2">
            <a:extLst>
              <a:ext uri="{FF2B5EF4-FFF2-40B4-BE49-F238E27FC236}">
                <a16:creationId xmlns:a16="http://schemas.microsoft.com/office/drawing/2014/main" id="{F9836A5C-2A4B-40FD-8769-08165F4CB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268413"/>
            <a:ext cx="8229600" cy="452596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l-SI" altLang="sl-SI" sz="2800"/>
              <a:t> </a:t>
            </a:r>
            <a:r>
              <a:rPr lang="sl-SI" altLang="sl-SI" sz="2800">
                <a:latin typeface="Cambria" panose="02040503050406030204" pitchFamily="18" charset="0"/>
              </a:rPr>
              <a:t>pomanjkanje zlata in srebra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800">
                <a:latin typeface="Cambria" panose="02040503050406030204" pitchFamily="18" charset="0"/>
              </a:rPr>
              <a:t> potrebe po novih trgih in surovinah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800">
                <a:latin typeface="Cambria" panose="02040503050406030204" pitchFamily="18" charset="0"/>
              </a:rPr>
              <a:t> želja po širjenju krščanstva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800">
                <a:latin typeface="Cambria" panose="02040503050406030204" pitchFamily="18" charset="0"/>
              </a:rPr>
              <a:t> iskanje poti v Indijo po drugih poteh</a:t>
            </a:r>
            <a:br>
              <a:rPr lang="sl-SI" altLang="sl-SI" sz="2800">
                <a:latin typeface="Cambria" panose="02040503050406030204" pitchFamily="18" charset="0"/>
              </a:rPr>
            </a:br>
            <a:r>
              <a:rPr lang="sl-SI" altLang="sl-SI" sz="2800">
                <a:latin typeface="Cambria" panose="02040503050406030204" pitchFamily="18" charset="0"/>
              </a:rPr>
              <a:t>(turki zasedejo Balkan in Malo Azijo in zaprejo trgovsko pot)</a:t>
            </a:r>
            <a:br>
              <a:rPr lang="sl-SI" altLang="sl-SI" sz="2800">
                <a:latin typeface="Cambria" panose="02040503050406030204" pitchFamily="18" charset="0"/>
              </a:rPr>
            </a:br>
            <a:endParaRPr lang="sl-SI" altLang="sl-SI" sz="2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slov 1">
            <a:extLst>
              <a:ext uri="{FF2B5EF4-FFF2-40B4-BE49-F238E27FC236}">
                <a16:creationId xmlns:a16="http://schemas.microsoft.com/office/drawing/2014/main" id="{26306499-A8F6-40EA-9851-D347410EF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algn="l"/>
            <a:r>
              <a:rPr lang="sl-SI" altLang="sl-SI" sz="3800" b="1">
                <a:latin typeface="Cambria" panose="02040503050406030204" pitchFamily="18" charset="0"/>
              </a:rPr>
              <a:t>POGOJI za geografska odkritja</a:t>
            </a:r>
            <a:endParaRPr lang="sl-SI" altLang="sl-SI" sz="3800">
              <a:latin typeface="Cambria" panose="02040503050406030204" pitchFamily="18" charset="0"/>
            </a:endParaRPr>
          </a:p>
        </p:txBody>
      </p:sp>
      <p:sp>
        <p:nvSpPr>
          <p:cNvPr id="10243" name="Ograda vsebine 2">
            <a:extLst>
              <a:ext uri="{FF2B5EF4-FFF2-40B4-BE49-F238E27FC236}">
                <a16:creationId xmlns:a16="http://schemas.microsoft.com/office/drawing/2014/main" id="{BA21B0A8-EE66-4A23-80AB-E9B626430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908050"/>
            <a:ext cx="8929687" cy="61214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l-SI" altLang="sl-SI" sz="2800">
                <a:latin typeface="Cambria" panose="02040503050406030204" pitchFamily="18" charset="0"/>
              </a:rPr>
              <a:t> napredovanje v geografskih znanostih</a:t>
            </a:r>
            <a:br>
              <a:rPr lang="sl-SI" altLang="sl-SI" sz="2800">
                <a:latin typeface="Cambria" panose="02040503050406030204" pitchFamily="18" charset="0"/>
              </a:rPr>
            </a:br>
            <a:r>
              <a:rPr lang="sl-SI" altLang="sl-SI" sz="2800">
                <a:latin typeface="Cambria" panose="02040503050406030204" pitchFamily="18" charset="0"/>
              </a:rPr>
              <a:t> (astrolab, kompas, zemlja je okrogla, sekstant)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800">
                <a:latin typeface="Cambria" panose="02040503050406030204" pitchFamily="18" charset="0"/>
              </a:rPr>
              <a:t> podpora vladarjev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800">
                <a:latin typeface="Cambria" panose="02040503050406030204" pitchFamily="18" charset="0"/>
              </a:rPr>
              <a:t> uvedba strelnega orožja- TOPNIŠTVO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 sz="2800">
                <a:latin typeface="Cambria" panose="02040503050406030204" pitchFamily="18" charset="0"/>
              </a:rPr>
              <a:t> ladijska tehnika- </a:t>
            </a:r>
            <a:r>
              <a:rPr lang="sl-SI" altLang="sl-SI" b="1" u="sng">
                <a:latin typeface="Cambria" panose="02040503050406030204" pitchFamily="18" charset="0"/>
              </a:rPr>
              <a:t>KARAVELE: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l-SI" altLang="sl-SI" sz="2300">
                <a:latin typeface="Cambria" panose="02040503050406030204" pitchFamily="18" charset="0"/>
              </a:rPr>
              <a:t> trikotna jadra na nekaj jamborih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l-SI" altLang="sl-SI" sz="2300">
                <a:latin typeface="Cambria" panose="02040503050406030204" pitchFamily="18" charset="0"/>
              </a:rPr>
              <a:t> oblika in zgradba učinkovita za</a:t>
            </a:r>
            <a:br>
              <a:rPr lang="sl-SI" altLang="sl-SI" sz="2300">
                <a:latin typeface="Cambria" panose="02040503050406030204" pitchFamily="18" charset="0"/>
              </a:rPr>
            </a:br>
            <a:r>
              <a:rPr lang="sl-SI" altLang="sl-SI" sz="2300">
                <a:latin typeface="Cambria" panose="02040503050406030204" pitchFamily="18" charset="0"/>
              </a:rPr>
              <a:t>manevriranje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l-SI" altLang="sl-SI" sz="2300">
                <a:latin typeface="Cambria" panose="02040503050406030204" pitchFamily="18" charset="0"/>
              </a:rPr>
              <a:t> dolge 20-30m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l-SI" altLang="sl-SI" sz="2300">
                <a:latin typeface="Cambria" panose="02040503050406030204" pitchFamily="18" charset="0"/>
              </a:rPr>
              <a:t>zelo hitre in okretne, a so zaradi</a:t>
            </a:r>
            <a:br>
              <a:rPr lang="sl-SI" altLang="sl-SI" sz="2300">
                <a:latin typeface="Cambria" panose="02040503050406030204" pitchFamily="18" charset="0"/>
              </a:rPr>
            </a:br>
            <a:r>
              <a:rPr lang="sl-SI" altLang="sl-SI" sz="2300">
                <a:latin typeface="Cambria" panose="02040503050406030204" pitchFamily="18" charset="0"/>
              </a:rPr>
              <a:t>majhne prostornine lahko vkrcale</a:t>
            </a:r>
            <a:br>
              <a:rPr lang="sl-SI" altLang="sl-SI" sz="2300">
                <a:latin typeface="Cambria" panose="02040503050406030204" pitchFamily="18" charset="0"/>
              </a:rPr>
            </a:br>
            <a:r>
              <a:rPr lang="sl-SI" altLang="sl-SI" sz="2300">
                <a:latin typeface="Cambria" panose="02040503050406030204" pitchFamily="18" charset="0"/>
              </a:rPr>
              <a:t>malo tovora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675</Words>
  <Application>Microsoft Office PowerPoint</Application>
  <PresentationFormat>On-screen Show (4:3)</PresentationFormat>
  <Paragraphs>152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Cambria</vt:lpstr>
      <vt:lpstr>Wingdings</vt:lpstr>
      <vt:lpstr>Officeova tema</vt:lpstr>
      <vt:lpstr>GEOGRAFSKA ODKRITJA…</vt:lpstr>
      <vt:lpstr>PowerPoint Presentation</vt:lpstr>
      <vt:lpstr>PowerPoint Presentation</vt:lpstr>
      <vt:lpstr>PowerPoint Presentation</vt:lpstr>
      <vt:lpstr>MARKO POLO</vt:lpstr>
      <vt:lpstr>Viking ERIK RDEČI</vt:lpstr>
      <vt:lpstr>Kitajci ter njihova džunka</vt:lpstr>
      <vt:lpstr>VZROKI za geografska odkritja</vt:lpstr>
      <vt:lpstr>POGOJI za geografska odkritja</vt:lpstr>
      <vt:lpstr>PowerPoint Presentation</vt:lpstr>
      <vt:lpstr>Novo odkriti geografski pripomočki</vt:lpstr>
      <vt:lpstr>Portugalski odkritelji</vt:lpstr>
      <vt:lpstr>PowerPoint Presentation</vt:lpstr>
      <vt:lpstr>Španski odkritelji:</vt:lpstr>
      <vt:lpstr>Sporazum v Tordesillasu</vt:lpstr>
      <vt:lpstr>KONKVISTADORJI</vt:lpstr>
      <vt:lpstr>Pomen Brazilije po odkritju za Portugalce</vt:lpstr>
      <vt:lpstr>Trgovina z začimbami po odkritjih</vt:lpstr>
      <vt:lpstr>Španci si podredijo Novi svet</vt:lpstr>
      <vt:lpstr>Trgovina s sužnji</vt:lpstr>
      <vt:lpstr>Čezatlantska trgovina</vt:lpstr>
      <vt:lpstr>Ustanavljanje vzhodnoindijske družbe</vt:lpstr>
      <vt:lpstr>Anglija pridobi Indijo … rasizem</vt:lpstr>
      <vt:lpstr>POSLEDICE geografskih odkritij</vt:lpstr>
      <vt:lpstr>PowerPoint Presentation</vt:lpstr>
      <vt:lpstr>PowerPoint Presentation</vt:lpstr>
      <vt:lpstr>PowerPoint Presentation</vt:lpstr>
      <vt:lpstr>Mešanje ras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2019-06-03T09:14:53Z</dcterms:created>
  <dcterms:modified xsi:type="dcterms:W3CDTF">2019-06-03T09:14:53Z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