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sldIdLst>
    <p:sldId id="256" r:id="rId2"/>
    <p:sldId id="257" r:id="rId3"/>
    <p:sldId id="258" r:id="rId4"/>
    <p:sldId id="259" r:id="rId5"/>
    <p:sldId id="260" r:id="rId6"/>
    <p:sldId id="261" r:id="rId7"/>
    <p:sldId id="262" r:id="rId8"/>
    <p:sldId id="264" r:id="rId9"/>
    <p:sldId id="265" r:id="rId10"/>
    <p:sldId id="266" r:id="rId11"/>
    <p:sldId id="270" r:id="rId12"/>
    <p:sldId id="271" r:id="rId13"/>
    <p:sldId id="272" r:id="rId14"/>
    <p:sldId id="273" r:id="rId15"/>
    <p:sldId id="274" r:id="rId16"/>
    <p:sldId id="275" r:id="rId17"/>
    <p:sldId id="276" r:id="rId18"/>
    <p:sldId id="277" r:id="rId19"/>
    <p:sldId id="278" r:id="rId20"/>
    <p:sldId id="279" r:id="rId21"/>
    <p:sldId id="280" r:id="rId22"/>
    <p:sldId id="281" r:id="rId23"/>
    <p:sldId id="282" r:id="rId24"/>
    <p:sldId id="283" r:id="rId25"/>
  </p:sldIdLst>
  <p:sldSz cx="9144000" cy="6858000" type="screen4x3"/>
  <p:notesSz cx="6858000" cy="9144000"/>
  <p:defaultTextStyle>
    <a:defPPr>
      <a:defRPr lang="sl-SI"/>
    </a:defPPr>
    <a:lvl1pPr algn="ctr"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ctr"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ctr"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ctr"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ctr"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CC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0" autoAdjust="0"/>
    <p:restoredTop sz="94728" autoAdjust="0"/>
  </p:normalViewPr>
  <p:slideViewPr>
    <p:cSldViewPr>
      <p:cViewPr varScale="1">
        <p:scale>
          <a:sx n="154" d="100"/>
          <a:sy n="154" d="100"/>
        </p:scale>
        <p:origin x="402" y="13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763DA1-3856-4A84-9668-5805D5581A5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sl-SI"/>
          </a:p>
        </p:txBody>
      </p:sp>
      <p:sp>
        <p:nvSpPr>
          <p:cNvPr id="3" name="Subtitle 2">
            <a:extLst>
              <a:ext uri="{FF2B5EF4-FFF2-40B4-BE49-F238E27FC236}">
                <a16:creationId xmlns:a16="http://schemas.microsoft.com/office/drawing/2014/main" id="{E707BB73-6C10-42FB-A5CD-FCB6B8D2A3B6}"/>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sl-SI"/>
          </a:p>
        </p:txBody>
      </p:sp>
      <p:sp>
        <p:nvSpPr>
          <p:cNvPr id="4" name="Date Placeholder 3">
            <a:extLst>
              <a:ext uri="{FF2B5EF4-FFF2-40B4-BE49-F238E27FC236}">
                <a16:creationId xmlns:a16="http://schemas.microsoft.com/office/drawing/2014/main" id="{6A5D769A-495A-4245-A4CD-D46414958429}"/>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66510EAE-13D8-462B-867D-2C54C9DEDFDB}"/>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E657D1B2-B311-4057-B0D8-8ABD8C191508}"/>
              </a:ext>
            </a:extLst>
          </p:cNvPr>
          <p:cNvSpPr>
            <a:spLocks noGrp="1"/>
          </p:cNvSpPr>
          <p:nvPr>
            <p:ph type="sldNum" sz="quarter" idx="12"/>
          </p:nvPr>
        </p:nvSpPr>
        <p:spPr/>
        <p:txBody>
          <a:bodyPr/>
          <a:lstStyle>
            <a:lvl1pPr>
              <a:defRPr/>
            </a:lvl1pPr>
          </a:lstStyle>
          <a:p>
            <a:fld id="{6525B4DB-202F-494E-A5B1-4D02E77799A7}" type="slidenum">
              <a:rPr lang="sl-SI" altLang="sl-SI"/>
              <a:pPr/>
              <a:t>‹#›</a:t>
            </a:fld>
            <a:endParaRPr lang="sl-SI" altLang="sl-SI"/>
          </a:p>
        </p:txBody>
      </p:sp>
    </p:spTree>
    <p:extLst>
      <p:ext uri="{BB962C8B-B14F-4D97-AF65-F5344CB8AC3E}">
        <p14:creationId xmlns:p14="http://schemas.microsoft.com/office/powerpoint/2010/main" val="42146744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555C65-4F3F-445F-B35A-A5D2478E2DBD}"/>
              </a:ext>
            </a:extLst>
          </p:cNvPr>
          <p:cNvSpPr>
            <a:spLocks noGrp="1"/>
          </p:cNvSpPr>
          <p:nvPr>
            <p:ph type="title"/>
          </p:nvPr>
        </p:nvSpPr>
        <p:spPr/>
        <p:txBody>
          <a:bodyPr/>
          <a:lstStyle/>
          <a:p>
            <a:r>
              <a:rPr lang="en-US"/>
              <a:t>Click to edit Master title style</a:t>
            </a:r>
            <a:endParaRPr lang="sl-SI"/>
          </a:p>
        </p:txBody>
      </p:sp>
      <p:sp>
        <p:nvSpPr>
          <p:cNvPr id="3" name="Vertical Text Placeholder 2">
            <a:extLst>
              <a:ext uri="{FF2B5EF4-FFF2-40B4-BE49-F238E27FC236}">
                <a16:creationId xmlns:a16="http://schemas.microsoft.com/office/drawing/2014/main" id="{B5C2BA43-B82D-4D9B-96FB-60B4AA82FD3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5404BC66-3E8A-4318-B9D5-1B4C41422B28}"/>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7AB0D4AE-9E0E-40A6-A03C-6F83C92F005D}"/>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7E4F656C-ED3F-4A7B-A4CD-0ED32EDBA2B5}"/>
              </a:ext>
            </a:extLst>
          </p:cNvPr>
          <p:cNvSpPr>
            <a:spLocks noGrp="1"/>
          </p:cNvSpPr>
          <p:nvPr>
            <p:ph type="sldNum" sz="quarter" idx="12"/>
          </p:nvPr>
        </p:nvSpPr>
        <p:spPr/>
        <p:txBody>
          <a:bodyPr/>
          <a:lstStyle>
            <a:lvl1pPr>
              <a:defRPr/>
            </a:lvl1pPr>
          </a:lstStyle>
          <a:p>
            <a:fld id="{5C1EAE9D-B170-482E-963A-4BB63ADDF424}" type="slidenum">
              <a:rPr lang="sl-SI" altLang="sl-SI"/>
              <a:pPr/>
              <a:t>‹#›</a:t>
            </a:fld>
            <a:endParaRPr lang="sl-SI" altLang="sl-SI"/>
          </a:p>
        </p:txBody>
      </p:sp>
    </p:spTree>
    <p:extLst>
      <p:ext uri="{BB962C8B-B14F-4D97-AF65-F5344CB8AC3E}">
        <p14:creationId xmlns:p14="http://schemas.microsoft.com/office/powerpoint/2010/main" val="18437036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D035ABF-008D-478E-8DED-86539381D31A}"/>
              </a:ext>
            </a:extLst>
          </p:cNvPr>
          <p:cNvSpPr>
            <a:spLocks noGrp="1"/>
          </p:cNvSpPr>
          <p:nvPr>
            <p:ph type="title" orient="vert"/>
          </p:nvPr>
        </p:nvSpPr>
        <p:spPr>
          <a:xfrm>
            <a:off x="6629400" y="274638"/>
            <a:ext cx="2057400" cy="5851525"/>
          </a:xfrm>
        </p:spPr>
        <p:txBody>
          <a:bodyPr vert="eaVert"/>
          <a:lstStyle/>
          <a:p>
            <a:r>
              <a:rPr lang="en-US"/>
              <a:t>Click to edit Master title style</a:t>
            </a:r>
            <a:endParaRPr lang="sl-SI"/>
          </a:p>
        </p:txBody>
      </p:sp>
      <p:sp>
        <p:nvSpPr>
          <p:cNvPr id="3" name="Vertical Text Placeholder 2">
            <a:extLst>
              <a:ext uri="{FF2B5EF4-FFF2-40B4-BE49-F238E27FC236}">
                <a16:creationId xmlns:a16="http://schemas.microsoft.com/office/drawing/2014/main" id="{C0B8E6D1-7920-43C1-93BA-EB526202B2D2}"/>
              </a:ext>
            </a:extLst>
          </p:cNvPr>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418F73F1-959E-45CF-AAB0-81AA7E02C1FD}"/>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3C431BFA-F130-4D4A-A211-EC2EBE87849C}"/>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39B5D496-3EDF-4B13-A7F3-1593B391941D}"/>
              </a:ext>
            </a:extLst>
          </p:cNvPr>
          <p:cNvSpPr>
            <a:spLocks noGrp="1"/>
          </p:cNvSpPr>
          <p:nvPr>
            <p:ph type="sldNum" sz="quarter" idx="12"/>
          </p:nvPr>
        </p:nvSpPr>
        <p:spPr/>
        <p:txBody>
          <a:bodyPr/>
          <a:lstStyle>
            <a:lvl1pPr>
              <a:defRPr/>
            </a:lvl1pPr>
          </a:lstStyle>
          <a:p>
            <a:fld id="{5C14605D-36C1-4A29-B47F-7F7FE174223C}" type="slidenum">
              <a:rPr lang="sl-SI" altLang="sl-SI"/>
              <a:pPr/>
              <a:t>‹#›</a:t>
            </a:fld>
            <a:endParaRPr lang="sl-SI" altLang="sl-SI"/>
          </a:p>
        </p:txBody>
      </p:sp>
    </p:spTree>
    <p:extLst>
      <p:ext uri="{BB962C8B-B14F-4D97-AF65-F5344CB8AC3E}">
        <p14:creationId xmlns:p14="http://schemas.microsoft.com/office/powerpoint/2010/main" val="29910012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B4AAF7-5625-41B0-9272-04DE4AC56E27}"/>
              </a:ext>
            </a:extLst>
          </p:cNvPr>
          <p:cNvSpPr>
            <a:spLocks noGrp="1"/>
          </p:cNvSpPr>
          <p:nvPr>
            <p:ph type="title"/>
          </p:nvPr>
        </p:nvSpPr>
        <p:spPr/>
        <p:txBody>
          <a:bodyPr/>
          <a:lstStyle/>
          <a:p>
            <a:r>
              <a:rPr lang="en-US"/>
              <a:t>Click to edit Master title style</a:t>
            </a:r>
            <a:endParaRPr lang="sl-SI"/>
          </a:p>
        </p:txBody>
      </p:sp>
      <p:sp>
        <p:nvSpPr>
          <p:cNvPr id="3" name="Content Placeholder 2">
            <a:extLst>
              <a:ext uri="{FF2B5EF4-FFF2-40B4-BE49-F238E27FC236}">
                <a16:creationId xmlns:a16="http://schemas.microsoft.com/office/drawing/2014/main" id="{69DDC20F-DE92-46EE-8BE3-B9A006A2AE1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17E0933B-5823-40E0-9375-867AF923709A}"/>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00A11231-4C6D-4091-9230-20BED2EF79F2}"/>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CDF4F0D6-B1EA-446A-AA9A-E04D362960F7}"/>
              </a:ext>
            </a:extLst>
          </p:cNvPr>
          <p:cNvSpPr>
            <a:spLocks noGrp="1"/>
          </p:cNvSpPr>
          <p:nvPr>
            <p:ph type="sldNum" sz="quarter" idx="12"/>
          </p:nvPr>
        </p:nvSpPr>
        <p:spPr/>
        <p:txBody>
          <a:bodyPr/>
          <a:lstStyle>
            <a:lvl1pPr>
              <a:defRPr/>
            </a:lvl1pPr>
          </a:lstStyle>
          <a:p>
            <a:fld id="{37A03A17-A8ED-4532-BAC6-A6BE8D22B99C}" type="slidenum">
              <a:rPr lang="sl-SI" altLang="sl-SI"/>
              <a:pPr/>
              <a:t>‹#›</a:t>
            </a:fld>
            <a:endParaRPr lang="sl-SI" altLang="sl-SI"/>
          </a:p>
        </p:txBody>
      </p:sp>
    </p:spTree>
    <p:extLst>
      <p:ext uri="{BB962C8B-B14F-4D97-AF65-F5344CB8AC3E}">
        <p14:creationId xmlns:p14="http://schemas.microsoft.com/office/powerpoint/2010/main" val="15492097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9178CB-B2E3-41B7-BD25-FF0898004796}"/>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sl-SI"/>
          </a:p>
        </p:txBody>
      </p:sp>
      <p:sp>
        <p:nvSpPr>
          <p:cNvPr id="3" name="Text Placeholder 2">
            <a:extLst>
              <a:ext uri="{FF2B5EF4-FFF2-40B4-BE49-F238E27FC236}">
                <a16:creationId xmlns:a16="http://schemas.microsoft.com/office/drawing/2014/main" id="{22DBDDBC-423E-4913-BF30-759A24A01501}"/>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ECBE6F6C-294E-495B-A0F8-73497AF5175B}"/>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52FA6AE8-7C1D-4277-9314-9143494D6E4C}"/>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9CF830D1-72FF-427D-B119-8EFE0AE0CC37}"/>
              </a:ext>
            </a:extLst>
          </p:cNvPr>
          <p:cNvSpPr>
            <a:spLocks noGrp="1"/>
          </p:cNvSpPr>
          <p:nvPr>
            <p:ph type="sldNum" sz="quarter" idx="12"/>
          </p:nvPr>
        </p:nvSpPr>
        <p:spPr/>
        <p:txBody>
          <a:bodyPr/>
          <a:lstStyle>
            <a:lvl1pPr>
              <a:defRPr/>
            </a:lvl1pPr>
          </a:lstStyle>
          <a:p>
            <a:fld id="{E98BD15D-5A2D-4098-A831-47532AFC6813}" type="slidenum">
              <a:rPr lang="sl-SI" altLang="sl-SI"/>
              <a:pPr/>
              <a:t>‹#›</a:t>
            </a:fld>
            <a:endParaRPr lang="sl-SI" altLang="sl-SI"/>
          </a:p>
        </p:txBody>
      </p:sp>
    </p:spTree>
    <p:extLst>
      <p:ext uri="{BB962C8B-B14F-4D97-AF65-F5344CB8AC3E}">
        <p14:creationId xmlns:p14="http://schemas.microsoft.com/office/powerpoint/2010/main" val="1056933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3C5E98-53D1-4A50-8535-D04F3EF163B6}"/>
              </a:ext>
            </a:extLst>
          </p:cNvPr>
          <p:cNvSpPr>
            <a:spLocks noGrp="1"/>
          </p:cNvSpPr>
          <p:nvPr>
            <p:ph type="title"/>
          </p:nvPr>
        </p:nvSpPr>
        <p:spPr/>
        <p:txBody>
          <a:bodyPr/>
          <a:lstStyle/>
          <a:p>
            <a:r>
              <a:rPr lang="en-US"/>
              <a:t>Click to edit Master title style</a:t>
            </a:r>
            <a:endParaRPr lang="sl-SI"/>
          </a:p>
        </p:txBody>
      </p:sp>
      <p:sp>
        <p:nvSpPr>
          <p:cNvPr id="3" name="Content Placeholder 2">
            <a:extLst>
              <a:ext uri="{FF2B5EF4-FFF2-40B4-BE49-F238E27FC236}">
                <a16:creationId xmlns:a16="http://schemas.microsoft.com/office/drawing/2014/main" id="{0E42F7E7-BCA9-44E4-B9D1-8906A22F4192}"/>
              </a:ext>
            </a:extLst>
          </p:cNvPr>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Content Placeholder 3">
            <a:extLst>
              <a:ext uri="{FF2B5EF4-FFF2-40B4-BE49-F238E27FC236}">
                <a16:creationId xmlns:a16="http://schemas.microsoft.com/office/drawing/2014/main" id="{B212DF5C-94D9-4693-9D27-B59F6DB3EF76}"/>
              </a:ext>
            </a:extLst>
          </p:cNvPr>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Date Placeholder 4">
            <a:extLst>
              <a:ext uri="{FF2B5EF4-FFF2-40B4-BE49-F238E27FC236}">
                <a16:creationId xmlns:a16="http://schemas.microsoft.com/office/drawing/2014/main" id="{F3D99B36-17CA-4A9E-9035-49863D0E5F3C}"/>
              </a:ext>
            </a:extLst>
          </p:cNvPr>
          <p:cNvSpPr>
            <a:spLocks noGrp="1"/>
          </p:cNvSpPr>
          <p:nvPr>
            <p:ph type="dt" sz="half" idx="10"/>
          </p:nvPr>
        </p:nvSpPr>
        <p:spPr/>
        <p:txBody>
          <a:bodyPr/>
          <a:lstStyle>
            <a:lvl1pPr>
              <a:defRPr/>
            </a:lvl1pPr>
          </a:lstStyle>
          <a:p>
            <a:endParaRPr lang="sl-SI" altLang="sl-SI"/>
          </a:p>
        </p:txBody>
      </p:sp>
      <p:sp>
        <p:nvSpPr>
          <p:cNvPr id="6" name="Footer Placeholder 5">
            <a:extLst>
              <a:ext uri="{FF2B5EF4-FFF2-40B4-BE49-F238E27FC236}">
                <a16:creationId xmlns:a16="http://schemas.microsoft.com/office/drawing/2014/main" id="{9AB16617-6C49-45BD-9FA7-643DAD3A7F51}"/>
              </a:ext>
            </a:extLst>
          </p:cNvPr>
          <p:cNvSpPr>
            <a:spLocks noGrp="1"/>
          </p:cNvSpPr>
          <p:nvPr>
            <p:ph type="ftr" sz="quarter" idx="11"/>
          </p:nvPr>
        </p:nvSpPr>
        <p:spPr/>
        <p:txBody>
          <a:bodyPr/>
          <a:lstStyle>
            <a:lvl1pPr>
              <a:defRPr/>
            </a:lvl1pPr>
          </a:lstStyle>
          <a:p>
            <a:endParaRPr lang="sl-SI" altLang="sl-SI"/>
          </a:p>
        </p:txBody>
      </p:sp>
      <p:sp>
        <p:nvSpPr>
          <p:cNvPr id="7" name="Slide Number Placeholder 6">
            <a:extLst>
              <a:ext uri="{FF2B5EF4-FFF2-40B4-BE49-F238E27FC236}">
                <a16:creationId xmlns:a16="http://schemas.microsoft.com/office/drawing/2014/main" id="{497B62E2-F25D-4477-81C3-DB4383074E33}"/>
              </a:ext>
            </a:extLst>
          </p:cNvPr>
          <p:cNvSpPr>
            <a:spLocks noGrp="1"/>
          </p:cNvSpPr>
          <p:nvPr>
            <p:ph type="sldNum" sz="quarter" idx="12"/>
          </p:nvPr>
        </p:nvSpPr>
        <p:spPr/>
        <p:txBody>
          <a:bodyPr/>
          <a:lstStyle>
            <a:lvl1pPr>
              <a:defRPr/>
            </a:lvl1pPr>
          </a:lstStyle>
          <a:p>
            <a:fld id="{F0E8B385-0331-4DA2-8176-85E2C5C355C6}" type="slidenum">
              <a:rPr lang="sl-SI" altLang="sl-SI"/>
              <a:pPr/>
              <a:t>‹#›</a:t>
            </a:fld>
            <a:endParaRPr lang="sl-SI" altLang="sl-SI"/>
          </a:p>
        </p:txBody>
      </p:sp>
    </p:spTree>
    <p:extLst>
      <p:ext uri="{BB962C8B-B14F-4D97-AF65-F5344CB8AC3E}">
        <p14:creationId xmlns:p14="http://schemas.microsoft.com/office/powerpoint/2010/main" val="32403063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BCC4AD-7DB6-4FA5-8289-0E8ECA9DFA3E}"/>
              </a:ext>
            </a:extLst>
          </p:cNvPr>
          <p:cNvSpPr>
            <a:spLocks noGrp="1"/>
          </p:cNvSpPr>
          <p:nvPr>
            <p:ph type="title"/>
          </p:nvPr>
        </p:nvSpPr>
        <p:spPr>
          <a:xfrm>
            <a:off x="630238" y="365125"/>
            <a:ext cx="7886700" cy="1325563"/>
          </a:xfrm>
        </p:spPr>
        <p:txBody>
          <a:bodyPr/>
          <a:lstStyle/>
          <a:p>
            <a:r>
              <a:rPr lang="en-US"/>
              <a:t>Click to edit Master title style</a:t>
            </a:r>
            <a:endParaRPr lang="sl-SI"/>
          </a:p>
        </p:txBody>
      </p:sp>
      <p:sp>
        <p:nvSpPr>
          <p:cNvPr id="3" name="Text Placeholder 2">
            <a:extLst>
              <a:ext uri="{FF2B5EF4-FFF2-40B4-BE49-F238E27FC236}">
                <a16:creationId xmlns:a16="http://schemas.microsoft.com/office/drawing/2014/main" id="{A91B1D1B-EC97-4230-A784-34F0C180892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A566C0F-9337-46E0-96FD-5F05B153F9C6}"/>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Text Placeholder 4">
            <a:extLst>
              <a:ext uri="{FF2B5EF4-FFF2-40B4-BE49-F238E27FC236}">
                <a16:creationId xmlns:a16="http://schemas.microsoft.com/office/drawing/2014/main" id="{BB4D5CBC-1DE6-4330-A326-812957D33A99}"/>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F7AB7B3-7CD3-4363-8DAB-7CBD4B8D1D5B}"/>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7" name="Date Placeholder 6">
            <a:extLst>
              <a:ext uri="{FF2B5EF4-FFF2-40B4-BE49-F238E27FC236}">
                <a16:creationId xmlns:a16="http://schemas.microsoft.com/office/drawing/2014/main" id="{3C544E39-CE47-426D-BDFB-D0EE0F6615EF}"/>
              </a:ext>
            </a:extLst>
          </p:cNvPr>
          <p:cNvSpPr>
            <a:spLocks noGrp="1"/>
          </p:cNvSpPr>
          <p:nvPr>
            <p:ph type="dt" sz="half" idx="10"/>
          </p:nvPr>
        </p:nvSpPr>
        <p:spPr/>
        <p:txBody>
          <a:bodyPr/>
          <a:lstStyle>
            <a:lvl1pPr>
              <a:defRPr/>
            </a:lvl1pPr>
          </a:lstStyle>
          <a:p>
            <a:endParaRPr lang="sl-SI" altLang="sl-SI"/>
          </a:p>
        </p:txBody>
      </p:sp>
      <p:sp>
        <p:nvSpPr>
          <p:cNvPr id="8" name="Footer Placeholder 7">
            <a:extLst>
              <a:ext uri="{FF2B5EF4-FFF2-40B4-BE49-F238E27FC236}">
                <a16:creationId xmlns:a16="http://schemas.microsoft.com/office/drawing/2014/main" id="{A0804CB2-755A-4308-A743-AC0CDFF90BCC}"/>
              </a:ext>
            </a:extLst>
          </p:cNvPr>
          <p:cNvSpPr>
            <a:spLocks noGrp="1"/>
          </p:cNvSpPr>
          <p:nvPr>
            <p:ph type="ftr" sz="quarter" idx="11"/>
          </p:nvPr>
        </p:nvSpPr>
        <p:spPr/>
        <p:txBody>
          <a:bodyPr/>
          <a:lstStyle>
            <a:lvl1pPr>
              <a:defRPr/>
            </a:lvl1pPr>
          </a:lstStyle>
          <a:p>
            <a:endParaRPr lang="sl-SI" altLang="sl-SI"/>
          </a:p>
        </p:txBody>
      </p:sp>
      <p:sp>
        <p:nvSpPr>
          <p:cNvPr id="9" name="Slide Number Placeholder 8">
            <a:extLst>
              <a:ext uri="{FF2B5EF4-FFF2-40B4-BE49-F238E27FC236}">
                <a16:creationId xmlns:a16="http://schemas.microsoft.com/office/drawing/2014/main" id="{BA3AC3D9-9246-4733-B988-D8BA331CF89E}"/>
              </a:ext>
            </a:extLst>
          </p:cNvPr>
          <p:cNvSpPr>
            <a:spLocks noGrp="1"/>
          </p:cNvSpPr>
          <p:nvPr>
            <p:ph type="sldNum" sz="quarter" idx="12"/>
          </p:nvPr>
        </p:nvSpPr>
        <p:spPr/>
        <p:txBody>
          <a:bodyPr/>
          <a:lstStyle>
            <a:lvl1pPr>
              <a:defRPr/>
            </a:lvl1pPr>
          </a:lstStyle>
          <a:p>
            <a:fld id="{FD8D026A-AD28-4E20-918F-415E0DDB7521}" type="slidenum">
              <a:rPr lang="sl-SI" altLang="sl-SI"/>
              <a:pPr/>
              <a:t>‹#›</a:t>
            </a:fld>
            <a:endParaRPr lang="sl-SI" altLang="sl-SI"/>
          </a:p>
        </p:txBody>
      </p:sp>
    </p:spTree>
    <p:extLst>
      <p:ext uri="{BB962C8B-B14F-4D97-AF65-F5344CB8AC3E}">
        <p14:creationId xmlns:p14="http://schemas.microsoft.com/office/powerpoint/2010/main" val="23619390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D6014B-5377-440E-B8E5-4770486A0495}"/>
              </a:ext>
            </a:extLst>
          </p:cNvPr>
          <p:cNvSpPr>
            <a:spLocks noGrp="1"/>
          </p:cNvSpPr>
          <p:nvPr>
            <p:ph type="title"/>
          </p:nvPr>
        </p:nvSpPr>
        <p:spPr/>
        <p:txBody>
          <a:bodyPr/>
          <a:lstStyle/>
          <a:p>
            <a:r>
              <a:rPr lang="en-US"/>
              <a:t>Click to edit Master title style</a:t>
            </a:r>
            <a:endParaRPr lang="sl-SI"/>
          </a:p>
        </p:txBody>
      </p:sp>
      <p:sp>
        <p:nvSpPr>
          <p:cNvPr id="3" name="Date Placeholder 2">
            <a:extLst>
              <a:ext uri="{FF2B5EF4-FFF2-40B4-BE49-F238E27FC236}">
                <a16:creationId xmlns:a16="http://schemas.microsoft.com/office/drawing/2014/main" id="{9AFE8908-7DA0-42C9-9C85-F26C4327AEE3}"/>
              </a:ext>
            </a:extLst>
          </p:cNvPr>
          <p:cNvSpPr>
            <a:spLocks noGrp="1"/>
          </p:cNvSpPr>
          <p:nvPr>
            <p:ph type="dt" sz="half" idx="10"/>
          </p:nvPr>
        </p:nvSpPr>
        <p:spPr/>
        <p:txBody>
          <a:bodyPr/>
          <a:lstStyle>
            <a:lvl1pPr>
              <a:defRPr/>
            </a:lvl1pPr>
          </a:lstStyle>
          <a:p>
            <a:endParaRPr lang="sl-SI" altLang="sl-SI"/>
          </a:p>
        </p:txBody>
      </p:sp>
      <p:sp>
        <p:nvSpPr>
          <p:cNvPr id="4" name="Footer Placeholder 3">
            <a:extLst>
              <a:ext uri="{FF2B5EF4-FFF2-40B4-BE49-F238E27FC236}">
                <a16:creationId xmlns:a16="http://schemas.microsoft.com/office/drawing/2014/main" id="{6F124515-4B53-4B93-A1D3-7A7B101461CC}"/>
              </a:ext>
            </a:extLst>
          </p:cNvPr>
          <p:cNvSpPr>
            <a:spLocks noGrp="1"/>
          </p:cNvSpPr>
          <p:nvPr>
            <p:ph type="ftr" sz="quarter" idx="11"/>
          </p:nvPr>
        </p:nvSpPr>
        <p:spPr/>
        <p:txBody>
          <a:bodyPr/>
          <a:lstStyle>
            <a:lvl1pPr>
              <a:defRPr/>
            </a:lvl1pPr>
          </a:lstStyle>
          <a:p>
            <a:endParaRPr lang="sl-SI" altLang="sl-SI"/>
          </a:p>
        </p:txBody>
      </p:sp>
      <p:sp>
        <p:nvSpPr>
          <p:cNvPr id="5" name="Slide Number Placeholder 4">
            <a:extLst>
              <a:ext uri="{FF2B5EF4-FFF2-40B4-BE49-F238E27FC236}">
                <a16:creationId xmlns:a16="http://schemas.microsoft.com/office/drawing/2014/main" id="{0F9D4C43-FFD6-479C-A175-B9CEEE10A628}"/>
              </a:ext>
            </a:extLst>
          </p:cNvPr>
          <p:cNvSpPr>
            <a:spLocks noGrp="1"/>
          </p:cNvSpPr>
          <p:nvPr>
            <p:ph type="sldNum" sz="quarter" idx="12"/>
          </p:nvPr>
        </p:nvSpPr>
        <p:spPr/>
        <p:txBody>
          <a:bodyPr/>
          <a:lstStyle>
            <a:lvl1pPr>
              <a:defRPr/>
            </a:lvl1pPr>
          </a:lstStyle>
          <a:p>
            <a:fld id="{06400F13-8209-416F-BF91-59360770916A}" type="slidenum">
              <a:rPr lang="sl-SI" altLang="sl-SI"/>
              <a:pPr/>
              <a:t>‹#›</a:t>
            </a:fld>
            <a:endParaRPr lang="sl-SI" altLang="sl-SI"/>
          </a:p>
        </p:txBody>
      </p:sp>
    </p:spTree>
    <p:extLst>
      <p:ext uri="{BB962C8B-B14F-4D97-AF65-F5344CB8AC3E}">
        <p14:creationId xmlns:p14="http://schemas.microsoft.com/office/powerpoint/2010/main" val="38924256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D732AEC-C8C6-4C83-A17A-D5D2ADE2B1F0}"/>
              </a:ext>
            </a:extLst>
          </p:cNvPr>
          <p:cNvSpPr>
            <a:spLocks noGrp="1"/>
          </p:cNvSpPr>
          <p:nvPr>
            <p:ph type="dt" sz="half" idx="10"/>
          </p:nvPr>
        </p:nvSpPr>
        <p:spPr/>
        <p:txBody>
          <a:bodyPr/>
          <a:lstStyle>
            <a:lvl1pPr>
              <a:defRPr/>
            </a:lvl1pPr>
          </a:lstStyle>
          <a:p>
            <a:endParaRPr lang="sl-SI" altLang="sl-SI"/>
          </a:p>
        </p:txBody>
      </p:sp>
      <p:sp>
        <p:nvSpPr>
          <p:cNvPr id="3" name="Footer Placeholder 2">
            <a:extLst>
              <a:ext uri="{FF2B5EF4-FFF2-40B4-BE49-F238E27FC236}">
                <a16:creationId xmlns:a16="http://schemas.microsoft.com/office/drawing/2014/main" id="{74BC7D22-5DDC-4777-90E9-A0E0041C8628}"/>
              </a:ext>
            </a:extLst>
          </p:cNvPr>
          <p:cNvSpPr>
            <a:spLocks noGrp="1"/>
          </p:cNvSpPr>
          <p:nvPr>
            <p:ph type="ftr" sz="quarter" idx="11"/>
          </p:nvPr>
        </p:nvSpPr>
        <p:spPr/>
        <p:txBody>
          <a:bodyPr/>
          <a:lstStyle>
            <a:lvl1pPr>
              <a:defRPr/>
            </a:lvl1pPr>
          </a:lstStyle>
          <a:p>
            <a:endParaRPr lang="sl-SI" altLang="sl-SI"/>
          </a:p>
        </p:txBody>
      </p:sp>
      <p:sp>
        <p:nvSpPr>
          <p:cNvPr id="4" name="Slide Number Placeholder 3">
            <a:extLst>
              <a:ext uri="{FF2B5EF4-FFF2-40B4-BE49-F238E27FC236}">
                <a16:creationId xmlns:a16="http://schemas.microsoft.com/office/drawing/2014/main" id="{AF464FC1-9DF2-4E15-ADEB-C6CC629E7DFF}"/>
              </a:ext>
            </a:extLst>
          </p:cNvPr>
          <p:cNvSpPr>
            <a:spLocks noGrp="1"/>
          </p:cNvSpPr>
          <p:nvPr>
            <p:ph type="sldNum" sz="quarter" idx="12"/>
          </p:nvPr>
        </p:nvSpPr>
        <p:spPr/>
        <p:txBody>
          <a:bodyPr/>
          <a:lstStyle>
            <a:lvl1pPr>
              <a:defRPr/>
            </a:lvl1pPr>
          </a:lstStyle>
          <a:p>
            <a:fld id="{67DC52E8-9A86-452D-8CD6-E2BEF9D76FBD}" type="slidenum">
              <a:rPr lang="sl-SI" altLang="sl-SI"/>
              <a:pPr/>
              <a:t>‹#›</a:t>
            </a:fld>
            <a:endParaRPr lang="sl-SI" altLang="sl-SI"/>
          </a:p>
        </p:txBody>
      </p:sp>
    </p:spTree>
    <p:extLst>
      <p:ext uri="{BB962C8B-B14F-4D97-AF65-F5344CB8AC3E}">
        <p14:creationId xmlns:p14="http://schemas.microsoft.com/office/powerpoint/2010/main" val="17999066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E8A742-D455-4CB4-AB40-D094E1997186}"/>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sl-SI"/>
          </a:p>
        </p:txBody>
      </p:sp>
      <p:sp>
        <p:nvSpPr>
          <p:cNvPr id="3" name="Content Placeholder 2">
            <a:extLst>
              <a:ext uri="{FF2B5EF4-FFF2-40B4-BE49-F238E27FC236}">
                <a16:creationId xmlns:a16="http://schemas.microsoft.com/office/drawing/2014/main" id="{46DB8153-2F8E-4DE8-A918-704797599BB5}"/>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Text Placeholder 3">
            <a:extLst>
              <a:ext uri="{FF2B5EF4-FFF2-40B4-BE49-F238E27FC236}">
                <a16:creationId xmlns:a16="http://schemas.microsoft.com/office/drawing/2014/main" id="{02CAFC01-182F-4F1F-B727-75B78AEB9B26}"/>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F36E2B2-E67E-4C22-9143-80F0DF93DFDA}"/>
              </a:ext>
            </a:extLst>
          </p:cNvPr>
          <p:cNvSpPr>
            <a:spLocks noGrp="1"/>
          </p:cNvSpPr>
          <p:nvPr>
            <p:ph type="dt" sz="half" idx="10"/>
          </p:nvPr>
        </p:nvSpPr>
        <p:spPr/>
        <p:txBody>
          <a:bodyPr/>
          <a:lstStyle>
            <a:lvl1pPr>
              <a:defRPr/>
            </a:lvl1pPr>
          </a:lstStyle>
          <a:p>
            <a:endParaRPr lang="sl-SI" altLang="sl-SI"/>
          </a:p>
        </p:txBody>
      </p:sp>
      <p:sp>
        <p:nvSpPr>
          <p:cNvPr id="6" name="Footer Placeholder 5">
            <a:extLst>
              <a:ext uri="{FF2B5EF4-FFF2-40B4-BE49-F238E27FC236}">
                <a16:creationId xmlns:a16="http://schemas.microsoft.com/office/drawing/2014/main" id="{8C800547-6786-45FD-B82F-7A83FCFB0DC6}"/>
              </a:ext>
            </a:extLst>
          </p:cNvPr>
          <p:cNvSpPr>
            <a:spLocks noGrp="1"/>
          </p:cNvSpPr>
          <p:nvPr>
            <p:ph type="ftr" sz="quarter" idx="11"/>
          </p:nvPr>
        </p:nvSpPr>
        <p:spPr/>
        <p:txBody>
          <a:bodyPr/>
          <a:lstStyle>
            <a:lvl1pPr>
              <a:defRPr/>
            </a:lvl1pPr>
          </a:lstStyle>
          <a:p>
            <a:endParaRPr lang="sl-SI" altLang="sl-SI"/>
          </a:p>
        </p:txBody>
      </p:sp>
      <p:sp>
        <p:nvSpPr>
          <p:cNvPr id="7" name="Slide Number Placeholder 6">
            <a:extLst>
              <a:ext uri="{FF2B5EF4-FFF2-40B4-BE49-F238E27FC236}">
                <a16:creationId xmlns:a16="http://schemas.microsoft.com/office/drawing/2014/main" id="{52B10471-997A-4DBE-A7C9-F96718EA8226}"/>
              </a:ext>
            </a:extLst>
          </p:cNvPr>
          <p:cNvSpPr>
            <a:spLocks noGrp="1"/>
          </p:cNvSpPr>
          <p:nvPr>
            <p:ph type="sldNum" sz="quarter" idx="12"/>
          </p:nvPr>
        </p:nvSpPr>
        <p:spPr/>
        <p:txBody>
          <a:bodyPr/>
          <a:lstStyle>
            <a:lvl1pPr>
              <a:defRPr/>
            </a:lvl1pPr>
          </a:lstStyle>
          <a:p>
            <a:fld id="{7D5C803C-ABBC-44A9-8557-3EC0F5D1689C}" type="slidenum">
              <a:rPr lang="sl-SI" altLang="sl-SI"/>
              <a:pPr/>
              <a:t>‹#›</a:t>
            </a:fld>
            <a:endParaRPr lang="sl-SI" altLang="sl-SI"/>
          </a:p>
        </p:txBody>
      </p:sp>
    </p:spTree>
    <p:extLst>
      <p:ext uri="{BB962C8B-B14F-4D97-AF65-F5344CB8AC3E}">
        <p14:creationId xmlns:p14="http://schemas.microsoft.com/office/powerpoint/2010/main" val="13663040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CD1E95-A7B5-46B8-8491-2BA476387B64}"/>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sl-SI"/>
          </a:p>
        </p:txBody>
      </p:sp>
      <p:sp>
        <p:nvSpPr>
          <p:cNvPr id="3" name="Picture Placeholder 2">
            <a:extLst>
              <a:ext uri="{FF2B5EF4-FFF2-40B4-BE49-F238E27FC236}">
                <a16:creationId xmlns:a16="http://schemas.microsoft.com/office/drawing/2014/main" id="{82010D8D-2379-4380-9F40-B71F2E7D1CC9}"/>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l-SI"/>
          </a:p>
        </p:txBody>
      </p:sp>
      <p:sp>
        <p:nvSpPr>
          <p:cNvPr id="4" name="Text Placeholder 3">
            <a:extLst>
              <a:ext uri="{FF2B5EF4-FFF2-40B4-BE49-F238E27FC236}">
                <a16:creationId xmlns:a16="http://schemas.microsoft.com/office/drawing/2014/main" id="{2A3B5F52-41A8-46E4-AA5D-66F25C395B56}"/>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6D19D5D-C15F-4053-8478-0F674514A45B}"/>
              </a:ext>
            </a:extLst>
          </p:cNvPr>
          <p:cNvSpPr>
            <a:spLocks noGrp="1"/>
          </p:cNvSpPr>
          <p:nvPr>
            <p:ph type="dt" sz="half" idx="10"/>
          </p:nvPr>
        </p:nvSpPr>
        <p:spPr/>
        <p:txBody>
          <a:bodyPr/>
          <a:lstStyle>
            <a:lvl1pPr>
              <a:defRPr/>
            </a:lvl1pPr>
          </a:lstStyle>
          <a:p>
            <a:endParaRPr lang="sl-SI" altLang="sl-SI"/>
          </a:p>
        </p:txBody>
      </p:sp>
      <p:sp>
        <p:nvSpPr>
          <p:cNvPr id="6" name="Footer Placeholder 5">
            <a:extLst>
              <a:ext uri="{FF2B5EF4-FFF2-40B4-BE49-F238E27FC236}">
                <a16:creationId xmlns:a16="http://schemas.microsoft.com/office/drawing/2014/main" id="{9DD4511E-D3B2-46FE-A18A-861B1E66E0D5}"/>
              </a:ext>
            </a:extLst>
          </p:cNvPr>
          <p:cNvSpPr>
            <a:spLocks noGrp="1"/>
          </p:cNvSpPr>
          <p:nvPr>
            <p:ph type="ftr" sz="quarter" idx="11"/>
          </p:nvPr>
        </p:nvSpPr>
        <p:spPr/>
        <p:txBody>
          <a:bodyPr/>
          <a:lstStyle>
            <a:lvl1pPr>
              <a:defRPr/>
            </a:lvl1pPr>
          </a:lstStyle>
          <a:p>
            <a:endParaRPr lang="sl-SI" altLang="sl-SI"/>
          </a:p>
        </p:txBody>
      </p:sp>
      <p:sp>
        <p:nvSpPr>
          <p:cNvPr id="7" name="Slide Number Placeholder 6">
            <a:extLst>
              <a:ext uri="{FF2B5EF4-FFF2-40B4-BE49-F238E27FC236}">
                <a16:creationId xmlns:a16="http://schemas.microsoft.com/office/drawing/2014/main" id="{0BC6D6AA-320E-403D-96EC-EB47D76D0DDC}"/>
              </a:ext>
            </a:extLst>
          </p:cNvPr>
          <p:cNvSpPr>
            <a:spLocks noGrp="1"/>
          </p:cNvSpPr>
          <p:nvPr>
            <p:ph type="sldNum" sz="quarter" idx="12"/>
          </p:nvPr>
        </p:nvSpPr>
        <p:spPr/>
        <p:txBody>
          <a:bodyPr/>
          <a:lstStyle>
            <a:lvl1pPr>
              <a:defRPr/>
            </a:lvl1pPr>
          </a:lstStyle>
          <a:p>
            <a:fld id="{E4365DFD-7A13-40E5-80E2-F44A448E8257}" type="slidenum">
              <a:rPr lang="sl-SI" altLang="sl-SI"/>
              <a:pPr/>
              <a:t>‹#›</a:t>
            </a:fld>
            <a:endParaRPr lang="sl-SI" altLang="sl-SI"/>
          </a:p>
        </p:txBody>
      </p:sp>
    </p:spTree>
    <p:extLst>
      <p:ext uri="{BB962C8B-B14F-4D97-AF65-F5344CB8AC3E}">
        <p14:creationId xmlns:p14="http://schemas.microsoft.com/office/powerpoint/2010/main" val="13396713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CCFF"/>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C7B263A-8372-4E81-9DB7-482040009DE7}"/>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sl-SI" altLang="sl-SI"/>
              <a:t>Kliknite, če želite urediti slog naslova matrice</a:t>
            </a:r>
          </a:p>
        </p:txBody>
      </p:sp>
      <p:sp>
        <p:nvSpPr>
          <p:cNvPr id="1027" name="Rectangle 3">
            <a:extLst>
              <a:ext uri="{FF2B5EF4-FFF2-40B4-BE49-F238E27FC236}">
                <a16:creationId xmlns:a16="http://schemas.microsoft.com/office/drawing/2014/main" id="{C398B4D5-ED7B-4979-8931-1C73D58DAD00}"/>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l-SI" altLang="sl-SI"/>
              <a:t>Kliknite, če želite urediti sloge besedila matrice</a:t>
            </a:r>
          </a:p>
          <a:p>
            <a:pPr lvl="1"/>
            <a:r>
              <a:rPr lang="sl-SI" altLang="sl-SI"/>
              <a:t>Druga raven</a:t>
            </a:r>
          </a:p>
          <a:p>
            <a:pPr lvl="2"/>
            <a:r>
              <a:rPr lang="sl-SI" altLang="sl-SI"/>
              <a:t>Tretja raven</a:t>
            </a:r>
          </a:p>
          <a:p>
            <a:pPr lvl="3"/>
            <a:r>
              <a:rPr lang="sl-SI" altLang="sl-SI"/>
              <a:t>Četrta raven</a:t>
            </a:r>
          </a:p>
          <a:p>
            <a:pPr lvl="4"/>
            <a:r>
              <a:rPr lang="sl-SI" altLang="sl-SI"/>
              <a:t>Peta raven</a:t>
            </a:r>
          </a:p>
        </p:txBody>
      </p:sp>
      <p:sp>
        <p:nvSpPr>
          <p:cNvPr id="1028" name="Rectangle 4">
            <a:extLst>
              <a:ext uri="{FF2B5EF4-FFF2-40B4-BE49-F238E27FC236}">
                <a16:creationId xmlns:a16="http://schemas.microsoft.com/office/drawing/2014/main" id="{1BE5CB7A-5EA3-40F8-8045-C983909D59CD}"/>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400"/>
            </a:lvl1pPr>
          </a:lstStyle>
          <a:p>
            <a:endParaRPr lang="sl-SI" altLang="sl-SI"/>
          </a:p>
        </p:txBody>
      </p:sp>
      <p:sp>
        <p:nvSpPr>
          <p:cNvPr id="1029" name="Rectangle 5">
            <a:extLst>
              <a:ext uri="{FF2B5EF4-FFF2-40B4-BE49-F238E27FC236}">
                <a16:creationId xmlns:a16="http://schemas.microsoft.com/office/drawing/2014/main" id="{7BF52D11-B1AA-40A0-97E0-0D570AA27D3B}"/>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sl-SI" altLang="sl-SI"/>
          </a:p>
        </p:txBody>
      </p:sp>
      <p:sp>
        <p:nvSpPr>
          <p:cNvPr id="1030" name="Rectangle 6">
            <a:extLst>
              <a:ext uri="{FF2B5EF4-FFF2-40B4-BE49-F238E27FC236}">
                <a16:creationId xmlns:a16="http://schemas.microsoft.com/office/drawing/2014/main" id="{414FE2F9-4154-4690-9184-895845DF9D3E}"/>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3FCE4023-448C-4478-8AF6-F8F863260042}" type="slidenum">
              <a:rPr lang="sl-SI" altLang="sl-SI"/>
              <a:pPr/>
              <a:t>‹#›</a:t>
            </a:fld>
            <a:endParaRPr lang="sl-SI" altLang="sl-SI"/>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hyperlink" Target="http://sl.wikipedia.org/w/index.php?title=Ma%C5%A1%C4%8Devalnost&amp;action=edit" TargetMode="External"/><Relationship Id="rId3" Type="http://schemas.openxmlformats.org/officeDocument/2006/relationships/hyperlink" Target="http://sl.wikipedia.org/wiki/Zevs" TargetMode="External"/><Relationship Id="rId7" Type="http://schemas.openxmlformats.org/officeDocument/2006/relationships/hyperlink" Target="http://sl.wikipedia.org/w/index.php?title=Ljubosumje&amp;action=edit" TargetMode="External"/><Relationship Id="rId2" Type="http://schemas.openxmlformats.org/officeDocument/2006/relationships/hyperlink" Target="http://sl.wikipedia.org/wiki/%C5%BDena" TargetMode="External"/><Relationship Id="rId1" Type="http://schemas.openxmlformats.org/officeDocument/2006/relationships/slideLayout" Target="../slideLayouts/slideLayout2.xml"/><Relationship Id="rId6" Type="http://schemas.openxmlformats.org/officeDocument/2006/relationships/hyperlink" Target="http://sl.wikipedia.org/w/index.php?title=Plodnost&amp;action=edit" TargetMode="External"/><Relationship Id="rId5" Type="http://schemas.openxmlformats.org/officeDocument/2006/relationships/hyperlink" Target="http://sl.wikipedia.org/wiki/Dru%C5%BEina" TargetMode="External"/><Relationship Id="rId4" Type="http://schemas.openxmlformats.org/officeDocument/2006/relationships/hyperlink" Target="http://sl.wikipedia.org/wiki/Boginja" TargetMode="External"/><Relationship Id="rId9" Type="http://schemas.openxmlformats.org/officeDocument/2006/relationships/image" Target="../media/image4.jpeg"/></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svarog.org/mitologija/grska_mitologija/zevs.php3"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hyperlink" Target="http://sl.wikipedia.org/wiki/Bog" TargetMode="External"/><Relationship Id="rId7" Type="http://schemas.openxmlformats.org/officeDocument/2006/relationships/hyperlink" Target="http://sl.wikipedia.org/wiki/Afrodita" TargetMode="External"/><Relationship Id="rId2" Type="http://schemas.openxmlformats.org/officeDocument/2006/relationships/hyperlink" Target="http://sl.wikipedia.org/wiki/Gr%C5%A1ka_mitologija" TargetMode="External"/><Relationship Id="rId1" Type="http://schemas.openxmlformats.org/officeDocument/2006/relationships/slideLayout" Target="../slideLayouts/slideLayout2.xml"/><Relationship Id="rId6" Type="http://schemas.openxmlformats.org/officeDocument/2006/relationships/hyperlink" Target="http://sl.wikipedia.org/wiki/Hera" TargetMode="External"/><Relationship Id="rId5" Type="http://schemas.openxmlformats.org/officeDocument/2006/relationships/hyperlink" Target="http://sl.wikipedia.org/wiki/Zevs" TargetMode="External"/><Relationship Id="rId4" Type="http://schemas.openxmlformats.org/officeDocument/2006/relationships/hyperlink" Target="http://sl.wikipedia.org/wiki/Vojna" TargetMode="Externa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l.wikipedia.org/w/index.php?title=Zavetnik&amp;action=edit" TargetMode="External"/><Relationship Id="rId2" Type="http://schemas.openxmlformats.org/officeDocument/2006/relationships/hyperlink" Target="http://www.svarog.org/mitologija/grska_mitologija/apolon.php3" TargetMode="Externa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hyperlink" Target="http://sl.wikipedia.org/wiki/Zakon"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www.svarog.org/mitologija/grska_mitologija/zevs.php3" TargetMode="External"/><Relationship Id="rId2" Type="http://schemas.openxmlformats.org/officeDocument/2006/relationships/hyperlink" Target="http://www.svarog.org/mitologija/grska_mitologija/apolon.php3" TargetMode="Externa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WordArt 4">
            <a:extLst>
              <a:ext uri="{FF2B5EF4-FFF2-40B4-BE49-F238E27FC236}">
                <a16:creationId xmlns:a16="http://schemas.microsoft.com/office/drawing/2014/main" id="{16CF423B-5643-4CCB-AFE9-E7687D8189D0}"/>
              </a:ext>
            </a:extLst>
          </p:cNvPr>
          <p:cNvSpPr>
            <a:spLocks noChangeArrowheads="1" noChangeShapeType="1" noTextEdit="1"/>
          </p:cNvSpPr>
          <p:nvPr/>
        </p:nvSpPr>
        <p:spPr bwMode="auto">
          <a:xfrm>
            <a:off x="381000" y="914400"/>
            <a:ext cx="8458200" cy="3514725"/>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r>
              <a:rPr lang="sl-SI" sz="6600" b="1" kern="10">
                <a:ln w="25400">
                  <a:solidFill>
                    <a:schemeClr val="tx1"/>
                  </a:solidFill>
                  <a:round/>
                  <a:headEnd/>
                  <a:tailEnd/>
                </a:ln>
                <a:gradFill rotWithShape="1">
                  <a:gsLst>
                    <a:gs pos="0">
                      <a:srgbClr val="000082"/>
                    </a:gs>
                    <a:gs pos="13000">
                      <a:srgbClr val="0047FF"/>
                    </a:gs>
                    <a:gs pos="28000">
                      <a:srgbClr val="000082"/>
                    </a:gs>
                    <a:gs pos="42999">
                      <a:srgbClr val="0047FF"/>
                    </a:gs>
                    <a:gs pos="58000">
                      <a:srgbClr val="000082"/>
                    </a:gs>
                    <a:gs pos="72000">
                      <a:srgbClr val="0047FF"/>
                    </a:gs>
                    <a:gs pos="87000">
                      <a:srgbClr val="000082"/>
                    </a:gs>
                    <a:gs pos="100000">
                      <a:srgbClr val="0047FF"/>
                    </a:gs>
                  </a:gsLst>
                  <a:lin ang="2700000" scaled="1"/>
                </a:gradFill>
                <a:latin typeface="Comic Sans MS" panose="030F0702030302020204" pitchFamily="66" charset="0"/>
              </a:rPr>
              <a:t>GRŠKA MITOLOGIJA</a:t>
            </a:r>
          </a:p>
          <a:p>
            <a:r>
              <a:rPr lang="sl-SI" sz="6600" b="1" kern="10">
                <a:ln w="25400">
                  <a:solidFill>
                    <a:schemeClr val="tx1"/>
                  </a:solidFill>
                  <a:round/>
                  <a:headEnd/>
                  <a:tailEnd/>
                </a:ln>
                <a:gradFill rotWithShape="1">
                  <a:gsLst>
                    <a:gs pos="0">
                      <a:srgbClr val="000082"/>
                    </a:gs>
                    <a:gs pos="13000">
                      <a:srgbClr val="0047FF"/>
                    </a:gs>
                    <a:gs pos="28000">
                      <a:srgbClr val="000082"/>
                    </a:gs>
                    <a:gs pos="42999">
                      <a:srgbClr val="0047FF"/>
                    </a:gs>
                    <a:gs pos="58000">
                      <a:srgbClr val="000082"/>
                    </a:gs>
                    <a:gs pos="72000">
                      <a:srgbClr val="0047FF"/>
                    </a:gs>
                    <a:gs pos="87000">
                      <a:srgbClr val="000082"/>
                    </a:gs>
                    <a:gs pos="100000">
                      <a:srgbClr val="0047FF"/>
                    </a:gs>
                  </a:gsLst>
                  <a:lin ang="2700000" scaled="1"/>
                </a:gradFill>
                <a:latin typeface="Comic Sans MS" panose="030F0702030302020204" pitchFamily="66" charset="0"/>
              </a:rPr>
              <a:t>in</a:t>
            </a:r>
          </a:p>
          <a:p>
            <a:r>
              <a:rPr lang="sl-SI" sz="6600" b="1" kern="10">
                <a:ln w="25400">
                  <a:solidFill>
                    <a:schemeClr val="tx1"/>
                  </a:solidFill>
                  <a:round/>
                  <a:headEnd/>
                  <a:tailEnd/>
                </a:ln>
                <a:gradFill rotWithShape="1">
                  <a:gsLst>
                    <a:gs pos="0">
                      <a:srgbClr val="000082"/>
                    </a:gs>
                    <a:gs pos="13000">
                      <a:srgbClr val="0047FF"/>
                    </a:gs>
                    <a:gs pos="28000">
                      <a:srgbClr val="000082"/>
                    </a:gs>
                    <a:gs pos="42999">
                      <a:srgbClr val="0047FF"/>
                    </a:gs>
                    <a:gs pos="58000">
                      <a:srgbClr val="000082"/>
                    </a:gs>
                    <a:gs pos="72000">
                      <a:srgbClr val="0047FF"/>
                    </a:gs>
                    <a:gs pos="87000">
                      <a:srgbClr val="000082"/>
                    </a:gs>
                    <a:gs pos="100000">
                      <a:srgbClr val="0047FF"/>
                    </a:gs>
                  </a:gsLst>
                  <a:lin ang="2700000" scaled="1"/>
                </a:gradFill>
                <a:latin typeface="Comic Sans MS" panose="030F0702030302020204" pitchFamily="66" charset="0"/>
              </a:rPr>
              <a:t>BOGOVI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WordArt 4">
            <a:extLst>
              <a:ext uri="{FF2B5EF4-FFF2-40B4-BE49-F238E27FC236}">
                <a16:creationId xmlns:a16="http://schemas.microsoft.com/office/drawing/2014/main" id="{E68F453C-ECE1-4836-B6DF-25F9DAC2AD12}"/>
              </a:ext>
            </a:extLst>
          </p:cNvPr>
          <p:cNvSpPr>
            <a:spLocks noChangeArrowheads="1" noChangeShapeType="1" noTextEdit="1"/>
          </p:cNvSpPr>
          <p:nvPr/>
        </p:nvSpPr>
        <p:spPr bwMode="auto">
          <a:xfrm>
            <a:off x="3657600" y="228600"/>
            <a:ext cx="2038350" cy="704850"/>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r>
              <a:rPr lang="sl-SI" sz="4000" b="1" kern="10">
                <a:ln w="25400">
                  <a:solidFill>
                    <a:srgbClr val="000000"/>
                  </a:solidFill>
                  <a:round/>
                  <a:headEnd/>
                  <a:tailEnd/>
                </a:ln>
                <a:gradFill rotWithShape="1">
                  <a:gsLst>
                    <a:gs pos="0">
                      <a:srgbClr val="000082"/>
                    </a:gs>
                    <a:gs pos="13000">
                      <a:srgbClr val="0047FF"/>
                    </a:gs>
                    <a:gs pos="28000">
                      <a:srgbClr val="000082"/>
                    </a:gs>
                    <a:gs pos="42999">
                      <a:srgbClr val="0047FF"/>
                    </a:gs>
                    <a:gs pos="58000">
                      <a:srgbClr val="000082"/>
                    </a:gs>
                    <a:gs pos="72000">
                      <a:srgbClr val="0047FF"/>
                    </a:gs>
                    <a:gs pos="87000">
                      <a:srgbClr val="000082"/>
                    </a:gs>
                    <a:gs pos="100000">
                      <a:srgbClr val="0047FF"/>
                    </a:gs>
                  </a:gsLst>
                  <a:lin ang="2700000" scaled="1"/>
                </a:gradFill>
                <a:latin typeface="Comic Sans MS" panose="030F0702030302020204" pitchFamily="66" charset="0"/>
              </a:rPr>
              <a:t>TITANI</a:t>
            </a:r>
          </a:p>
        </p:txBody>
      </p:sp>
      <p:sp>
        <p:nvSpPr>
          <p:cNvPr id="14341" name="Rectangle 5">
            <a:extLst>
              <a:ext uri="{FF2B5EF4-FFF2-40B4-BE49-F238E27FC236}">
                <a16:creationId xmlns:a16="http://schemas.microsoft.com/office/drawing/2014/main" id="{C5F36401-2F7F-4C11-AA38-3A09D9D53C57}"/>
              </a:ext>
            </a:extLst>
          </p:cNvPr>
          <p:cNvSpPr>
            <a:spLocks noChangeArrowheads="1"/>
          </p:cNvSpPr>
          <p:nvPr/>
        </p:nvSpPr>
        <p:spPr bwMode="auto">
          <a:xfrm>
            <a:off x="304800" y="1706563"/>
            <a:ext cx="8458200" cy="2162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it-CH" altLang="sl-SI" sz="3400" b="1">
                <a:latin typeface="Comic Sans MS" panose="030F0702030302020204" pitchFamily="66" charset="0"/>
              </a:rPr>
              <a:t>Titanov je bilo dvanajst: šest moških Titanov in 6 ženskih Titanid.</a:t>
            </a:r>
            <a:endParaRPr lang="sl-SI" altLang="sl-SI" sz="3400" b="1">
              <a:latin typeface="Comic Sans MS" panose="030F0702030302020204" pitchFamily="66" charset="0"/>
            </a:endParaRPr>
          </a:p>
          <a:p>
            <a:r>
              <a:rPr lang="it-CH" altLang="sl-SI" sz="3400" b="1">
                <a:latin typeface="Comic Sans MS" panose="030F0702030302020204" pitchFamily="66" charset="0"/>
              </a:rPr>
              <a:t>Štirje Titani so se poročili s štirimi sestrami in nastali so štirje pari.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WordArt 4">
            <a:extLst>
              <a:ext uri="{FF2B5EF4-FFF2-40B4-BE49-F238E27FC236}">
                <a16:creationId xmlns:a16="http://schemas.microsoft.com/office/drawing/2014/main" id="{135194D3-849F-4AB6-A475-307EABB3E7EA}"/>
              </a:ext>
            </a:extLst>
          </p:cNvPr>
          <p:cNvSpPr>
            <a:spLocks noChangeArrowheads="1" noChangeShapeType="1" noTextEdit="1"/>
          </p:cNvSpPr>
          <p:nvPr/>
        </p:nvSpPr>
        <p:spPr bwMode="auto">
          <a:xfrm>
            <a:off x="3429000" y="228600"/>
            <a:ext cx="2105025" cy="704850"/>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r>
              <a:rPr lang="sl-SI" sz="4000" b="1" kern="10">
                <a:ln w="25400">
                  <a:solidFill>
                    <a:srgbClr val="000000"/>
                  </a:solidFill>
                  <a:round/>
                  <a:headEnd/>
                  <a:tailEnd/>
                </a:ln>
                <a:gradFill rotWithShape="1">
                  <a:gsLst>
                    <a:gs pos="0">
                      <a:srgbClr val="000082"/>
                    </a:gs>
                    <a:gs pos="13000">
                      <a:srgbClr val="0047FF"/>
                    </a:gs>
                    <a:gs pos="28000">
                      <a:srgbClr val="000082"/>
                    </a:gs>
                    <a:gs pos="42999">
                      <a:srgbClr val="0047FF"/>
                    </a:gs>
                    <a:gs pos="58000">
                      <a:srgbClr val="000082"/>
                    </a:gs>
                    <a:gs pos="72000">
                      <a:srgbClr val="0047FF"/>
                    </a:gs>
                    <a:gs pos="87000">
                      <a:srgbClr val="000082"/>
                    </a:gs>
                    <a:gs pos="100000">
                      <a:srgbClr val="0047FF"/>
                    </a:gs>
                  </a:gsLst>
                  <a:lin ang="2700000" scaled="1"/>
                </a:gradFill>
                <a:latin typeface="Comic Sans MS" panose="030F0702030302020204" pitchFamily="66" charset="0"/>
              </a:rPr>
              <a:t>KIKLOPI</a:t>
            </a:r>
          </a:p>
        </p:txBody>
      </p:sp>
      <p:sp>
        <p:nvSpPr>
          <p:cNvPr id="18437" name="Rectangle 5">
            <a:extLst>
              <a:ext uri="{FF2B5EF4-FFF2-40B4-BE49-F238E27FC236}">
                <a16:creationId xmlns:a16="http://schemas.microsoft.com/office/drawing/2014/main" id="{9B347DFE-6338-4CA1-8164-9DE5B5BFF806}"/>
              </a:ext>
            </a:extLst>
          </p:cNvPr>
          <p:cNvSpPr>
            <a:spLocks noChangeArrowheads="1"/>
          </p:cNvSpPr>
          <p:nvPr/>
        </p:nvSpPr>
        <p:spPr bwMode="auto">
          <a:xfrm>
            <a:off x="381000" y="2300288"/>
            <a:ext cx="8305800" cy="2679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it-CH" altLang="sl-SI"/>
              <a:t> </a:t>
            </a:r>
            <a:r>
              <a:rPr lang="it-CH" altLang="sl-SI" sz="3400" b="1">
                <a:latin typeface="Comic Sans MS" panose="030F0702030302020204" pitchFamily="66" charset="0"/>
              </a:rPr>
              <a:t> Gaia rodi Uranu tri Kiklope imenovane Brontus, Steropes in Arges.</a:t>
            </a:r>
            <a:endParaRPr lang="sl-SI" altLang="sl-SI" sz="3400" b="1">
              <a:latin typeface="Comic Sans MS" panose="030F0702030302020204" pitchFamily="66" charset="0"/>
            </a:endParaRPr>
          </a:p>
          <a:p>
            <a:r>
              <a:rPr lang="it-CH" altLang="sl-SI" sz="3400" b="1">
                <a:latin typeface="Comic Sans MS" panose="030F0702030302020204" pitchFamily="66" charset="0"/>
              </a:rPr>
              <a:t>To so bili enooki velikani, ki so bili gospodarji strel in groma.</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WordArt 4">
            <a:extLst>
              <a:ext uri="{FF2B5EF4-FFF2-40B4-BE49-F238E27FC236}">
                <a16:creationId xmlns:a16="http://schemas.microsoft.com/office/drawing/2014/main" id="{46233451-DDDF-4642-8E59-164A5612F835}"/>
              </a:ext>
            </a:extLst>
          </p:cNvPr>
          <p:cNvSpPr>
            <a:spLocks noChangeArrowheads="1" noChangeShapeType="1" noTextEdit="1"/>
          </p:cNvSpPr>
          <p:nvPr/>
        </p:nvSpPr>
        <p:spPr bwMode="auto">
          <a:xfrm>
            <a:off x="2362200" y="228600"/>
            <a:ext cx="4124325" cy="704850"/>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r>
              <a:rPr lang="sl-SI" sz="4000" b="1" kern="10">
                <a:ln w="25400">
                  <a:solidFill>
                    <a:srgbClr val="000000"/>
                  </a:solidFill>
                  <a:round/>
                  <a:headEnd/>
                  <a:tailEnd/>
                </a:ln>
                <a:gradFill rotWithShape="1">
                  <a:gsLst>
                    <a:gs pos="0">
                      <a:srgbClr val="000082"/>
                    </a:gs>
                    <a:gs pos="13000">
                      <a:srgbClr val="0047FF"/>
                    </a:gs>
                    <a:gs pos="28000">
                      <a:srgbClr val="000082"/>
                    </a:gs>
                    <a:gs pos="42999">
                      <a:srgbClr val="0047FF"/>
                    </a:gs>
                    <a:gs pos="58000">
                      <a:srgbClr val="000082"/>
                    </a:gs>
                    <a:gs pos="72000">
                      <a:srgbClr val="0047FF"/>
                    </a:gs>
                    <a:gs pos="87000">
                      <a:srgbClr val="000082"/>
                    </a:gs>
                    <a:gs pos="100000">
                      <a:srgbClr val="0047FF"/>
                    </a:gs>
                  </a:gsLst>
                  <a:lin ang="2700000" scaled="1"/>
                </a:gradFill>
                <a:latin typeface="Comic Sans MS" panose="030F0702030302020204" pitchFamily="66" charset="0"/>
              </a:rPr>
              <a:t>HEKANTOHEIRI</a:t>
            </a:r>
          </a:p>
        </p:txBody>
      </p:sp>
      <p:sp>
        <p:nvSpPr>
          <p:cNvPr id="19461" name="Rectangle 5">
            <a:extLst>
              <a:ext uri="{FF2B5EF4-FFF2-40B4-BE49-F238E27FC236}">
                <a16:creationId xmlns:a16="http://schemas.microsoft.com/office/drawing/2014/main" id="{2F35D733-9D13-4A2B-A666-7DE308450135}"/>
              </a:ext>
            </a:extLst>
          </p:cNvPr>
          <p:cNvSpPr>
            <a:spLocks noChangeArrowheads="1"/>
          </p:cNvSpPr>
          <p:nvPr/>
        </p:nvSpPr>
        <p:spPr bwMode="auto">
          <a:xfrm>
            <a:off x="3175" y="1073150"/>
            <a:ext cx="9140825" cy="578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it-CH" altLang="sl-SI" sz="3400" b="1">
                <a:latin typeface="Comic Sans MS" panose="030F0702030302020204" pitchFamily="66" charset="0"/>
              </a:rPr>
              <a:t>Bili so velikani s sto rokami in petdesetimi glavami.</a:t>
            </a:r>
            <a:r>
              <a:rPr lang="sl-SI" altLang="sl-SI" sz="3400" b="1">
                <a:latin typeface="Comic Sans MS" panose="030F0702030302020204" pitchFamily="66" charset="0"/>
              </a:rPr>
              <a:t> </a:t>
            </a:r>
            <a:r>
              <a:rPr lang="it-CH" altLang="sl-SI" sz="3400" b="1">
                <a:latin typeface="Comic Sans MS" panose="030F0702030302020204" pitchFamily="66" charset="0"/>
              </a:rPr>
              <a:t>V začetku je veljal za najvišjega boga Uran. Njegovi sinovi Kiklopi so hoteli postati močnejši od </a:t>
            </a:r>
            <a:r>
              <a:rPr lang="sl-SI" altLang="sl-SI" sz="3400" b="1">
                <a:latin typeface="Comic Sans MS" panose="030F0702030302020204" pitchFamily="66" charset="0"/>
              </a:rPr>
              <a:t>njega</a:t>
            </a:r>
            <a:r>
              <a:rPr lang="it-CH" altLang="sl-SI" sz="3400" b="1">
                <a:latin typeface="Comic Sans MS" panose="030F0702030302020204" pitchFamily="66" charset="0"/>
              </a:rPr>
              <a:t>, zato jih je</a:t>
            </a:r>
            <a:r>
              <a:rPr lang="sl-SI" altLang="sl-SI" sz="3400" b="1">
                <a:latin typeface="Comic Sans MS" panose="030F0702030302020204" pitchFamily="66" charset="0"/>
              </a:rPr>
              <a:t> </a:t>
            </a:r>
            <a:r>
              <a:rPr lang="it-CH" altLang="sl-SI" sz="3400" b="1">
                <a:latin typeface="Comic Sans MS" panose="030F0702030302020204" pitchFamily="66" charset="0"/>
              </a:rPr>
              <a:t>ta zaprl v Tartar.</a:t>
            </a:r>
            <a:r>
              <a:rPr lang="sl-SI" altLang="sl-SI" sz="3400" b="1">
                <a:latin typeface="Comic Sans MS" panose="030F0702030302020204" pitchFamily="66" charset="0"/>
              </a:rPr>
              <a:t> </a:t>
            </a:r>
            <a:r>
              <a:rPr lang="it-CH" altLang="sl-SI" sz="3400" b="1">
                <a:latin typeface="Comic Sans MS" panose="030F0702030302020204" pitchFamily="66" charset="0"/>
              </a:rPr>
              <a:t>Njihova mati Gaia je naščuvala njihove brate Titane, da jih rešijo iz ječe, vendar si je to upal le Kronos.</a:t>
            </a:r>
            <a:r>
              <a:rPr lang="sl-SI" altLang="sl-SI" sz="3400" b="1">
                <a:latin typeface="Comic Sans MS" panose="030F0702030302020204" pitchFamily="66" charset="0"/>
              </a:rPr>
              <a:t> </a:t>
            </a:r>
            <a:r>
              <a:rPr lang="it-CH" altLang="sl-SI" sz="3400" b="1">
                <a:latin typeface="Comic Sans MS" panose="030F0702030302020204" pitchFamily="66" charset="0"/>
              </a:rPr>
              <a:t>Mati je iz globine zemlje vzela železo, iz njega dala skovati srp in ga nato dala Kronosu. S tem srpom je Kronos skopil Urana.</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WordArt 4">
            <a:extLst>
              <a:ext uri="{FF2B5EF4-FFF2-40B4-BE49-F238E27FC236}">
                <a16:creationId xmlns:a16="http://schemas.microsoft.com/office/drawing/2014/main" id="{D0AE766C-7F26-4B72-83F5-D2429FCFE175}"/>
              </a:ext>
            </a:extLst>
          </p:cNvPr>
          <p:cNvSpPr>
            <a:spLocks noChangeArrowheads="1" noChangeShapeType="1" noTextEdit="1"/>
          </p:cNvSpPr>
          <p:nvPr/>
        </p:nvSpPr>
        <p:spPr bwMode="auto">
          <a:xfrm>
            <a:off x="3810000" y="228600"/>
            <a:ext cx="1362075" cy="704850"/>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r>
              <a:rPr lang="sl-SI" sz="4000" b="1" kern="10">
                <a:ln w="25400">
                  <a:solidFill>
                    <a:srgbClr val="000000"/>
                  </a:solidFill>
                  <a:round/>
                  <a:headEnd/>
                  <a:tailEnd/>
                </a:ln>
                <a:gradFill rotWithShape="1">
                  <a:gsLst>
                    <a:gs pos="0">
                      <a:srgbClr val="000082"/>
                    </a:gs>
                    <a:gs pos="13000">
                      <a:srgbClr val="0047FF"/>
                    </a:gs>
                    <a:gs pos="28000">
                      <a:srgbClr val="000082"/>
                    </a:gs>
                    <a:gs pos="42999">
                      <a:srgbClr val="0047FF"/>
                    </a:gs>
                    <a:gs pos="58000">
                      <a:srgbClr val="000082"/>
                    </a:gs>
                    <a:gs pos="72000">
                      <a:srgbClr val="0047FF"/>
                    </a:gs>
                    <a:gs pos="87000">
                      <a:srgbClr val="000082"/>
                    </a:gs>
                    <a:gs pos="100000">
                      <a:srgbClr val="0047FF"/>
                    </a:gs>
                  </a:gsLst>
                  <a:lin ang="2700000" scaled="1"/>
                </a:gradFill>
                <a:latin typeface="Comic Sans MS" panose="030F0702030302020204" pitchFamily="66" charset="0"/>
              </a:rPr>
              <a:t>ZEVS</a:t>
            </a:r>
          </a:p>
        </p:txBody>
      </p:sp>
      <p:sp>
        <p:nvSpPr>
          <p:cNvPr id="20485" name="Rectangle 5">
            <a:extLst>
              <a:ext uri="{FF2B5EF4-FFF2-40B4-BE49-F238E27FC236}">
                <a16:creationId xmlns:a16="http://schemas.microsoft.com/office/drawing/2014/main" id="{14E9AC78-BDAC-4168-8E86-9DD23FED657B}"/>
              </a:ext>
            </a:extLst>
          </p:cNvPr>
          <p:cNvSpPr>
            <a:spLocks noChangeArrowheads="1"/>
          </p:cNvSpPr>
          <p:nvPr/>
        </p:nvSpPr>
        <p:spPr bwMode="auto">
          <a:xfrm>
            <a:off x="0" y="1660525"/>
            <a:ext cx="9086850" cy="4232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l"/>
            <a:r>
              <a:rPr lang="it-CH" altLang="sl-SI" sz="3400" b="1">
                <a:latin typeface="Comic Sans MS" panose="030F0702030302020204" pitchFamily="66" charset="0"/>
              </a:rPr>
              <a:t>Je poglavar Olimpa –</a:t>
            </a:r>
            <a:r>
              <a:rPr lang="sl-SI" altLang="sl-SI" sz="3400" b="1">
                <a:latin typeface="Comic Sans MS" panose="030F0702030302020204" pitchFamily="66" charset="0"/>
              </a:rPr>
              <a:t> </a:t>
            </a:r>
            <a:r>
              <a:rPr lang="it-CH" altLang="sl-SI" sz="3400" b="1">
                <a:latin typeface="Comic Sans MS" panose="030F0702030302020204" pitchFamily="66" charset="0"/>
              </a:rPr>
              <a:t>prebivališča bogov neba,</a:t>
            </a:r>
            <a:r>
              <a:rPr lang="sl-SI" altLang="sl-SI" sz="3400" b="1">
                <a:latin typeface="Comic Sans MS" panose="030F0702030302020204" pitchFamily="66" charset="0"/>
              </a:rPr>
              <a:t> </a:t>
            </a:r>
            <a:r>
              <a:rPr lang="it-CH" altLang="sl-SI" sz="3400" b="1">
                <a:latin typeface="Comic Sans MS" panose="030F0702030302020204" pitchFamily="66" charset="0"/>
              </a:rPr>
              <a:t>ki je smrtnikom nedostopen,</a:t>
            </a:r>
            <a:r>
              <a:rPr lang="sl-SI" altLang="sl-SI" sz="3400" b="1">
                <a:latin typeface="Comic Sans MS" panose="030F0702030302020204" pitchFamily="66" charset="0"/>
              </a:rPr>
              <a:t> </a:t>
            </a:r>
            <a:r>
              <a:rPr lang="it-CH" altLang="sl-SI" sz="3400" b="1">
                <a:latin typeface="Comic Sans MS" panose="030F0702030302020204" pitchFamily="66" charset="0"/>
              </a:rPr>
              <a:t>od koder ljudem pošilja</a:t>
            </a:r>
            <a:r>
              <a:rPr lang="sl-SI" altLang="sl-SI" sz="3400" b="1">
                <a:latin typeface="Comic Sans MS" panose="030F0702030302020204" pitchFamily="66" charset="0"/>
              </a:rPr>
              <a:t> vreme</a:t>
            </a:r>
            <a:r>
              <a:rPr lang="it-CH" altLang="sl-SI" sz="3400" b="1">
                <a:latin typeface="Comic Sans MS" panose="030F0702030302020204" pitchFamily="66" charset="0"/>
              </a:rPr>
              <a:t>.</a:t>
            </a:r>
            <a:r>
              <a:rPr lang="sl-SI" altLang="sl-SI" sz="3400" b="1">
                <a:latin typeface="Comic Sans MS" panose="030F0702030302020204" pitchFamily="66" charset="0"/>
              </a:rPr>
              <a:t> </a:t>
            </a:r>
            <a:r>
              <a:rPr lang="it-CH" altLang="sl-SI" sz="3400" b="1">
                <a:latin typeface="Comic Sans MS" panose="030F0702030302020204" pitchFamily="66" charset="0"/>
              </a:rPr>
              <a:t>Z egido - mogočnim ščitom iz</a:t>
            </a:r>
            <a:r>
              <a:rPr lang="sl-SI" altLang="sl-SI" sz="3400" b="1">
                <a:latin typeface="Comic Sans MS" panose="030F0702030302020204" pitchFamily="66" charset="0"/>
              </a:rPr>
              <a:t> </a:t>
            </a:r>
            <a:r>
              <a:rPr lang="it-CH" altLang="sl-SI" sz="3400" b="1">
                <a:latin typeface="Comic Sans MS" panose="030F0702030302020204" pitchFamily="66" charset="0"/>
              </a:rPr>
              <a:t>kože koze Amaltee, ki ga je</a:t>
            </a:r>
            <a:r>
              <a:rPr lang="sl-SI" altLang="sl-SI" sz="3400" b="1">
                <a:latin typeface="Comic Sans MS" panose="030F0702030302020204" pitchFamily="66" charset="0"/>
              </a:rPr>
              <a:t> </a:t>
            </a:r>
            <a:r>
              <a:rPr lang="it-CH" altLang="sl-SI" sz="3400" b="1">
                <a:latin typeface="Comic Sans MS" panose="030F0702030302020204" pitchFamily="66" charset="0"/>
              </a:rPr>
              <a:t>dojila</a:t>
            </a:r>
            <a:r>
              <a:rPr lang="sl-SI" altLang="sl-SI" sz="3400" b="1">
                <a:latin typeface="Comic Sans MS" panose="030F0702030302020204" pitchFamily="66" charset="0"/>
              </a:rPr>
              <a:t> </a:t>
            </a:r>
            <a:r>
              <a:rPr lang="it-CH" altLang="sl-SI" sz="3400" b="1">
                <a:latin typeface="Comic Sans MS" panose="030F0702030302020204" pitchFamily="66" charset="0"/>
              </a:rPr>
              <a:t>v mladosti zbira in</a:t>
            </a:r>
            <a:endParaRPr lang="sl-SI" altLang="sl-SI" sz="3400" b="1">
              <a:latin typeface="Comic Sans MS" panose="030F0702030302020204" pitchFamily="66" charset="0"/>
            </a:endParaRPr>
          </a:p>
          <a:p>
            <a:pPr algn="l"/>
            <a:r>
              <a:rPr lang="it-CH" altLang="sl-SI" sz="3400" b="1">
                <a:latin typeface="Comic Sans MS" panose="030F0702030302020204" pitchFamily="66" charset="0"/>
              </a:rPr>
              <a:t>Razgrinja</a:t>
            </a:r>
            <a:r>
              <a:rPr lang="sl-SI" altLang="sl-SI" sz="3400" b="1">
                <a:latin typeface="Comic Sans MS" panose="030F0702030302020204" pitchFamily="66" charset="0"/>
              </a:rPr>
              <a:t> </a:t>
            </a:r>
            <a:r>
              <a:rPr lang="it-CH" altLang="sl-SI" sz="3400" b="1">
                <a:latin typeface="Comic Sans MS" panose="030F0702030302020204" pitchFamily="66" charset="0"/>
              </a:rPr>
              <a:t>oblake ter meče</a:t>
            </a:r>
            <a:endParaRPr lang="sl-SI" altLang="sl-SI" sz="3400" b="1">
              <a:latin typeface="Comic Sans MS" panose="030F0702030302020204" pitchFamily="66" charset="0"/>
            </a:endParaRPr>
          </a:p>
          <a:p>
            <a:pPr algn="l"/>
            <a:r>
              <a:rPr lang="it-CH" altLang="sl-SI" sz="3400" b="1">
                <a:latin typeface="Comic Sans MS" panose="030F0702030302020204" pitchFamily="66" charset="0"/>
              </a:rPr>
              <a:t>strele, ki so</a:t>
            </a:r>
            <a:r>
              <a:rPr lang="sl-SI" altLang="sl-SI" sz="3400" b="1">
                <a:latin typeface="Comic Sans MS" panose="030F0702030302020204" pitchFamily="66" charset="0"/>
              </a:rPr>
              <a:t> </a:t>
            </a:r>
            <a:r>
              <a:rPr lang="it-CH" altLang="sl-SI" sz="3400" b="1">
                <a:latin typeface="Comic Sans MS" panose="030F0702030302020204" pitchFamily="66" charset="0"/>
              </a:rPr>
              <a:t>mu jih skovali</a:t>
            </a:r>
            <a:endParaRPr lang="sl-SI" altLang="sl-SI" sz="3400" b="1">
              <a:latin typeface="Comic Sans MS" panose="030F0702030302020204" pitchFamily="66" charset="0"/>
            </a:endParaRPr>
          </a:p>
          <a:p>
            <a:pPr algn="l"/>
            <a:r>
              <a:rPr lang="it-CH" altLang="sl-SI" sz="3400" b="1">
                <a:latin typeface="Comic Sans MS" panose="030F0702030302020204" pitchFamily="66" charset="0"/>
              </a:rPr>
              <a:t>kiklopi. </a:t>
            </a:r>
          </a:p>
        </p:txBody>
      </p:sp>
      <p:pic>
        <p:nvPicPr>
          <p:cNvPr id="20486" name="Picture 6" descr="zeus">
            <a:extLst>
              <a:ext uri="{FF2B5EF4-FFF2-40B4-BE49-F238E27FC236}">
                <a16:creationId xmlns:a16="http://schemas.microsoft.com/office/drawing/2014/main" id="{43C021AD-18B9-4337-BC95-F6AAA387461C}"/>
              </a:ext>
            </a:extLst>
          </p:cNvPr>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81800" y="3886200"/>
            <a:ext cx="2393950" cy="300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WordArt 4">
            <a:extLst>
              <a:ext uri="{FF2B5EF4-FFF2-40B4-BE49-F238E27FC236}">
                <a16:creationId xmlns:a16="http://schemas.microsoft.com/office/drawing/2014/main" id="{1DFCE3D5-3E22-49ED-BC46-FA8EFE86CE88}"/>
              </a:ext>
            </a:extLst>
          </p:cNvPr>
          <p:cNvSpPr>
            <a:spLocks noChangeArrowheads="1" noChangeShapeType="1" noTextEdit="1"/>
          </p:cNvSpPr>
          <p:nvPr/>
        </p:nvSpPr>
        <p:spPr bwMode="auto">
          <a:xfrm>
            <a:off x="3886200" y="152400"/>
            <a:ext cx="1400175" cy="704850"/>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r>
              <a:rPr lang="sl-SI" sz="4000" b="1" kern="10">
                <a:ln w="25400">
                  <a:solidFill>
                    <a:srgbClr val="000000"/>
                  </a:solidFill>
                  <a:round/>
                  <a:headEnd/>
                  <a:tailEnd/>
                </a:ln>
                <a:gradFill rotWithShape="1">
                  <a:gsLst>
                    <a:gs pos="0">
                      <a:srgbClr val="000082"/>
                    </a:gs>
                    <a:gs pos="13000">
                      <a:srgbClr val="0047FF"/>
                    </a:gs>
                    <a:gs pos="28000">
                      <a:srgbClr val="000082"/>
                    </a:gs>
                    <a:gs pos="42999">
                      <a:srgbClr val="0047FF"/>
                    </a:gs>
                    <a:gs pos="58000">
                      <a:srgbClr val="000082"/>
                    </a:gs>
                    <a:gs pos="72000">
                      <a:srgbClr val="0047FF"/>
                    </a:gs>
                    <a:gs pos="87000">
                      <a:srgbClr val="000082"/>
                    </a:gs>
                    <a:gs pos="100000">
                      <a:srgbClr val="0047FF"/>
                    </a:gs>
                  </a:gsLst>
                  <a:lin ang="2700000" scaled="1"/>
                </a:gradFill>
                <a:latin typeface="Comic Sans MS" panose="030F0702030302020204" pitchFamily="66" charset="0"/>
              </a:rPr>
              <a:t>HERA</a:t>
            </a:r>
          </a:p>
        </p:txBody>
      </p:sp>
      <p:sp>
        <p:nvSpPr>
          <p:cNvPr id="21509" name="Rectangle 5">
            <a:extLst>
              <a:ext uri="{FF2B5EF4-FFF2-40B4-BE49-F238E27FC236}">
                <a16:creationId xmlns:a16="http://schemas.microsoft.com/office/drawing/2014/main" id="{31464C76-DEA4-410D-9A59-0E6977AD505B}"/>
              </a:ext>
            </a:extLst>
          </p:cNvPr>
          <p:cNvSpPr>
            <a:spLocks noChangeArrowheads="1"/>
          </p:cNvSpPr>
          <p:nvPr/>
        </p:nvSpPr>
        <p:spPr bwMode="auto">
          <a:xfrm>
            <a:off x="0" y="1073150"/>
            <a:ext cx="8991600" cy="5267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l"/>
            <a:r>
              <a:rPr lang="sl-SI" altLang="sl-SI" sz="3400" b="1">
                <a:latin typeface="Comic Sans MS" panose="030F0702030302020204" pitchFamily="66" charset="0"/>
              </a:rPr>
              <a:t>J</a:t>
            </a:r>
            <a:r>
              <a:rPr lang="it-CH" altLang="sl-SI" sz="3400" b="1">
                <a:latin typeface="Comic Sans MS" panose="030F0702030302020204" pitchFamily="66" charset="0"/>
              </a:rPr>
              <a:t>e bila</a:t>
            </a:r>
            <a:r>
              <a:rPr lang="en-US" altLang="sl-SI" sz="3400" b="1">
                <a:latin typeface="Comic Sans MS" panose="030F0702030302020204" pitchFamily="66" charset="0"/>
              </a:rPr>
              <a:t> </a:t>
            </a:r>
            <a:r>
              <a:rPr lang="it-CH" altLang="sl-SI" sz="3400" b="1">
                <a:latin typeface="Comic Sans MS" panose="030F0702030302020204" pitchFamily="66" charset="0"/>
                <a:hlinkClick r:id="rId2" tooltip="Žena"/>
              </a:rPr>
              <a:t>žena</a:t>
            </a:r>
            <a:r>
              <a:rPr lang="en-US" altLang="sl-SI" sz="3400" b="1">
                <a:latin typeface="Comic Sans MS" panose="030F0702030302020204" pitchFamily="66" charset="0"/>
              </a:rPr>
              <a:t> </a:t>
            </a:r>
            <a:r>
              <a:rPr lang="it-CH" altLang="sl-SI" sz="3400" b="1">
                <a:latin typeface="Comic Sans MS" panose="030F0702030302020204" pitchFamily="66" charset="0"/>
                <a:hlinkClick r:id="rId3" tooltip="Zevs"/>
              </a:rPr>
              <a:t>Zevsa</a:t>
            </a:r>
            <a:r>
              <a:rPr lang="sl-SI" altLang="sl-SI" sz="3400" b="1">
                <a:latin typeface="Comic Sans MS" panose="030F0702030302020204" pitchFamily="66" charset="0"/>
              </a:rPr>
              <a:t>,</a:t>
            </a:r>
            <a:r>
              <a:rPr lang="it-CH" altLang="sl-SI" sz="3400" b="1">
                <a:latin typeface="Comic Sans MS" panose="030F0702030302020204" pitchFamily="66" charset="0"/>
              </a:rPr>
              <a:t> ter </a:t>
            </a:r>
            <a:r>
              <a:rPr lang="it-CH" altLang="sl-SI" sz="3400" b="1">
                <a:latin typeface="Comic Sans MS" panose="030F0702030302020204" pitchFamily="66" charset="0"/>
                <a:hlinkClick r:id="rId4" tooltip="Boginja"/>
              </a:rPr>
              <a:t>boginja</a:t>
            </a:r>
            <a:r>
              <a:rPr lang="en-US" altLang="sl-SI" sz="3400" b="1">
                <a:latin typeface="Comic Sans MS" panose="030F0702030302020204" pitchFamily="66" charset="0"/>
              </a:rPr>
              <a:t> </a:t>
            </a:r>
            <a:r>
              <a:rPr lang="it-CH" altLang="sl-SI" sz="3400" b="1">
                <a:latin typeface="Comic Sans MS" panose="030F0702030302020204" pitchFamily="66" charset="0"/>
                <a:hlinkClick r:id="rId5" tooltip="Družina"/>
              </a:rPr>
              <a:t>družine</a:t>
            </a:r>
            <a:r>
              <a:rPr lang="it-CH" altLang="sl-SI" sz="3400" b="1">
                <a:latin typeface="Comic Sans MS" panose="030F0702030302020204" pitchFamily="66" charset="0"/>
              </a:rPr>
              <a:t> in </a:t>
            </a:r>
            <a:r>
              <a:rPr lang="it-CH" altLang="sl-SI" sz="3400" b="1">
                <a:latin typeface="Comic Sans MS" panose="030F0702030302020204" pitchFamily="66" charset="0"/>
                <a:hlinkClick r:id="rId6" tooltip="Plodnost"/>
              </a:rPr>
              <a:t>plodnosti</a:t>
            </a:r>
            <a:r>
              <a:rPr lang="it-CH" altLang="sl-SI" sz="3400" b="1">
                <a:latin typeface="Comic Sans MS" panose="030F0702030302020204" pitchFamily="66" charset="0"/>
              </a:rPr>
              <a:t>. Njena slabost je bila, da je bila zelo </a:t>
            </a:r>
            <a:r>
              <a:rPr lang="it-CH" altLang="sl-SI" sz="3400" b="1">
                <a:latin typeface="Comic Sans MS" panose="030F0702030302020204" pitchFamily="66" charset="0"/>
                <a:hlinkClick r:id="rId7" tooltip="Ljubosumje"/>
              </a:rPr>
              <a:t>ljubosumna</a:t>
            </a:r>
            <a:r>
              <a:rPr lang="it-CH" altLang="sl-SI" sz="3400" b="1">
                <a:latin typeface="Comic Sans MS" panose="030F0702030302020204" pitchFamily="66" charset="0"/>
              </a:rPr>
              <a:t> in </a:t>
            </a:r>
            <a:r>
              <a:rPr lang="it-CH" altLang="sl-SI" sz="3400" b="1">
                <a:latin typeface="Comic Sans MS" panose="030F0702030302020204" pitchFamily="66" charset="0"/>
                <a:hlinkClick r:id="rId8" tooltip="Maščevalnost"/>
              </a:rPr>
              <a:t>maščevalna</a:t>
            </a:r>
            <a:r>
              <a:rPr lang="it-CH" altLang="sl-SI" sz="3400" b="1">
                <a:latin typeface="Comic Sans MS" panose="030F0702030302020204" pitchFamily="66" charset="0"/>
              </a:rPr>
              <a:t>. Grki so jo častili kot boginjo neba</a:t>
            </a:r>
            <a:r>
              <a:rPr lang="sl-SI" altLang="sl-SI" sz="3400" b="1">
                <a:latin typeface="Comic Sans MS" panose="030F0702030302020204" pitchFamily="66" charset="0"/>
              </a:rPr>
              <a:t>, </a:t>
            </a:r>
            <a:r>
              <a:rPr lang="it-CH" altLang="sl-SI" sz="3400" b="1">
                <a:latin typeface="Comic Sans MS" panose="030F0702030302020204" pitchFamily="66" charset="0"/>
              </a:rPr>
              <a:t>tako kot njen mož je tudi ona lahko vlada</a:t>
            </a:r>
            <a:r>
              <a:rPr lang="sl-SI" altLang="sl-SI" sz="3400" b="1">
                <a:latin typeface="Comic Sans MS" panose="030F0702030302020204" pitchFamily="66" charset="0"/>
              </a:rPr>
              <a:t> </a:t>
            </a:r>
            <a:r>
              <a:rPr lang="it-CH" altLang="sl-SI" sz="3400" b="1">
                <a:latin typeface="Comic Sans MS" panose="030F0702030302020204" pitchFamily="66" charset="0"/>
              </a:rPr>
              <a:t>naravnim pojavom</a:t>
            </a:r>
            <a:r>
              <a:rPr lang="sl-SI" altLang="sl-SI" sz="3400" b="1">
                <a:latin typeface="Comic Sans MS" panose="030F0702030302020204" pitchFamily="66" charset="0"/>
              </a:rPr>
              <a:t>.</a:t>
            </a:r>
            <a:r>
              <a:rPr lang="it-CH" altLang="sl-SI" sz="3400" b="1">
                <a:latin typeface="Comic Sans MS" panose="030F0702030302020204" pitchFamily="66" charset="0"/>
              </a:rPr>
              <a:t> Svojemu možu</a:t>
            </a:r>
            <a:endParaRPr lang="sl-SI" altLang="sl-SI" sz="3400" b="1">
              <a:latin typeface="Comic Sans MS" panose="030F0702030302020204" pitchFamily="66" charset="0"/>
            </a:endParaRPr>
          </a:p>
          <a:p>
            <a:pPr algn="l"/>
            <a:r>
              <a:rPr lang="it-CH" altLang="sl-SI" sz="3400" b="1">
                <a:latin typeface="Comic Sans MS" panose="030F0702030302020204" pitchFamily="66" charset="0"/>
              </a:rPr>
              <a:t>je bila</a:t>
            </a:r>
            <a:r>
              <a:rPr lang="sl-SI" altLang="sl-SI" sz="3400" b="1">
                <a:latin typeface="Comic Sans MS" panose="030F0702030302020204" pitchFamily="66" charset="0"/>
              </a:rPr>
              <a:t> </a:t>
            </a:r>
            <a:r>
              <a:rPr lang="it-CH" altLang="sl-SI" sz="3400" b="1">
                <a:latin typeface="Comic Sans MS" panose="030F0702030302020204" pitchFamily="66" charset="0"/>
              </a:rPr>
              <a:t>razsodna svetovalka.</a:t>
            </a:r>
            <a:endParaRPr lang="sl-SI" altLang="sl-SI" sz="3400" b="1">
              <a:latin typeface="Comic Sans MS" panose="030F0702030302020204" pitchFamily="66" charset="0"/>
            </a:endParaRPr>
          </a:p>
          <a:p>
            <a:pPr algn="l"/>
            <a:r>
              <a:rPr lang="it-CH" altLang="sl-SI" sz="3400" b="1">
                <a:latin typeface="Comic Sans MS" panose="030F0702030302020204" pitchFamily="66" charset="0"/>
              </a:rPr>
              <a:t>Poleg tega je bila zavetnica</a:t>
            </a:r>
            <a:endParaRPr lang="sl-SI" altLang="sl-SI" sz="3400" b="1">
              <a:latin typeface="Comic Sans MS" panose="030F0702030302020204" pitchFamily="66" charset="0"/>
            </a:endParaRPr>
          </a:p>
          <a:p>
            <a:pPr algn="l"/>
            <a:r>
              <a:rPr lang="it-CH" altLang="sl-SI" sz="3400" b="1">
                <a:latin typeface="Comic Sans MS" panose="030F0702030302020204" pitchFamily="66" charset="0"/>
              </a:rPr>
              <a:t>materinstva in rojstva ter</a:t>
            </a:r>
            <a:endParaRPr lang="sl-SI" altLang="sl-SI" sz="3400" b="1">
              <a:latin typeface="Comic Sans MS" panose="030F0702030302020204" pitchFamily="66" charset="0"/>
            </a:endParaRPr>
          </a:p>
          <a:p>
            <a:pPr algn="l"/>
            <a:r>
              <a:rPr lang="it-CH" altLang="sl-SI" sz="3400" b="1">
                <a:latin typeface="Comic Sans MS" panose="030F0702030302020204" pitchFamily="66" charset="0"/>
              </a:rPr>
              <a:t>zakonske zvestobe.</a:t>
            </a:r>
          </a:p>
        </p:txBody>
      </p:sp>
      <p:pic>
        <p:nvPicPr>
          <p:cNvPr id="21510" name="Picture 6" descr="hera">
            <a:extLst>
              <a:ext uri="{FF2B5EF4-FFF2-40B4-BE49-F238E27FC236}">
                <a16:creationId xmlns:a16="http://schemas.microsoft.com/office/drawing/2014/main" id="{EBFE0F2F-A621-4788-87A4-F79BD521B5F8}"/>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115175" y="4124325"/>
            <a:ext cx="2028825" cy="2733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WordArt 4">
            <a:extLst>
              <a:ext uri="{FF2B5EF4-FFF2-40B4-BE49-F238E27FC236}">
                <a16:creationId xmlns:a16="http://schemas.microsoft.com/office/drawing/2014/main" id="{85439D7A-8F50-48E9-B15B-B1D32C3A304A}"/>
              </a:ext>
            </a:extLst>
          </p:cNvPr>
          <p:cNvSpPr>
            <a:spLocks noChangeArrowheads="1" noChangeShapeType="1" noTextEdit="1"/>
          </p:cNvSpPr>
          <p:nvPr/>
        </p:nvSpPr>
        <p:spPr bwMode="auto">
          <a:xfrm>
            <a:off x="3657600" y="228600"/>
            <a:ext cx="1819275" cy="704850"/>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r>
              <a:rPr lang="sl-SI" sz="4000" b="1" kern="10">
                <a:ln w="25400">
                  <a:solidFill>
                    <a:srgbClr val="000000"/>
                  </a:solidFill>
                  <a:round/>
                  <a:headEnd/>
                  <a:tailEnd/>
                </a:ln>
                <a:gradFill rotWithShape="1">
                  <a:gsLst>
                    <a:gs pos="0">
                      <a:srgbClr val="000082"/>
                    </a:gs>
                    <a:gs pos="13000">
                      <a:srgbClr val="0047FF"/>
                    </a:gs>
                    <a:gs pos="28000">
                      <a:srgbClr val="000082"/>
                    </a:gs>
                    <a:gs pos="42999">
                      <a:srgbClr val="0047FF"/>
                    </a:gs>
                    <a:gs pos="58000">
                      <a:srgbClr val="000082"/>
                    </a:gs>
                    <a:gs pos="72000">
                      <a:srgbClr val="0047FF"/>
                    </a:gs>
                    <a:gs pos="87000">
                      <a:srgbClr val="000082"/>
                    </a:gs>
                    <a:gs pos="100000">
                      <a:srgbClr val="0047FF"/>
                    </a:gs>
                  </a:gsLst>
                  <a:lin ang="2700000" scaled="1"/>
                </a:gradFill>
                <a:latin typeface="Comic Sans MS" panose="030F0702030302020204" pitchFamily="66" charset="0"/>
              </a:rPr>
              <a:t>ATENA</a:t>
            </a:r>
          </a:p>
        </p:txBody>
      </p:sp>
      <p:sp>
        <p:nvSpPr>
          <p:cNvPr id="22533" name="Rectangle 5">
            <a:extLst>
              <a:ext uri="{FF2B5EF4-FFF2-40B4-BE49-F238E27FC236}">
                <a16:creationId xmlns:a16="http://schemas.microsoft.com/office/drawing/2014/main" id="{F558F67F-7CDD-446A-BE0F-A4D604358D40}"/>
              </a:ext>
            </a:extLst>
          </p:cNvPr>
          <p:cNvSpPr>
            <a:spLocks noChangeArrowheads="1"/>
          </p:cNvSpPr>
          <p:nvPr/>
        </p:nvSpPr>
        <p:spPr bwMode="auto">
          <a:xfrm>
            <a:off x="0" y="1524000"/>
            <a:ext cx="9023350" cy="4749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l"/>
            <a:r>
              <a:rPr lang="it-CH" altLang="sl-SI" sz="3400" b="1">
                <a:latin typeface="Comic Sans MS" panose="030F0702030302020204" pitchFamily="66" charset="0"/>
              </a:rPr>
              <a:t>Nikoli se ni poročila in je ostala večna devica. Je hči boginje Metis in očeta Zevsa.</a:t>
            </a:r>
            <a:r>
              <a:rPr lang="sl-SI" altLang="sl-SI" sz="3400" b="1">
                <a:latin typeface="Comic Sans MS" panose="030F0702030302020204" pitchFamily="66" charset="0"/>
              </a:rPr>
              <a:t> </a:t>
            </a:r>
            <a:r>
              <a:rPr lang="it-CH" altLang="sl-SI" sz="3400" b="1">
                <a:latin typeface="Comic Sans MS" panose="030F0702030302020204" pitchFamily="66" charset="0"/>
              </a:rPr>
              <a:t>Nosila je šlem, v desnici kopje in v levici ščit. Bogovi sami so jo častili kot boginjo modrosti in znanja ter</a:t>
            </a:r>
            <a:endParaRPr lang="sl-SI" altLang="sl-SI" sz="3400" b="1">
              <a:latin typeface="Comic Sans MS" panose="030F0702030302020204" pitchFamily="66" charset="0"/>
            </a:endParaRPr>
          </a:p>
          <a:p>
            <a:pPr algn="l"/>
            <a:r>
              <a:rPr lang="it-CH" altLang="sl-SI" sz="3400" b="1">
                <a:latin typeface="Comic Sans MS" panose="030F0702030302020204" pitchFamily="66" charset="0"/>
              </a:rPr>
              <a:t>kot nepremagljivo bojevnico.</a:t>
            </a:r>
            <a:endParaRPr lang="sl-SI" altLang="sl-SI" sz="3400" b="1">
              <a:latin typeface="Comic Sans MS" panose="030F0702030302020204" pitchFamily="66" charset="0"/>
            </a:endParaRPr>
          </a:p>
          <a:p>
            <a:pPr algn="l"/>
            <a:r>
              <a:rPr lang="it-CH" altLang="sl-SI" sz="3400" b="1">
                <a:latin typeface="Comic Sans MS" panose="030F0702030302020204" pitchFamily="66" charset="0"/>
              </a:rPr>
              <a:t>Njen simbol je sova. Ljudem se</a:t>
            </a:r>
            <a:endParaRPr lang="sl-SI" altLang="sl-SI" sz="3400" b="1">
              <a:latin typeface="Comic Sans MS" panose="030F0702030302020204" pitchFamily="66" charset="0"/>
            </a:endParaRPr>
          </a:p>
          <a:p>
            <a:pPr algn="l"/>
            <a:r>
              <a:rPr lang="it-CH" altLang="sl-SI" sz="3400" b="1">
                <a:latin typeface="Comic Sans MS" panose="030F0702030302020204" pitchFamily="66" charset="0"/>
              </a:rPr>
              <a:t>je običajno prikazovala v obliki</a:t>
            </a:r>
            <a:endParaRPr lang="sl-SI" altLang="sl-SI" sz="3400" b="1">
              <a:latin typeface="Comic Sans MS" panose="030F0702030302020204" pitchFamily="66" charset="0"/>
            </a:endParaRPr>
          </a:p>
          <a:p>
            <a:pPr algn="l"/>
            <a:r>
              <a:rPr lang="it-CH" altLang="sl-SI" sz="3400" b="1">
                <a:latin typeface="Comic Sans MS" panose="030F0702030302020204" pitchFamily="66" charset="0"/>
              </a:rPr>
              <a:t>ptic ali v podobi raznih oseb.</a:t>
            </a:r>
            <a:endParaRPr lang="sl-SI" altLang="sl-SI" sz="3400" b="1">
              <a:latin typeface="Comic Sans MS" panose="030F0702030302020204" pitchFamily="66" charset="0"/>
            </a:endParaRPr>
          </a:p>
        </p:txBody>
      </p:sp>
      <p:pic>
        <p:nvPicPr>
          <p:cNvPr id="22535" name="Picture 7" descr="Atena">
            <a:extLst>
              <a:ext uri="{FF2B5EF4-FFF2-40B4-BE49-F238E27FC236}">
                <a16:creationId xmlns:a16="http://schemas.microsoft.com/office/drawing/2014/main" id="{27F648CC-8CDB-429F-A9AF-7858DB68D55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72300" y="3781425"/>
            <a:ext cx="2171700" cy="307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WordArt 4">
            <a:extLst>
              <a:ext uri="{FF2B5EF4-FFF2-40B4-BE49-F238E27FC236}">
                <a16:creationId xmlns:a16="http://schemas.microsoft.com/office/drawing/2014/main" id="{DD3DA227-46EC-4718-A2A7-FE0D0DDA9F05}"/>
              </a:ext>
            </a:extLst>
          </p:cNvPr>
          <p:cNvSpPr>
            <a:spLocks noChangeArrowheads="1" noChangeShapeType="1" noTextEdit="1"/>
          </p:cNvSpPr>
          <p:nvPr/>
        </p:nvSpPr>
        <p:spPr bwMode="auto">
          <a:xfrm>
            <a:off x="3124200" y="228600"/>
            <a:ext cx="2762250" cy="704850"/>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r>
              <a:rPr lang="sl-SI" sz="4000" b="1" kern="10">
                <a:ln w="25400">
                  <a:solidFill>
                    <a:srgbClr val="000000"/>
                  </a:solidFill>
                  <a:round/>
                  <a:headEnd/>
                  <a:tailEnd/>
                </a:ln>
                <a:gradFill rotWithShape="1">
                  <a:gsLst>
                    <a:gs pos="0">
                      <a:srgbClr val="000082"/>
                    </a:gs>
                    <a:gs pos="13000">
                      <a:srgbClr val="0047FF"/>
                    </a:gs>
                    <a:gs pos="28000">
                      <a:srgbClr val="000082"/>
                    </a:gs>
                    <a:gs pos="42999">
                      <a:srgbClr val="0047FF"/>
                    </a:gs>
                    <a:gs pos="58000">
                      <a:srgbClr val="000082"/>
                    </a:gs>
                    <a:gs pos="72000">
                      <a:srgbClr val="0047FF"/>
                    </a:gs>
                    <a:gs pos="87000">
                      <a:srgbClr val="000082"/>
                    </a:gs>
                    <a:gs pos="100000">
                      <a:srgbClr val="0047FF"/>
                    </a:gs>
                  </a:gsLst>
                  <a:lin ang="2700000" scaled="1"/>
                </a:gradFill>
                <a:latin typeface="Comic Sans MS" panose="030F0702030302020204" pitchFamily="66" charset="0"/>
              </a:rPr>
              <a:t>AFRODITA</a:t>
            </a:r>
          </a:p>
        </p:txBody>
      </p:sp>
      <p:sp>
        <p:nvSpPr>
          <p:cNvPr id="24581" name="Rectangle 5">
            <a:extLst>
              <a:ext uri="{FF2B5EF4-FFF2-40B4-BE49-F238E27FC236}">
                <a16:creationId xmlns:a16="http://schemas.microsoft.com/office/drawing/2014/main" id="{AF0ED318-70FD-4C30-8E31-CEBA41C4F8CE}"/>
              </a:ext>
            </a:extLst>
          </p:cNvPr>
          <p:cNvSpPr>
            <a:spLocks noChangeArrowheads="1"/>
          </p:cNvSpPr>
          <p:nvPr/>
        </p:nvSpPr>
        <p:spPr bwMode="auto">
          <a:xfrm>
            <a:off x="0" y="2362200"/>
            <a:ext cx="8534400" cy="319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l"/>
            <a:r>
              <a:rPr lang="it-CH" altLang="sl-SI" sz="3400" b="1">
                <a:latin typeface="Comic Sans MS" panose="030F0702030302020204" pitchFamily="66" charset="0"/>
              </a:rPr>
              <a:t>Je bila hči </a:t>
            </a:r>
            <a:r>
              <a:rPr lang="it-CH" altLang="sl-SI" sz="3400" b="1">
                <a:latin typeface="Comic Sans MS" panose="030F0702030302020204" pitchFamily="66" charset="0"/>
                <a:hlinkClick r:id="rId2"/>
              </a:rPr>
              <a:t>Zevsa</a:t>
            </a:r>
            <a:r>
              <a:rPr lang="it-CH" altLang="sl-SI" sz="3400" b="1">
                <a:latin typeface="Comic Sans MS" panose="030F0702030302020204" pitchFamily="66" charset="0"/>
              </a:rPr>
              <a:t> in Okeanove hčere Dione. Je boginja ljubezni in lepote in je veljala za najlepšo boginjo. Kot boginja ljubezni je zaščitnica zaljubljencev in kaznuje tiste, ki ljubezen prezirajo. </a:t>
            </a:r>
          </a:p>
        </p:txBody>
      </p:sp>
      <p:pic>
        <p:nvPicPr>
          <p:cNvPr id="24582" name="Picture 6" descr="afrodita">
            <a:extLst>
              <a:ext uri="{FF2B5EF4-FFF2-40B4-BE49-F238E27FC236}">
                <a16:creationId xmlns:a16="http://schemas.microsoft.com/office/drawing/2014/main" id="{418B348E-9B1C-450D-84FD-1650AB11972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5100" y="4048125"/>
            <a:ext cx="2628900" cy="280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WordArt 4">
            <a:extLst>
              <a:ext uri="{FF2B5EF4-FFF2-40B4-BE49-F238E27FC236}">
                <a16:creationId xmlns:a16="http://schemas.microsoft.com/office/drawing/2014/main" id="{D1375733-214B-4CA6-B33D-5DC0F3E1FB8B}"/>
              </a:ext>
            </a:extLst>
          </p:cNvPr>
          <p:cNvSpPr>
            <a:spLocks noChangeArrowheads="1" noChangeShapeType="1" noTextEdit="1"/>
          </p:cNvSpPr>
          <p:nvPr/>
        </p:nvSpPr>
        <p:spPr bwMode="auto">
          <a:xfrm>
            <a:off x="3886200" y="228600"/>
            <a:ext cx="1362075" cy="704850"/>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r>
              <a:rPr lang="sl-SI" sz="4000" b="1" kern="10">
                <a:ln w="25400">
                  <a:solidFill>
                    <a:srgbClr val="000000"/>
                  </a:solidFill>
                  <a:round/>
                  <a:headEnd/>
                  <a:tailEnd/>
                </a:ln>
                <a:gradFill rotWithShape="1">
                  <a:gsLst>
                    <a:gs pos="0">
                      <a:srgbClr val="000082"/>
                    </a:gs>
                    <a:gs pos="13000">
                      <a:srgbClr val="0047FF"/>
                    </a:gs>
                    <a:gs pos="28000">
                      <a:srgbClr val="000082"/>
                    </a:gs>
                    <a:gs pos="42999">
                      <a:srgbClr val="0047FF"/>
                    </a:gs>
                    <a:gs pos="58000">
                      <a:srgbClr val="000082"/>
                    </a:gs>
                    <a:gs pos="72000">
                      <a:srgbClr val="0047FF"/>
                    </a:gs>
                    <a:gs pos="87000">
                      <a:srgbClr val="000082"/>
                    </a:gs>
                    <a:gs pos="100000">
                      <a:srgbClr val="0047FF"/>
                    </a:gs>
                  </a:gsLst>
                  <a:lin ang="2700000" scaled="1"/>
                </a:gradFill>
                <a:latin typeface="Comic Sans MS" panose="030F0702030302020204" pitchFamily="66" charset="0"/>
              </a:rPr>
              <a:t>ARES</a:t>
            </a:r>
          </a:p>
        </p:txBody>
      </p:sp>
      <p:sp>
        <p:nvSpPr>
          <p:cNvPr id="25605" name="Rectangle 5">
            <a:extLst>
              <a:ext uri="{FF2B5EF4-FFF2-40B4-BE49-F238E27FC236}">
                <a16:creationId xmlns:a16="http://schemas.microsoft.com/office/drawing/2014/main" id="{D7CDAA79-A062-4517-9887-2152BADBA7D7}"/>
              </a:ext>
            </a:extLst>
          </p:cNvPr>
          <p:cNvSpPr>
            <a:spLocks noChangeArrowheads="1"/>
          </p:cNvSpPr>
          <p:nvPr/>
        </p:nvSpPr>
        <p:spPr bwMode="auto">
          <a:xfrm>
            <a:off x="0" y="1477963"/>
            <a:ext cx="9144000" cy="4232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l"/>
            <a:r>
              <a:rPr lang="sl-SI" altLang="sl-SI" sz="3400" b="1">
                <a:latin typeface="Comic Sans MS" panose="030F0702030302020204" pitchFamily="66" charset="0"/>
              </a:rPr>
              <a:t>J</a:t>
            </a:r>
            <a:r>
              <a:rPr lang="it-CH" altLang="sl-SI" sz="3400" b="1">
                <a:latin typeface="Comic Sans MS" panose="030F0702030302020204" pitchFamily="66" charset="0"/>
              </a:rPr>
              <a:t>e bil v </a:t>
            </a:r>
            <a:r>
              <a:rPr lang="it-CH" altLang="sl-SI" sz="3400" b="1">
                <a:latin typeface="Comic Sans MS" panose="030F0702030302020204" pitchFamily="66" charset="0"/>
                <a:hlinkClick r:id="rId2" tooltip="Grška mitologija"/>
              </a:rPr>
              <a:t>grški mitologiji</a:t>
            </a:r>
            <a:r>
              <a:rPr lang="en-US" altLang="sl-SI" sz="3400" b="1">
                <a:latin typeface="Comic Sans MS" panose="030F0702030302020204" pitchFamily="66" charset="0"/>
              </a:rPr>
              <a:t> </a:t>
            </a:r>
            <a:r>
              <a:rPr lang="it-CH" altLang="sl-SI" sz="3400" b="1">
                <a:latin typeface="Comic Sans MS" panose="030F0702030302020204" pitchFamily="66" charset="0"/>
                <a:hlinkClick r:id="rId3" tooltip="Bog"/>
              </a:rPr>
              <a:t>bog</a:t>
            </a:r>
            <a:r>
              <a:rPr lang="en-US" altLang="sl-SI" sz="3400" b="1">
                <a:latin typeface="Comic Sans MS" panose="030F0702030302020204" pitchFamily="66" charset="0"/>
              </a:rPr>
              <a:t> </a:t>
            </a:r>
            <a:r>
              <a:rPr lang="it-CH" altLang="sl-SI" sz="3400" b="1">
                <a:latin typeface="Comic Sans MS" panose="030F0702030302020204" pitchFamily="66" charset="0"/>
                <a:hlinkClick r:id="rId4" tooltip="Vojna"/>
              </a:rPr>
              <a:t>vojne</a:t>
            </a:r>
            <a:r>
              <a:rPr lang="it-CH" altLang="sl-SI" sz="3400" b="1">
                <a:latin typeface="Comic Sans MS" panose="030F0702030302020204" pitchFamily="66" charset="0"/>
              </a:rPr>
              <a:t> in bojnega polja. </a:t>
            </a:r>
            <a:endParaRPr lang="sl-SI" altLang="sl-SI" sz="3400" b="1">
              <a:latin typeface="Comic Sans MS" panose="030F0702030302020204" pitchFamily="66" charset="0"/>
            </a:endParaRPr>
          </a:p>
          <a:p>
            <a:pPr algn="l"/>
            <a:r>
              <a:rPr lang="it-CH" altLang="sl-SI" sz="3400" b="1">
                <a:latin typeface="Comic Sans MS" panose="030F0702030302020204" pitchFamily="66" charset="0"/>
              </a:rPr>
              <a:t>Njegovi simboli so bakla, pes in jastreb.</a:t>
            </a:r>
            <a:endParaRPr lang="sl-SI" altLang="sl-SI" sz="3400" b="1">
              <a:latin typeface="Comic Sans MS" panose="030F0702030302020204" pitchFamily="66" charset="0"/>
            </a:endParaRPr>
          </a:p>
          <a:p>
            <a:pPr algn="l"/>
            <a:r>
              <a:rPr lang="it-CH" altLang="sl-SI" sz="3400" b="1">
                <a:latin typeface="Comic Sans MS" panose="030F0702030302020204" pitchFamily="66" charset="0"/>
              </a:rPr>
              <a:t>Njegova starša sta </a:t>
            </a:r>
            <a:r>
              <a:rPr lang="it-CH" altLang="sl-SI" sz="3400" b="1">
                <a:latin typeface="Comic Sans MS" panose="030F0702030302020204" pitchFamily="66" charset="0"/>
                <a:hlinkClick r:id="rId5" tooltip="Zevs"/>
              </a:rPr>
              <a:t>Zevs</a:t>
            </a:r>
            <a:r>
              <a:rPr lang="it-CH" altLang="sl-SI" sz="3400" b="1">
                <a:latin typeface="Comic Sans MS" panose="030F0702030302020204" pitchFamily="66" charset="0"/>
              </a:rPr>
              <a:t> in </a:t>
            </a:r>
            <a:r>
              <a:rPr lang="it-CH" altLang="sl-SI" sz="3400" b="1">
                <a:latin typeface="Comic Sans MS" panose="030F0702030302020204" pitchFamily="66" charset="0"/>
                <a:hlinkClick r:id="rId6" tooltip="Hera"/>
              </a:rPr>
              <a:t>Hera</a:t>
            </a:r>
            <a:r>
              <a:rPr lang="it-CH" altLang="sl-SI" sz="3400" b="1">
                <a:latin typeface="Comic Sans MS" panose="030F0702030302020204" pitchFamily="66" charset="0"/>
              </a:rPr>
              <a:t>. </a:t>
            </a:r>
            <a:endParaRPr lang="sl-SI" altLang="sl-SI" sz="3400" b="1">
              <a:latin typeface="Comic Sans MS" panose="030F0702030302020204" pitchFamily="66" charset="0"/>
            </a:endParaRPr>
          </a:p>
          <a:p>
            <a:pPr algn="l"/>
            <a:r>
              <a:rPr lang="it-CH" altLang="sl-SI" sz="3400" b="1">
                <a:latin typeface="Comic Sans MS" panose="030F0702030302020204" pitchFamily="66" charset="0"/>
              </a:rPr>
              <a:t>Imel je mnogo ženskih in moških ljubimcev, med njimi: </a:t>
            </a:r>
            <a:r>
              <a:rPr lang="it-CH" altLang="sl-SI" sz="3400" b="1">
                <a:latin typeface="Comic Sans MS" panose="030F0702030302020204" pitchFamily="66" charset="0"/>
                <a:hlinkClick r:id="rId7" tooltip="Afrodita"/>
              </a:rPr>
              <a:t>Afrodito</a:t>
            </a:r>
            <a:r>
              <a:rPr lang="it-CH" altLang="sl-SI" sz="3400" b="1">
                <a:latin typeface="Comic Sans MS" panose="030F0702030302020204" pitchFamily="66" charset="0"/>
              </a:rPr>
              <a:t>,</a:t>
            </a:r>
            <a:endParaRPr lang="sl-SI" altLang="sl-SI" sz="3400" b="1">
              <a:latin typeface="Comic Sans MS" panose="030F0702030302020204" pitchFamily="66" charset="0"/>
            </a:endParaRPr>
          </a:p>
          <a:p>
            <a:pPr algn="l"/>
            <a:r>
              <a:rPr lang="it-CH" altLang="sl-SI" sz="3400" b="1">
                <a:latin typeface="Comic Sans MS" panose="030F0702030302020204" pitchFamily="66" charset="0"/>
              </a:rPr>
              <a:t>ter množico smrtnikov ženskega in moškega spola.</a:t>
            </a:r>
          </a:p>
        </p:txBody>
      </p:sp>
      <p:pic>
        <p:nvPicPr>
          <p:cNvPr id="25606" name="Picture 6" descr="Ares">
            <a:extLst>
              <a:ext uri="{FF2B5EF4-FFF2-40B4-BE49-F238E27FC236}">
                <a16:creationId xmlns:a16="http://schemas.microsoft.com/office/drawing/2014/main" id="{19B3EEF3-2529-4FDD-A1BE-49B54045B20C}"/>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515225" y="4524375"/>
            <a:ext cx="1628775" cy="2333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WordArt 4">
            <a:extLst>
              <a:ext uri="{FF2B5EF4-FFF2-40B4-BE49-F238E27FC236}">
                <a16:creationId xmlns:a16="http://schemas.microsoft.com/office/drawing/2014/main" id="{C04E6DC4-663C-49A0-A327-C980B3159B37}"/>
              </a:ext>
            </a:extLst>
          </p:cNvPr>
          <p:cNvSpPr>
            <a:spLocks noChangeArrowheads="1" noChangeShapeType="1" noTextEdit="1"/>
          </p:cNvSpPr>
          <p:nvPr/>
        </p:nvSpPr>
        <p:spPr bwMode="auto">
          <a:xfrm>
            <a:off x="3124200" y="304800"/>
            <a:ext cx="2838450" cy="704850"/>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r>
              <a:rPr lang="sl-SI" sz="4000" b="1" kern="10">
                <a:ln w="25400">
                  <a:solidFill>
                    <a:srgbClr val="000000"/>
                  </a:solidFill>
                  <a:round/>
                  <a:headEnd/>
                  <a:tailEnd/>
                </a:ln>
                <a:gradFill rotWithShape="1">
                  <a:gsLst>
                    <a:gs pos="0">
                      <a:srgbClr val="000082"/>
                    </a:gs>
                    <a:gs pos="13000">
                      <a:srgbClr val="0047FF"/>
                    </a:gs>
                    <a:gs pos="28000">
                      <a:srgbClr val="000082"/>
                    </a:gs>
                    <a:gs pos="42999">
                      <a:srgbClr val="0047FF"/>
                    </a:gs>
                    <a:gs pos="58000">
                      <a:srgbClr val="000082"/>
                    </a:gs>
                    <a:gs pos="72000">
                      <a:srgbClr val="0047FF"/>
                    </a:gs>
                    <a:gs pos="87000">
                      <a:srgbClr val="000082"/>
                    </a:gs>
                    <a:gs pos="100000">
                      <a:srgbClr val="0047FF"/>
                    </a:gs>
                  </a:gsLst>
                  <a:lin ang="2700000" scaled="1"/>
                </a:gradFill>
                <a:latin typeface="Comic Sans MS" panose="030F0702030302020204" pitchFamily="66" charset="0"/>
              </a:rPr>
              <a:t>POZEJDON</a:t>
            </a:r>
          </a:p>
        </p:txBody>
      </p:sp>
      <p:sp>
        <p:nvSpPr>
          <p:cNvPr id="26630" name="Rectangle 6">
            <a:extLst>
              <a:ext uri="{FF2B5EF4-FFF2-40B4-BE49-F238E27FC236}">
                <a16:creationId xmlns:a16="http://schemas.microsoft.com/office/drawing/2014/main" id="{89F9FDAE-142E-44C2-8918-4A7C7EF28AC0}"/>
              </a:ext>
            </a:extLst>
          </p:cNvPr>
          <p:cNvSpPr>
            <a:spLocks noChangeArrowheads="1"/>
          </p:cNvSpPr>
          <p:nvPr/>
        </p:nvSpPr>
        <p:spPr bwMode="auto">
          <a:xfrm>
            <a:off x="0" y="1590675"/>
            <a:ext cx="8818563" cy="5267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l"/>
            <a:r>
              <a:rPr lang="it-CH" altLang="sl-SI" sz="3400" b="1">
                <a:solidFill>
                  <a:srgbClr val="000000"/>
                </a:solidFill>
                <a:latin typeface="Comic Sans MS" panose="030F0702030302020204" pitchFamily="66" charset="0"/>
                <a:cs typeface="Times New Roman" panose="02020603050405020304" pitchFamily="18" charset="0"/>
              </a:rPr>
              <a:t>Ko je Zevs zavladal je dal Pozejdonu oblast nad morjem. Pozejdon je ob</a:t>
            </a:r>
            <a:r>
              <a:rPr lang="sl-SI" altLang="sl-SI" sz="3400" b="1">
                <a:solidFill>
                  <a:srgbClr val="000000"/>
                </a:solidFill>
                <a:latin typeface="Comic Sans MS" panose="030F0702030302020204" pitchFamily="66" charset="0"/>
              </a:rPr>
              <a:t>č</a:t>
            </a:r>
            <a:r>
              <a:rPr lang="it-CH" altLang="sl-SI" sz="3400" b="1">
                <a:solidFill>
                  <a:srgbClr val="000000"/>
                </a:solidFill>
                <a:latin typeface="Comic Sans MS" panose="030F0702030302020204" pitchFamily="66" charset="0"/>
                <a:cs typeface="Times New Roman" panose="02020603050405020304" pitchFamily="18" charset="0"/>
              </a:rPr>
              <a:t>asno prebival na Olimpu, njegov pravi dom pa je zlata pala</a:t>
            </a:r>
            <a:r>
              <a:rPr lang="sl-SI" altLang="sl-SI" sz="3400" b="1">
                <a:solidFill>
                  <a:srgbClr val="000000"/>
                </a:solidFill>
                <a:latin typeface="Comic Sans MS" panose="030F0702030302020204" pitchFamily="66" charset="0"/>
              </a:rPr>
              <a:t>č</a:t>
            </a:r>
            <a:r>
              <a:rPr lang="it-CH" altLang="sl-SI" sz="3400" b="1">
                <a:solidFill>
                  <a:srgbClr val="000000"/>
                </a:solidFill>
                <a:latin typeface="Comic Sans MS" panose="030F0702030302020204" pitchFamily="66" charset="0"/>
                <a:cs typeface="Times New Roman" panose="02020603050405020304" pitchFamily="18" charset="0"/>
              </a:rPr>
              <a:t>a v egejskem morju.</a:t>
            </a:r>
            <a:endParaRPr lang="sl-SI" altLang="sl-SI" sz="3400" b="1">
              <a:solidFill>
                <a:srgbClr val="000000"/>
              </a:solidFill>
              <a:latin typeface="Comic Sans MS" panose="030F0702030302020204" pitchFamily="66" charset="0"/>
            </a:endParaRPr>
          </a:p>
          <a:p>
            <a:pPr algn="l"/>
            <a:r>
              <a:rPr lang="it-CH" altLang="sl-SI" sz="3400" b="1">
                <a:solidFill>
                  <a:srgbClr val="000000"/>
                </a:solidFill>
                <a:latin typeface="Comic Sans MS" panose="030F0702030302020204" pitchFamily="66" charset="0"/>
                <a:cs typeface="Times New Roman" panose="02020603050405020304" pitchFamily="18" charset="0"/>
              </a:rPr>
              <a:t>S svojim znamenitim trizobom je pov</a:t>
            </a:r>
            <a:r>
              <a:rPr lang="sl-SI" altLang="sl-SI" sz="3400" b="1">
                <a:solidFill>
                  <a:srgbClr val="000000"/>
                </a:solidFill>
                <a:latin typeface="Comic Sans MS" panose="030F0702030302020204" pitchFamily="66" charset="0"/>
              </a:rPr>
              <a:t>z</a:t>
            </a:r>
            <a:r>
              <a:rPr lang="it-CH" altLang="sl-SI" sz="3400" b="1">
                <a:solidFill>
                  <a:srgbClr val="000000"/>
                </a:solidFill>
                <a:latin typeface="Comic Sans MS" panose="030F0702030302020204" pitchFamily="66" charset="0"/>
                <a:cs typeface="Times New Roman" panose="02020603050405020304" pitchFamily="18" charset="0"/>
              </a:rPr>
              <a:t>ro</a:t>
            </a:r>
            <a:r>
              <a:rPr lang="sl-SI" altLang="sl-SI" sz="3400" b="1">
                <a:solidFill>
                  <a:srgbClr val="000000"/>
                </a:solidFill>
                <a:latin typeface="Comic Sans MS" panose="030F0702030302020204" pitchFamily="66" charset="0"/>
              </a:rPr>
              <a:t>č</a:t>
            </a:r>
            <a:r>
              <a:rPr lang="it-CH" altLang="sl-SI" sz="3400" b="1">
                <a:solidFill>
                  <a:srgbClr val="000000"/>
                </a:solidFill>
                <a:latin typeface="Comic Sans MS" panose="030F0702030302020204" pitchFamily="66" charset="0"/>
                <a:cs typeface="Times New Roman" panose="02020603050405020304" pitchFamily="18" charset="0"/>
              </a:rPr>
              <a:t>al valove na morju, viharje, nevihte ter potrese. Vse te</a:t>
            </a:r>
            <a:endParaRPr lang="sl-SI" altLang="sl-SI" sz="3400" b="1">
              <a:solidFill>
                <a:srgbClr val="000000"/>
              </a:solidFill>
              <a:latin typeface="Comic Sans MS" panose="030F0702030302020204" pitchFamily="66" charset="0"/>
            </a:endParaRPr>
          </a:p>
          <a:p>
            <a:pPr algn="l"/>
            <a:r>
              <a:rPr lang="sl-SI" altLang="sl-SI" sz="3400" b="1">
                <a:solidFill>
                  <a:srgbClr val="000000"/>
                </a:solidFill>
                <a:latin typeface="Comic Sans MS" panose="030F0702030302020204" pitchFamily="66" charset="0"/>
              </a:rPr>
              <a:t>p</a:t>
            </a:r>
            <a:r>
              <a:rPr lang="it-CH" altLang="sl-SI" sz="3400" b="1">
                <a:solidFill>
                  <a:srgbClr val="000000"/>
                </a:solidFill>
                <a:latin typeface="Comic Sans MS" panose="030F0702030302020204" pitchFamily="66" charset="0"/>
                <a:cs typeface="Times New Roman" panose="02020603050405020304" pitchFamily="18" charset="0"/>
              </a:rPr>
              <a:t>ojave</a:t>
            </a:r>
            <a:r>
              <a:rPr lang="sl-SI" altLang="sl-SI" sz="3400" b="1">
                <a:solidFill>
                  <a:srgbClr val="000000"/>
                </a:solidFill>
                <a:latin typeface="Comic Sans MS" panose="030F0702030302020204" pitchFamily="66" charset="0"/>
              </a:rPr>
              <a:t> </a:t>
            </a:r>
            <a:r>
              <a:rPr lang="it-CH" altLang="sl-SI" sz="3400" b="1">
                <a:solidFill>
                  <a:srgbClr val="000000"/>
                </a:solidFill>
                <a:latin typeface="Comic Sans MS" panose="030F0702030302020204" pitchFamily="66" charset="0"/>
                <a:cs typeface="Times New Roman" panose="02020603050405020304" pitchFamily="18" charset="0"/>
              </a:rPr>
              <a:t>je lahko tudi umiril.</a:t>
            </a:r>
            <a:endParaRPr lang="sl-SI" altLang="sl-SI" sz="3400" b="1">
              <a:latin typeface="Comic Sans MS" panose="030F0702030302020204" pitchFamily="66" charset="0"/>
            </a:endParaRPr>
          </a:p>
          <a:p>
            <a:pPr algn="l" eaLnBrk="0" hangingPunct="0"/>
            <a:r>
              <a:rPr lang="it-CH" altLang="sl-SI" sz="3400" b="1">
                <a:solidFill>
                  <a:srgbClr val="000000"/>
                </a:solidFill>
                <a:latin typeface="Comic Sans MS" panose="030F0702030302020204" pitchFamily="66" charset="0"/>
                <a:cs typeface="Times New Roman" panose="02020603050405020304" pitchFamily="18" charset="0"/>
              </a:rPr>
              <a:t>Pozejdonu posve</a:t>
            </a:r>
            <a:r>
              <a:rPr lang="sl-SI" altLang="sl-SI" sz="3400" b="1">
                <a:solidFill>
                  <a:srgbClr val="000000"/>
                </a:solidFill>
                <a:latin typeface="Comic Sans MS" panose="030F0702030302020204" pitchFamily="66" charset="0"/>
              </a:rPr>
              <a:t>č</a:t>
            </a:r>
            <a:r>
              <a:rPr lang="it-CH" altLang="sl-SI" sz="3400" b="1">
                <a:solidFill>
                  <a:srgbClr val="000000"/>
                </a:solidFill>
                <a:latin typeface="Comic Sans MS" panose="030F0702030302020204" pitchFamily="66" charset="0"/>
                <a:cs typeface="Times New Roman" panose="02020603050405020304" pitchFamily="18" charset="0"/>
              </a:rPr>
              <a:t>eni </a:t>
            </a:r>
            <a:r>
              <a:rPr lang="sl-SI" altLang="sl-SI" sz="3400" b="1">
                <a:solidFill>
                  <a:srgbClr val="000000"/>
                </a:solidFill>
                <a:latin typeface="Comic Sans MS" panose="030F0702030302020204" pitchFamily="66" charset="0"/>
              </a:rPr>
              <a:t>ž</a:t>
            </a:r>
            <a:r>
              <a:rPr lang="it-CH" altLang="sl-SI" sz="3400" b="1">
                <a:solidFill>
                  <a:srgbClr val="000000"/>
                </a:solidFill>
                <a:latin typeface="Comic Sans MS" panose="030F0702030302020204" pitchFamily="66" charset="0"/>
                <a:cs typeface="Times New Roman" panose="02020603050405020304" pitchFamily="18" charset="0"/>
              </a:rPr>
              <a:t>ivali sta</a:t>
            </a:r>
            <a:endParaRPr lang="sl-SI" altLang="sl-SI" sz="3400" b="1">
              <a:solidFill>
                <a:srgbClr val="000000"/>
              </a:solidFill>
              <a:latin typeface="Comic Sans MS" panose="030F0702030302020204" pitchFamily="66" charset="0"/>
            </a:endParaRPr>
          </a:p>
          <a:p>
            <a:pPr algn="l" eaLnBrk="0" hangingPunct="0"/>
            <a:r>
              <a:rPr lang="it-CH" altLang="sl-SI" sz="3400" b="1">
                <a:solidFill>
                  <a:srgbClr val="000000"/>
                </a:solidFill>
                <a:latin typeface="Comic Sans MS" panose="030F0702030302020204" pitchFamily="66" charset="0"/>
                <a:cs typeface="Times New Roman" panose="02020603050405020304" pitchFamily="18" charset="0"/>
              </a:rPr>
              <a:t>konj in delfin.</a:t>
            </a:r>
            <a:endParaRPr lang="sl-SI" altLang="sl-SI" sz="3400" b="1">
              <a:latin typeface="Comic Sans MS" panose="030F0702030302020204" pitchFamily="66" charset="0"/>
            </a:endParaRPr>
          </a:p>
        </p:txBody>
      </p:sp>
      <p:pic>
        <p:nvPicPr>
          <p:cNvPr id="26629" name="Picture 5" descr="pozejdon">
            <a:extLst>
              <a:ext uri="{FF2B5EF4-FFF2-40B4-BE49-F238E27FC236}">
                <a16:creationId xmlns:a16="http://schemas.microsoft.com/office/drawing/2014/main" id="{BAA74F3B-03DF-4FB5-A8FE-BBC20956E78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5163" y="2874963"/>
            <a:ext cx="2171700" cy="2114550"/>
          </a:xfrm>
          <a:prstGeom prst="rect">
            <a:avLst/>
          </a:prstGeom>
          <a:noFill/>
          <a:extLst>
            <a:ext uri="{909E8E84-426E-40DD-AFC4-6F175D3DCCD1}">
              <a14:hiddenFill xmlns:a14="http://schemas.microsoft.com/office/drawing/2010/main">
                <a:solidFill>
                  <a:srgbClr val="FFFFFF"/>
                </a:solidFill>
              </a14:hiddenFill>
            </a:ext>
          </a:extLst>
        </p:spPr>
      </p:pic>
      <p:pic>
        <p:nvPicPr>
          <p:cNvPr id="26631" name="Picture 7" descr="pozejdon">
            <a:extLst>
              <a:ext uri="{FF2B5EF4-FFF2-40B4-BE49-F238E27FC236}">
                <a16:creationId xmlns:a16="http://schemas.microsoft.com/office/drawing/2014/main" id="{75DFD805-EF17-4BC7-91E2-BCB34029D58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72300" y="4743450"/>
            <a:ext cx="2171700" cy="211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WordArt 4">
            <a:extLst>
              <a:ext uri="{FF2B5EF4-FFF2-40B4-BE49-F238E27FC236}">
                <a16:creationId xmlns:a16="http://schemas.microsoft.com/office/drawing/2014/main" id="{C95A7953-6F1F-4458-8E5D-6EEC9565F9D6}"/>
              </a:ext>
            </a:extLst>
          </p:cNvPr>
          <p:cNvSpPr>
            <a:spLocks noChangeArrowheads="1" noChangeShapeType="1" noTextEdit="1"/>
          </p:cNvSpPr>
          <p:nvPr/>
        </p:nvSpPr>
        <p:spPr bwMode="auto">
          <a:xfrm>
            <a:off x="3352800" y="228600"/>
            <a:ext cx="2390775" cy="704850"/>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r>
              <a:rPr lang="sl-SI" sz="4000" b="1" kern="10">
                <a:ln w="25400">
                  <a:solidFill>
                    <a:srgbClr val="000000"/>
                  </a:solidFill>
                  <a:round/>
                  <a:headEnd/>
                  <a:tailEnd/>
                </a:ln>
                <a:gradFill rotWithShape="1">
                  <a:gsLst>
                    <a:gs pos="0">
                      <a:srgbClr val="000082"/>
                    </a:gs>
                    <a:gs pos="13000">
                      <a:srgbClr val="0047FF"/>
                    </a:gs>
                    <a:gs pos="28000">
                      <a:srgbClr val="000082"/>
                    </a:gs>
                    <a:gs pos="42999">
                      <a:srgbClr val="0047FF"/>
                    </a:gs>
                    <a:gs pos="58000">
                      <a:srgbClr val="000082"/>
                    </a:gs>
                    <a:gs pos="72000">
                      <a:srgbClr val="0047FF"/>
                    </a:gs>
                    <a:gs pos="87000">
                      <a:srgbClr val="000082"/>
                    </a:gs>
                    <a:gs pos="100000">
                      <a:srgbClr val="0047FF"/>
                    </a:gs>
                  </a:gsLst>
                  <a:lin ang="2700000" scaled="1"/>
                </a:gradFill>
                <a:latin typeface="Comic Sans MS" panose="030F0702030302020204" pitchFamily="66" charset="0"/>
              </a:rPr>
              <a:t>HESTIJA</a:t>
            </a:r>
          </a:p>
        </p:txBody>
      </p:sp>
      <p:sp>
        <p:nvSpPr>
          <p:cNvPr id="27653" name="Rectangle 5">
            <a:extLst>
              <a:ext uri="{FF2B5EF4-FFF2-40B4-BE49-F238E27FC236}">
                <a16:creationId xmlns:a16="http://schemas.microsoft.com/office/drawing/2014/main" id="{95E82C95-E04C-46EF-81BB-6FF4B1C8FE51}"/>
              </a:ext>
            </a:extLst>
          </p:cNvPr>
          <p:cNvSpPr>
            <a:spLocks noChangeArrowheads="1"/>
          </p:cNvSpPr>
          <p:nvPr/>
        </p:nvSpPr>
        <p:spPr bwMode="auto">
          <a:xfrm>
            <a:off x="0" y="1420813"/>
            <a:ext cx="9036050" cy="3714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l"/>
            <a:r>
              <a:rPr lang="sl-SI" altLang="sl-SI" sz="3400" b="1">
                <a:latin typeface="Comic Sans MS" panose="030F0702030302020204" pitchFamily="66" charset="0"/>
              </a:rPr>
              <a:t>J</a:t>
            </a:r>
            <a:r>
              <a:rPr lang="it-CH" altLang="sl-SI" sz="3400" b="1">
                <a:latin typeface="Comic Sans MS" panose="030F0702030302020204" pitchFamily="66" charset="0"/>
              </a:rPr>
              <a:t>e boginja domačega ognjišča in varuhinja družine.</a:t>
            </a:r>
            <a:endParaRPr lang="sl-SI" altLang="sl-SI" sz="3400" b="1">
              <a:latin typeface="Comic Sans MS" panose="030F0702030302020204" pitchFamily="66" charset="0"/>
            </a:endParaRPr>
          </a:p>
          <a:p>
            <a:pPr algn="l"/>
            <a:r>
              <a:rPr lang="it-CH" altLang="sl-SI" sz="3400" b="1">
                <a:latin typeface="Comic Sans MS" panose="030F0702030302020204" pitchFamily="66" charset="0"/>
              </a:rPr>
              <a:t>Zaradi lepega videza sta jo snubila </a:t>
            </a:r>
            <a:r>
              <a:rPr lang="it-CH" altLang="sl-SI" sz="3400" b="1">
                <a:latin typeface="Comic Sans MS" panose="030F0702030302020204" pitchFamily="66" charset="0"/>
                <a:hlinkClick r:id="rId2"/>
              </a:rPr>
              <a:t>Apolon</a:t>
            </a:r>
            <a:r>
              <a:rPr lang="it-CH" altLang="sl-SI" sz="3400" b="1">
                <a:latin typeface="Comic Sans MS" panose="030F0702030302020204" pitchFamily="66" charset="0"/>
              </a:rPr>
              <a:t> in Pozejdon, vendar pa je Hestija oba zavrnila in si od Zevsa</a:t>
            </a:r>
            <a:endParaRPr lang="sl-SI" altLang="sl-SI" sz="3400" b="1">
              <a:latin typeface="Comic Sans MS" panose="030F0702030302020204" pitchFamily="66" charset="0"/>
            </a:endParaRPr>
          </a:p>
          <a:p>
            <a:pPr algn="l"/>
            <a:r>
              <a:rPr lang="it-CH" altLang="sl-SI" sz="3400" b="1">
                <a:latin typeface="Comic Sans MS" panose="030F0702030302020204" pitchFamily="66" charset="0"/>
              </a:rPr>
              <a:t>izprosila večno devištvo.</a:t>
            </a:r>
            <a:endParaRPr lang="sl-SI" altLang="sl-SI" sz="3400" b="1">
              <a:latin typeface="Comic Sans MS" panose="030F0702030302020204" pitchFamily="66" charset="0"/>
            </a:endParaRPr>
          </a:p>
          <a:p>
            <a:pPr algn="l"/>
            <a:r>
              <a:rPr lang="it-CH" altLang="sl-SI" sz="3400" b="1">
                <a:latin typeface="Comic Sans MS" panose="030F0702030302020204" pitchFamily="66" charset="0"/>
              </a:rPr>
              <a:t>Je tudi </a:t>
            </a:r>
            <a:r>
              <a:rPr lang="it-CH" altLang="sl-SI" sz="3400" b="1">
                <a:latin typeface="Comic Sans MS" panose="030F0702030302020204" pitchFamily="66" charset="0"/>
                <a:hlinkClick r:id="rId3" tooltip="Zavetnik"/>
              </a:rPr>
              <a:t>zavetnica</a:t>
            </a:r>
            <a:r>
              <a:rPr lang="en-US" altLang="sl-SI" sz="3400" b="1">
                <a:latin typeface="Comic Sans MS" panose="030F0702030302020204" pitchFamily="66" charset="0"/>
              </a:rPr>
              <a:t> </a:t>
            </a:r>
            <a:r>
              <a:rPr lang="it-CH" altLang="sl-SI" sz="3400" b="1">
                <a:latin typeface="Comic Sans MS" panose="030F0702030302020204" pitchFamily="66" charset="0"/>
                <a:hlinkClick r:id="rId4" tooltip="Zakon"/>
              </a:rPr>
              <a:t>zakona</a:t>
            </a:r>
            <a:r>
              <a:rPr lang="it-CH" altLang="sl-SI" sz="3400" b="1">
                <a:latin typeface="Comic Sans MS" panose="030F0702030302020204" pitchFamily="66" charset="0"/>
              </a:rPr>
              <a:t> in otrok. </a:t>
            </a:r>
          </a:p>
        </p:txBody>
      </p:sp>
      <p:pic>
        <p:nvPicPr>
          <p:cNvPr id="27654" name="Picture 6" descr="Hestija">
            <a:extLst>
              <a:ext uri="{FF2B5EF4-FFF2-40B4-BE49-F238E27FC236}">
                <a16:creationId xmlns:a16="http://schemas.microsoft.com/office/drawing/2014/main" id="{E02A5E8C-2C21-4DF9-83EC-3C0DD846D4C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562850" y="3619500"/>
            <a:ext cx="1581150" cy="323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WordArt 5">
            <a:extLst>
              <a:ext uri="{FF2B5EF4-FFF2-40B4-BE49-F238E27FC236}">
                <a16:creationId xmlns:a16="http://schemas.microsoft.com/office/drawing/2014/main" id="{90C019C6-9E15-4043-AD7A-FDF80DF94668}"/>
              </a:ext>
            </a:extLst>
          </p:cNvPr>
          <p:cNvSpPr>
            <a:spLocks noChangeArrowheads="1" noChangeShapeType="1" noTextEdit="1"/>
          </p:cNvSpPr>
          <p:nvPr/>
        </p:nvSpPr>
        <p:spPr bwMode="auto">
          <a:xfrm>
            <a:off x="1905000" y="304800"/>
            <a:ext cx="5391150" cy="704850"/>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r>
              <a:rPr lang="sl-SI" sz="4000" b="1" kern="10">
                <a:ln w="25400">
                  <a:solidFill>
                    <a:srgbClr val="000000"/>
                  </a:solidFill>
                  <a:round/>
                  <a:headEnd/>
                  <a:tailEnd/>
                </a:ln>
                <a:gradFill rotWithShape="0">
                  <a:gsLst>
                    <a:gs pos="0">
                      <a:srgbClr val="000082"/>
                    </a:gs>
                    <a:gs pos="13000">
                      <a:srgbClr val="0047FF"/>
                    </a:gs>
                    <a:gs pos="28000">
                      <a:srgbClr val="000082"/>
                    </a:gs>
                    <a:gs pos="42999">
                      <a:srgbClr val="0047FF"/>
                    </a:gs>
                    <a:gs pos="58000">
                      <a:srgbClr val="000082"/>
                    </a:gs>
                    <a:gs pos="72000">
                      <a:srgbClr val="0047FF"/>
                    </a:gs>
                    <a:gs pos="87000">
                      <a:srgbClr val="000082"/>
                    </a:gs>
                    <a:gs pos="100000">
                      <a:srgbClr val="0047FF"/>
                    </a:gs>
                  </a:gsLst>
                  <a:lin ang="2700000" scaled="1"/>
                </a:gradFill>
                <a:latin typeface="Comic Sans MS" panose="030F0702030302020204" pitchFamily="66" charset="0"/>
              </a:rPr>
              <a:t>GRŠKA MITOLOGIJA</a:t>
            </a:r>
          </a:p>
        </p:txBody>
      </p:sp>
      <p:sp>
        <p:nvSpPr>
          <p:cNvPr id="5126" name="Rectangle 6">
            <a:extLst>
              <a:ext uri="{FF2B5EF4-FFF2-40B4-BE49-F238E27FC236}">
                <a16:creationId xmlns:a16="http://schemas.microsoft.com/office/drawing/2014/main" id="{2E9AFA29-684E-407E-88A5-CD3CEB99311D}"/>
              </a:ext>
            </a:extLst>
          </p:cNvPr>
          <p:cNvSpPr>
            <a:spLocks noChangeArrowheads="1"/>
          </p:cNvSpPr>
          <p:nvPr/>
        </p:nvSpPr>
        <p:spPr bwMode="auto">
          <a:xfrm>
            <a:off x="533400" y="1700213"/>
            <a:ext cx="8099425" cy="4749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it-CH" altLang="sl-SI" sz="3400" b="1">
                <a:latin typeface="Comic Sans MS" panose="030F0702030302020204" pitchFamily="66" charset="0"/>
              </a:rPr>
              <a:t>Če hočemo spoznati grško vero, se moramo podati v svet grških bogov in herojev - v grško mitologijo. Grki so poznali zelo veliko bogov, ki so jih častili ob različnih priložnostih. Menili so, da si tudi bogovi drugih narodov zaslužijo spoštovanje. Ker so častili mnogo bogov, pravimo, da so bili mnogobožci ali politeisti</a:t>
            </a:r>
            <a:r>
              <a:rPr lang="sl-SI" altLang="sl-SI" sz="3400" b="1">
                <a:latin typeface="Comic Sans MS" panose="030F0702030302020204" pitchFamily="66" charset="0"/>
              </a:rPr>
              <a:t>.</a:t>
            </a:r>
            <a:endParaRPr lang="it-CH" altLang="sl-SI"/>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WordArt 4">
            <a:extLst>
              <a:ext uri="{FF2B5EF4-FFF2-40B4-BE49-F238E27FC236}">
                <a16:creationId xmlns:a16="http://schemas.microsoft.com/office/drawing/2014/main" id="{0E7312D7-BE3F-4CDC-B37F-36CB694FFCD8}"/>
              </a:ext>
            </a:extLst>
          </p:cNvPr>
          <p:cNvSpPr>
            <a:spLocks noChangeArrowheads="1" noChangeShapeType="1" noTextEdit="1"/>
          </p:cNvSpPr>
          <p:nvPr/>
        </p:nvSpPr>
        <p:spPr bwMode="auto">
          <a:xfrm>
            <a:off x="3276600" y="228600"/>
            <a:ext cx="2419350" cy="704850"/>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r>
              <a:rPr lang="sl-SI" sz="4000" b="1" kern="10">
                <a:ln w="25400">
                  <a:solidFill>
                    <a:srgbClr val="000000"/>
                  </a:solidFill>
                  <a:round/>
                  <a:headEnd/>
                  <a:tailEnd/>
                </a:ln>
                <a:gradFill rotWithShape="1">
                  <a:gsLst>
                    <a:gs pos="0">
                      <a:srgbClr val="000082"/>
                    </a:gs>
                    <a:gs pos="13000">
                      <a:srgbClr val="0047FF"/>
                    </a:gs>
                    <a:gs pos="28000">
                      <a:srgbClr val="000082"/>
                    </a:gs>
                    <a:gs pos="42999">
                      <a:srgbClr val="0047FF"/>
                    </a:gs>
                    <a:gs pos="58000">
                      <a:srgbClr val="000082"/>
                    </a:gs>
                    <a:gs pos="72000">
                      <a:srgbClr val="0047FF"/>
                    </a:gs>
                    <a:gs pos="87000">
                      <a:srgbClr val="000082"/>
                    </a:gs>
                    <a:gs pos="100000">
                      <a:srgbClr val="0047FF"/>
                    </a:gs>
                  </a:gsLst>
                  <a:lin ang="2700000" scaled="1"/>
                </a:gradFill>
                <a:latin typeface="Comic Sans MS" panose="030F0702030302020204" pitchFamily="66" charset="0"/>
              </a:rPr>
              <a:t>HEFAJST</a:t>
            </a:r>
          </a:p>
        </p:txBody>
      </p:sp>
      <p:sp>
        <p:nvSpPr>
          <p:cNvPr id="28677" name="Rectangle 5">
            <a:extLst>
              <a:ext uri="{FF2B5EF4-FFF2-40B4-BE49-F238E27FC236}">
                <a16:creationId xmlns:a16="http://schemas.microsoft.com/office/drawing/2014/main" id="{97170612-2E8E-4242-8E31-D58A57CAA5BB}"/>
              </a:ext>
            </a:extLst>
          </p:cNvPr>
          <p:cNvSpPr>
            <a:spLocks noChangeArrowheads="1"/>
          </p:cNvSpPr>
          <p:nvPr/>
        </p:nvSpPr>
        <p:spPr bwMode="auto">
          <a:xfrm>
            <a:off x="0" y="1112838"/>
            <a:ext cx="9144000" cy="5267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l"/>
            <a:r>
              <a:rPr lang="sl-SI" altLang="sl-SI" sz="3400" b="1">
                <a:latin typeface="Comic Sans MS" panose="030F0702030302020204" pitchFamily="66" charset="0"/>
              </a:rPr>
              <a:t>Bi se naj rodil</a:t>
            </a:r>
            <a:r>
              <a:rPr lang="en-US" altLang="sl-SI" sz="3400" b="1">
                <a:latin typeface="Comic Sans MS" panose="030F0702030302020204" pitchFamily="66" charset="0"/>
              </a:rPr>
              <a:t> grd in pohabljen</a:t>
            </a:r>
            <a:r>
              <a:rPr lang="sl-SI" altLang="sl-SI" sz="3400" b="1">
                <a:latin typeface="Comic Sans MS" panose="030F0702030302020204" pitchFamily="66" charset="0"/>
              </a:rPr>
              <a:t>,</a:t>
            </a:r>
            <a:r>
              <a:rPr lang="en-US" altLang="sl-SI" sz="3400" b="1">
                <a:latin typeface="Comic Sans MS" panose="030F0702030302020204" pitchFamily="66" charset="0"/>
              </a:rPr>
              <a:t> česar se je njegova mati, lepa in mogočna boginja sramovala, zato je nesrečnega Hefajsta vrgla z Olimpa v morje. </a:t>
            </a:r>
            <a:r>
              <a:rPr lang="it-CH" altLang="sl-SI" sz="3400" b="1">
                <a:latin typeface="Comic Sans MS" panose="030F0702030302020204" pitchFamily="66" charset="0"/>
              </a:rPr>
              <a:t>Iz morja sta ga rešili Okeanovi hčeri Eurinome</a:t>
            </a:r>
            <a:endParaRPr lang="sl-SI" altLang="sl-SI" sz="3400" b="1">
              <a:latin typeface="Comic Sans MS" panose="030F0702030302020204" pitchFamily="66" charset="0"/>
            </a:endParaRPr>
          </a:p>
          <a:p>
            <a:pPr algn="l"/>
            <a:r>
              <a:rPr lang="it-CH" altLang="sl-SI" sz="3400" b="1">
                <a:latin typeface="Comic Sans MS" panose="030F0702030302020204" pitchFamily="66" charset="0"/>
              </a:rPr>
              <a:t>in Tetis, ter ga skrili v neko</a:t>
            </a:r>
            <a:endParaRPr lang="sl-SI" altLang="sl-SI" sz="3400" b="1">
              <a:latin typeface="Comic Sans MS" panose="030F0702030302020204" pitchFamily="66" charset="0"/>
            </a:endParaRPr>
          </a:p>
          <a:p>
            <a:pPr algn="l"/>
            <a:r>
              <a:rPr lang="it-CH" altLang="sl-SI" sz="3400" b="1">
                <a:latin typeface="Comic Sans MS" panose="030F0702030302020204" pitchFamily="66" charset="0"/>
              </a:rPr>
              <a:t>votlino ter tam skrbeli zanj.</a:t>
            </a:r>
            <a:endParaRPr lang="sl-SI" altLang="sl-SI" sz="3400" b="1">
              <a:latin typeface="Comic Sans MS" panose="030F0702030302020204" pitchFamily="66" charset="0"/>
            </a:endParaRPr>
          </a:p>
          <a:p>
            <a:pPr algn="l"/>
            <a:r>
              <a:rPr lang="it-CH" altLang="sl-SI" sz="3400" b="1">
                <a:latin typeface="Comic Sans MS" panose="030F0702030302020204" pitchFamily="66" charset="0"/>
              </a:rPr>
              <a:t>Hefajst ki je postal</a:t>
            </a:r>
            <a:endParaRPr lang="sl-SI" altLang="sl-SI" sz="3400" b="1">
              <a:latin typeface="Comic Sans MS" panose="030F0702030302020204" pitchFamily="66" charset="0"/>
            </a:endParaRPr>
          </a:p>
          <a:p>
            <a:pPr algn="l"/>
            <a:r>
              <a:rPr lang="it-CH" altLang="sl-SI" sz="3400" b="1">
                <a:latin typeface="Comic Sans MS" panose="030F0702030302020204" pitchFamily="66" charset="0"/>
              </a:rPr>
              <a:t>neprimerljivo dober,</a:t>
            </a:r>
            <a:endParaRPr lang="sl-SI" altLang="sl-SI" sz="3400" b="1">
              <a:latin typeface="Comic Sans MS" panose="030F0702030302020204" pitchFamily="66" charset="0"/>
            </a:endParaRPr>
          </a:p>
          <a:p>
            <a:pPr algn="l"/>
            <a:r>
              <a:rPr lang="it-CH" altLang="sl-SI" sz="3400" b="1">
                <a:latin typeface="Comic Sans MS" panose="030F0702030302020204" pitchFamily="66" charset="0"/>
              </a:rPr>
              <a:t>vsestransko izurjen kovač</a:t>
            </a:r>
            <a:r>
              <a:rPr lang="sl-SI" altLang="sl-SI" sz="3400" b="1">
                <a:latin typeface="Comic Sans MS" panose="030F0702030302020204" pitchFamily="66" charset="0"/>
              </a:rPr>
              <a:t>.</a:t>
            </a:r>
            <a:r>
              <a:rPr lang="it-CH" altLang="sl-SI" sz="3400" b="1">
                <a:latin typeface="Comic Sans MS" panose="030F0702030302020204" pitchFamily="66" charset="0"/>
              </a:rPr>
              <a:t> </a:t>
            </a:r>
          </a:p>
        </p:txBody>
      </p:sp>
      <p:pic>
        <p:nvPicPr>
          <p:cNvPr id="28678" name="Picture 6" descr="Hefajst">
            <a:extLst>
              <a:ext uri="{FF2B5EF4-FFF2-40B4-BE49-F238E27FC236}">
                <a16:creationId xmlns:a16="http://schemas.microsoft.com/office/drawing/2014/main" id="{19E8D917-EADC-41DA-A00B-00E7273B78C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62750" y="4076700"/>
            <a:ext cx="2381250" cy="278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WordArt 4">
            <a:extLst>
              <a:ext uri="{FF2B5EF4-FFF2-40B4-BE49-F238E27FC236}">
                <a16:creationId xmlns:a16="http://schemas.microsoft.com/office/drawing/2014/main" id="{610C770B-71C2-4B5D-8702-C36D736AF6B8}"/>
              </a:ext>
            </a:extLst>
          </p:cNvPr>
          <p:cNvSpPr>
            <a:spLocks noChangeArrowheads="1" noChangeShapeType="1" noTextEdit="1"/>
          </p:cNvSpPr>
          <p:nvPr/>
        </p:nvSpPr>
        <p:spPr bwMode="auto">
          <a:xfrm>
            <a:off x="3581400" y="152400"/>
            <a:ext cx="2143125" cy="704850"/>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r>
              <a:rPr lang="sl-SI" sz="4000" b="1" kern="10">
                <a:ln w="25400">
                  <a:solidFill>
                    <a:srgbClr val="000000"/>
                  </a:solidFill>
                  <a:round/>
                  <a:headEnd/>
                  <a:tailEnd/>
                </a:ln>
                <a:gradFill rotWithShape="1">
                  <a:gsLst>
                    <a:gs pos="0">
                      <a:srgbClr val="000082"/>
                    </a:gs>
                    <a:gs pos="13000">
                      <a:srgbClr val="0047FF"/>
                    </a:gs>
                    <a:gs pos="28000">
                      <a:srgbClr val="000082"/>
                    </a:gs>
                    <a:gs pos="42999">
                      <a:srgbClr val="0047FF"/>
                    </a:gs>
                    <a:gs pos="58000">
                      <a:srgbClr val="000082"/>
                    </a:gs>
                    <a:gs pos="72000">
                      <a:srgbClr val="0047FF"/>
                    </a:gs>
                    <a:gs pos="87000">
                      <a:srgbClr val="000082"/>
                    </a:gs>
                    <a:gs pos="100000">
                      <a:srgbClr val="0047FF"/>
                    </a:gs>
                  </a:gsLst>
                  <a:lin ang="2700000" scaled="1"/>
                </a:gradFill>
                <a:latin typeface="Comic Sans MS" panose="030F0702030302020204" pitchFamily="66" charset="0"/>
              </a:rPr>
              <a:t>HERMES</a:t>
            </a:r>
          </a:p>
        </p:txBody>
      </p:sp>
      <p:sp>
        <p:nvSpPr>
          <p:cNvPr id="29701" name="Rectangle 5">
            <a:extLst>
              <a:ext uri="{FF2B5EF4-FFF2-40B4-BE49-F238E27FC236}">
                <a16:creationId xmlns:a16="http://schemas.microsoft.com/office/drawing/2014/main" id="{25D2E361-446F-47DB-A48F-1BF965DEDB47}"/>
              </a:ext>
            </a:extLst>
          </p:cNvPr>
          <p:cNvSpPr>
            <a:spLocks noChangeArrowheads="1"/>
          </p:cNvSpPr>
          <p:nvPr/>
        </p:nvSpPr>
        <p:spPr bwMode="auto">
          <a:xfrm>
            <a:off x="0" y="960438"/>
            <a:ext cx="9144000" cy="578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l"/>
            <a:r>
              <a:rPr lang="it-CH" altLang="sl-SI" sz="3400" b="1">
                <a:latin typeface="Comic Sans MS" panose="030F0702030302020204" pitchFamily="66" charset="0"/>
              </a:rPr>
              <a:t>Je najbolj hiter, zvit in spreten izmed vseh bogov. Zaradi svoje hitrosti je sel bogov. Rodil naj bi zjutraj, popoldne shodil in si naredil iz želvinega oklepa liro ter začel nanjo igrati.</a:t>
            </a:r>
            <a:r>
              <a:rPr lang="sl-SI" altLang="sl-SI" sz="3400" b="1">
                <a:latin typeface="Comic Sans MS" panose="030F0702030302020204" pitchFamily="66" charset="0"/>
              </a:rPr>
              <a:t> </a:t>
            </a:r>
            <a:r>
              <a:rPr lang="en-US" altLang="sl-SI" sz="3400" b="1">
                <a:latin typeface="Comic Sans MS" panose="030F0702030302020204" pitchFamily="66" charset="0"/>
              </a:rPr>
              <a:t>Hermes pa je začel prelepoigrati na liro</a:t>
            </a:r>
            <a:r>
              <a:rPr lang="sl-SI" altLang="sl-SI" sz="3400" b="1">
                <a:latin typeface="Comic Sans MS" panose="030F0702030302020204" pitchFamily="66" charset="0"/>
              </a:rPr>
              <a:t>,</a:t>
            </a:r>
            <a:r>
              <a:rPr lang="en-US" altLang="sl-SI" sz="3400" b="1">
                <a:latin typeface="Comic Sans MS" panose="030F0702030302020204" pitchFamily="66" charset="0"/>
              </a:rPr>
              <a:t> s čimer</a:t>
            </a:r>
            <a:endParaRPr lang="sl-SI" altLang="sl-SI" sz="3400" b="1">
              <a:latin typeface="Comic Sans MS" panose="030F0702030302020204" pitchFamily="66" charset="0"/>
            </a:endParaRPr>
          </a:p>
          <a:p>
            <a:pPr algn="l"/>
            <a:r>
              <a:rPr lang="sl-SI" altLang="sl-SI" sz="3400" b="1">
                <a:latin typeface="Comic Sans MS" panose="030F0702030302020204" pitchFamily="66" charset="0"/>
              </a:rPr>
              <a:t>j</a:t>
            </a:r>
            <a:r>
              <a:rPr lang="en-US" altLang="sl-SI" sz="3400" b="1">
                <a:latin typeface="Comic Sans MS" panose="030F0702030302020204" pitchFamily="66" charset="0"/>
              </a:rPr>
              <a:t>e</a:t>
            </a:r>
            <a:r>
              <a:rPr lang="sl-SI" altLang="sl-SI" sz="3400" b="1">
                <a:latin typeface="Comic Sans MS" panose="030F0702030302020204" pitchFamily="66" charset="0"/>
              </a:rPr>
              <a:t> </a:t>
            </a:r>
            <a:r>
              <a:rPr lang="en-US" altLang="sl-SI" sz="3400" b="1">
                <a:latin typeface="Comic Sans MS" panose="030F0702030302020204" pitchFamily="66" charset="0"/>
              </a:rPr>
              <a:t>navdušil Apolona, ki mu je</a:t>
            </a:r>
            <a:endParaRPr lang="sl-SI" altLang="sl-SI" sz="3400" b="1">
              <a:latin typeface="Comic Sans MS" panose="030F0702030302020204" pitchFamily="66" charset="0"/>
            </a:endParaRPr>
          </a:p>
          <a:p>
            <a:pPr algn="l"/>
            <a:r>
              <a:rPr lang="en-US" altLang="sl-SI" sz="3400" b="1">
                <a:latin typeface="Comic Sans MS" panose="030F0702030302020204" pitchFamily="66" charset="0"/>
              </a:rPr>
              <a:t>nato prepustil vseh 50 telet v</a:t>
            </a:r>
            <a:endParaRPr lang="sl-SI" altLang="sl-SI" sz="3400" b="1">
              <a:latin typeface="Comic Sans MS" panose="030F0702030302020204" pitchFamily="66" charset="0"/>
            </a:endParaRPr>
          </a:p>
          <a:p>
            <a:pPr algn="l"/>
            <a:r>
              <a:rPr lang="en-US" altLang="sl-SI" sz="3400" b="1">
                <a:latin typeface="Comic Sans MS" panose="030F0702030302020204" pitchFamily="66" charset="0"/>
              </a:rPr>
              <a:t>zameno za liro. </a:t>
            </a:r>
            <a:r>
              <a:rPr lang="it-CH" altLang="sl-SI" sz="3400" b="1">
                <a:latin typeface="Comic Sans MS" panose="030F0702030302020204" pitchFamily="66" charset="0"/>
              </a:rPr>
              <a:t>Po tej spravi</a:t>
            </a:r>
            <a:endParaRPr lang="sl-SI" altLang="sl-SI" sz="3400" b="1">
              <a:latin typeface="Comic Sans MS" panose="030F0702030302020204" pitchFamily="66" charset="0"/>
            </a:endParaRPr>
          </a:p>
          <a:p>
            <a:pPr algn="l"/>
            <a:r>
              <a:rPr lang="it-CH" altLang="sl-SI" sz="3400" b="1">
                <a:latin typeface="Comic Sans MS" panose="030F0702030302020204" pitchFamily="66" charset="0"/>
              </a:rPr>
              <a:t>sta bila Hermes in Apolon</a:t>
            </a:r>
            <a:endParaRPr lang="sl-SI" altLang="sl-SI" sz="3400" b="1">
              <a:latin typeface="Comic Sans MS" panose="030F0702030302020204" pitchFamily="66" charset="0"/>
            </a:endParaRPr>
          </a:p>
          <a:p>
            <a:pPr algn="l"/>
            <a:r>
              <a:rPr lang="it-CH" altLang="sl-SI" sz="3400" b="1">
                <a:latin typeface="Comic Sans MS" panose="030F0702030302020204" pitchFamily="66" charset="0"/>
              </a:rPr>
              <a:t>velika prijatelja. </a:t>
            </a:r>
          </a:p>
        </p:txBody>
      </p:sp>
      <p:pic>
        <p:nvPicPr>
          <p:cNvPr id="29702" name="Picture 6" descr="hermes">
            <a:extLst>
              <a:ext uri="{FF2B5EF4-FFF2-40B4-BE49-F238E27FC236}">
                <a16:creationId xmlns:a16="http://schemas.microsoft.com/office/drawing/2014/main" id="{BE069249-C3C6-4E0F-8ADA-A317F9670B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15100" y="3552825"/>
            <a:ext cx="2628900" cy="330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4" name="WordArt 4">
            <a:extLst>
              <a:ext uri="{FF2B5EF4-FFF2-40B4-BE49-F238E27FC236}">
                <a16:creationId xmlns:a16="http://schemas.microsoft.com/office/drawing/2014/main" id="{F3FB9B70-129B-45EA-98B6-476E42C6F985}"/>
              </a:ext>
            </a:extLst>
          </p:cNvPr>
          <p:cNvSpPr>
            <a:spLocks noChangeArrowheads="1" noChangeShapeType="1" noTextEdit="1"/>
          </p:cNvSpPr>
          <p:nvPr/>
        </p:nvSpPr>
        <p:spPr bwMode="auto">
          <a:xfrm>
            <a:off x="3505200" y="228600"/>
            <a:ext cx="2124075" cy="704850"/>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r>
              <a:rPr lang="sl-SI" sz="4000" b="1" kern="10">
                <a:ln w="25400">
                  <a:solidFill>
                    <a:srgbClr val="000000"/>
                  </a:solidFill>
                  <a:round/>
                  <a:headEnd/>
                  <a:tailEnd/>
                </a:ln>
                <a:gradFill rotWithShape="1">
                  <a:gsLst>
                    <a:gs pos="0">
                      <a:srgbClr val="000082"/>
                    </a:gs>
                    <a:gs pos="13000">
                      <a:srgbClr val="0047FF"/>
                    </a:gs>
                    <a:gs pos="28000">
                      <a:srgbClr val="000082"/>
                    </a:gs>
                    <a:gs pos="42999">
                      <a:srgbClr val="0047FF"/>
                    </a:gs>
                    <a:gs pos="58000">
                      <a:srgbClr val="000082"/>
                    </a:gs>
                    <a:gs pos="72000">
                      <a:srgbClr val="0047FF"/>
                    </a:gs>
                    <a:gs pos="87000">
                      <a:srgbClr val="000082"/>
                    </a:gs>
                    <a:gs pos="100000">
                      <a:srgbClr val="0047FF"/>
                    </a:gs>
                  </a:gsLst>
                  <a:lin ang="2700000" scaled="1"/>
                </a:gradFill>
                <a:latin typeface="Comic Sans MS" panose="030F0702030302020204" pitchFamily="66" charset="0"/>
              </a:rPr>
              <a:t>APOLON</a:t>
            </a:r>
          </a:p>
        </p:txBody>
      </p:sp>
      <p:sp>
        <p:nvSpPr>
          <p:cNvPr id="30725" name="Rectangle 5">
            <a:extLst>
              <a:ext uri="{FF2B5EF4-FFF2-40B4-BE49-F238E27FC236}">
                <a16:creationId xmlns:a16="http://schemas.microsoft.com/office/drawing/2014/main" id="{9F4C4617-3917-4020-85EE-F715A3D7DB24}"/>
              </a:ext>
            </a:extLst>
          </p:cNvPr>
          <p:cNvSpPr>
            <a:spLocks noChangeArrowheads="1"/>
          </p:cNvSpPr>
          <p:nvPr/>
        </p:nvSpPr>
        <p:spPr bwMode="auto">
          <a:xfrm>
            <a:off x="0" y="2362200"/>
            <a:ext cx="8972550" cy="2679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l"/>
            <a:r>
              <a:rPr lang="it-CH" altLang="sl-SI" sz="3400" b="1">
                <a:latin typeface="Comic Sans MS" panose="030F0702030302020204" pitchFamily="66" charset="0"/>
              </a:rPr>
              <a:t>Apolon naj bi že nekaj dni po rojstvu prevzel preročišče v Delfih.</a:t>
            </a:r>
            <a:endParaRPr lang="sl-SI" altLang="sl-SI" sz="3400" b="1">
              <a:latin typeface="Comic Sans MS" panose="030F0702030302020204" pitchFamily="66" charset="0"/>
            </a:endParaRPr>
          </a:p>
          <a:p>
            <a:pPr algn="l"/>
            <a:r>
              <a:rPr lang="it-CH" altLang="sl-SI" sz="3400" b="1">
                <a:latin typeface="Comic Sans MS" panose="030F0702030302020204" pitchFamily="66" charset="0"/>
              </a:rPr>
              <a:t>Apolonovo orožje je lok z</a:t>
            </a:r>
            <a:endParaRPr lang="sl-SI" altLang="sl-SI" sz="3400" b="1">
              <a:latin typeface="Comic Sans MS" panose="030F0702030302020204" pitchFamily="66" charset="0"/>
            </a:endParaRPr>
          </a:p>
          <a:p>
            <a:pPr algn="l"/>
            <a:r>
              <a:rPr lang="it-CH" altLang="sl-SI" sz="3400" b="1">
                <a:latin typeface="Comic Sans MS" panose="030F0702030302020204" pitchFamily="66" charset="0"/>
              </a:rPr>
              <a:t>ostrimi puščicami, lahko pa</a:t>
            </a:r>
            <a:endParaRPr lang="sl-SI" altLang="sl-SI" sz="3400" b="1">
              <a:latin typeface="Comic Sans MS" panose="030F0702030302020204" pitchFamily="66" charset="0"/>
            </a:endParaRPr>
          </a:p>
          <a:p>
            <a:pPr algn="l"/>
            <a:r>
              <a:rPr lang="it-CH" altLang="sl-SI" sz="3400" b="1">
                <a:latin typeface="Comic Sans MS" panose="030F0702030302020204" pitchFamily="66" charset="0"/>
              </a:rPr>
              <a:t>ubija tudi z boleznimi.</a:t>
            </a:r>
            <a:endParaRPr lang="sl-SI" altLang="sl-SI" sz="3400" b="1">
              <a:latin typeface="Comic Sans MS" panose="030F0702030302020204" pitchFamily="66" charset="0"/>
            </a:endParaRPr>
          </a:p>
        </p:txBody>
      </p:sp>
      <p:pic>
        <p:nvPicPr>
          <p:cNvPr id="30727" name="Picture 7" descr="apolon">
            <a:extLst>
              <a:ext uri="{FF2B5EF4-FFF2-40B4-BE49-F238E27FC236}">
                <a16:creationId xmlns:a16="http://schemas.microsoft.com/office/drawing/2014/main" id="{1D74337F-C31D-42F7-95DB-C89C849E770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72250" y="2962275"/>
            <a:ext cx="2571750" cy="3895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WordArt 4">
            <a:extLst>
              <a:ext uri="{FF2B5EF4-FFF2-40B4-BE49-F238E27FC236}">
                <a16:creationId xmlns:a16="http://schemas.microsoft.com/office/drawing/2014/main" id="{FBF5AD21-3523-4ABE-8699-6CB129198AC7}"/>
              </a:ext>
            </a:extLst>
          </p:cNvPr>
          <p:cNvSpPr>
            <a:spLocks noChangeArrowheads="1" noChangeShapeType="1" noTextEdit="1"/>
          </p:cNvSpPr>
          <p:nvPr/>
        </p:nvSpPr>
        <p:spPr bwMode="auto">
          <a:xfrm>
            <a:off x="3124200" y="228600"/>
            <a:ext cx="2819400" cy="704850"/>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r>
              <a:rPr lang="sl-SI" sz="4000" b="1" kern="10">
                <a:ln w="25400">
                  <a:solidFill>
                    <a:srgbClr val="000000"/>
                  </a:solidFill>
                  <a:round/>
                  <a:headEnd/>
                  <a:tailEnd/>
                </a:ln>
                <a:gradFill rotWithShape="1">
                  <a:gsLst>
                    <a:gs pos="0">
                      <a:srgbClr val="000082"/>
                    </a:gs>
                    <a:gs pos="13000">
                      <a:srgbClr val="0047FF"/>
                    </a:gs>
                    <a:gs pos="28000">
                      <a:srgbClr val="000082"/>
                    </a:gs>
                    <a:gs pos="42999">
                      <a:srgbClr val="0047FF"/>
                    </a:gs>
                    <a:gs pos="58000">
                      <a:srgbClr val="000082"/>
                    </a:gs>
                    <a:gs pos="72000">
                      <a:srgbClr val="0047FF"/>
                    </a:gs>
                    <a:gs pos="87000">
                      <a:srgbClr val="000082"/>
                    </a:gs>
                    <a:gs pos="100000">
                      <a:srgbClr val="0047FF"/>
                    </a:gs>
                  </a:gsLst>
                  <a:lin ang="2700000" scaled="1"/>
                </a:gradFill>
                <a:latin typeface="Comic Sans MS" panose="030F0702030302020204" pitchFamily="66" charset="0"/>
              </a:rPr>
              <a:t>ARTEMIDA</a:t>
            </a:r>
          </a:p>
        </p:txBody>
      </p:sp>
      <p:sp>
        <p:nvSpPr>
          <p:cNvPr id="31749" name="Rectangle 5">
            <a:extLst>
              <a:ext uri="{FF2B5EF4-FFF2-40B4-BE49-F238E27FC236}">
                <a16:creationId xmlns:a16="http://schemas.microsoft.com/office/drawing/2014/main" id="{C575C5AF-E887-4CF4-ACAA-B20AA10BE35B}"/>
              </a:ext>
            </a:extLst>
          </p:cNvPr>
          <p:cNvSpPr>
            <a:spLocks noChangeArrowheads="1"/>
          </p:cNvSpPr>
          <p:nvPr/>
        </p:nvSpPr>
        <p:spPr bwMode="auto">
          <a:xfrm>
            <a:off x="0" y="1073150"/>
            <a:ext cx="9099550" cy="578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l"/>
            <a:r>
              <a:rPr lang="en-US" altLang="sl-SI" sz="3400" b="1">
                <a:latin typeface="Comic Sans MS" panose="030F0702030302020204" pitchFamily="66" charset="0"/>
              </a:rPr>
              <a:t>Je tako kot njen brat dvojček </a:t>
            </a:r>
            <a:r>
              <a:rPr lang="en-US" altLang="sl-SI" sz="3400" b="1">
                <a:latin typeface="Comic Sans MS" panose="030F0702030302020204" pitchFamily="66" charset="0"/>
                <a:hlinkClick r:id="rId2"/>
              </a:rPr>
              <a:t>Apolon</a:t>
            </a:r>
            <a:r>
              <a:rPr lang="en-US" altLang="sl-SI" sz="3400" b="1">
                <a:latin typeface="Comic Sans MS" panose="030F0702030302020204" pitchFamily="66" charset="0"/>
              </a:rPr>
              <a:t> hči </a:t>
            </a:r>
            <a:r>
              <a:rPr lang="en-US" altLang="sl-SI" sz="3400" b="1">
                <a:latin typeface="Comic Sans MS" panose="030F0702030302020204" pitchFamily="66" charset="0"/>
                <a:hlinkClick r:id="rId3"/>
              </a:rPr>
              <a:t>Zevsa</a:t>
            </a:r>
            <a:r>
              <a:rPr lang="en-US" altLang="sl-SI" sz="3400" b="1">
                <a:latin typeface="Comic Sans MS" panose="030F0702030302020204" pitchFamily="66" charset="0"/>
              </a:rPr>
              <a:t> in Lete.</a:t>
            </a:r>
            <a:endParaRPr lang="sl-SI" altLang="sl-SI" sz="3400" b="1">
              <a:latin typeface="Comic Sans MS" panose="030F0702030302020204" pitchFamily="66" charset="0"/>
            </a:endParaRPr>
          </a:p>
          <a:p>
            <a:pPr algn="l"/>
            <a:r>
              <a:rPr lang="en-US" altLang="sl-SI" sz="3400" b="1">
                <a:latin typeface="Comic Sans MS" panose="030F0702030302020204" pitchFamily="66" charset="0"/>
              </a:rPr>
              <a:t>Sprva je bila boginja smrti, ki je odločala o smrti žensk, nato pa je postala</a:t>
            </a:r>
            <a:endParaRPr lang="sl-SI" altLang="sl-SI" sz="3400" b="1">
              <a:latin typeface="Comic Sans MS" panose="030F0702030302020204" pitchFamily="66" charset="0"/>
            </a:endParaRPr>
          </a:p>
          <a:p>
            <a:pPr algn="l"/>
            <a:r>
              <a:rPr lang="en-US" altLang="sl-SI" sz="3400" b="1">
                <a:latin typeface="Comic Sans MS" panose="030F0702030302020204" pitchFamily="66" charset="0"/>
              </a:rPr>
              <a:t>boginja narave in lova.</a:t>
            </a:r>
            <a:r>
              <a:rPr lang="sl-SI" altLang="sl-SI" sz="3400" b="1">
                <a:latin typeface="Comic Sans MS" panose="030F0702030302020204" pitchFamily="66" charset="0"/>
              </a:rPr>
              <a:t> </a:t>
            </a:r>
            <a:r>
              <a:rPr lang="en-US" altLang="sl-SI" sz="3400" b="1">
                <a:latin typeface="Comic Sans MS" panose="030F0702030302020204" pitchFamily="66" charset="0"/>
              </a:rPr>
              <a:t>Oborožena</a:t>
            </a:r>
            <a:endParaRPr lang="sl-SI" altLang="sl-SI" sz="3400" b="1">
              <a:latin typeface="Comic Sans MS" panose="030F0702030302020204" pitchFamily="66" charset="0"/>
            </a:endParaRPr>
          </a:p>
          <a:p>
            <a:pPr algn="l"/>
            <a:r>
              <a:rPr lang="en-US" altLang="sl-SI" sz="3400" b="1">
                <a:latin typeface="Comic Sans MS" panose="030F0702030302020204" pitchFamily="66" charset="0"/>
              </a:rPr>
              <a:t>je bila z lokom in</a:t>
            </a:r>
            <a:r>
              <a:rPr lang="sl-SI" altLang="sl-SI" sz="3400" b="1">
                <a:latin typeface="Comic Sans MS" panose="030F0702030302020204" pitchFamily="66" charset="0"/>
              </a:rPr>
              <a:t> </a:t>
            </a:r>
            <a:r>
              <a:rPr lang="en-US" altLang="sl-SI" sz="3400" b="1">
                <a:latin typeface="Comic Sans MS" panose="030F0702030302020204" pitchFamily="66" charset="0"/>
              </a:rPr>
              <a:t>puščicami.</a:t>
            </a:r>
            <a:endParaRPr lang="sl-SI" altLang="sl-SI" sz="3400" b="1">
              <a:latin typeface="Comic Sans MS" panose="030F0702030302020204" pitchFamily="66" charset="0"/>
            </a:endParaRPr>
          </a:p>
          <a:p>
            <a:pPr algn="l"/>
            <a:r>
              <a:rPr lang="en-US" altLang="sl-SI" sz="3400" b="1">
                <a:latin typeface="Comic Sans MS" panose="030F0702030302020204" pitchFamily="66" charset="0"/>
              </a:rPr>
              <a:t>Običajno je</a:t>
            </a:r>
            <a:r>
              <a:rPr lang="sl-SI" altLang="sl-SI" sz="3400" b="1">
                <a:latin typeface="Comic Sans MS" panose="030F0702030302020204" pitchFamily="66" charset="0"/>
              </a:rPr>
              <a:t> </a:t>
            </a:r>
            <a:r>
              <a:rPr lang="en-US" altLang="sl-SI" sz="3400" b="1">
                <a:latin typeface="Comic Sans MS" panose="030F0702030302020204" pitchFamily="66" charset="0"/>
              </a:rPr>
              <a:t>upodobljena kot</a:t>
            </a:r>
            <a:endParaRPr lang="sl-SI" altLang="sl-SI" sz="3400" b="1">
              <a:latin typeface="Comic Sans MS" panose="030F0702030302020204" pitchFamily="66" charset="0"/>
            </a:endParaRPr>
          </a:p>
          <a:p>
            <a:pPr algn="l"/>
            <a:r>
              <a:rPr lang="en-US" altLang="sl-SI" sz="3400" b="1">
                <a:latin typeface="Comic Sans MS" panose="030F0702030302020204" pitchFamily="66" charset="0"/>
              </a:rPr>
              <a:t>prelepa lovka</a:t>
            </a:r>
            <a:r>
              <a:rPr lang="sl-SI" altLang="sl-SI" sz="3400" b="1">
                <a:latin typeface="Comic Sans MS" panose="030F0702030302020204" pitchFamily="66" charset="0"/>
              </a:rPr>
              <a:t> </a:t>
            </a:r>
            <a:r>
              <a:rPr lang="en-US" altLang="sl-SI" sz="3400" b="1">
                <a:latin typeface="Comic Sans MS" panose="030F0702030302020204" pitchFamily="66" charset="0"/>
              </a:rPr>
              <a:t>oblečena v lovska</a:t>
            </a:r>
            <a:endParaRPr lang="sl-SI" altLang="sl-SI" sz="3400" b="1">
              <a:latin typeface="Comic Sans MS" panose="030F0702030302020204" pitchFamily="66" charset="0"/>
            </a:endParaRPr>
          </a:p>
          <a:p>
            <a:pPr algn="l"/>
            <a:r>
              <a:rPr lang="en-US" altLang="sl-SI" sz="3400" b="1">
                <a:latin typeface="Comic Sans MS" panose="030F0702030302020204" pitchFamily="66" charset="0"/>
              </a:rPr>
              <a:t>oblačila.</a:t>
            </a:r>
            <a:r>
              <a:rPr lang="sl-SI" altLang="sl-SI" sz="3400" b="1">
                <a:latin typeface="Comic Sans MS" panose="030F0702030302020204" pitchFamily="66" charset="0"/>
              </a:rPr>
              <a:t> </a:t>
            </a:r>
            <a:r>
              <a:rPr lang="en-US" altLang="sl-SI" sz="3400" b="1">
                <a:latin typeface="Comic Sans MS" panose="030F0702030302020204" pitchFamily="66" charset="0"/>
              </a:rPr>
              <a:t>Po gozdovih in gorah hodi</a:t>
            </a:r>
            <a:endParaRPr lang="sl-SI" altLang="sl-SI" sz="3400" b="1">
              <a:latin typeface="Comic Sans MS" panose="030F0702030302020204" pitchFamily="66" charset="0"/>
            </a:endParaRPr>
          </a:p>
          <a:p>
            <a:pPr algn="l"/>
            <a:r>
              <a:rPr lang="en-US" altLang="sl-SI" sz="3400" b="1">
                <a:latin typeface="Comic Sans MS" panose="030F0702030302020204" pitchFamily="66" charset="0"/>
              </a:rPr>
              <a:t>V</a:t>
            </a:r>
            <a:r>
              <a:rPr lang="sl-SI" altLang="sl-SI" sz="3400" b="1">
                <a:latin typeface="Comic Sans MS" panose="030F0702030302020204" pitchFamily="66" charset="0"/>
              </a:rPr>
              <a:t> </a:t>
            </a:r>
            <a:r>
              <a:rPr lang="en-US" altLang="sl-SI" sz="3400" b="1">
                <a:latin typeface="Comic Sans MS" panose="030F0702030302020204" pitchFamily="66" charset="0"/>
              </a:rPr>
              <a:t>spremstvu lovskih psov in nimf</a:t>
            </a:r>
            <a:endParaRPr lang="sl-SI" altLang="sl-SI" sz="3400" b="1">
              <a:latin typeface="Comic Sans MS" panose="030F0702030302020204" pitchFamily="66" charset="0"/>
            </a:endParaRPr>
          </a:p>
          <a:p>
            <a:pPr algn="l"/>
            <a:r>
              <a:rPr lang="en-US" altLang="sl-SI" sz="3400" b="1">
                <a:latin typeface="Comic Sans MS" panose="030F0702030302020204" pitchFamily="66" charset="0"/>
              </a:rPr>
              <a:t>ter lovi divjad.</a:t>
            </a:r>
            <a:endParaRPr lang="sl-SI" altLang="sl-SI" sz="3400" b="1">
              <a:latin typeface="Comic Sans MS" panose="030F0702030302020204" pitchFamily="66" charset="0"/>
            </a:endParaRPr>
          </a:p>
        </p:txBody>
      </p:sp>
      <p:pic>
        <p:nvPicPr>
          <p:cNvPr id="31750" name="Picture 6" descr="diana">
            <a:extLst>
              <a:ext uri="{FF2B5EF4-FFF2-40B4-BE49-F238E27FC236}">
                <a16:creationId xmlns:a16="http://schemas.microsoft.com/office/drawing/2014/main" id="{01BA69B8-90F5-41FB-854D-7C7C9AF45A1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62825" y="3248025"/>
            <a:ext cx="1781175" cy="360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WordArt 4">
            <a:extLst>
              <a:ext uri="{FF2B5EF4-FFF2-40B4-BE49-F238E27FC236}">
                <a16:creationId xmlns:a16="http://schemas.microsoft.com/office/drawing/2014/main" id="{CA910465-4AA1-413B-9BA3-A104B5D36BF5}"/>
              </a:ext>
            </a:extLst>
          </p:cNvPr>
          <p:cNvSpPr>
            <a:spLocks noChangeArrowheads="1" noChangeShapeType="1" noTextEdit="1"/>
          </p:cNvSpPr>
          <p:nvPr/>
        </p:nvSpPr>
        <p:spPr bwMode="auto">
          <a:xfrm>
            <a:off x="3124200" y="228600"/>
            <a:ext cx="2943225" cy="704850"/>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r>
              <a:rPr lang="sl-SI" sz="4000" b="1" kern="10">
                <a:ln w="25400">
                  <a:solidFill>
                    <a:srgbClr val="000000"/>
                  </a:solidFill>
                  <a:round/>
                  <a:headEnd/>
                  <a:tailEnd/>
                </a:ln>
                <a:gradFill rotWithShape="1">
                  <a:gsLst>
                    <a:gs pos="0">
                      <a:srgbClr val="000082"/>
                    </a:gs>
                    <a:gs pos="13000">
                      <a:srgbClr val="0047FF"/>
                    </a:gs>
                    <a:gs pos="28000">
                      <a:srgbClr val="000082"/>
                    </a:gs>
                    <a:gs pos="42999">
                      <a:srgbClr val="0047FF"/>
                    </a:gs>
                    <a:gs pos="58000">
                      <a:srgbClr val="000082"/>
                    </a:gs>
                    <a:gs pos="72000">
                      <a:srgbClr val="0047FF"/>
                    </a:gs>
                    <a:gs pos="87000">
                      <a:srgbClr val="000082"/>
                    </a:gs>
                    <a:gs pos="100000">
                      <a:srgbClr val="0047FF"/>
                    </a:gs>
                  </a:gsLst>
                  <a:lin ang="2700000" scaled="1"/>
                </a:gradFill>
                <a:latin typeface="Comic Sans MS" panose="030F0702030302020204" pitchFamily="66" charset="0"/>
              </a:rPr>
              <a:t>ZAKLJUČEK</a:t>
            </a:r>
          </a:p>
        </p:txBody>
      </p:sp>
      <p:sp>
        <p:nvSpPr>
          <p:cNvPr id="32773" name="Rectangle 5">
            <a:extLst>
              <a:ext uri="{FF2B5EF4-FFF2-40B4-BE49-F238E27FC236}">
                <a16:creationId xmlns:a16="http://schemas.microsoft.com/office/drawing/2014/main" id="{56B9F1E4-18CC-48D2-A0D5-B869FCA32E99}"/>
              </a:ext>
            </a:extLst>
          </p:cNvPr>
          <p:cNvSpPr>
            <a:spLocks noChangeArrowheads="1"/>
          </p:cNvSpPr>
          <p:nvPr/>
        </p:nvSpPr>
        <p:spPr bwMode="auto">
          <a:xfrm>
            <a:off x="0" y="1828800"/>
            <a:ext cx="9144000" cy="319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sl-SI" altLang="sl-SI" sz="3400" b="1">
                <a:latin typeface="Comic Sans MS" panose="030F0702030302020204" pitchFamily="66" charset="0"/>
              </a:rPr>
              <a:t>Z obstajanjem bogov so Grki razvijali človeške sposobnosti in si tako ustvarili svoj jezik, pisavo, umetnost, versko obredje in športna tekmovanja ki so bila v čast bogovom, kar se mi je ob pisanju predstavitve zdelo zelo zanimivo.</a:t>
            </a:r>
            <a:endParaRPr lang="sl-SI" altLang="sl-SI"/>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a:extLst>
              <a:ext uri="{FF2B5EF4-FFF2-40B4-BE49-F238E27FC236}">
                <a16:creationId xmlns:a16="http://schemas.microsoft.com/office/drawing/2014/main" id="{FD43F2E5-2624-430F-B5BA-2F810AAFDE8F}"/>
              </a:ext>
            </a:extLst>
          </p:cNvPr>
          <p:cNvSpPr>
            <a:spLocks noChangeArrowheads="1"/>
          </p:cNvSpPr>
          <p:nvPr/>
        </p:nvSpPr>
        <p:spPr bwMode="auto">
          <a:xfrm>
            <a:off x="381000" y="547688"/>
            <a:ext cx="8382000" cy="578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it-CH" altLang="sl-SI" sz="3400" b="1">
                <a:latin typeface="Comic Sans MS" panose="030F0702030302020204" pitchFamily="66" charset="0"/>
              </a:rPr>
              <a:t>Bogovom so pripisovali čisto človeške lastnosti. Tako poznamo ljubosumno Hero, prepirljivo Erido, šepavega Hefajsta, modro Ateno, vzvišenega Zevsa,</a:t>
            </a:r>
            <a:r>
              <a:rPr lang="sl-SI" altLang="sl-SI" sz="3400" b="1">
                <a:latin typeface="Comic Sans MS" panose="030F0702030302020204" pitchFamily="66" charset="0"/>
              </a:rPr>
              <a:t>.</a:t>
            </a:r>
            <a:r>
              <a:rPr lang="it-CH" altLang="sl-SI" sz="3400" b="1">
                <a:latin typeface="Comic Sans MS" panose="030F0702030302020204" pitchFamily="66" charset="0"/>
              </a:rPr>
              <a:t>..</a:t>
            </a:r>
            <a:endParaRPr lang="sl-SI" altLang="sl-SI" sz="3400" b="1">
              <a:latin typeface="Comic Sans MS" panose="030F0702030302020204" pitchFamily="66" charset="0"/>
            </a:endParaRPr>
          </a:p>
          <a:p>
            <a:r>
              <a:rPr lang="it-CH" altLang="sl-SI" sz="3400" b="1">
                <a:latin typeface="Comic Sans MS" panose="030F0702030302020204" pitchFamily="66" charset="0"/>
              </a:rPr>
              <a:t>Ti bogovi so se med seboj prepirali, ženili, sodelovali - prav tako kot navadni smrtniki. Nesmrtnost, nadnaravna moč in večna mladost so bile tiste lastnosti, ki so jih ločevale od navadnih smrtnikov.</a:t>
            </a:r>
            <a:endParaRPr lang="it-CH" altLang="sl-SI" sz="34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4">
            <a:extLst>
              <a:ext uri="{FF2B5EF4-FFF2-40B4-BE49-F238E27FC236}">
                <a16:creationId xmlns:a16="http://schemas.microsoft.com/office/drawing/2014/main" id="{8C615096-A1CE-4421-91BE-DD04AF14FE66}"/>
              </a:ext>
            </a:extLst>
          </p:cNvPr>
          <p:cNvSpPr>
            <a:spLocks noChangeArrowheads="1"/>
          </p:cNvSpPr>
          <p:nvPr/>
        </p:nvSpPr>
        <p:spPr bwMode="auto">
          <a:xfrm>
            <a:off x="457200" y="1600200"/>
            <a:ext cx="8153400" cy="319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it-CH" altLang="sl-SI" sz="3400" b="1">
                <a:latin typeface="Comic Sans MS" panose="030F0702030302020204" pitchFamily="66" charset="0"/>
              </a:rPr>
              <a:t>Vsako mesto je imelo svojega zaščitnika</a:t>
            </a:r>
            <a:r>
              <a:rPr lang="sl-SI" altLang="sl-SI" sz="3400" b="1">
                <a:latin typeface="Comic Sans MS" panose="030F0702030302020204" pitchFamily="66" charset="0"/>
              </a:rPr>
              <a:t>.</a:t>
            </a:r>
          </a:p>
          <a:p>
            <a:r>
              <a:rPr lang="it-CH" altLang="sl-SI" sz="3400" b="1">
                <a:latin typeface="Comic Sans MS" panose="030F0702030302020204" pitchFamily="66" charset="0"/>
              </a:rPr>
              <a:t>Na bogove so se lahko s prošnjo za pomoč obračali vsi ljudje.</a:t>
            </a:r>
            <a:endParaRPr lang="sl-SI" altLang="sl-SI" sz="3400" b="1">
              <a:latin typeface="Comic Sans MS" panose="030F0702030302020204" pitchFamily="66" charset="0"/>
            </a:endParaRPr>
          </a:p>
          <a:p>
            <a:r>
              <a:rPr lang="it-CH" altLang="sl-SI" sz="3400" b="1">
                <a:latin typeface="Comic Sans MS" panose="030F0702030302020204" pitchFamily="66" charset="0"/>
              </a:rPr>
              <a:t>Navadno so prosili bogove za pomoč, v zameno pa obljubljali razne darove.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4">
            <a:extLst>
              <a:ext uri="{FF2B5EF4-FFF2-40B4-BE49-F238E27FC236}">
                <a16:creationId xmlns:a16="http://schemas.microsoft.com/office/drawing/2014/main" id="{56BA5024-CF29-4B31-9DEF-073F9D85DFFD}"/>
              </a:ext>
            </a:extLst>
          </p:cNvPr>
          <p:cNvSpPr>
            <a:spLocks noChangeArrowheads="1"/>
          </p:cNvSpPr>
          <p:nvPr/>
        </p:nvSpPr>
        <p:spPr bwMode="auto">
          <a:xfrm>
            <a:off x="304800" y="38100"/>
            <a:ext cx="8534400" cy="681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it-CH" altLang="sl-SI" sz="3400" b="1">
                <a:latin typeface="Comic Sans MS" panose="030F0702030302020204" pitchFamily="66" charset="0"/>
              </a:rPr>
              <a:t>Zelo priljubljena so bila tudi razna vedeževanja in prerokovanja. Znamenito preročišče je bilo v Delfih, kjer je svečenica Pitija v Apolonovem templju, sedeč nad zemeljsko razpoko na trinožnem stolčku ter omamljena s parami, ki so prihajale iz razpoke, govorila nepovezane besede, ki so izražale voljo bogov.</a:t>
            </a:r>
            <a:endParaRPr lang="sl-SI" altLang="sl-SI" sz="3400" b="1">
              <a:latin typeface="Comic Sans MS" panose="030F0702030302020204" pitchFamily="66" charset="0"/>
            </a:endParaRPr>
          </a:p>
          <a:p>
            <a:r>
              <a:rPr lang="it-CH" altLang="sl-SI" sz="3400" b="1">
                <a:latin typeface="Comic Sans MS" panose="030F0702030302020204" pitchFamily="66" charset="0"/>
              </a:rPr>
              <a:t>Iz teh besed, ki so jih razlagali svečeniki, so ljudje izvedeli za svojo usodo. Pitijine odgovore je bilo pogosto mogoče razložiti na več načinov.</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4">
            <a:extLst>
              <a:ext uri="{FF2B5EF4-FFF2-40B4-BE49-F238E27FC236}">
                <a16:creationId xmlns:a16="http://schemas.microsoft.com/office/drawing/2014/main" id="{D42BA0C5-2E1F-4A95-AF8C-1B562EDC74B9}"/>
              </a:ext>
            </a:extLst>
          </p:cNvPr>
          <p:cNvSpPr>
            <a:spLocks noChangeArrowheads="1"/>
          </p:cNvSpPr>
          <p:nvPr/>
        </p:nvSpPr>
        <p:spPr bwMode="auto">
          <a:xfrm>
            <a:off x="304800" y="579438"/>
            <a:ext cx="8362950" cy="5267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it-CH" altLang="sl-SI" sz="3400" b="1">
                <a:latin typeface="Comic Sans MS" panose="030F0702030302020204" pitchFamily="66" charset="0"/>
              </a:rPr>
              <a:t>Najpomembnejših praznikov so se udeleževali vsi, saj so bili to uradni prazniki.</a:t>
            </a:r>
            <a:endParaRPr lang="sl-SI" altLang="sl-SI" sz="3400" b="1">
              <a:latin typeface="Comic Sans MS" panose="030F0702030302020204" pitchFamily="66" charset="0"/>
            </a:endParaRPr>
          </a:p>
          <a:p>
            <a:r>
              <a:rPr lang="it-CH" altLang="sl-SI" sz="3400" b="1">
                <a:latin typeface="Comic Sans MS" panose="030F0702030302020204" pitchFamily="66" charset="0"/>
              </a:rPr>
              <a:t>Poleg verskih obredov so se v teh dneh odvijale še mnoge druge dejavnosti (različne igre, predstave, literarna in atletska tekmovanja). Prireditev so se lahko udeleževali tako moški kot ženske in iz različnih družbenih slojev.</a:t>
            </a:r>
            <a:endParaRPr lang="sl-SI" altLang="sl-SI" sz="3400" b="1">
              <a:latin typeface="Comic Sans MS" panose="030F0702030302020204" pitchFamily="66"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4">
            <a:extLst>
              <a:ext uri="{FF2B5EF4-FFF2-40B4-BE49-F238E27FC236}">
                <a16:creationId xmlns:a16="http://schemas.microsoft.com/office/drawing/2014/main" id="{D6BE0532-DE4D-4437-8B66-09A7E4278285}"/>
              </a:ext>
            </a:extLst>
          </p:cNvPr>
          <p:cNvSpPr>
            <a:spLocks noChangeArrowheads="1"/>
          </p:cNvSpPr>
          <p:nvPr/>
        </p:nvSpPr>
        <p:spPr bwMode="auto">
          <a:xfrm>
            <a:off x="0" y="0"/>
            <a:ext cx="9144000" cy="681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it-CH" altLang="sl-SI" sz="3400" b="1">
                <a:latin typeface="Comic Sans MS" panose="030F0702030302020204" pitchFamily="66" charset="0"/>
              </a:rPr>
              <a:t>Najbolj znano tako praznovanje so bile olimpijske igre. Ime so dobile po mestu Olimpija na grškem polotoku Peloponezu, kjer je bila skupina templjev in tekmovališč. Vsaka štiri leta so tam prirejali igre, ki so se začele z verskim slavjem, ki je trajalo sedem dni. Otvorili so ga z obredi, ki so bili posvečeni najvišjemu grškemu bogu Zevsu. To ni bil samo verski dogodek, saj so prišli tudi razni trgovci in prodajalci, ki so ponujali svoje izdelke in živali.Temu so sledili dnevi športnih tekmovanj.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WordArt 5">
            <a:extLst>
              <a:ext uri="{FF2B5EF4-FFF2-40B4-BE49-F238E27FC236}">
                <a16:creationId xmlns:a16="http://schemas.microsoft.com/office/drawing/2014/main" id="{75D06966-AEC4-4E9A-989B-1B607FF05FE2}"/>
              </a:ext>
            </a:extLst>
          </p:cNvPr>
          <p:cNvSpPr>
            <a:spLocks noChangeArrowheads="1" noChangeShapeType="1" noTextEdit="1"/>
          </p:cNvSpPr>
          <p:nvPr/>
        </p:nvSpPr>
        <p:spPr bwMode="auto">
          <a:xfrm>
            <a:off x="914400" y="304800"/>
            <a:ext cx="7115175" cy="704850"/>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r>
              <a:rPr lang="sl-SI" sz="4000" b="1" kern="10">
                <a:ln w="25400">
                  <a:solidFill>
                    <a:srgbClr val="000000"/>
                  </a:solidFill>
                  <a:round/>
                  <a:headEnd/>
                  <a:tailEnd/>
                </a:ln>
                <a:gradFill rotWithShape="1">
                  <a:gsLst>
                    <a:gs pos="0">
                      <a:srgbClr val="000082"/>
                    </a:gs>
                    <a:gs pos="13000">
                      <a:srgbClr val="0047FF"/>
                    </a:gs>
                    <a:gs pos="28000">
                      <a:srgbClr val="000082"/>
                    </a:gs>
                    <a:gs pos="42999">
                      <a:srgbClr val="0047FF"/>
                    </a:gs>
                    <a:gs pos="58000">
                      <a:srgbClr val="000082"/>
                    </a:gs>
                    <a:gs pos="72000">
                      <a:srgbClr val="0047FF"/>
                    </a:gs>
                    <a:gs pos="87000">
                      <a:srgbClr val="000082"/>
                    </a:gs>
                    <a:gs pos="100000">
                      <a:srgbClr val="0047FF"/>
                    </a:gs>
                  </a:gsLst>
                  <a:lin ang="2700000" scaled="1"/>
                </a:gradFill>
                <a:latin typeface="Comic Sans MS" panose="030F0702030302020204" pitchFamily="66" charset="0"/>
              </a:rPr>
              <a:t>NASTANEK GRŠKIH BOGOV</a:t>
            </a:r>
          </a:p>
        </p:txBody>
      </p:sp>
      <p:pic>
        <p:nvPicPr>
          <p:cNvPr id="12294" name="Picture 6" descr="grska1">
            <a:extLst>
              <a:ext uri="{FF2B5EF4-FFF2-40B4-BE49-F238E27FC236}">
                <a16:creationId xmlns:a16="http://schemas.microsoft.com/office/drawing/2014/main" id="{E7E52FD1-3A0F-4588-AE59-389EE411D49F}"/>
              </a:ext>
            </a:extLst>
          </p:cNvPr>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1752600"/>
            <a:ext cx="8534400" cy="4419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6" name="Picture 4" descr="grska3">
            <a:extLst>
              <a:ext uri="{FF2B5EF4-FFF2-40B4-BE49-F238E27FC236}">
                <a16:creationId xmlns:a16="http://schemas.microsoft.com/office/drawing/2014/main" id="{C4341A3D-A008-4FA0-95CD-ECB3F3F8411A}"/>
              </a:ext>
            </a:extLst>
          </p:cNvPr>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1600200"/>
            <a:ext cx="8077200" cy="4724400"/>
          </a:xfrm>
          <a:prstGeom prst="rect">
            <a:avLst/>
          </a:prstGeom>
          <a:noFill/>
          <a:extLst>
            <a:ext uri="{909E8E84-426E-40DD-AFC4-6F175D3DCCD1}">
              <a14:hiddenFill xmlns:a14="http://schemas.microsoft.com/office/drawing/2010/main">
                <a:solidFill>
                  <a:srgbClr val="FFFFFF"/>
                </a:solidFill>
              </a14:hiddenFill>
            </a:ext>
          </a:extLst>
        </p:spPr>
      </p:pic>
      <p:sp>
        <p:nvSpPr>
          <p:cNvPr id="13317" name="WordArt 5">
            <a:extLst>
              <a:ext uri="{FF2B5EF4-FFF2-40B4-BE49-F238E27FC236}">
                <a16:creationId xmlns:a16="http://schemas.microsoft.com/office/drawing/2014/main" id="{E92D4336-A698-4672-B7BF-68F5F28940B8}"/>
              </a:ext>
            </a:extLst>
          </p:cNvPr>
          <p:cNvSpPr>
            <a:spLocks noChangeArrowheads="1" noChangeShapeType="1" noTextEdit="1"/>
          </p:cNvSpPr>
          <p:nvPr/>
        </p:nvSpPr>
        <p:spPr bwMode="auto">
          <a:xfrm>
            <a:off x="990600" y="533400"/>
            <a:ext cx="7115175" cy="704850"/>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r>
              <a:rPr lang="sl-SI" sz="4000" b="1" kern="10">
                <a:ln w="25400">
                  <a:solidFill>
                    <a:srgbClr val="000000"/>
                  </a:solidFill>
                  <a:round/>
                  <a:headEnd/>
                  <a:tailEnd/>
                </a:ln>
                <a:gradFill rotWithShape="1">
                  <a:gsLst>
                    <a:gs pos="0">
                      <a:srgbClr val="000082"/>
                    </a:gs>
                    <a:gs pos="13000">
                      <a:srgbClr val="0047FF"/>
                    </a:gs>
                    <a:gs pos="28000">
                      <a:srgbClr val="000082"/>
                    </a:gs>
                    <a:gs pos="42999">
                      <a:srgbClr val="0047FF"/>
                    </a:gs>
                    <a:gs pos="58000">
                      <a:srgbClr val="000082"/>
                    </a:gs>
                    <a:gs pos="72000">
                      <a:srgbClr val="0047FF"/>
                    </a:gs>
                    <a:gs pos="87000">
                      <a:srgbClr val="000082"/>
                    </a:gs>
                    <a:gs pos="100000">
                      <a:srgbClr val="0047FF"/>
                    </a:gs>
                  </a:gsLst>
                  <a:lin ang="2700000" scaled="1"/>
                </a:gradFill>
                <a:latin typeface="Comic Sans MS" panose="030F0702030302020204" pitchFamily="66" charset="0"/>
              </a:rPr>
              <a:t>"POTOMCI" GAIE in URANA</a:t>
            </a:r>
          </a:p>
        </p:txBody>
      </p:sp>
    </p:spTree>
  </p:cSld>
  <p:clrMapOvr>
    <a:masterClrMapping/>
  </p:clrMapOvr>
</p:sld>
</file>

<file path=ppt/theme/theme1.xml><?xml version="1.0" encoding="utf-8"?>
<a:theme xmlns:a="http://schemas.openxmlformats.org/drawingml/2006/main" name="Privzeti načrt">
  <a:themeElements>
    <a:clrScheme name="Privzeti načr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rivzeti načr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sl-SI" altLang="sl-SI" sz="18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sl-SI" altLang="sl-SI" sz="18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Privzeti načr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ivzeti načr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rivzeti načr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rivzeti načr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rivzeti načr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rivzeti načr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rivzeti načr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rivzeti načr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rivzeti načr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rivzeti načr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rivzeti načr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rivzeti načr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1128</Words>
  <Application>Microsoft Office PowerPoint</Application>
  <PresentationFormat>On-screen Show (4:3)</PresentationFormat>
  <Paragraphs>92</Paragraphs>
  <Slides>24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24</vt:i4>
      </vt:variant>
    </vt:vector>
  </HeadingPairs>
  <TitlesOfParts>
    <vt:vector size="27" baseType="lpstr">
      <vt:lpstr>Arial</vt:lpstr>
      <vt:lpstr>Comic Sans MS</vt:lpstr>
      <vt:lpstr>Privzeti načrt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2019-06-03T09:14:58Z</dcterms:created>
  <dcterms:modified xsi:type="dcterms:W3CDTF">2019-06-03T09:14:58Z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URL">
    <vt:lpwstr>https://dijaski.net</vt:lpwstr>
  </property>
</Properties>
</file>