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378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3BB713DB-B4EE-4B61-86DA-E642C3F58AE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704F601-205B-4801-A634-0AB5E342A7B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3900F1D-8A47-43F8-9FD0-8C0F9072E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7AE2F487-9275-4876-9ED2-F4188B8B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2D4F0FE5-CA67-4F98-9CB4-7BCAD67C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D00D4CC-37D5-47F7-BC45-6313BEBB24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E451DE7-2563-4A01-8807-5DF50390ED5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4429D8E-ADD0-49CB-8C12-1C6E596EA8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B051DA-6C25-4E26-BC24-1D6C59278F6D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63F0CCE8-7AFD-4B09-B2EB-A1D07649107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622F8FC-02D7-452C-AB58-4A0850B241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0FB63D1-1889-4E38-B738-8754B56FA9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EC28C7-ADE2-46D4-9D56-15C63D89CCE8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35219500-15AD-4978-B5E5-A721CCA681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0E4590A-F4F3-4000-B5FF-7ABD8CB5FB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8D9C683-B737-4159-A503-1D526BA382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A329F-264C-40ED-A412-71BBB120EBDA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A0917941-CE19-4E18-BC6F-318AD95459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827B95C-5F8A-4E81-B323-AAA7897659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6020017-DFD0-4D43-A4AC-ECDF5D9D12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AF80A3-943C-4FAB-A696-89B97B1B0BB2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05F1C54B-2392-4294-9D7B-20BA810A94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02B3429-C782-45D7-8B95-9EED7F6853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C6BD9D8-14AD-4168-8DE5-6F0A1D53C8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7457CD-8F53-4D89-BC3F-F2A58EC06766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F2D9C497-B6F0-42EF-9A2F-96DF5AF59D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39C7C90-291C-4948-AFD9-3CC16E6B42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7730348-F39C-47FB-B5BA-3F07E8363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A957B-56ED-404F-B20B-6480DE091F28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5819F273-4DDF-4606-BFA9-4984D00EF9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CD5AD52-749A-4A6C-9594-25C79ADA5C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3454581-A3E2-4292-B1DA-BAB7C67F7A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278BE-032E-42B4-9509-2F6D1123AAD9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8C5CD136-74E4-4723-84FD-AE3B7A2469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CF8AD6C-19F2-42FD-9C2D-28C69113D5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B954CBF-2167-4448-845A-1C443C3687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FD873C-DAD8-4A76-9A75-438B3854113B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8BE0BACD-903A-41E6-A884-5AB1714388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D74062D-C45A-4418-9D83-3747113DCA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84B779B-5C6F-4822-AF64-D4FF8EC2B1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CE76CB-5768-4D5C-8248-9297DA228377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E7531421-CC5E-460B-A899-1EFB20C523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9D13A82-D060-4E9E-B9A4-B2FF45E486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AC30217-46DA-4932-B9D4-08EBC072B7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9B7E43-41C4-4535-8B02-ECA9399978F9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90824413-078D-4828-9197-1E3877F67B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78EF382-AD69-4455-99FD-0C9CA48AB3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08DB140-AF4D-4356-A7E2-368AA36F53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91B94-92BE-4D02-8C47-542BB43E5C8A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E5EA60FA-2619-49E9-81F7-A7FEAF4A211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2417695-520E-4D6D-A055-5D0E1FEA56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E648A5D-2E9C-4ACA-BFF2-F8FF064391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FBEA8-7CBF-424F-8406-E73340D3AB3E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A5B88D75-F7D7-47CE-8C3B-F1E916617E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8E92E06-5048-4625-8BAE-6EB6F6BC7D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89EDE97-EE68-46BB-A66B-F3D61D9C76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45705-4249-47A9-993F-4AD1E13B8DB9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B807CE93-F8C6-4F8D-B9B4-25317782FF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D52F78E-C0CA-4C45-9307-DC5A3BAB24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CA4238F-A2FF-42E7-912C-A8BA5F41D2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4EED01-1ACC-45C1-AC70-4FF0BA44FEE0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1103FC59-703B-4976-BDE6-63C3C3E930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9286049-F261-403A-949E-CA8CE62218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39E2074-FF8A-4A03-8012-CE4989BB4E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88D4B-244E-4DCD-875D-2A489541181A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F8611C31-2B53-4971-A72D-F17B965AB8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52DAA82-99CF-4AB6-ACD9-3C89FF8B67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50D45BA-0F0B-40E1-B246-72D40B674C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4BB75D-8891-44C2-8436-4B9F8E50B738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273F35DE-70A0-4F81-B6DB-B712C7B78F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866BDC6-F07B-4B4F-8DF3-40CBEDACAC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ED351D5-4AB6-4577-A8D6-26F53E7F3B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5CA64C-FAD1-4CD1-BD25-F9FDC6DC3BC9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9A13DB84-C6C8-406B-8884-053E41951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F45314B-2E09-42F9-A6AE-CF0CE5AD04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25809F4-C318-4032-8D86-5897852CB8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56AF3C-F7A8-4CA5-8329-7C7C2CEF0ECE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2FCC8E13-735F-4AFA-815C-CDE370014F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3E93823-29D9-4CEC-AFDB-1D0CCBB4D0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B51BACD-992E-40EB-B6D3-082F80C7AF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0D4C20-461C-49C7-83CB-365C5C6DCEB3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73BB60CA-B87A-4C1E-9564-96222463637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9E5488B-5B9D-4168-BFEF-FC829D8BEB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6C49-EE9A-4905-8AE6-3CCAA8BDC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C8175-51A3-4BB7-B95E-8026D7EE4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2FB5-CC69-4F0C-A596-C61F0309D15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FFF9A3-7569-4175-8180-12FCC76FDC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20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CC78-C302-497E-8977-2E45E60E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96E3F-D581-495C-85E9-6CB2EF05D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92123-BA9E-4265-A047-FA8E64A73D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EC8E40-2C4E-4DE6-928D-C383B511BA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47904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FF78F-014E-4FEC-A065-064DB2A58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73938" y="503238"/>
            <a:ext cx="2289175" cy="6297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78669-3674-4412-922E-499CEB4C3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03238"/>
            <a:ext cx="6718300" cy="6297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DA81-E9EC-42B1-B094-D76A799644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06C65-226D-4E39-A4E8-622D6816992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6843F6-4596-4D10-9770-FF1B6F71577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246868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2AFB-A52A-41E9-AC48-96DD08134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8C320-D78E-4A7B-91B5-AE107B6B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FDE40-9917-4115-8863-C63BC620E0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B1EF4-89F2-4FE7-B279-83E6F0D263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AA2FE0-25BB-4226-8AD9-527EC3C7D42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23850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31F3-0AFD-46AE-A093-DDAE3BBE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1062-C9FD-43DC-935E-443C09F1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F449-FF38-443B-9CEB-00D487B767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CBB77-7319-40DE-811F-7004CCAACB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D97656-CDAC-4701-89FF-10B5C2AAE22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065548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2718-A947-49E1-95F0-D2D88F99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C3490-5B6E-4C11-B569-FA57E38E0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76B28-7084-4855-99DB-E46D1C1C95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ADDC9-B65C-47F8-BD49-6F2E29B857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A8C256-3785-4B77-833E-A9202392A8C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02073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F1D8-C525-4527-9AC6-724D39C0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100F-68CB-43AC-B591-5A0CCE7EF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8850" y="1763713"/>
            <a:ext cx="1057275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F21F-BCA3-4FDA-8636-579985485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8525" y="1763713"/>
            <a:ext cx="1057275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B2E84-11DC-401F-8A94-A21427CEB3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094A-452B-4F05-BE9E-E4904219F6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A9F5E8-DA4C-4771-B444-E755B592B41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9977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28D6-98CA-4378-8636-CC515F53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B48F-6E8A-4286-A691-32884769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20692-7EDA-4C40-8EF7-D36956F3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BB2D1-53A3-41D2-A10E-BA1A58AB9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6F429-530F-4075-9D40-FBB4664E4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34454-ACE9-4013-BA1D-B95F2F597E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98BB3-5A17-4A2F-B044-B9FC740C26C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A889C1-D111-4E2B-8D65-53293631216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486460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B5A-6256-4801-9BCA-715A97C9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8CEC6-225B-4A88-B9D4-A901668A34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993FB-4BAD-4E16-8887-D3CF8C5D2D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FF2C0A-F7AB-4122-B44D-BA1B615B016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095476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D4256-6A85-4DDA-857D-45843D73D6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8371C-9E7C-47E7-8EA2-8B6595D43B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F7F984-FB78-4733-8156-6FD49634FCA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49285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E248-489D-4354-910E-FDE7C766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6C42-0274-4499-90D2-C2683686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3ADD9-0108-4F9F-AA2F-C6830820F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CF3C5-06FA-4207-8031-A5C75D52D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84667-51C4-4FC1-BEF7-A30EDEB11E6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1C8169-D3AD-4F84-B53D-9968EC3CAEC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69456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5BF9-13DF-457B-BD1D-92169FD5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06FDF-028D-488D-A3BD-26F7FF3E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96AE-835E-47E9-BCFB-EE1DD657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2CCB4-B2B7-4D41-A77E-E0AAA69964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A517-5A56-4FA9-A151-F74FB81245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106D26-B7CE-46FA-975A-5C662B39D8B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304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1A66A-3E76-4357-9063-9915D3B0A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168275"/>
            <a:ext cx="2266950" cy="6583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38D83-301A-499A-A2E7-08B5E781E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68275"/>
            <a:ext cx="6651625" cy="6583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BD0F6-CBB1-4D95-8C26-5631B772FA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22B34D-3CD5-4813-8B46-BA70C5FEAB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959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475B-7612-4DB5-8D82-DD6BDF01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644F1-DEEF-44DA-9F8C-2967CABA9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D26D1-244A-4192-A1D7-EE908CFB21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6638F-7AD4-48E4-89EC-EFCB3B3809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79791F-A0F7-4C2E-ABDB-6488F235A68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795397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44995-8F6F-4ACA-ACB6-F36462666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09063" y="503238"/>
            <a:ext cx="566737" cy="6130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87CD0-C4E0-471A-A323-6E62E5CCC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08850" y="503238"/>
            <a:ext cx="1547813" cy="6130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A6E0-8733-4C72-8723-50DD9DAB8F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E53F-16EC-44D8-8EB9-B92492A390F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80718C-93ED-4B88-9FA1-1C8F775E3C4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704708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D6C7-9FCA-443C-AE6E-C477F573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7D3EB-C263-4237-B876-54BD390F9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96F8-632B-413B-A493-2F4883A818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10FF5-5E3F-4DA2-9B6A-EEA24A1027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F33F68-C0F5-42AC-889F-974FD964DD9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384631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7C16-E581-4AD6-B265-4D627852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BBBAA-8256-4741-B640-1E382B3B8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A245-12A6-4CA2-91B4-7E5F0025A9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B4E7C-086E-427E-AC3C-447920EC84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7EED01-D92F-4921-9328-B07F5A40D3D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7897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549F-CB23-40FF-9F9B-39509FBF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67969-29AC-42BD-8A38-57E984FC4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3917-D331-440E-A0B6-80ECE82F5E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3DDA9-6B77-4A85-B218-52F0E6A4693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2FB141-C88A-4767-B4D7-7C1546E8381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693611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FB34-A371-4E56-A509-0EDB4178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B348-F5DB-4206-A2EB-582E839C6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595438"/>
            <a:ext cx="4459287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89192-B8D8-4143-804C-C3407B47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595438"/>
            <a:ext cx="4459288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2FF3-AD4E-4C33-A13E-391E8A96BA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5F7D-CE57-41DC-AC41-4320F4C2EC4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E665C5-CA65-4577-B84A-6C958D09FA6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584287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6A3DD-1095-43A7-8217-AF3ADA37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2FBB-D8BE-4770-804A-7F207D0D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27B4F-3BA6-4842-AC97-08A6406B1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5E5B9-C391-4C8F-99BA-437A08AE5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969A-4368-4B15-AF7D-115B1DDD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8D3A3-CAF3-4070-ACFB-2DF45DCAC9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7F2888-B040-4B37-8E02-1E6F776E4D2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32D06B-43D2-4CDF-8ADF-4513D1A7FC4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13186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4A5C-E4EA-4B09-A24E-02046F11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CFBCE-44DE-4A12-B055-B2D3B4BC93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255E4-8582-4153-BEAF-0EB3A0C30D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AD2004-8671-4397-984D-8864D677F8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022577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FBF3D-BA36-4DDE-A7E2-220A2BEDD7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6EF77-D6D3-40C7-B168-54020844DF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9F88C4-6BD3-45D7-B6CC-614BBA7CD57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5055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8815-0D6E-419B-BA6F-BB42AD2B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F99B-55E6-44A3-BDC4-2793BE9B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2861B-7DFB-4269-8307-6CBC192EB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789EB-B844-4570-8F6B-75311A6561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E63A-EB53-4788-9F01-40081222FF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83A1C9-1DCF-459B-9404-FE2F1F160A9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373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3D20-55BD-4CD4-A61C-2BB4B658E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DF87F-0FE6-4BE2-9557-21A1D705E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69D5B-B506-4238-A5E2-0F6204837B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B5545-4C7B-4FA9-B446-CAF6876F0D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20E11E-6599-4D8A-9E6A-7B26B1A1F6F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858702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5A7B-5A40-40C7-B00F-DFB2F070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62480-FFF3-45B4-9841-FC70491C2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E4C55-567C-4AEA-BB0B-ED92BB954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BD7A6-A8C2-4F26-B985-AAD81196D5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6D83A-C093-460B-B367-26C38A5F0A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0E9FBC-9B17-452C-94B2-C1A0857AA77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182389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CAF2-054E-4CB3-AA94-ABADB343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A80C2-89AD-4302-9412-846850607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01C38-E240-48E4-9E86-885F1C37F5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5C356-174F-48C1-A54D-E29522C42A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359CBE-EE42-4C5C-A8E9-FCA25044626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860416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C50DC-AF61-41E6-A895-A7635D953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168275"/>
            <a:ext cx="2266950" cy="6583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0BE54-26F1-4717-A6B6-AE31D5417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68275"/>
            <a:ext cx="6651625" cy="658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3040-D410-4C73-AC1E-BC651B19A4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1ADE1-0A97-480F-8A08-C473560B0F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6172C6-3D07-4DEF-A537-8A1B8E3A7D4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06978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EEB5-3BC8-454A-BC40-D6926648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CF8E5-D127-43CA-9196-D0447BF5D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85E31-F2F9-4008-B1F3-59759F61FF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AA881-6BB6-448E-9A6A-05A63DE4FB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8999E6-1DDA-44CC-B86C-E18E460D42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152897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B19F-B6CC-4A73-8F76-C630F844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5DB55-427E-45E7-8025-1D5CFEB18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6317E-F9C1-4AB1-9FFD-DBA30A04E3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13B98-072C-4B6E-9349-2AC7EAF56F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3B5711-8A0C-4F85-BC2C-9FB76E7673A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71493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3B7A-A4F7-463B-972D-8BB895ED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54D5C-BE69-4930-A10C-1E58E7CD6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A4BD-8EFE-40E9-8FE4-46A88899C6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3F192-C4A3-4418-A8F4-AB2A83910F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FA696F-3971-49FC-9552-39A716E2631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56233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C6EF-99AA-4090-96EA-5CA3F226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27B8-73F8-4E4E-AFB5-D6F6A30E1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303213"/>
            <a:ext cx="3240087" cy="644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2DE63-F97D-410B-A8F1-E0953FDE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5725" y="303213"/>
            <a:ext cx="3241675" cy="644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7A909-85BC-4077-B71B-6AD07756F9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BE994-3310-40BD-9323-EFB7A85E01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68933B-8344-4791-9814-E2BE5397268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092776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1823-FA73-4418-B36D-82B884F3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C0C16-B19C-40F8-9A16-7174998B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8EA63-77B8-40F5-A16E-342C125DA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11C26-4A36-4D7E-ADE1-554AC18EF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F44D6-6C41-4B70-9EC3-EEC82E152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332FB-C846-42CB-A932-3EF1095722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89C8-F889-4A69-9A8D-063FFFD2A3A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B22DFA-32A3-484A-9C6B-CB90BDC33A0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052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E9B5-6850-40C1-8851-8BECB8EA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70BFC-729C-45E7-952F-782E4B285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75B6-061D-41FB-AEA7-189732EFFA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86EFCB-B521-46F1-9311-36C9AD038DA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308832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1621E-826B-466C-963C-0453C94F87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86BCB-F43A-488A-B47F-B338B397C8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93A7DC-E99F-459D-AF8A-9C8CE3A559A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9996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0932-9369-4B98-B38F-9876CAC1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F913-9928-46F6-8F3A-2716E816B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2B9E6-6888-4B22-A396-9E264AF130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69FC-05E7-4A94-86B6-0426778321C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E2653A-C3A0-4C9D-979C-33318DBBB3F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524218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3843-DF9D-4D56-93AA-9E08287C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4EB5-0374-4C76-BF7B-E76863BA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D439E-F5B7-41B1-A0B3-F8904656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37A6C-4E4F-479A-A783-2B8F67DA48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C8FD8-77F7-426C-93C4-C9FC836D9D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83DF88-5CE4-4C5B-9773-0E3477DB4C0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662741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F70F-D210-4584-9F4E-EBC44257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87B35-FDAE-4A3D-A3FD-356322172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504D3-220C-4DBB-8AEE-C7D813110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044F6-83D3-42B4-A990-1523E79F8B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6574B-C4D7-4EA9-B184-40F07C8FC8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E9645E-27EF-478C-A06E-11D4AA25D09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227560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EEDF-FCD0-45F4-AA98-5662784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16329-9598-4786-8152-A466B54E4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3360-E54F-48C0-9605-89797B47E3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A29FE-9DB8-4BC6-B511-BF224148F32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2AC2C9-9C12-4C26-AABF-514617D86E4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33016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C47D7-1EE9-4E29-BBDE-A314415B5578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29080-0D29-4A5B-A694-D63773922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4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051E-0AD5-445F-A4ED-267770AC32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10A6-D5FA-4F10-A26B-B1B03C3243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CB5935-2EBF-40D2-818D-76A1A4C5FA2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0191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5173-99E5-4CDE-9B17-30B2ADCF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B772-3F9B-4BB6-95AA-03E46B958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7995-7896-4829-9BD5-A306DD9021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705C3-866F-4DBA-BAE8-E06157AFBD9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BE0654-F242-4792-83B7-42B4ECB777E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536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62B2-995B-4562-833F-A23CB3EE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30512-6EC1-4508-8A12-73B4F1072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A5176-FFB8-40C6-A105-FA751AB3C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6B0DE-DE64-4755-B23C-2A611D53D6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C419B-6C49-4464-91C6-CFFF33BEAD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129F2F-5A99-4F33-AED4-B1848EE9119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5073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DE1D-01F3-413B-ABC4-142A5DAC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6DF6F-1CD1-4D88-A25F-40FB7218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D98DC-033A-4A6D-BC1E-6880A802C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70683-B68D-48B4-A723-CD8643890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689A4-44B3-428C-98ED-3BC7CB7C3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D1223-7C4A-4E5A-9E2C-6F67A6537E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1B690-4D3D-4041-A2CA-D2332D6AD5A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500859-C93B-4F7D-8764-B3401D2AA8E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5297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4BEC-D80B-42D2-876F-3988ED40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049A0-B821-4D1A-AF6D-057152C9F5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1AB8C-BA2E-4951-A318-AE428DB7AC0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0F60F1-7D38-4C82-A91F-6CF8D323AEC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38797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38963-C49B-441A-80F0-37E1897581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97CCD-2953-4117-AA76-F60442148A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7CCB30-BF75-4641-9E71-EB3B43C3F3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50319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E4A5-F6C1-4031-983A-840CE0EB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E4B6-5B85-4BE2-ACBB-558BF4F0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9C54C-4AAA-4797-97E2-E09A451E6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3FF32-9510-4CE0-945C-35D73133F1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3BE04-70B5-47D1-9919-1CC0D3A15E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8E06CC-EFDB-49A5-AAE5-35CF80BB0AA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8271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5D0E-B022-43E6-A7A6-6D4D9208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CDA8-FF40-4E2E-BF90-6AFB78C3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717E3-26C8-46C4-9F2D-8B6A42C4956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D3A583-CA86-47D2-9578-8745CA1EB1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379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09DE-2CCA-4742-BBCC-2D924A49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50A3D-47F4-4255-9FEB-458D002AE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29B0E-DE37-4C91-AD9B-94C90B9D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07435-8456-4331-BC51-DA4FD2810E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1223-9E7D-4B82-8F4F-96D70FC3098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1CDF90-66B2-4C32-BD14-D1E2FF6E37B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0695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59CF-1D85-419D-AA80-860FEB09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DCED9-A28B-4B1A-A511-27AAB4327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BA4B-4D12-478B-B070-D36938E2BF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1CFE0-DCF0-4D00-9F53-DF632CD6F92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E6D4B6-4A5B-49A6-8C3F-440E59645E8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5750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40043-84B2-4073-9769-2A781F758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70763" y="1581150"/>
            <a:ext cx="2287587" cy="522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EBDE1-E23F-4F80-B0E8-D57D5923B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581150"/>
            <a:ext cx="6715125" cy="522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8A83-DA30-44D7-A887-C116F9ED61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DC148-DB46-43C0-80D9-5FA8C47FBD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C39912-7A01-4930-AA64-58814D6C1C0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4513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2EFA-1917-46D7-AC2B-BD67E169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FDE4F-E7BC-4852-93A5-7A0059CA4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68E9-8288-4472-9A12-D92DEB65D9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AA8F2-709E-48E6-93AC-FFAC471620D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A9E227-803D-44C6-BBEF-23AD689590E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526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B619-26C1-4B0A-ADEE-1FE17F2D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C9F6-0CD7-4646-926F-28BA4BB2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7EAB-8573-49F6-9E09-9247244C52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74900-4C57-44EA-BADA-1586EBD975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1BC3D8-13C2-4AE7-9018-0D711CF637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8405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5567-B2ED-4DA3-B478-FE381E2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BA61E-71A8-4CC1-87E9-AB4F19E8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BDAC-4A82-4564-87B8-31F182E37B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6F0DA-612B-42BD-B7DD-32E73C8776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C59F52-C2D2-43A7-8855-2E6DC433C22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1970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EDFA-545B-4651-9A60-347B7501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D7A02-9ED8-4169-82B8-A0288422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ACA90-7220-49FB-9F2A-ECF2E91BF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1024A-D32E-495C-A29D-6AF5CBEC08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9DCC3-7BD8-4547-9C16-267EF0BC6B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E10B45-82AE-4837-A14A-C64F03CCFEF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3966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5DE2-260C-425F-B310-1237107F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F6E18-2392-46D2-8089-D9BD1E0C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4998A-5493-43CB-93B8-5DE29C6DB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6F47B-F5C6-4C0F-9564-EDF042FFF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5C840-03AA-4121-ADCE-130999D0E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36416-D36E-4048-A7F3-7CA40320BF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BFA94B-2A0D-45C1-AE07-ABC349F476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EBF504-EAA6-40A5-BD29-9C76C514A84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9225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B75B-813E-422D-B03E-C296AF75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4653A-A25B-46D0-8A7C-BFE40EB8BC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1AC01-857C-4BE4-8239-C490680744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D49ECD-C10C-4748-A905-1A77E207708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4332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4BC3D-0348-42AF-B7E1-C2604903D8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BF09A-3E1C-4AE5-85B5-6C4F9E8EF9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E82E22-FF43-4693-B519-71F1ABFB05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4855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CF5C-A7F1-4FF5-AE91-E4285B44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7DE69-7BC1-4898-815C-2970F053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D60E1-BE10-412B-97AB-FE123F2E45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054919-97C0-4B20-83CA-3E7FF0FE85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2285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564B-67D5-4498-A3A3-AF286E5E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B40C-9536-417A-ACF7-2E3DFD0F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FF76E-0807-483C-842A-BF2F85093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DC14A-9114-4109-8B34-8BF562226D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6DC7-C967-44EF-83C8-A6FAD0C6E8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CF44DF-ABCD-4881-9BB3-55D23E7712E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590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AAAE-24BB-4FB1-B54A-9CB8D122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6AABA-55D0-4828-A363-C207DF42C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F5544-A11A-45EB-8D52-DAFA5BDC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7BA6B-2E9A-49CE-B854-64C927E7B5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6B031-D61A-4CEA-9F20-AF556633FE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B356FD-952E-4108-B620-82366C987D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3643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01A0-FDED-40FA-BBFE-BFCB402D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4CD0F-EE00-4E7F-B072-104CA832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98DA2-A1BF-41F2-B5AD-8E44551C7A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184AB-8423-4601-A6C3-A0E545CA3C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A5011A-5C4C-4D27-B10B-CC2020E4BAF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8444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75D1E-AD1E-463F-AF5B-34EC9A4BF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1679575"/>
            <a:ext cx="2266950" cy="5038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E2000-30DE-46F3-B19B-AA3687595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679575"/>
            <a:ext cx="6651625" cy="5038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438A5-6AEC-4911-88F5-E3484DBE05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A534-DBB9-4942-ACE9-F30D3B9AADB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268144-CE7A-43C9-98E0-F24AEC38EF9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94347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9822-C3A0-420C-B3D2-80BA12E6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1EE2B-57C7-4143-BDA9-A7F1640F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56A7C-F8C7-42FD-85BD-28E3A04BE4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9FB8-FB53-4C83-A3DE-CE68B5BC3D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1CB12A-0B7E-4E2A-9E30-A42BDB86ADD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2216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1AED-FBF3-4833-A62B-C477981A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4CAA-8173-4030-BBAD-DF52725F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C38F0-AABE-4DAC-A2A8-639FD15EF4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C638-364F-40EC-910B-4ED3C3CDE8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D7619E-8461-48ED-9299-BEA9D556A03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17320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D883-2641-419A-8A19-B7B8FE11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393FF-1917-4F9F-919A-9423F692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C7F6A-5CBB-420D-B964-312B8FECBD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93BC-D836-4E25-8751-1178DB9848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BA20F1-A742-4A6F-9F52-01D045EF542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7322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9F5B-FAB8-48F4-9F2A-CCAF928D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C100-A204-4C96-A417-BCECA958E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5465763"/>
            <a:ext cx="4291013" cy="1084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FBA3E-F5F7-4F74-B212-6A3E89459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9063" y="5465763"/>
            <a:ext cx="4291012" cy="1084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577FF-47BE-4963-B6C8-AAD8C3E83F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5732F-A5D4-4961-9F96-8F2447A5EC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81D9E5-33E8-4C02-B9D6-22EDC325AC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41783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E277-47A5-4F07-AE83-50790E86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14AC2-E2D0-4965-A27E-A6E8F0C4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00F2-8709-421F-A4D3-EF950D3A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D0DED-8C14-4CA0-BFB8-4B3F315FB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1965E-D2AE-49BA-B27E-162D356D8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CCE14-EF33-4DB4-96D2-10C001DE99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D5BC0-5CC0-4D7E-992F-6D7ED1CE5A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F9A3D0-B774-40C2-8C7F-805E3E77036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55109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A5BF-6A3F-47D7-A88B-F10A125F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97BF8-AF8B-4818-BFB6-B42703B86D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EECF1-698B-4583-AD25-F123FB960C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F5967E-BA2C-44CA-A7EA-BDA58822992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2851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B074-B6AF-4806-ABA2-E75549B0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A3108-88A6-425E-A4B5-6D26BEF66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595438"/>
            <a:ext cx="4459287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26821-C944-4B2B-BE32-AEB39408B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595438"/>
            <a:ext cx="4459288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AE09-3806-4C0C-A7DF-F5D07BB01C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8DB915-AC63-4143-981D-B1F55860C6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0050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9E708-CD09-48D0-9032-7FF3D07E67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40B62-167E-4466-A092-1F92B145E9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F0078B-0BBB-40F0-A14D-5A7D1EFEE19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08262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33CC-6FA5-4042-ADA2-5E1DF4BE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9495-8A92-407B-81A7-6D6602A5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35BFB-CDF8-4F08-81E5-E34503B31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33966-09EB-432C-A2D6-1238DE0588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184E9-99F2-4A58-8697-AC41F8F303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B0CA7A-BF96-4269-8547-48F3D8DA17B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6320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23FB-C841-49F0-92F3-84D9240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BAA29-76D4-4AE4-83A2-3D5525D87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C1C96-9AEE-463B-BB81-C60434306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25CD0-E229-40F9-873D-8A34E6B344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F6B3-9D20-4B91-BD40-DBADD7E976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B245F1-17F5-42D7-9C16-D2446E829B2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36551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6149-C3BF-4737-BC72-AC609FC2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9FAC7-A556-4665-9A5C-0DDF4B195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12CFA-4E8C-41F1-ABF3-B6B9C4CAAF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FCCFF-5362-4D6D-BCAE-AC9D36EED3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71D2F5-0577-43C7-92E2-D74DE99E1B2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09148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1092-E40C-425A-9774-058EE6364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3863975"/>
            <a:ext cx="2182812" cy="2686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13997-7229-4117-837D-A895A84D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5650" y="3863975"/>
            <a:ext cx="6399213" cy="2686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FC2B5-687E-4F38-9FA4-61A082E8EB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5B053-DF9D-42DE-BB86-85B2E207B5F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A34F63-1079-44CF-9FDC-98F632A6E1C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09992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427F-BD39-4E11-8D12-A562639C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AFBF0-672D-4214-A6E5-93B05F6D4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917E-57C5-418C-81F3-CD0B6EB1C1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20C2B-6D48-4062-A88F-137493AF18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C4A9DC-1358-410F-8218-BAD77EB21A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86729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BCC-2786-48C3-ADF1-3C6932B1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99D2-3421-4917-8537-87A5875F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A61AC-48F8-4951-838B-3DA829810E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7B220-E8C1-40DB-ACDF-217DCE0F5D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3D47AB-756B-4435-AE7C-315137FB79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3749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F2A2-B12C-4ED6-96BE-1249595C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A6CE-5276-4563-9375-0316B7D1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3EF0-1BF0-48BA-A0A1-6FB1195C6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30CC-1AA6-4968-8A4B-62E9FF0DF1A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853395-092F-4FC7-91D1-33CB3E862D0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58741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FD8D-D4BD-4FC2-B863-AAD3F955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1211-63F8-4608-876C-762120E50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B4E95-23F1-474C-A3E3-6662EDEB1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1C361-87C7-45EF-BDF5-C75E5E660D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F99A-A41E-447B-A146-CC4E4BEBD2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E7398D-5343-4A7F-9399-FD48A1637ED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12282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49C2-6783-4FDE-8902-62A02AE2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B3793-E690-4B12-897C-3086AE17D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13D4D-B2DE-4E3E-8C6D-487D0509F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5A813-A241-4911-9287-6E386A482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0EA9D-E8DF-47F0-A36D-45075EAB0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202CB-DE76-4941-8664-A4C068D6F3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F8C563-D82E-4E7A-B973-5D25274BE5F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A4D0CF-4DC9-40A5-B5AE-86D76C377DA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1502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D29-CDE3-463B-A3F3-DCBCCB42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E08B3-15FD-42E0-9CC6-6FA452D2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3DB68-F099-4A6B-A0A4-5672E2C1E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B7184-4645-489F-B636-744D90ACB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929A1-6CC6-422F-8298-796BBA420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84A32-621D-4F07-A6CF-894E88CC53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47A4B1-F83E-452C-880E-3EEACA640F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554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E33D-AB44-445A-89BF-206A4C5A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9D039-FEE6-447B-8669-B41622A7B5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2309E-7F4F-4188-840F-11CAAAD03D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4408AF-EEF1-48C8-BDFD-AF21CB9FC8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7568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CD4AE-0F98-4766-AF44-63F1C3F6E3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CB1D8-B3FD-4603-8E77-95558AC2F7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FD82DA-CA42-4DBD-BB39-9BAF0868EE0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4188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1842-B0FD-4D2D-8D34-06E0AE90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4E1C-5B24-4AB9-A23C-C0C62CF4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06808-47C8-4C21-9312-CB3597F72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C20F7-7311-48FD-B8BB-2C9BBB5A9C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6025-FAD2-40EC-BF68-A6659D50DB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70F11D-70D0-4F55-843E-A8752EC29F1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0939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19BE-7138-4A49-882E-1EF16C7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63442-94BD-4814-930B-AC826B987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326CD-74E3-4EB1-90AE-7C475E2E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BD2B0-4194-4856-B13F-167EEC31CC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F8436-E37A-413D-B0F4-890C5F3E39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A4BCAC-5DD4-4581-97AF-02E3CAC5AEC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75503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9BBC-0676-4466-9E6C-99F6F007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4D92F-71BB-4488-9E18-B27DB2D06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1BB9-3D7D-4301-B5C9-7D0D318DEF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C8CA9-AD40-4A9B-9C15-7EED946C51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12986A-50DC-40D2-996D-359D1C96EFE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59145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B6D14-CC66-4A59-9E8F-1DAE074D2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168275"/>
            <a:ext cx="2266950" cy="6640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188D-B86A-4AD3-BC89-1FFFA4ED3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68275"/>
            <a:ext cx="6651625" cy="6640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FA89-090E-4939-A56B-2B57762ACE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DAA4F-CB62-4FC1-8981-5E903373A3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6A3964-4988-498A-A889-380224F326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7187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FA34-5BFB-44F0-B1E8-4B5E82FF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223AC-C9E7-44EF-B46D-7B2FA51A2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6349-BCBF-4C62-8184-1C75D89C1A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CC7CD7-A289-4E05-B852-69FE8678D05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78171-41D0-4D24-A61C-83A90321C8F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24814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3966-45BC-4221-8B61-4C6056FF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C757-181B-47ED-BF66-B839B248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53A11-7E70-49B9-853D-642FBA6931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C60816-FC14-46E1-AE7D-F9999A257BA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033BA-4538-43FF-B0FA-2D389855B02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72536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EA3B-23CC-4D03-8FE9-306AEA97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1F107-8B36-4868-BA33-246427FB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4CF7-4410-40F7-A274-E2BC43233B4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2D5513-AAA3-4A48-8765-A019F44B103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0737B-5D2D-4D40-87FC-7406E9E942F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8397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0DB-FFD3-4CE7-8C40-34F2131A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0DEA-09CD-4A75-B195-585B5AF44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543050"/>
            <a:ext cx="2149475" cy="83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A3E79-0248-4440-B0FD-6188C88FB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5113" y="1543050"/>
            <a:ext cx="2151062" cy="83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F4023-9F98-46B2-A140-AB0AFDD85D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760492-6135-4CC6-AD7D-A8D9F86ED85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A6E55D-0BCB-4BAB-B89C-8D2C7F0E15D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9944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C8EF-8345-4E66-9060-68FEE231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EC04C-E19E-460A-B830-5353FF5BC6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70B961-A449-4F1E-B7A6-02ACEA7748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1921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3541-2A83-4E5F-8DE8-7D44E4C7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3357-D7DD-482A-9D16-0EFE14839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BD1E-0DFD-46D4-B536-187FD630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B69D7-8023-4609-A79D-E714470E7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68D4C-2281-4F98-A732-1124F11F0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77D2D-7A36-48EF-B801-1FF3948518B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AD445D-7116-44E6-A3B5-5982D8C175B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F62403-50B7-4F13-A165-CA14EE39966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289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E21C-8E36-476C-ADA1-4EEEF680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4E77E-8600-4652-8C60-E9CBE99E7EE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BD3188-3156-4FA6-AD34-3884AABCDE6A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7BB69-4E8F-41EB-98F6-C1B437C652A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48907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95772-9A1A-45FA-9AE5-12141B19D2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807A0D-497D-423C-B0FF-30186886DC7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437A0-4C49-4649-8D74-CA8C8162D4A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60250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AF51-6261-41CF-94CE-F640D727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70A57-A6DF-4CEE-BB9F-CECEC154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D038D-08F2-4893-BBAB-B155A29F4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B6C73-D0D9-4FE9-A5CA-B9AC1DB9C2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872AE6-CEDF-414B-BBDB-11037AD6E98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FCCE62-5A21-43FE-A76E-18CF629B96C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44622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0D0B-11C8-403C-AD5D-7F5D07BC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DF3DF-4A88-47EE-92A0-D9922D624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DE9FB-8FFA-4C65-9BB7-FB4C912AD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5426-DF9F-4EF1-9F86-781A4C5D48F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36DAAF-8BAD-4E6E-B124-66135825121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B91BC5-56B2-4357-9DB8-DDA00C163AE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56693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98AC-4419-4473-B463-CD493839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69F22-FAA7-464D-8A99-033218688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ECFF-ACBB-4A5D-85AF-424D7EF4F33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B132C1-67E1-4501-9308-463F0E9373A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7E8FB-32AD-4008-9C14-105E5C781F5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21108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844FD-C411-4C20-A05F-78EBA01CC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43338" y="1543050"/>
            <a:ext cx="1112837" cy="5195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312E9-2009-4031-AE78-5B29BD648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543050"/>
            <a:ext cx="3187700" cy="5195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FFB34-030C-48D3-B077-12DBF7E4E3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1D124B-4F8C-4873-8D26-B44DB21481C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F7E99-6E91-49F5-ABD8-8977E59FA39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926625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06AE-50A0-47D5-BF5A-AB832DE6C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9FE83-1BA7-463F-9050-479BE4080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BF67-ED5B-4C94-B141-6912E5C1BD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3A394-6C22-4EF1-8AED-2BC5F4AD55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0D0C0B-87E1-43EC-B506-A0D3D614988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50610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F87B-C61B-4ECB-9128-71BD9CD9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4309-744C-42EB-BFCD-398A84331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A4077-7A5B-4059-81D7-145AFD7EA7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325DC-D6F7-4AAC-9F70-370085C275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75F152-D5B3-43D5-9280-8FD69D71E84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2919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3B83-0F04-49C0-A4DB-11076499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1C461-9389-481B-8FE3-40FEF606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DAD3-2BD1-45A0-8A7B-63878FA8F0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AA5F4-0E5D-4F57-AE94-143D250BCE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C22D1A-D606-4D6B-8E1E-5C4A45F5A87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4362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624E5-04CB-4816-99CC-31F211EAD2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18A5E9-6E3B-48B7-B237-740BC8A77F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3729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B018-A877-4CFF-81F1-A8E74CA9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048B-8F25-44D9-9470-BA3AB8E25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18E3A-3834-47DC-A43C-06EA2FADE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E5D3A-DFFC-4381-9B3B-E4FA0B605E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6B2D-86A6-4A39-A94F-3F00E62CC4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9AF8A5-BF43-49E6-8F35-5607AE9355B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7602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F7C6-AADB-4D48-9CE5-662FBE4B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F123E-A0BC-4366-B896-2E3BC099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B38A0-4C38-4012-8F41-D6AFD41D3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B60FC-B35D-4750-B369-F804B49B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E5175-D19E-4B16-A106-EDB000BB4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80F85-CF08-4387-8B00-CB67546EB4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41504B-07F7-46DD-A4E4-994BD71238E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F5D5B9-F434-4325-963D-6962B40EF78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3703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3F68-F24B-4CA5-B825-C87119D8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FD117-63F7-4510-87CC-97F960EC81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49C8D-7A00-4E2A-8839-6C782C98DA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65C636-76BE-4A3E-B22E-129B8B965F0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11573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D2E2-118E-4E7F-ADF3-671278D747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B897D-2455-4C24-AFC1-EF7B2465B52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AEC724-D98C-4EEB-A19A-34D190762D7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18806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5351-1BD3-4EE1-A569-4EF18017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DD40-79C6-410F-81CC-153486E0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A84E3-EF19-4A59-9D55-B9BADE82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52CE8-F65C-4BB3-B1A8-596379AAFC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527D-6DD5-46A2-A5E1-7B2492C731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0AF787-DAB2-41F9-B1D2-552EA290F9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28118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634B-A66E-4FAE-AA34-59FF18BB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03620-46AE-41E1-8527-561EBC56C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90F44-B0FD-4DDF-9BE2-92A2FAE5A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2CEAF-D4B1-451C-B973-7913D9A754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329F1-D719-4B10-A141-D83A5D82D2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F3E3E5-A088-4324-B57C-DBB16CD1BD3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78681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E958-7B54-4A09-996D-604F3C30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4717F-4F1C-4318-BC68-4E90F3AED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CBA8-9F88-4ACF-9F26-9DEEFDB4D3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9561-8DA5-44F5-9BE6-5AD901392C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D36E41-A5FC-45E2-8672-2041F2EAB9A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873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60E15-B197-4A23-8602-9721EA7A6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168275"/>
            <a:ext cx="2266950" cy="6640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B66FB-68C7-4EA9-8832-8DD45F26F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168275"/>
            <a:ext cx="6651625" cy="6640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8646-83CC-4F81-9AEC-3D8882D80F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0959B-7B02-4B2D-84BB-26FF25C419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13D03F-A136-4DFA-B21D-56A46C1A3E7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88094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F4ED-5DD3-4BED-95A2-36313138F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B76A8-480C-4575-9E3B-B987B8619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E28F-A4BD-45FC-A390-A81F3A2063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3429A-75B5-47A7-B9E3-54B9E5C1E0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B76FB0-65BF-43DB-A36A-5BE743FD178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55147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F97F-A863-4FC5-ACAA-EA03BDE9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F39DD-7BF6-4087-842B-140EFCB4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37928-C9BF-43A1-A1F6-370D755861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5CA43-4D25-424D-BAC5-22DDC2E3BC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8651D4-E644-436A-B20B-E924A8C7399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70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441D-7008-4FC3-BC67-5D69F46D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F387-81E1-4715-8B15-DA87F3DD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6DB0-6925-4251-BDF9-5D0C75BA5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4A457-C6D2-4B96-B0D2-F0F8351172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A0DCDE-95AC-4AF5-B208-1CB27B8DA2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8424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9EA4-7C78-45FD-8EBB-A71FD2C0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51A3-474C-41CB-8947-775CEEC6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E268-D598-438F-A263-202E13CA71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62691-5339-43DF-A5B6-825C9A16A7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8E192D-7972-4D4A-9BFA-FCBA15EB9F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80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CF30-8307-4E68-89BD-8E2FE73F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56BD-3FF1-43AB-AA85-578DE4943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24534-1CC1-43E3-A904-BFB383EBD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029D3-C50D-44AE-A8BB-1B981B1C9E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9B33A-6118-48B0-85E9-CF5FA0C631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099CC-6B2D-4189-A254-B4727831D80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71060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7698-3993-451D-9933-6469C6FC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7D04-FC93-4A9B-B8DB-FAB6FF59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D5A5C-2294-44DD-8BE4-0C38225C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37EA1-8482-46F3-B637-E3D07CC1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FA497-F209-4292-8151-565736311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EB4B9-0571-4A6B-A6EC-BE59993A99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E0608D-83DC-49D1-A66C-1788C26EFA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764B8C-626D-4DC6-A450-F4ACCC617BE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787737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9506-BF92-4AAD-8037-8288B2C7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FC6F9-DB60-4BB5-BAA7-5F6ECBC81D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EC5E-7612-4F4B-83C7-1BF7B928EB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1F4AEF-B1D7-47E2-9AFD-8BB05A33A3E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07015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35CE1-7B9A-48DF-8BDA-D0B976365C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CEF78-4A53-42B6-AF06-0ED752832F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B24C87-F23B-4A46-8D1D-9D8F048ACB8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3028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3C6C-CCD9-4A05-AB3E-FD098B1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92A4-6752-40F2-AF73-C0093856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E7E29-A787-4D11-BBA7-820A9A68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84519-7B5A-4268-98E9-1004983C34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905A5-3825-4A78-B4F9-11201129D2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4335A-1161-4A4B-8F0B-6AAF1DDB7AB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14876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3FA6-AAEC-41CC-9A70-C72BBBF1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374AC-65CA-4CA0-B43E-B0953D245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39C42-3B1E-4B42-B0D2-2A0E26AC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D6FA-A6C6-4A59-B924-660023B15A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95F63-D12E-4CC5-9571-9D7342BA14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F36FD5-35A3-4D59-B21D-68648ACBFD8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01754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2229-6847-4A6D-AF02-0C32511D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C53C-09D8-4A91-B200-455BDDBF8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477C8-5820-4D20-BC21-990BCB4CD1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715F7-55F0-403F-8B04-CE2389DBF8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B8E4A2-786A-434A-9197-6F93A671DBA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61158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AA44E-0D64-4F66-B1DA-2DEC71AD8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C6C45-B7F7-437E-8FDE-547562061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9F82C-A73E-4C1D-9E8C-7A5D7A0BF0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829D9-02C1-460E-9D07-B15281F768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E39884-53F7-4245-810E-D311F81E61A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38209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6B3C-76DF-48AE-9367-DB50F955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70975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374C-E3BF-4534-B18D-1E8A56F1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A2ECB-1E56-49AF-87A4-C276CF669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4925" y="1768475"/>
            <a:ext cx="4459288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1DD3-4E4C-4390-AD01-EE95DFF0FC5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384925" y="6838950"/>
            <a:ext cx="2854325" cy="422275"/>
          </a:xfrm>
        </p:spPr>
        <p:txBody>
          <a:bodyPr/>
          <a:lstStyle>
            <a:lvl1pPr>
              <a:defRPr/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DD27-CCB0-4B80-B62F-5FA1F1DF294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272588" y="6813550"/>
            <a:ext cx="669925" cy="501650"/>
          </a:xfrm>
        </p:spPr>
        <p:txBody>
          <a:bodyPr/>
          <a:lstStyle>
            <a:lvl1pPr>
              <a:defRPr/>
            </a:lvl1pPr>
          </a:lstStyle>
          <a:p>
            <a:fld id="{E8D0DB16-7475-491D-B035-2B9BD6626B7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0014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20E5-DDB9-4715-A9BF-EAF3958B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F586A-4A19-4AF5-8337-4149E08CB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F03C3-6C23-4B96-92AB-072D7252B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0F5C4-4C8B-4BB1-B58C-D60FCD58E8A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F62E3B-4CFE-4FCB-9C19-29BE469D04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8362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20FA-8119-46F3-AB9D-913912DED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46AE8-3296-4AF2-8336-AC5025EA0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E2FE-503A-4A0F-8D59-91404E6B47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6CF1B-27FE-4E9F-88D8-F397B4EAD0A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807C79-8F26-4FD9-A5A6-F2996CBF46F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53195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EC73-DFA7-44E8-8280-46C26CCF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A351-FB30-4491-B94A-4C65B712F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8FCA-ADF7-4E17-800D-584A3511C7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00950-9CA3-4D2A-9E6D-B076E4BB54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5D0967-F384-4519-9929-9A4EE0B424A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33768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51B0-5609-4593-870A-1003444E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12441-0B9D-4DA3-AD8E-031DE550A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7967-0420-4964-AD8D-A72D0B2C6A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97B95-6DF9-4004-A4FF-886D794FB8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9C79D2-C8F6-4792-8107-A8380478BF5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2908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CD80-980A-4154-8695-F967FA1B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1AC4-2D93-476F-8CBD-38AFDDC09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7125" y="1763713"/>
            <a:ext cx="1016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04CA8-5576-47EA-B3F5-B73F68DE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5525" y="1763713"/>
            <a:ext cx="10175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27ADF-4F8B-455A-A77F-FD5A151B58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75D53-E455-46F3-96EB-1DD7D11253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1CD54B-FC0A-4514-A95B-203F1CBD797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703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54BE-0A11-4948-8884-E5EC47AC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3944E-A686-4CEC-9767-7A6CC56C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98FB-5CE1-4E7D-8A26-E9A816FE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332D-77D7-488E-AEA9-9C9FC4D35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A7535-5755-4F11-BAC1-5EDB26EB2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103E2-8066-4F9C-A6C8-49C0404747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4CAEC0-95AC-45D5-9237-82842B4EB5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F4ACAE-3A09-49D0-A082-524232A99AC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20979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0B9-7292-4E65-AF1E-767C52CC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6F69E-F5A5-4B49-92B9-B8CD7224AC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2F81-1ECB-4DD9-97DC-91D546B2EC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F93CE8-64EC-4384-8A6A-51AE40F70C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20318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91E04-40CE-43C9-917D-3826FED5A5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01AE8-4EAE-4829-8F5B-2B50F10F90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58532B-5325-4E8A-B290-35B469571D2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48874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CCDE-CF3D-4E94-862C-0402D488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6C17-438B-40A7-B325-72D4CE98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6EFB8-2D96-4441-AF2F-E8A74331E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E05EC-34EA-4FCF-B860-54046F5A1C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C39BF-CF68-4563-8103-D819036F89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52691B-9CD0-43EE-9385-933EBC5992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868762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F7E1-2634-4F60-B6F0-0BC000FC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D80AF-90AF-4E1A-BDFC-7145FC0D1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9277-A6EC-427B-98F6-9DF5DC0F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89EDD-733F-432D-BF06-39D9591CFF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840FC-B438-4487-BC7D-FBE523DE701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78E61A-FD44-4941-B6BB-09B56032DB8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43286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3E74-1C33-48B2-AA67-D1FA8EE1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F7C11-D9D2-4727-B4A7-C457AFDEB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F1B36-584B-459D-9607-19EC8026A1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2481D-33C9-4807-8712-7C6EA4096D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33E35A-2C42-4267-A863-BB63AC18AD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652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23BECD0-7D06-4DC0-A46F-2049817B9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95438"/>
            <a:ext cx="9070975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94BC2E1A-83CF-4F10-AD02-006A6E9B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838950"/>
            <a:ext cx="28559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3E4892BD-8EBF-4031-A0F7-58C4B45B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CD6635-85A4-42A5-9A39-47194F4C44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9A0D618C-F4A0-4DAA-BCC9-F837474CE7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1DFD2C-E448-41B5-915F-2AC2ADF0F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68275"/>
            <a:ext cx="9070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F6361F56-7D69-4CD4-8342-83AEBDA0E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08850" y="503238"/>
            <a:ext cx="22669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1008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5906F95F-521C-4C7B-BB54-A5BA91F4F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03238"/>
            <a:ext cx="6635750" cy="6132512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algn="ctr" rotWithShape="0">
              <a:srgbClr val="000000">
                <a:alpha val="32037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63"/>
              </a:spcBef>
            </a:pPr>
            <a:r>
              <a:rPr lang="sl-SI" altLang="sl-SI" sz="3500">
                <a:latin typeface="Constantia" panose="02030602050306030303" pitchFamily="18" charset="0"/>
              </a:rPr>
              <a:t>Kliknite ikono, če želite dodati sliko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C4C31C5-5DBC-422D-8600-00BCC26C2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08850" y="1763713"/>
            <a:ext cx="226695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CA50120-B52F-489E-A846-41275353402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6427C696-B4A6-47FA-9B12-B7CC1B458E64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81A2461-1E41-46EE-BD7B-8FF314815C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BA3B6747-EF04-4B38-B4CC-BBAB5AD9D48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07246D8A-E04D-4552-849F-C0ADA023F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1B30B57-F26E-4B3F-A269-EA2A1ED70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68275"/>
            <a:ext cx="9070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DBCFFCC-F8C4-467A-AD0E-4D95FAC02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95438"/>
            <a:ext cx="9070975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3E8B9F-CBBB-4AFC-8254-2E8AFDFBC2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FE5486D9-2D7E-4EA0-B219-1FFBEE48165E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9B398BC-2D12-4FEE-833B-68A8F8C40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54B037D-D7F8-4F9A-B700-431923E243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20F53042-F59E-4073-9EC7-3EBE3469076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64AB2A3-9752-43EB-A40F-36E4E9E31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08850" y="303213"/>
            <a:ext cx="22669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D11D50E-53D4-4649-AB9A-020F7880F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303213"/>
            <a:ext cx="6634162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60D5205-B6F0-4401-8877-2D41288E69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C2BC99C6-A75E-401A-9AF3-594EAA858383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CFDE3C9-C4FA-40F6-BAED-D361EE92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3B5EC12-98F5-496F-A42C-37FE464E97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445420B0-1310-4BB8-9658-43B248E2BA5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C144E3B-5AF1-467B-B290-C65A5D5402D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03238" y="4078288"/>
            <a:ext cx="9155112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0" tIns="50400" rIns="100800" bIns="50400" anchorCtr="1"/>
          <a:lstStyle>
            <a:lvl1pPr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 algn="ctr"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sl-SI"/>
              <a:t>Kliknite, če želite urediti slog podnaslova matrice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76A7665-5649-4CE0-9A66-AB7A6A9F6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581150"/>
            <a:ext cx="9155112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cxnSp>
        <p:nvCxnSpPr>
          <p:cNvPr id="2051" name="AutoShape 3">
            <a:extLst>
              <a:ext uri="{FF2B5EF4-FFF2-40B4-BE49-F238E27FC236}">
                <a16:creationId xmlns:a16="http://schemas.microsoft.com/office/drawing/2014/main" id="{30714A1B-DE94-4E89-BD93-BC39676D6C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2900" y="3913188"/>
            <a:ext cx="3276600" cy="1587"/>
          </a:xfrm>
          <a:prstGeom prst="straightConnector1">
            <a:avLst/>
          </a:prstGeom>
          <a:noFill/>
          <a:ln w="9360" cap="flat">
            <a:solidFill>
              <a:srgbClr val="E9E9E8"/>
            </a:solidFill>
            <a:round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AutoShape 4">
            <a:extLst>
              <a:ext uri="{FF2B5EF4-FFF2-40B4-BE49-F238E27FC236}">
                <a16:creationId xmlns:a16="http://schemas.microsoft.com/office/drawing/2014/main" id="{319508E2-897D-4966-9062-C26B493BAE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1125" y="3913188"/>
            <a:ext cx="3276600" cy="1587"/>
          </a:xfrm>
          <a:prstGeom prst="straightConnector1">
            <a:avLst/>
          </a:prstGeom>
          <a:noFill/>
          <a:ln w="9360" cap="flat">
            <a:solidFill>
              <a:srgbClr val="E9E9E8"/>
            </a:solidFill>
            <a:round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Freeform 5">
            <a:extLst>
              <a:ext uri="{FF2B5EF4-FFF2-40B4-BE49-F238E27FC236}">
                <a16:creationId xmlns:a16="http://schemas.microsoft.com/office/drawing/2014/main" id="{623B0B55-B5D7-4A63-B6A4-0AB32AEF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3886200"/>
            <a:ext cx="50800" cy="50800"/>
          </a:xfrm>
          <a:custGeom>
            <a:avLst/>
            <a:gdLst>
              <a:gd name="T0" fmla="*/ 11 w 21600"/>
              <a:gd name="T1" fmla="*/ 24 h 21600"/>
              <a:gd name="T2" fmla="*/ 83 w 21600"/>
              <a:gd name="T3" fmla="*/ 84 h 21600"/>
              <a:gd name="T4" fmla="*/ 83 w 21600"/>
              <a:gd name="T5" fmla="*/ 84 h 21600"/>
              <a:gd name="T6" fmla="*/ 87 w 21600"/>
              <a:gd name="T7" fmla="*/ 88 h 21600"/>
              <a:gd name="T8" fmla="*/ 87 w 21600"/>
              <a:gd name="T9" fmla="*/ 88 h 21600"/>
              <a:gd name="T10" fmla="*/ 126 w 21600"/>
              <a:gd name="T11" fmla="*/ 127 h 21600"/>
              <a:gd name="T12" fmla="*/ 126 w 21600"/>
              <a:gd name="T13" fmla="*/ 127 h 21600"/>
              <a:gd name="T14" fmla="*/ 130 w 21600"/>
              <a:gd name="T15" fmla="*/ 131 h 21600"/>
              <a:gd name="T16" fmla="*/ 131 w 21600"/>
              <a:gd name="T17" fmla="*/ 131 h 21600"/>
              <a:gd name="T18" fmla="*/ 132 w 21600"/>
              <a:gd name="T19" fmla="*/ 132 h 21600"/>
              <a:gd name="T20" fmla="*/ 131 w 21600"/>
              <a:gd name="T21" fmla="*/ 133 h 21600"/>
              <a:gd name="T22" fmla="*/ 130 w 21600"/>
              <a:gd name="T23" fmla="*/ 132 h 21600"/>
              <a:gd name="T24" fmla="*/ 130 w 21600"/>
              <a:gd name="T25" fmla="*/ 131 h 21600"/>
              <a:gd name="T26" fmla="*/ 169 w 21600"/>
              <a:gd name="T27" fmla="*/ 170 h 21600"/>
              <a:gd name="T28" fmla="*/ 169 w 21600"/>
              <a:gd name="T29" fmla="*/ 170 h 21600"/>
              <a:gd name="T30" fmla="*/ 173 w 21600"/>
              <a:gd name="T31" fmla="*/ 174 h 21600"/>
              <a:gd name="T32" fmla="*/ 174 w 21600"/>
              <a:gd name="T33" fmla="*/ 174 h 21600"/>
              <a:gd name="T34" fmla="*/ 175 w 21600"/>
              <a:gd name="T35" fmla="*/ 175 h 21600"/>
              <a:gd name="T36" fmla="*/ 174 w 21600"/>
              <a:gd name="T37" fmla="*/ 176 h 21600"/>
              <a:gd name="T38" fmla="*/ 173 w 21600"/>
              <a:gd name="T39" fmla="*/ 175 h 21600"/>
              <a:gd name="T40" fmla="*/ 173 w 21600"/>
              <a:gd name="T41" fmla="*/ 174 h 21600"/>
              <a:gd name="T42" fmla="*/ 212 w 21600"/>
              <a:gd name="T43" fmla="*/ 213 h 21600"/>
              <a:gd name="T44" fmla="*/ 212 w 21600"/>
              <a:gd name="T45" fmla="*/ 213 h 21600"/>
              <a:gd name="T46" fmla="*/ 216 w 21600"/>
              <a:gd name="T47" fmla="*/ 217 h 21600"/>
              <a:gd name="T48" fmla="*/ 217 w 21600"/>
              <a:gd name="T49" fmla="*/ 217 h 21600"/>
              <a:gd name="T50" fmla="*/ 218 w 21600"/>
              <a:gd name="T51" fmla="*/ 218 h 21600"/>
              <a:gd name="T52" fmla="*/ 217 w 21600"/>
              <a:gd name="T53" fmla="*/ 219 h 21600"/>
              <a:gd name="T54" fmla="*/ 216 w 21600"/>
              <a:gd name="T55" fmla="*/ 218 h 21600"/>
              <a:gd name="T56" fmla="*/ 216 w 21600"/>
              <a:gd name="T57" fmla="*/ 217 h 21600"/>
              <a:gd name="T58" fmla="*/ 40 w 21600"/>
              <a:gd name="T59" fmla="*/ 42 h 21600"/>
              <a:gd name="T60" fmla="*/ 41 w 21600"/>
              <a:gd name="T61" fmla="*/ 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T58" t="T59" r="T60" b="T61"/>
            <a:pathLst>
              <a:path w="21600" h="21600">
                <a:moveTo>
                  <a:pt x="11" y="24"/>
                </a:moveTo>
                <a:lnTo>
                  <a:pt x="83" y="84"/>
                </a:lnTo>
                <a:cubicBezTo>
                  <a:pt x="83" y="84"/>
                  <a:pt x="83" y="84"/>
                  <a:pt x="83" y="84"/>
                </a:cubicBezTo>
                <a:lnTo>
                  <a:pt x="87" y="88"/>
                </a:lnTo>
                <a:cubicBezTo>
                  <a:pt x="87" y="88"/>
                  <a:pt x="87" y="88"/>
                  <a:pt x="87" y="88"/>
                </a:cubicBezTo>
                <a:lnTo>
                  <a:pt x="126" y="127"/>
                </a:lnTo>
                <a:cubicBezTo>
                  <a:pt x="126" y="127"/>
                  <a:pt x="126" y="127"/>
                  <a:pt x="126" y="127"/>
                </a:cubicBezTo>
                <a:lnTo>
                  <a:pt x="130" y="131"/>
                </a:lnTo>
                <a:cubicBezTo>
                  <a:pt x="130" y="131"/>
                  <a:pt x="130" y="131"/>
                  <a:pt x="131" y="131"/>
                </a:cubicBezTo>
                <a:cubicBezTo>
                  <a:pt x="131" y="131"/>
                  <a:pt x="132" y="131"/>
                  <a:pt x="132" y="132"/>
                </a:cubicBezTo>
                <a:cubicBezTo>
                  <a:pt x="132" y="132"/>
                  <a:pt x="131" y="133"/>
                  <a:pt x="131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0" y="131"/>
                  <a:pt x="130" y="131"/>
                  <a:pt x="130" y="131"/>
                </a:cubicBezTo>
                <a:lnTo>
                  <a:pt x="169" y="170"/>
                </a:lnTo>
                <a:cubicBezTo>
                  <a:pt x="169" y="170"/>
                  <a:pt x="169" y="170"/>
                  <a:pt x="169" y="170"/>
                </a:cubicBezTo>
                <a:lnTo>
                  <a:pt x="173" y="174"/>
                </a:lnTo>
                <a:cubicBezTo>
                  <a:pt x="173" y="174"/>
                  <a:pt x="173" y="174"/>
                  <a:pt x="174" y="174"/>
                </a:cubicBezTo>
                <a:cubicBezTo>
                  <a:pt x="174" y="174"/>
                  <a:pt x="175" y="174"/>
                  <a:pt x="175" y="175"/>
                </a:cubicBezTo>
                <a:cubicBezTo>
                  <a:pt x="175" y="175"/>
                  <a:pt x="174" y="176"/>
                  <a:pt x="174" y="176"/>
                </a:cubicBezTo>
                <a:cubicBezTo>
                  <a:pt x="173" y="176"/>
                  <a:pt x="173" y="175"/>
                  <a:pt x="173" y="175"/>
                </a:cubicBezTo>
                <a:cubicBezTo>
                  <a:pt x="173" y="174"/>
                  <a:pt x="173" y="174"/>
                  <a:pt x="173" y="174"/>
                </a:cubicBezTo>
                <a:lnTo>
                  <a:pt x="212" y="213"/>
                </a:lnTo>
                <a:cubicBezTo>
                  <a:pt x="212" y="213"/>
                  <a:pt x="212" y="213"/>
                  <a:pt x="212" y="213"/>
                </a:cubicBezTo>
                <a:lnTo>
                  <a:pt x="216" y="217"/>
                </a:lnTo>
                <a:cubicBezTo>
                  <a:pt x="216" y="217"/>
                  <a:pt x="216" y="217"/>
                  <a:pt x="217" y="217"/>
                </a:cubicBezTo>
                <a:cubicBezTo>
                  <a:pt x="217" y="217"/>
                  <a:pt x="218" y="217"/>
                  <a:pt x="218" y="218"/>
                </a:cubicBezTo>
                <a:cubicBezTo>
                  <a:pt x="218" y="218"/>
                  <a:pt x="217" y="219"/>
                  <a:pt x="217" y="219"/>
                </a:cubicBezTo>
                <a:cubicBezTo>
                  <a:pt x="216" y="219"/>
                  <a:pt x="216" y="218"/>
                  <a:pt x="216" y="218"/>
                </a:cubicBezTo>
                <a:cubicBezTo>
                  <a:pt x="216" y="217"/>
                  <a:pt x="216" y="217"/>
                  <a:pt x="216" y="217"/>
                </a:cubicBezTo>
                <a:close/>
              </a:path>
            </a:pathLst>
          </a:custGeom>
          <a:solidFill>
            <a:srgbClr val="F3A447"/>
          </a:solidFill>
          <a:ln w="38160" cap="flat">
            <a:solidFill>
              <a:srgbClr val="F3A447"/>
            </a:solidFill>
            <a:round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6F4D2D3-7E5B-4605-BA36-28FBBFFDF4B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FFD00CFD-68A2-4222-B840-A8A128FD2B6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35783DB-7498-4E1E-9D8D-4DE421422D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95DB964D-2D7C-4513-BE50-CE04DC85ACE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2F4323E2-46A8-4964-9ED5-13D350D76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F8BE48EC-F8C8-4506-A1F7-A8ED72FE2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679575"/>
            <a:ext cx="90709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  <a:br>
              <a:rPr lang="en-GB" altLang="sl-SI"/>
            </a:br>
            <a:r>
              <a:rPr lang="en-GB" altLang="sl-SI"/>
              <a:t>Druga raven</a:t>
            </a:r>
            <a:br>
              <a:rPr lang="en-GB" altLang="sl-SI"/>
            </a:br>
            <a:r>
              <a:rPr lang="en-GB" altLang="sl-SI"/>
              <a:t>Tretja raven</a:t>
            </a:r>
            <a:br>
              <a:rPr lang="en-GB" altLang="sl-SI"/>
            </a:br>
            <a:r>
              <a:rPr lang="en-GB" altLang="sl-SI"/>
              <a:t>Četrta raven</a:t>
            </a:r>
            <a:br>
              <a:rPr lang="en-GB" altLang="sl-SI"/>
            </a:br>
            <a:r>
              <a:rPr lang="en-GB" altLang="sl-SI"/>
              <a:t>Peta raven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A389DAD-B907-4EAA-B02F-11B3D95CB3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4751E6B4-EB92-4A57-971E-18B94102C3DC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54CFAB-149E-4404-B46B-F4C921535A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054F9670-2015-4028-A11A-22D8B814B34E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8657FFD5-3E3B-4758-A0CC-D78C574C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588D727-DD87-4591-A23D-9C57578C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8275"/>
            <a:ext cx="9072562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4600">
                <a:solidFill>
                  <a:srgbClr val="F9F9F9"/>
                </a:solidFill>
                <a:latin typeface="Constantia" panose="02030602050306030303" pitchFamily="18" charset="0"/>
              </a:rPr>
              <a:t>Kliknite, če želite urediti slog naslova matrice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1FEF9F2-F29B-4994-B110-1B651CED1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55F6ED7-5EF3-430E-98A6-D4E1DD42B7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5041B4B3-1282-4C00-B9C7-241045410F11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790602B8-CBD2-4748-A556-D43022DD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59C79E3-CFFA-494C-AFF6-A874AE94C9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BA0F730A-D752-40C7-8920-7D61C800CB97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F72FAB5-01F1-40AD-AA96-19F3D6175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863975"/>
            <a:ext cx="873442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71DCF60-63BD-4CA1-B9FF-B2E25B891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465763"/>
            <a:ext cx="8734425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</p:txBody>
      </p:sp>
      <p:cxnSp>
        <p:nvCxnSpPr>
          <p:cNvPr id="4102" name="AutoShape 6">
            <a:extLst>
              <a:ext uri="{FF2B5EF4-FFF2-40B4-BE49-F238E27FC236}">
                <a16:creationId xmlns:a16="http://schemas.microsoft.com/office/drawing/2014/main" id="{ED2EDDB0-DEA8-4160-87B8-87F994B0FB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5419725"/>
            <a:ext cx="8737600" cy="4763"/>
          </a:xfrm>
          <a:prstGeom prst="straightConnector1">
            <a:avLst/>
          </a:prstGeom>
          <a:noFill/>
          <a:ln w="9360" cap="flat">
            <a:solidFill>
              <a:srgbClr val="E9E9E8"/>
            </a:solidFill>
            <a:round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49CBE13-B1A2-43FC-A6C6-4E59D16F6D2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85BC1CDF-FA50-447D-920D-C7A8D92DCBAF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42BA9BF0-FBDF-42E1-A800-E4E2E2014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711E0FC-CB00-4E08-A7D3-E9A2FF9628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E2A4ADF6-E8FE-46FE-90D4-3791A85E3FC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D4BF278-0EFC-45C1-97C5-2AE1FCCC9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68275"/>
            <a:ext cx="9070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860DD7C-9EE0-41A6-B3B1-1B7276B2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79575"/>
            <a:ext cx="44751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603250" indent="-6016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900">
                <a:solidFill>
                  <a:srgbClr val="FFFFFF"/>
                </a:solidFill>
                <a:latin typeface="Constantia" panose="02030602050306030303" pitchFamily="18" charset="0"/>
              </a:rPr>
              <a:t>Kliknite, če želite urediti sloge besedila matrice</a:t>
            </a:r>
            <a:br>
              <a:rPr lang="sl-SI" altLang="sl-SI" sz="29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 sz="2600">
                <a:solidFill>
                  <a:srgbClr val="FEFAC9"/>
                </a:solidFill>
                <a:latin typeface="Constantia" panose="02030602050306030303" pitchFamily="18" charset="0"/>
              </a:rPr>
              <a:t>Druga raven</a:t>
            </a:r>
            <a:br>
              <a:rPr lang="sl-SI" altLang="sl-SI" sz="2600">
                <a:solidFill>
                  <a:srgbClr val="FEFAC9"/>
                </a:solidFill>
                <a:latin typeface="Constantia" panose="02030602050306030303" pitchFamily="18" charset="0"/>
              </a:rPr>
            </a:br>
            <a:r>
              <a:rPr lang="sl-SI" altLang="sl-SI" sz="2300">
                <a:solidFill>
                  <a:srgbClr val="FFFFFF"/>
                </a:solidFill>
                <a:latin typeface="Constantia" panose="02030602050306030303" pitchFamily="18" charset="0"/>
              </a:rPr>
              <a:t>Tretja raven</a:t>
            </a:r>
            <a:br>
              <a:rPr lang="sl-SI" altLang="sl-SI" sz="23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 sz="2100">
                <a:solidFill>
                  <a:srgbClr val="FFFFFF"/>
                </a:solidFill>
                <a:latin typeface="Constantia" panose="02030602050306030303" pitchFamily="18" charset="0"/>
              </a:rPr>
              <a:t>Četrta raven</a:t>
            </a:r>
            <a:br>
              <a:rPr lang="sl-SI" altLang="sl-SI" sz="21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>
                <a:solidFill>
                  <a:srgbClr val="FFFFFF"/>
                </a:solidFill>
                <a:latin typeface="Constantia" panose="02030602050306030303" pitchFamily="18" charset="0"/>
              </a:rPr>
              <a:t>Peta raven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8887B3A-8EBD-4D7F-9084-E788EFA6F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1679575"/>
            <a:ext cx="44751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603250" indent="-6016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900">
                <a:solidFill>
                  <a:srgbClr val="FFFFFF"/>
                </a:solidFill>
                <a:latin typeface="Constantia" panose="02030602050306030303" pitchFamily="18" charset="0"/>
              </a:rPr>
              <a:t>Kliknite, če želite urediti sloge besedila matrice</a:t>
            </a:r>
            <a:br>
              <a:rPr lang="sl-SI" altLang="sl-SI" sz="29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 sz="2600">
                <a:solidFill>
                  <a:srgbClr val="FEFAC9"/>
                </a:solidFill>
                <a:latin typeface="Constantia" panose="02030602050306030303" pitchFamily="18" charset="0"/>
              </a:rPr>
              <a:t>Druga raven</a:t>
            </a:r>
            <a:br>
              <a:rPr lang="sl-SI" altLang="sl-SI" sz="2600">
                <a:solidFill>
                  <a:srgbClr val="FEFAC9"/>
                </a:solidFill>
                <a:latin typeface="Constantia" panose="02030602050306030303" pitchFamily="18" charset="0"/>
              </a:rPr>
            </a:br>
            <a:r>
              <a:rPr lang="sl-SI" altLang="sl-SI" sz="2300">
                <a:solidFill>
                  <a:srgbClr val="FFFFFF"/>
                </a:solidFill>
                <a:latin typeface="Constantia" panose="02030602050306030303" pitchFamily="18" charset="0"/>
              </a:rPr>
              <a:t>Tretja raven</a:t>
            </a:r>
            <a:br>
              <a:rPr lang="sl-SI" altLang="sl-SI" sz="23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 sz="2100">
                <a:solidFill>
                  <a:srgbClr val="FFFFFF"/>
                </a:solidFill>
                <a:latin typeface="Constantia" panose="02030602050306030303" pitchFamily="18" charset="0"/>
              </a:rPr>
              <a:t>Četrta raven</a:t>
            </a:r>
            <a:br>
              <a:rPr lang="sl-SI" altLang="sl-SI" sz="21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>
                <a:solidFill>
                  <a:srgbClr val="FFFFFF"/>
                </a:solidFill>
                <a:latin typeface="Constantia" panose="02030602050306030303" pitchFamily="18" charset="0"/>
              </a:rPr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098F891-EEB2-413C-BF32-B3F335B7D3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49764D7B-BDDA-498A-9AC5-48F37340679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C30DB878-0506-4506-8ECF-FEF272C1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CA7610-3F22-459B-8F48-85C8C683A5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A205CD2B-AE79-4BC2-86DE-9D475004F04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F70DFA3-A8E3-4807-BEB9-81A12C7A8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43050"/>
            <a:ext cx="44529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EFDF6BB-AFA1-43CE-9054-D1F4735FA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427288"/>
            <a:ext cx="4449762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  <a:br>
              <a:rPr lang="en-GB" altLang="sl-SI"/>
            </a:br>
            <a:r>
              <a:rPr lang="en-GB" altLang="sl-SI"/>
              <a:t>Druga raven</a:t>
            </a:r>
            <a:br>
              <a:rPr lang="en-GB" altLang="sl-SI"/>
            </a:br>
            <a:r>
              <a:rPr lang="en-GB" altLang="sl-SI"/>
              <a:t>Tretja raven</a:t>
            </a:r>
            <a:br>
              <a:rPr lang="en-GB" altLang="sl-SI"/>
            </a:br>
            <a:r>
              <a:rPr lang="en-GB" altLang="sl-SI"/>
              <a:t>Četrta raven</a:t>
            </a:r>
            <a:br>
              <a:rPr lang="en-GB" altLang="sl-SI"/>
            </a:br>
            <a:r>
              <a:rPr lang="en-GB" altLang="sl-SI"/>
              <a:t>Peta raven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FEC8A92-CE5D-4B27-A285-8D84990A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2427288"/>
            <a:ext cx="445135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603250" indent="-6016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900">
                <a:solidFill>
                  <a:srgbClr val="FFFFFF"/>
                </a:solidFill>
                <a:latin typeface="Constantia" panose="02030602050306030303" pitchFamily="18" charset="0"/>
              </a:rPr>
              <a:t>Kliknite, če želite urediti sloge besedila matrice</a:t>
            </a:r>
            <a:br>
              <a:rPr lang="sl-SI" altLang="sl-SI" sz="29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 sz="2600">
                <a:solidFill>
                  <a:srgbClr val="FEFAC9"/>
                </a:solidFill>
                <a:latin typeface="Constantia" panose="02030602050306030303" pitchFamily="18" charset="0"/>
              </a:rPr>
              <a:t>Druga raven</a:t>
            </a:r>
            <a:br>
              <a:rPr lang="sl-SI" altLang="sl-SI" sz="2600">
                <a:solidFill>
                  <a:srgbClr val="FEFAC9"/>
                </a:solidFill>
                <a:latin typeface="Constantia" panose="02030602050306030303" pitchFamily="18" charset="0"/>
              </a:rPr>
            </a:br>
            <a:r>
              <a:rPr lang="sl-SI" altLang="sl-SI" sz="2300">
                <a:solidFill>
                  <a:srgbClr val="FFFFFF"/>
                </a:solidFill>
                <a:latin typeface="Constantia" panose="02030602050306030303" pitchFamily="18" charset="0"/>
              </a:rPr>
              <a:t>Tretja raven</a:t>
            </a:r>
            <a:br>
              <a:rPr lang="sl-SI" altLang="sl-SI" sz="23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 sz="2100">
                <a:solidFill>
                  <a:srgbClr val="FFFFFF"/>
                </a:solidFill>
                <a:latin typeface="Constantia" panose="02030602050306030303" pitchFamily="18" charset="0"/>
              </a:rPr>
              <a:t>Četrta raven</a:t>
            </a:r>
            <a:br>
              <a:rPr lang="sl-SI" altLang="sl-SI" sz="21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sl-SI" altLang="sl-SI">
                <a:solidFill>
                  <a:srgbClr val="FFFFFF"/>
                </a:solidFill>
                <a:latin typeface="Constantia" panose="02030602050306030303" pitchFamily="18" charset="0"/>
              </a:rPr>
              <a:t>Peta raven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0C06A394-086C-4FFC-AB0C-54B5E542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71450"/>
            <a:ext cx="9072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4600">
                <a:solidFill>
                  <a:srgbClr val="F9F9F9"/>
                </a:solidFill>
                <a:latin typeface="Constantia" panose="02030602050306030303" pitchFamily="18" charset="0"/>
              </a:rPr>
              <a:t>Kliknite, če želite urediti slog naslova matrice</a:t>
            </a:r>
          </a:p>
        </p:txBody>
      </p:sp>
      <p:cxnSp>
        <p:nvCxnSpPr>
          <p:cNvPr id="6152" name="AutoShape 8">
            <a:extLst>
              <a:ext uri="{FF2B5EF4-FFF2-40B4-BE49-F238E27FC236}">
                <a16:creationId xmlns:a16="http://schemas.microsoft.com/office/drawing/2014/main" id="{E106DC98-90E9-4052-9873-E277A9CC97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713" y="2403475"/>
            <a:ext cx="4133850" cy="1588"/>
          </a:xfrm>
          <a:prstGeom prst="straightConnector1">
            <a:avLst/>
          </a:prstGeom>
          <a:noFill/>
          <a:ln w="12600" cap="flat">
            <a:solidFill>
              <a:srgbClr val="E9E9E8"/>
            </a:solidFill>
            <a:round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9">
            <a:extLst>
              <a:ext uri="{FF2B5EF4-FFF2-40B4-BE49-F238E27FC236}">
                <a16:creationId xmlns:a16="http://schemas.microsoft.com/office/drawing/2014/main" id="{A7EB3BD7-66FC-4A94-BD7C-D8D3BDC10A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41925" y="2403475"/>
            <a:ext cx="4133850" cy="1588"/>
          </a:xfrm>
          <a:prstGeom prst="straightConnector1">
            <a:avLst/>
          </a:prstGeom>
          <a:noFill/>
          <a:ln w="12600" cap="flat">
            <a:solidFill>
              <a:srgbClr val="E9E9E8"/>
            </a:solidFill>
            <a:round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1B45023-FD42-4DFF-A5A7-C8DDB466E1E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8D3F1440-326A-4B20-97F9-09EBC6D7DBBD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7AC7B3E3-D7EE-4206-B38A-B930FC61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E83037E-02BA-49E1-8814-4414A59598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156D3F85-465B-4659-8132-43D989B33463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F445EE4-0BD8-4A76-BF5C-B1C898DFF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68275"/>
            <a:ext cx="9070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85E7034-639E-4041-B1D7-34CBCF857E7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54E36A72-7C19-4ED8-8338-E1B7CB2A7ED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ADC21D5E-B3FB-469F-8818-0B5C994F4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6871CE2-F804-43DD-80D0-AECAFE8B7C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55079B08-33F6-489A-A06F-E64835916B7E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61538AD-CFC7-40E7-8B7A-558DFD12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DE00779-6750-446E-900B-A023B4C9D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92" r:id="rId12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ECD0112B-F3EB-4879-AE12-ED5229267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03238"/>
            <a:ext cx="6886575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  <a:br>
              <a:rPr lang="en-GB" altLang="sl-SI"/>
            </a:br>
            <a:r>
              <a:rPr lang="en-GB" altLang="sl-SI"/>
              <a:t>Druga raven</a:t>
            </a:r>
            <a:br>
              <a:rPr lang="en-GB" altLang="sl-SI"/>
            </a:br>
            <a:r>
              <a:rPr lang="en-GB" altLang="sl-SI"/>
              <a:t>Tretja raven</a:t>
            </a:r>
            <a:br>
              <a:rPr lang="en-GB" altLang="sl-SI"/>
            </a:br>
            <a:r>
              <a:rPr lang="en-GB" altLang="sl-SI"/>
              <a:t>Četrta raven</a:t>
            </a:r>
            <a:br>
              <a:rPr lang="en-GB" altLang="sl-SI"/>
            </a:br>
            <a:r>
              <a:rPr lang="en-GB" altLang="sl-SI"/>
              <a:t>Peta raven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379BE86-991C-4539-8CCB-B99FBC5CC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77125" y="1763713"/>
            <a:ext cx="21859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0C8B5FF-0D5D-44FE-A12F-1464EBF9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503238"/>
            <a:ext cx="21844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2000" b="1">
                <a:solidFill>
                  <a:srgbClr val="FEFAC9"/>
                </a:solidFill>
                <a:latin typeface="Constantia" panose="02030602050306030303" pitchFamily="18" charset="0"/>
              </a:rPr>
              <a:t>Kliknite, če želite urediti slog naslova matrice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6CFFD48-D971-4CA8-8E31-E33329FADEC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384925" y="6838950"/>
            <a:ext cx="28543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B9CB1E70-3F76-49FE-BF84-B43CBF2F26BB}" type="datetime1">
              <a:rPr lang="en-US" altLang="sl-SI"/>
              <a:pPr/>
              <a:t>6/3/2019</a:t>
            </a:fld>
            <a:endParaRPr lang="en-US" altLang="sl-SI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2B3696D-A66B-4605-B96C-AFFF878376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272588" y="6813550"/>
            <a:ext cx="669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449263" algn="l"/>
              </a:tabLst>
              <a:defRPr>
                <a:solidFill>
                  <a:srgbClr val="FEFAC9"/>
                </a:solidFill>
                <a:latin typeface="Constantia" panose="02030602050306030303" pitchFamily="18" charset="0"/>
                <a:cs typeface="Segoe UI" panose="020B0502040204020203" pitchFamily="34" charset="0"/>
              </a:defRPr>
            </a:lvl1pPr>
          </a:lstStyle>
          <a:p>
            <a:fld id="{31CD4739-7752-46CA-8B95-D490504FF9AE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136A906B-A734-4E3B-B33D-D4606B92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838950"/>
            <a:ext cx="3948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6" Type="http://schemas.openxmlformats.org/officeDocument/2006/relationships/hyperlink" Target="http://sl.wikipedia.org/wiki/Grad_&#381;ovnek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sl.wikipedia.org/wiki/Slika:GradZovnek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B625CA20-FD7D-481E-A983-D4980A9E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987675"/>
            <a:ext cx="907256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603250" indent="-6016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63"/>
              </a:spcBef>
              <a:buClrTx/>
              <a:buSzPct val="45000"/>
              <a:buFontTx/>
              <a:buNone/>
            </a:pPr>
            <a:endParaRPr lang="sl-SI" altLang="sl-SI" sz="2900" dirty="0">
              <a:solidFill>
                <a:srgbClr val="FFFFFF"/>
              </a:solidFill>
              <a:latin typeface="comic" pitchFamily="80" charset="0"/>
            </a:endParaRPr>
          </a:p>
          <a:p>
            <a:pPr algn="ctr" hangingPunct="1">
              <a:lnSpc>
                <a:spcPct val="100000"/>
              </a:lnSpc>
              <a:spcBef>
                <a:spcPts val="663"/>
              </a:spcBef>
              <a:buClrTx/>
              <a:buSzPct val="45000"/>
              <a:buFontTx/>
              <a:buNone/>
            </a:pPr>
            <a:endParaRPr lang="sl-SI" altLang="sl-SI" sz="2900" dirty="0">
              <a:solidFill>
                <a:srgbClr val="FFFFFF"/>
              </a:solidFill>
              <a:latin typeface="comic" pitchFamily="80" charset="0"/>
            </a:endParaRPr>
          </a:p>
          <a:p>
            <a:pPr algn="ctr" hangingPunct="1">
              <a:lnSpc>
                <a:spcPct val="100000"/>
              </a:lnSpc>
              <a:spcBef>
                <a:spcPts val="663"/>
              </a:spcBef>
              <a:buClrTx/>
              <a:buSzPct val="45000"/>
              <a:buFontTx/>
              <a:buNone/>
            </a:pPr>
            <a:r>
              <a:rPr lang="sl-SI" altLang="sl-SI" sz="2900" dirty="0">
                <a:solidFill>
                  <a:srgbClr val="FFFFFF"/>
                </a:solidFill>
                <a:latin typeface="comic" pitchFamily="80" charset="0"/>
              </a:rPr>
              <a:t>Ozemlja alpskih Slovanov</a:t>
            </a:r>
          </a:p>
          <a:p>
            <a:pPr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endParaRPr lang="sl-SI" altLang="sl-SI" sz="29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just"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endParaRPr lang="sl-SI" altLang="sl-SI" sz="29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endParaRPr lang="sl-SI" altLang="sl-SI" sz="29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D652D65C-41DA-4763-BB36-4735B578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187450"/>
            <a:ext cx="907256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br>
              <a:rPr lang="sl-SI" altLang="sl-SI" sz="4900" dirty="0">
                <a:solidFill>
                  <a:srgbClr val="F9F9F9"/>
                </a:solidFill>
                <a:latin typeface="comic" pitchFamily="80" charset="0"/>
              </a:rPr>
            </a:br>
            <a:br>
              <a:rPr lang="sl-SI" altLang="sl-SI" sz="4900" dirty="0">
                <a:solidFill>
                  <a:srgbClr val="F9F9F9"/>
                </a:solidFill>
                <a:latin typeface="comic" pitchFamily="80" charset="0"/>
              </a:rPr>
            </a:br>
            <a:br>
              <a:rPr lang="sl-SI" altLang="sl-SI" sz="4900" dirty="0">
                <a:solidFill>
                  <a:srgbClr val="F9F9F9"/>
                </a:solidFill>
                <a:latin typeface="comic" pitchFamily="80" charset="0"/>
              </a:rPr>
            </a:br>
            <a:r>
              <a:rPr lang="sl-SI" altLang="sl-SI" sz="4900" dirty="0">
                <a:solidFill>
                  <a:srgbClr val="F9F9F9"/>
                </a:solidFill>
                <a:latin typeface="comic" pitchFamily="80" charset="0"/>
              </a:rPr>
              <a:t>HABSBURŽANI  IN  GROFI  CELJSKI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0C24F687-CE56-40E3-AB21-82CC6BF8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755650"/>
            <a:ext cx="7345362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Freeform 2">
            <a:extLst>
              <a:ext uri="{FF2B5EF4-FFF2-40B4-BE49-F238E27FC236}">
                <a16:creationId xmlns:a16="http://schemas.microsoft.com/office/drawing/2014/main" id="{FBEAD9A8-970F-418F-8FC4-22C1DE78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56325"/>
            <a:ext cx="4679950" cy="2746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Listina o podvigu Žovneških gospodov v grofe Celjske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1CDEB32-AB46-4E9F-8AC8-8E5891827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323850"/>
            <a:ext cx="4752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hr-HR" altLang="sl-SI" sz="2500" b="1">
                <a:solidFill>
                  <a:srgbClr val="FEFAC9"/>
                </a:solidFill>
                <a:latin typeface="comic" pitchFamily="80" charset="0"/>
              </a:rPr>
              <a:t>ŠIRITEV OZEMLJA CELJSKIH</a:t>
            </a:r>
            <a:br>
              <a:rPr lang="sl-SI" altLang="sl-SI" sz="2500" b="1">
                <a:solidFill>
                  <a:srgbClr val="FEFAC9"/>
                </a:solidFill>
                <a:latin typeface="comic" pitchFamily="80" charset="0"/>
              </a:rPr>
            </a:br>
            <a:endParaRPr lang="sl-SI" altLang="sl-SI" sz="2500" b="1">
              <a:solidFill>
                <a:srgbClr val="FEFAC9"/>
              </a:solidFill>
              <a:latin typeface="comic" pitchFamily="80" charset="0"/>
            </a:endParaRP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E3D510F-F277-4344-9F7C-08C3E7DB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476375"/>
            <a:ext cx="471646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2000">
                <a:solidFill>
                  <a:srgbClr val="FEFAC9"/>
                </a:solidFill>
                <a:latin typeface="comic" pitchFamily="80" charset="0"/>
              </a:rPr>
              <a:t>Ozemlje širijo s pametno politiko, denarnimi posli, s sprejemanjem fevdov, nakupi in dedovanji na Štajerskem, koroškem in kranjskem.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2000">
                <a:solidFill>
                  <a:srgbClr val="FEFAC9"/>
                </a:solidFill>
                <a:latin typeface="comic" pitchFamily="80" charset="0"/>
              </a:rPr>
              <a:t>S sklepanjem porok so se povezali Z vladarskimi hišami na poljskem, v bosni, srbiji in ogrsko.češko-nemško cesarsko krono.</a:t>
            </a:r>
          </a:p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 sz="1600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48C12EA6-6958-41F2-B232-1584721A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476375"/>
            <a:ext cx="41767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ED5E0E05-8A15-4748-BA57-2AFA55F6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503238"/>
            <a:ext cx="5903912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-HR" altLang="sl-SI" sz="2800" b="1">
                <a:solidFill>
                  <a:srgbClr val="FEFAC9"/>
                </a:solidFill>
                <a:latin typeface="comic" pitchFamily="80" charset="0"/>
              </a:rPr>
              <a:t>HERMAN II. DOSEŽE VIŠEK MOČI</a:t>
            </a:r>
            <a:br>
              <a:rPr lang="sl-SI" altLang="sl-SI" sz="2800" b="1">
                <a:solidFill>
                  <a:srgbClr val="FEFAC9"/>
                </a:solidFill>
                <a:latin typeface="comic" pitchFamily="80" charset="0"/>
              </a:rPr>
            </a:br>
            <a:endParaRPr lang="sl-SI" altLang="sl-SI" sz="2800" b="1">
              <a:solidFill>
                <a:srgbClr val="FEFAC9"/>
              </a:solidFill>
              <a:latin typeface="comic" pitchFamily="80" charset="0"/>
            </a:endParaRP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2EAA440-4CBD-4F91-995D-C2409A23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908175"/>
            <a:ext cx="583247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>
                <a:solidFill>
                  <a:srgbClr val="FEFAC9"/>
                </a:solidFill>
                <a:latin typeface="comic" pitchFamily="80" charset="0"/>
              </a:rPr>
              <a:t>Celjski grofje višek moči dosežejo s Hermanom              II.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>
                <a:solidFill>
                  <a:srgbClr val="FEFAC9"/>
                </a:solidFill>
                <a:latin typeface="comic" pitchFamily="80" charset="0"/>
              </a:rPr>
              <a:t>Prelomnico v Hermanovih političnih snovanjih je pomenila  križarska odprava v Nikopolj ob spodnji Donavi leta 1396. Tu je pred Turki  rešil  nemškega cesarja in ogrskega kralja SIGISMUNDA LUKSEMBURŠKEGA. Tako si je pridobil njegovo naklonjenost. 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hr-HR" altLang="sl-SI">
                <a:solidFill>
                  <a:srgbClr val="FEFAC9"/>
                </a:solidFill>
                <a:latin typeface="comic" pitchFamily="80" charset="0"/>
              </a:rPr>
              <a:t> </a:t>
            </a:r>
          </a:p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9B2DAAA-D94A-4E04-A781-668E6F32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9750"/>
            <a:ext cx="27368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Freeform 4">
            <a:extLst>
              <a:ext uri="{FF2B5EF4-FFF2-40B4-BE49-F238E27FC236}">
                <a16:creationId xmlns:a16="http://schemas.microsoft.com/office/drawing/2014/main" id="{4CF2F160-178D-4261-9CFA-AC1E2395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6516688"/>
            <a:ext cx="2303463" cy="274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Sigismund Luksemburški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BF20754B-D7A0-4764-87FF-6E483F0D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788" y="458788"/>
            <a:ext cx="1584325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2FA8176C-C16F-4107-9AEF-736AFE28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1116013"/>
            <a:ext cx="507682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hr-HR" altLang="sl-SI" sz="1600">
              <a:solidFill>
                <a:srgbClr val="FEFAC9"/>
              </a:solidFill>
              <a:latin typeface="comic" pitchFamily="80" charset="0"/>
            </a:endParaRP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Sigismundovo prijateljstvo mu je prineslo nove posesti; imenoval ga je   celo za dalmatiskega, hrvaškega in slavonskega bana.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Novemu prijatelju je dal v zakon hčerko Barbaro in s tem sklenil tudi krvno vez.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Nova čast jih je doletela leta 1423, ko so s Sigismundovo podporo postali „državni velikaši”.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Najvišja čast jim je bila izkazana leta 1436, ko jih je cesar povzignil v „državne kneze“, ki so neposredno podrejeni cesarju.</a:t>
            </a:r>
          </a:p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37AD7A01-6420-4C4A-AF39-F5F12787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827088"/>
            <a:ext cx="3240087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Freeform 4">
            <a:extLst>
              <a:ext uri="{FF2B5EF4-FFF2-40B4-BE49-F238E27FC236}">
                <a16:creationId xmlns:a16="http://schemas.microsoft.com/office/drawing/2014/main" id="{DD0988B0-5FE5-4D27-B1C3-BC58BFE8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6373813"/>
            <a:ext cx="1008062" cy="274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Herman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1D00B169-C6A8-4244-BD67-F2AA074F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03238"/>
            <a:ext cx="576103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-HR" altLang="sl-SI" sz="2800" b="1">
                <a:solidFill>
                  <a:srgbClr val="FEFAC9"/>
                </a:solidFill>
                <a:latin typeface="comic" pitchFamily="80" charset="0"/>
              </a:rPr>
              <a:t>ZATON CELJSKIH IN FRIDERK II.</a:t>
            </a:r>
            <a:br>
              <a:rPr lang="sl-SI" altLang="sl-SI" sz="2800" b="1">
                <a:solidFill>
                  <a:srgbClr val="FEFAC9"/>
                </a:solidFill>
                <a:latin typeface="comic" pitchFamily="80" charset="0"/>
              </a:rPr>
            </a:br>
            <a:endParaRPr lang="sl-SI" altLang="sl-SI" sz="2800" b="1">
              <a:solidFill>
                <a:srgbClr val="FEFAC9"/>
              </a:solidFill>
              <a:latin typeface="comic" pitchFamily="80" charset="0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0833323-821C-46D9-905C-A44733821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1763713"/>
            <a:ext cx="57610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400">
                <a:solidFill>
                  <a:srgbClr val="FEFAC9"/>
                </a:solidFill>
                <a:latin typeface="comic" pitchFamily="80" charset="0"/>
              </a:rPr>
              <a:t>Friderik II. se je na skrivaj poročil z Veroniko Deseniško, ki je bila nižjega žlahtnega rodu.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400">
                <a:solidFill>
                  <a:srgbClr val="FEFAC9"/>
                </a:solidFill>
                <a:latin typeface="comic" pitchFamily="80" charset="0"/>
              </a:rPr>
              <a:t>Zgrožen ga je oče Herman vrgel v ječo, Veroniko pa dal utopiti v ribniku pod gradom Ostrovec. Poleg tega je sina Friderika še razdedinil in za naslednika določil mlajšega sina Hermana III., vendar je ta po padcu s konja pri Radovljici  umrl.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400">
                <a:solidFill>
                  <a:srgbClr val="FEFAC9"/>
                </a:solidFill>
                <a:latin typeface="comic" pitchFamily="80" charset="0"/>
              </a:rPr>
              <a:t>Edini dedič tako ostane Friderik, ki pa ni bil tako spreten v politiki. 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400">
                <a:solidFill>
                  <a:srgbClr val="FEFAC9"/>
                </a:solidFill>
                <a:latin typeface="comic" pitchFamily="80" charset="0"/>
              </a:rPr>
              <a:t>Celjski in Habsburžani so leta 1443 sklenili DEDNO POGODBO: če ena izmed dinastij izumre, vse njene posesti prevzame druga.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 sz="1400">
              <a:solidFill>
                <a:srgbClr val="FEFAC9"/>
              </a:solidFill>
              <a:latin typeface="comic" pitchFamily="80" charset="0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D8E802D5-64E2-4540-A2DB-E4E72269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55650"/>
            <a:ext cx="32400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Freeform 4">
            <a:extLst>
              <a:ext uri="{FF2B5EF4-FFF2-40B4-BE49-F238E27FC236}">
                <a16:creationId xmlns:a16="http://schemas.microsoft.com/office/drawing/2014/main" id="{44EB79F6-689F-4FFC-99B8-397716C57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508625"/>
            <a:ext cx="1800225" cy="2746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Veronika Deseniška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81C66300-DB4C-4948-B72C-A674086E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755650"/>
            <a:ext cx="403225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hr-HR" altLang="sl-SI" sz="2800" b="1">
                <a:solidFill>
                  <a:srgbClr val="FEFAC9"/>
                </a:solidFill>
                <a:latin typeface="comic" pitchFamily="80" charset="0"/>
              </a:rPr>
              <a:t>ULRIK II.</a:t>
            </a:r>
            <a:br>
              <a:rPr lang="sl-SI" altLang="sl-SI" sz="2800" b="1">
                <a:solidFill>
                  <a:srgbClr val="FEFAC9"/>
                </a:solidFill>
                <a:latin typeface="comic" pitchFamily="80" charset="0"/>
              </a:rPr>
            </a:br>
            <a:endParaRPr lang="sl-SI" altLang="sl-SI" sz="2800" b="1">
              <a:solidFill>
                <a:srgbClr val="FEFAC9"/>
              </a:solidFill>
              <a:latin typeface="comic" pitchFamily="80" charset="0"/>
            </a:endParaRP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E0F0272E-B0E4-4A4D-8422-3ECF17F11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2051050"/>
            <a:ext cx="63357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Stari Friderik je vse težje opravljal državna opravila. Nasledil ga je njegov sin Ulrik II, zadnji Celjan.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Po smrti Sigismunda je pridobil naslov regenta ob strani  maldoletnega  ogrskega kralja Ladislava. 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Ladislav je Ulriku pripravil zaroto.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600">
                <a:solidFill>
                  <a:srgbClr val="FEFAC9"/>
                </a:solidFill>
                <a:latin typeface="comic" pitchFamily="80" charset="0"/>
              </a:rPr>
              <a:t>Zarotniki so za napad izkoristili križarski pohod proti Turkom. zjutraj ,kmalu po maši,  so se zarotniki z meči lotili  Ulrika. Po kratkem boju je preboden obležal, sovaržniki pa so mu nato še odrezali glavo.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A3453D6F-C8B8-4798-96A3-49A741CF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971550"/>
            <a:ext cx="2160588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Freeform 4">
            <a:extLst>
              <a:ext uri="{FF2B5EF4-FFF2-40B4-BE49-F238E27FC236}">
                <a16:creationId xmlns:a16="http://schemas.microsoft.com/office/drawing/2014/main" id="{C6930FB9-6B22-4946-9589-CD508F78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4865688"/>
            <a:ext cx="863600" cy="274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Ulrik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B259EA59-64AD-4346-A922-A7DDCB7A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684213"/>
            <a:ext cx="475297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-HR" altLang="sl-SI" sz="2800" b="1">
                <a:solidFill>
                  <a:srgbClr val="FEFAC9"/>
                </a:solidFill>
                <a:latin typeface="comic" pitchFamily="80" charset="0"/>
              </a:rPr>
              <a:t>REZULTATI  BOJA ZA CELJE</a:t>
            </a:r>
            <a:br>
              <a:rPr lang="sl-SI" altLang="sl-SI" sz="2800" b="1">
                <a:solidFill>
                  <a:srgbClr val="FEFAC9"/>
                </a:solidFill>
                <a:latin typeface="comic" pitchFamily="80" charset="0"/>
              </a:rPr>
            </a:br>
            <a:endParaRPr lang="sl-SI" altLang="sl-SI" sz="2800" b="1">
              <a:solidFill>
                <a:srgbClr val="FEFAC9"/>
              </a:solidFill>
              <a:latin typeface="comic" pitchFamily="80" charset="0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C8CC78C-65F7-4DAE-A57D-F3109C8B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1619250"/>
            <a:ext cx="467995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700">
                <a:solidFill>
                  <a:srgbClr val="FEFAC9"/>
                </a:solidFill>
                <a:latin typeface="comic" pitchFamily="80" charset="0"/>
              </a:rPr>
              <a:t>Po Ulrikovi smrti je družina  izumrla.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700">
                <a:solidFill>
                  <a:srgbClr val="FEFAC9"/>
                </a:solidFill>
                <a:latin typeface="comic" pitchFamily="80" charset="0"/>
              </a:rPr>
              <a:t>Posest Celjskih je, po dedni pogodbi, pripadla HabsburŽanom, saj z Ženo Katarino nista imela otrok, ki bi lahko dedovali posest.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 sz="1700">
                <a:solidFill>
                  <a:srgbClr val="FEFAC9"/>
                </a:solidFill>
                <a:latin typeface="comic" pitchFamily="80" charset="0"/>
              </a:rPr>
              <a:t>Kljub vsemu so se morali Habsburžani za posest boriti s številnimi nasprotNIKI. V tem boju so bili najuspešnejši in so združili slovensko ozemlje, razen Prkmurja in delov pod Beneško republiko, v svojih rokah.</a:t>
            </a:r>
          </a:p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hr-HR" altLang="sl-SI" sz="1700">
                <a:solidFill>
                  <a:srgbClr val="FEFAC9"/>
                </a:solidFill>
                <a:latin typeface="Constantia" panose="02030602050306030303" pitchFamily="18" charset="0"/>
              </a:rPr>
              <a:t> </a:t>
            </a:r>
          </a:p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 sz="1700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0BA1C4CE-3703-436D-9065-8AA0B97B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195513"/>
            <a:ext cx="4343400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Freeform 4">
            <a:extLst>
              <a:ext uri="{FF2B5EF4-FFF2-40B4-BE49-F238E27FC236}">
                <a16:creationId xmlns:a16="http://schemas.microsoft.com/office/drawing/2014/main" id="{A22DA576-156C-44E2-870C-D002838A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5435600"/>
            <a:ext cx="1446213" cy="2746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</a:rPr>
              <a:t>CELJE LETA 1441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7D5BD6FE-35A7-4A50-A808-DA4CF167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7613" y="503238"/>
            <a:ext cx="3603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F0003CCE-5009-4530-872F-431687CC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042988"/>
            <a:ext cx="5903912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>
              <a:solidFill>
                <a:srgbClr val="FEFAC9"/>
              </a:solidFill>
              <a:latin typeface="Constantia" panose="02030602050306030303" pitchFamily="18" charset="0"/>
            </a:endParaRPr>
          </a:p>
          <a:p>
            <a:pPr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>
              <a:solidFill>
                <a:srgbClr val="FEFAC9"/>
              </a:solidFill>
              <a:latin typeface="Constantia" panose="02030602050306030303" pitchFamily="18" charset="0"/>
            </a:endParaRP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>
                <a:solidFill>
                  <a:srgbClr val="FEFAC9"/>
                </a:solidFill>
                <a:latin typeface="comic" pitchFamily="80" charset="0"/>
              </a:rPr>
              <a:t>Habsburžani so se v drugi polovici 15. stoletja neuspešno potegovali za ogrski prestol. 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>
                <a:solidFill>
                  <a:srgbClr val="FEFAC9"/>
                </a:solidFill>
                <a:latin typeface="comic" pitchFamily="80" charset="0"/>
              </a:rPr>
              <a:t>Njihov nasprotnik je bil ogrski vladar MATIJA KORVIN, ki se ga ljudske pripovedke in pesmi spominjajo pod imenom kralj Matjaž. </a:t>
            </a:r>
          </a:p>
          <a:p>
            <a:pPr algn="just" hangingPunct="1">
              <a:lnSpc>
                <a:spcPct val="125000"/>
              </a:lnSpc>
              <a:spcBef>
                <a:spcPts val="663"/>
              </a:spcBef>
              <a:spcAft>
                <a:spcPts val="1100"/>
              </a:spcAft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r>
              <a:rPr lang="hr-HR" altLang="sl-SI">
                <a:solidFill>
                  <a:srgbClr val="FEFAC9"/>
                </a:solidFill>
                <a:latin typeface="comic" pitchFamily="80" charset="0"/>
              </a:rPr>
              <a:t>Začasno je osvojil velik del ozemlja med Alpami in Jadranom.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C8B15DD9-1370-47A8-ADFF-5846E8B3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03350"/>
            <a:ext cx="252095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Freeform 4">
            <a:extLst>
              <a:ext uri="{FF2B5EF4-FFF2-40B4-BE49-F238E27FC236}">
                <a16:creationId xmlns:a16="http://schemas.microsoft.com/office/drawing/2014/main" id="{0B674A6F-2554-4367-8C7B-0CDBA120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4899025"/>
            <a:ext cx="1655762" cy="5492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Matija Korvin</a:t>
            </a:r>
          </a:p>
          <a:p>
            <a:pPr>
              <a:lnSpc>
                <a:spcPct val="100000"/>
              </a:lnSpc>
            </a:pPr>
            <a:endParaRPr lang="sl-SI" altLang="sl-SI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6958CA01-2110-4886-9FDA-BEC8D23B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39750"/>
            <a:ext cx="87137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1. ZAMETKI DEŽEL: ozemlje med Alpami in Jadranom v jugovzhodnem delu nemškega cesarstva je postopoma začelo dobivati novo organizacijsko podobo. Nastale so dežele: Koroška, Kranjska, Goriška, Štajerska in razlikovali smo različne jezikovne skupine. Katere jezikovne skupine smo razlikovali?</a:t>
            </a:r>
          </a:p>
          <a:p>
            <a:pPr hangingPunct="1">
              <a:lnSpc>
                <a:spcPct val="100000"/>
              </a:lnSpc>
            </a:pPr>
            <a:endParaRPr lang="sl-SI" altLang="sl-S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2. Habsburžani so bili ena najstarejših in največjih dinastij v Evropi. Kaj še veš o njih?</a:t>
            </a:r>
          </a:p>
          <a:p>
            <a:pPr hangingPunct="1">
              <a:lnSpc>
                <a:spcPct val="100000"/>
              </a:lnSpc>
            </a:pPr>
            <a:endParaRPr lang="sl-SI" altLang="sl-S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3. Grof Rudolf I. Habsburški, sin grofa Alberheta, grof Friderik... Kdo so bili nasledniki Friderika?</a:t>
            </a:r>
          </a:p>
          <a:p>
            <a:pPr hangingPunct="1">
              <a:lnSpc>
                <a:spcPct val="100000"/>
              </a:lnSpc>
            </a:pPr>
            <a:endParaRPr lang="sl-SI" altLang="sl-S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4. Celjski širijo ozemlje s pametno politiko, posredujejo pa samo tam, kjer se jim to izplača. Po kom podedujejo obsežno posest?</a:t>
            </a:r>
          </a:p>
          <a:p>
            <a:pPr hangingPunct="1">
              <a:lnSpc>
                <a:spcPct val="100000"/>
              </a:lnSpc>
            </a:pPr>
            <a:endParaRPr lang="sl-SI" altLang="sl-SI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5. Habsburžani so se v 15. stoletju neuspešno potegovali za ogrski prestol. Kdo je bil njihov nasprotnik?</a:t>
            </a:r>
          </a:p>
          <a:p>
            <a:pPr hangingPunct="1">
              <a:lnSpc>
                <a:spcPct val="100000"/>
              </a:lnSpc>
            </a:pPr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reeform 1">
            <a:extLst>
              <a:ext uri="{FF2B5EF4-FFF2-40B4-BE49-F238E27FC236}">
                <a16:creationId xmlns:a16="http://schemas.microsoft.com/office/drawing/2014/main" id="{2D806106-0E36-405E-B377-FE502F6A1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093788"/>
            <a:ext cx="9288462" cy="22256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hr-HR" altLang="sl-SI" sz="2000">
                <a:latin typeface="comic" pitchFamily="80" charset="0"/>
                <a:cs typeface="Times New Roman" panose="02020603050405020304" pitchFamily="18" charset="0"/>
              </a:rPr>
              <a:t>Viri:</a:t>
            </a:r>
          </a:p>
          <a:p>
            <a:pPr algn="just">
              <a:lnSpc>
                <a:spcPct val="100000"/>
              </a:lnSpc>
            </a:pPr>
            <a:r>
              <a:rPr lang="hr-HR" altLang="sl-SI" sz="2000">
                <a:latin typeface="comic" pitchFamily="80" charset="0"/>
                <a:cs typeface="Times New Roman" panose="02020603050405020304" pitchFamily="18" charset="0"/>
              </a:rPr>
              <a:t>1.Olga Janša Zorn, Darja Mihelič: Od prazgodovine skozi stari in srednji vek</a:t>
            </a:r>
          </a:p>
          <a:p>
            <a:pPr algn="just">
              <a:lnSpc>
                <a:spcPct val="100000"/>
              </a:lnSpc>
            </a:pPr>
            <a:r>
              <a:rPr lang="hr-HR" altLang="sl-SI" sz="2000">
                <a:latin typeface="comic" pitchFamily="80" charset="0"/>
                <a:cs typeface="Times New Roman" panose="02020603050405020304" pitchFamily="18" charset="0"/>
              </a:rPr>
              <a:t>2.A.Hozjan,D.Potočnik: Zgodovina 2, učbenik za 2letnik gimnazije</a:t>
            </a:r>
          </a:p>
          <a:p>
            <a:pPr algn="just">
              <a:lnSpc>
                <a:spcPct val="100000"/>
              </a:lnSpc>
            </a:pPr>
            <a:r>
              <a:rPr lang="hr-HR" altLang="sl-SI" sz="2000">
                <a:latin typeface="comic" pitchFamily="80" charset="0"/>
                <a:cs typeface="Times New Roman" panose="02020603050405020304" pitchFamily="18" charset="0"/>
              </a:rPr>
              <a:t>3.Davorin Vuga: Kdo so bili Celjski</a:t>
            </a:r>
          </a:p>
          <a:p>
            <a:pPr algn="just">
              <a:lnSpc>
                <a:spcPct val="100000"/>
              </a:lnSpc>
            </a:pPr>
            <a:r>
              <a:rPr lang="hr-HR" altLang="sl-SI" sz="2000">
                <a:latin typeface="comic" pitchFamily="80" charset="0"/>
                <a:cs typeface="Times New Roman" panose="02020603050405020304" pitchFamily="18" charset="0"/>
              </a:rPr>
              <a:t>4.spletnastran:</a:t>
            </a:r>
          </a:p>
          <a:p>
            <a:pPr algn="just">
              <a:lnSpc>
                <a:spcPct val="100000"/>
              </a:lnSpc>
            </a:pPr>
            <a:r>
              <a:rPr lang="hr-HR" altLang="sl-SI" sz="2000">
                <a:latin typeface="comic" pitchFamily="80" charset="0"/>
                <a:cs typeface="Times New Roman" panose="02020603050405020304" pitchFamily="18" charset="0"/>
              </a:rPr>
              <a:t>http://www.educa.fmf.unilj.si/izodel/ponudba/1997/kocbek/celjski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B8E78A47-AD59-4F82-B0DD-4238136C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23850"/>
            <a:ext cx="907256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3600">
                <a:solidFill>
                  <a:srgbClr val="F9F9F9"/>
                </a:solidFill>
                <a:latin typeface="comic" pitchFamily="80" charset="0"/>
              </a:rPr>
              <a:t>ZAMETKI DEŽEL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33C40F7-BCD1-4868-8614-7AA350C8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r="19844" b="15195"/>
          <a:stretch>
            <a:fillRect/>
          </a:stretch>
        </p:blipFill>
        <p:spPr bwMode="auto">
          <a:xfrm>
            <a:off x="323850" y="1708150"/>
            <a:ext cx="43195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280" r="19844" b="151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D70A54C-EE5A-4715-8B74-785F4FC4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1692275"/>
            <a:ext cx="439261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Sredi 11. stoletja so se že kazali prvi obrisi KOROŠKE, ŠTAJERSKE  in KRANJSKE. Pri njihovih prebivalcih je prevladala zavest o pripadnosti k deželi.</a:t>
            </a: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Ločili smo dežele glede na jezik: - Slovence                                          - Korošce                                                                              - Štajerce                                                                             - Kranjce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164BDB1-3DB2-41BD-85CE-A7E8789AA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4140200"/>
            <a:ext cx="43195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Ozemlje med Alpami in Jadranom, jugovzhodni del nemškega cesarstva je začelo dobivati novo organizacijsko podobo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6C1592D6-F3EF-4C46-9C6D-5F7394A4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-279400"/>
            <a:ext cx="9072562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4600">
                <a:solidFill>
                  <a:srgbClr val="F9F9F9"/>
                </a:solidFill>
                <a:latin typeface="Constantia" panose="02030602050306030303" pitchFamily="18" charset="0"/>
              </a:rPr>
              <a:t>HABSBURŽANI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AA232922-8F9E-4A0D-A659-A0A68B6F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101725"/>
            <a:ext cx="40322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Habsburžani so bili ena najstarejših in največjih vladarskih dinastij v Evropi.</a:t>
            </a: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Habsburžani izvirajo iz Švice. Od druge polovice 13. stoletja so vladali vsem avstrijskim deželam, pod svojim okriljem pa so imeli tudi večino ozemlja današnje Slovenije.</a:t>
            </a:r>
          </a:p>
          <a:p>
            <a:pPr hangingPunct="1">
              <a:lnSpc>
                <a:spcPct val="100000"/>
              </a:lnSpc>
            </a:pPr>
            <a:endParaRPr lang="sl-SI" altLang="sl-SI">
              <a:latin typeface="Calibri" panose="020F0502020204030204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F37CF23B-1309-4B46-B46E-E05C6CE1A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1111250"/>
            <a:ext cx="39608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Rudolf I. Habsburški, sin grofa Albrehta je bil 1273 izvoljen za prvega nemškega kralja, po zmagi s češkim kraljem Otokarjem pa je pridobil tudi vojvodini Avstrijo in Štajersko.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2E9DA1D-B9DE-4DA1-93BF-0E3CC3BB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646363"/>
            <a:ext cx="324008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82127173-C9F2-422D-AAC6-805D146B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3405188"/>
            <a:ext cx="25193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E41451CE-8541-4FB2-ABB0-DD50C99D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64163"/>
            <a:ext cx="30607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DEDE925E-BE0B-475A-A76A-D5B7CD0D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-247650"/>
            <a:ext cx="9936163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4400">
                <a:solidFill>
                  <a:srgbClr val="F9F9F9"/>
                </a:solidFill>
                <a:latin typeface="Constantia" panose="02030602050306030303" pitchFamily="18" charset="0"/>
              </a:rPr>
              <a:t>DELITEV DINASTIJE HABSBURŽANOV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361A164-230A-4C3C-B5EF-7B8BF545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187450"/>
            <a:ext cx="36718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Dinastija se je leta 1379, ko je umrl Albreht II. razdelila na dve manjši:  </a:t>
            </a:r>
            <a:r>
              <a:rPr lang="sl-SI" altLang="sl-SI" b="1">
                <a:latin typeface="Calibri" panose="020F0502020204030204" pitchFamily="34" charset="0"/>
              </a:rPr>
              <a:t>Albertinsko</a:t>
            </a:r>
            <a:r>
              <a:rPr lang="sl-SI" altLang="sl-SI">
                <a:latin typeface="Calibri" panose="020F0502020204030204" pitchFamily="34" charset="0"/>
              </a:rPr>
              <a:t> in </a:t>
            </a:r>
            <a:r>
              <a:rPr lang="sl-SI" altLang="sl-SI" b="1">
                <a:latin typeface="Calibri" panose="020F0502020204030204" pitchFamily="34" charset="0"/>
              </a:rPr>
              <a:t>Leopoldinsko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6684805E-41F0-4FC0-87A0-6A28FCDD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987675"/>
            <a:ext cx="85693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b="1">
                <a:solidFill>
                  <a:srgbClr val="FFFF00"/>
                </a:solidFill>
                <a:latin typeface="바탕" panose="02030600000101010101" pitchFamily="18" charset="-127"/>
              </a:rPr>
              <a:t>Albertinska</a:t>
            </a:r>
            <a:r>
              <a:rPr lang="sl-SI" altLang="sl-SI" b="1">
                <a:latin typeface="바탕" panose="02030600000101010101" pitchFamily="18" charset="-127"/>
              </a:rPr>
              <a:t> je imela v oblasti Spodnjo in Zgornjo Avstrijo, kasneje je pridobila še Češko in Ogrsko.</a:t>
            </a:r>
          </a:p>
          <a:p>
            <a:pPr hangingPunct="1">
              <a:lnSpc>
                <a:spcPct val="100000"/>
              </a:lnSpc>
            </a:pPr>
            <a:r>
              <a:rPr lang="sl-SI" altLang="sl-SI" b="1">
                <a:solidFill>
                  <a:srgbClr val="FFFF00"/>
                </a:solidFill>
                <a:latin typeface="바탕" panose="02030600000101010101" pitchFamily="18" charset="-127"/>
              </a:rPr>
              <a:t>Leopoldinska</a:t>
            </a:r>
            <a:r>
              <a:rPr lang="sl-SI" altLang="sl-SI" b="1">
                <a:latin typeface="바탕" panose="02030600000101010101" pitchFamily="18" charset="-127"/>
              </a:rPr>
              <a:t> pa je obsegala med drugim tudi slovanske plemiče. Zadnja se je konec 14. stoletja razcepila na tirolsko in notranjeavstrijsko, ki se je v začetku 16. stoletja razdelila na špansko, ki je razpadla leta 1700, in avstrijsko. Iz slednje je s poroko Marije Terezije in Franca I. Štefana Lotarinškega nastala habsburška-lotarinška dinastija.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425BA876-D053-430C-93E7-E7947D0A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-247650"/>
            <a:ext cx="9072562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4600">
                <a:solidFill>
                  <a:srgbClr val="F9F9F9"/>
                </a:solidFill>
                <a:latin typeface="Constantia" panose="02030602050306030303" pitchFamily="18" charset="0"/>
              </a:rPr>
              <a:t>NEKAJ PODATKOV O GROFIH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86FDC819-CA97-48E0-B5F4-525E95ED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403350"/>
            <a:ext cx="4968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Prvi ugotovljeni pripadnik Habsburžanov je bil grof Lanzelin iz 2. polovice 10. stoletja. Od 11. do 13. stoletja so si postopno ustvarili posest v Alzaciji in Švici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239DD58-49A7-4B73-A914-D143A79A6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490913"/>
            <a:ext cx="53292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Grof Albreht iz katerega izvirajo kasnejši nemški, ogro-hrvatski in španski kralji in cesarji,pa je dobil grad Habichtsburg ter posesti v Alzaciji in kantonu Aargau.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8F65E0FB-C398-4791-97B9-2F861F4F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547813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88E8756C-EC48-412E-A38E-031AC1E8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5075238"/>
            <a:ext cx="1428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grof Albrehet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D7080B26-1FC6-4076-BB5D-FA4A47114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-309563"/>
            <a:ext cx="9072562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4600">
                <a:solidFill>
                  <a:srgbClr val="F9F9F9"/>
                </a:solidFill>
                <a:latin typeface="Constantia" panose="02030602050306030303" pitchFamily="18" charset="0"/>
              </a:rPr>
              <a:t>UVELJAVITEV CELJSKIH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05ACF01B-DC34-411B-ACDF-AC38B4F2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331913"/>
            <a:ext cx="72723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Leta 1341 je podelil cesar Karel IV. Luksemburški, s privolitvijo Habsburžanov, Frideriku I. DEDNI NASLOV CELJSKEGA GROFA;določijo tudi meje grofije, ki je ostala še naprej podrejena štajerskemu vojvodi, kot deželnemu knezu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7480638-DE30-43FE-8071-9D8A70EC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339975"/>
            <a:ext cx="2836862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D845D6BD-2D11-4AD6-AFE5-4B15CAA0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203575"/>
            <a:ext cx="489743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Friderikovi nasledniki Ulrik I., Herman I. in Viljem so utrdili in razširili svoj vpliv med žlahtnimi rodovinami srednje Evrope, predvsem z zbiranjem in vodenjem čet najemnikov (vojakov), s trgovino, največ pa s porokami.</a:t>
            </a:r>
          </a:p>
          <a:p>
            <a:pPr hangingPunct="1">
              <a:lnSpc>
                <a:spcPct val="100000"/>
              </a:lnSpc>
            </a:pPr>
            <a:r>
              <a:rPr lang="sl-SI" altLang="sl-SI">
                <a:latin typeface="Calibri" panose="020F0502020204030204" pitchFamily="34" charset="0"/>
              </a:rPr>
              <a:t>Krvno so se povezali s kraljevima hišama poljakov in bosencev.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05FA0908-1F50-4251-9736-11877174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843213"/>
            <a:ext cx="90725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603250" indent="-6016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>
                <a:solidFill>
                  <a:srgbClr val="FFFFFF"/>
                </a:solidFill>
                <a:latin typeface="comic" pitchFamily="80" charset="0"/>
              </a:rPr>
              <a:t>HabsburŽanom, ki so si Želeli  svoje ozemlje še razširiti, se  je po robu postavilo več plemiških družin.</a:t>
            </a:r>
          </a:p>
          <a:p>
            <a:pPr algn="just"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l-SI" altLang="sl-SI" sz="2800">
                <a:solidFill>
                  <a:srgbClr val="FFFFFF"/>
                </a:solidFill>
                <a:latin typeface="comic" pitchFamily="80" charset="0"/>
              </a:rPr>
              <a:t>Najvidnejša med njimi je bila rodbina GROFOV CELJSKIH</a:t>
            </a:r>
            <a:r>
              <a:rPr lang="sl-SI" altLang="sl-SI" sz="280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1B7CF89-45B0-4B72-8232-0254864BD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827088"/>
            <a:ext cx="907256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3600">
                <a:solidFill>
                  <a:srgbClr val="F9F9F9"/>
                </a:solidFill>
                <a:latin typeface="comic" pitchFamily="80" charset="0"/>
              </a:rPr>
              <a:t>HABSBURŽANI DOBIJO NASPROTNIKE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0F75A776-F685-470A-B998-1E19365C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971550"/>
            <a:ext cx="3455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1008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hr-HR" altLang="sl-SI" sz="2400" b="1">
                <a:solidFill>
                  <a:srgbClr val="FEFAC9"/>
                </a:solidFill>
                <a:latin typeface="comic" pitchFamily="80" charset="0"/>
              </a:rPr>
              <a:t>GOSPODJE  ŽOVNEŠKI</a:t>
            </a:r>
            <a:br>
              <a:rPr lang="sl-SI" altLang="sl-SI" sz="2000" b="1">
                <a:solidFill>
                  <a:srgbClr val="FEFAC9"/>
                </a:solidFill>
                <a:latin typeface="Constantia" panose="02030602050306030303" pitchFamily="18" charset="0"/>
              </a:rPr>
            </a:br>
            <a:endParaRPr lang="sl-SI" altLang="sl-SI" sz="2000" b="1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pic>
        <p:nvPicPr>
          <p:cNvPr id="21506" name="Picture 2">
            <a:hlinkClick r:id="rId4"/>
            <a:extLst>
              <a:ext uri="{FF2B5EF4-FFF2-40B4-BE49-F238E27FC236}">
                <a16:creationId xmlns:a16="http://schemas.microsoft.com/office/drawing/2014/main" id="{0EA2D486-59C4-4D1E-A18A-25A7AE41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5252"/>
          <a:stretch>
            <a:fillRect/>
          </a:stretch>
        </p:blipFill>
        <p:spPr bwMode="auto">
          <a:xfrm>
            <a:off x="863600" y="1547813"/>
            <a:ext cx="4381500" cy="3671887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320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52" r="52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3689B70A-F9AE-421C-8BE5-204A1DDF0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2195513"/>
            <a:ext cx="42481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1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hr-HR" altLang="sl-SI" sz="1700">
                <a:solidFill>
                  <a:srgbClr val="FEFAC9"/>
                </a:solidFill>
                <a:latin typeface="comic" pitchFamily="80" charset="0"/>
              </a:rPr>
              <a:t>Zgodovina ene najslavnejših domačih rodbin, se je začela na gradu Žovnek v Savinjski dolini, v Času visokega srednjega veka.</a:t>
            </a:r>
          </a:p>
          <a:p>
            <a:pPr algn="just" hangingPunct="1">
              <a:lnSpc>
                <a:spcPct val="11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hr-HR" altLang="sl-SI" sz="1700">
                <a:solidFill>
                  <a:srgbClr val="FEFAC9"/>
                </a:solidFill>
                <a:latin typeface="comic" pitchFamily="80" charset="0"/>
              </a:rPr>
              <a:t>Prvič so omenjeni okoli leta 1120.</a:t>
            </a:r>
          </a:p>
          <a:p>
            <a:pPr algn="just" hangingPunct="1">
              <a:lnSpc>
                <a:spcPct val="11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r>
              <a:rPr lang="hr-HR" altLang="sl-SI" sz="1700">
                <a:solidFill>
                  <a:srgbClr val="FEFAC9"/>
                </a:solidFill>
                <a:latin typeface="comic" pitchFamily="80" charset="0"/>
              </a:rPr>
              <a:t> </a:t>
            </a:r>
          </a:p>
          <a:p>
            <a:pPr hangingPunct="1">
              <a:lnSpc>
                <a:spcPct val="115000"/>
              </a:lnSpc>
              <a:spcBef>
                <a:spcPts val="663"/>
              </a:spcBef>
              <a:spcAft>
                <a:spcPts val="1100"/>
              </a:spcAft>
              <a:buClrTx/>
              <a:buSzPct val="45000"/>
              <a:buFontTx/>
              <a:buNone/>
            </a:pPr>
            <a:endParaRPr lang="sl-SI" altLang="sl-SI" sz="1500">
              <a:solidFill>
                <a:srgbClr val="FEFAC9"/>
              </a:solidFill>
              <a:latin typeface="Constantia" panose="02030602050306030303" pitchFamily="18" charset="0"/>
            </a:endParaRPr>
          </a:p>
        </p:txBody>
      </p:sp>
      <p:sp>
        <p:nvSpPr>
          <p:cNvPr id="21508" name="Freeform 4">
            <a:extLst>
              <a:ext uri="{FF2B5EF4-FFF2-40B4-BE49-F238E27FC236}">
                <a16:creationId xmlns:a16="http://schemas.microsoft.com/office/drawing/2014/main" id="{EE462D99-C0FB-47A2-94DA-BE9615A22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5437188"/>
            <a:ext cx="2808288" cy="2746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hr-HR" altLang="sl-SI" sz="1200">
                <a:latin typeface="comic" pitchFamily="80" charset="0"/>
                <a:cs typeface="Times New Roman" panose="02020603050405020304" pitchFamily="18" charset="0"/>
              </a:rPr>
              <a:t>Ostanki   </a:t>
            </a:r>
            <a:endParaRPr lang="hr-HR" altLang="sl-SI" sz="1200">
              <a:latin typeface="comic" pitchFamily="80" charset="0"/>
              <a:cs typeface="Times New Roman" panose="02020603050405020304" pitchFamily="18" charset="0"/>
              <a:hlinkClick r:id="rId6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9AEC22A0-B649-4629-95EE-EA4ACCBBA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908175"/>
            <a:ext cx="90725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603250" indent="-6016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r>
              <a:rPr lang="hr-HR" altLang="sl-SI" sz="2400">
                <a:solidFill>
                  <a:srgbClr val="FFFFFF"/>
                </a:solidFill>
                <a:latin typeface="comic" pitchFamily="80" charset="0"/>
              </a:rPr>
              <a:t>Leta 1341 je  cesar Karel IV. LuksembuRŠKI, Frideriku I.  Podelil DEDNI NASLOV CELJSKEGA grofa.</a:t>
            </a:r>
          </a:p>
          <a:p>
            <a:pPr algn="just" hangingPunct="1">
              <a:lnSpc>
                <a:spcPct val="100000"/>
              </a:lnSpc>
              <a:spcBef>
                <a:spcPts val="663"/>
              </a:spcBef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</a:pPr>
            <a:endParaRPr lang="sl-SI" altLang="sl-SI" sz="2400">
              <a:solidFill>
                <a:srgbClr val="FFFFFF"/>
              </a:solidFill>
              <a:latin typeface="comic" pitchFamily="80" charset="0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A41BEEDF-8C0F-4DE1-B8EA-E4A745B0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8275"/>
            <a:ext cx="9072562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b" anchorCtr="1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hr-HR" altLang="sl-SI" sz="2800">
                <a:solidFill>
                  <a:srgbClr val="F9F9F9"/>
                </a:solidFill>
                <a:latin typeface="comic" pitchFamily="80" charset="0"/>
              </a:rPr>
              <a:t>UVELJAVITEV CELJSKIH </a:t>
            </a:r>
            <a:br>
              <a:rPr lang="sl-SI" altLang="sl-SI" sz="2800">
                <a:solidFill>
                  <a:srgbClr val="F9F9F9"/>
                </a:solidFill>
                <a:latin typeface="comic" pitchFamily="80" charset="0"/>
              </a:rPr>
            </a:br>
            <a:endParaRPr lang="sl-SI" altLang="sl-SI" sz="2800">
              <a:solidFill>
                <a:srgbClr val="F9F9F9"/>
              </a:solidFill>
              <a:latin typeface="comic" pitchFamily="80" charset="0"/>
            </a:endParaRP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D336516F-4176-4416-B5C3-3D88C516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563938"/>
            <a:ext cx="213836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F1B7B39B-1C39-4A0A-B491-3B113A16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275013"/>
            <a:ext cx="20891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1BB66D70-ACCA-4DE5-9053-35C298AE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843213"/>
            <a:ext cx="20161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Freeform 6">
            <a:extLst>
              <a:ext uri="{FF2B5EF4-FFF2-40B4-BE49-F238E27FC236}">
                <a16:creationId xmlns:a16="http://schemas.microsoft.com/office/drawing/2014/main" id="{D77461A2-3CE8-47E0-B65A-C7EE5D4F5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5724525"/>
            <a:ext cx="7200900" cy="79216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l-SI" altLang="sl-SI" sz="1400" b="1">
                <a:latin typeface="comic" pitchFamily="80" charset="0"/>
              </a:rPr>
              <a:t>VSE TRI NOVCE CELJSKIH KNEZOV HRANIJO V NUMIZMATIČNI ZBIRKI POKRAJINSKEGA MUZEJA CELJE</a:t>
            </a:r>
          </a:p>
          <a:p>
            <a:pPr algn="ctr" hangingPunct="1">
              <a:lnSpc>
                <a:spcPct val="100000"/>
              </a:lnSpc>
            </a:pPr>
            <a:endParaRPr lang="en-GB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1228</Words>
  <Application>Microsoft Office PowerPoint</Application>
  <PresentationFormat>Custom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바탕</vt:lpstr>
      <vt:lpstr>Arial</vt:lpstr>
      <vt:lpstr>Calibri</vt:lpstr>
      <vt:lpstr>comic</vt:lpstr>
      <vt:lpstr>Constantia</vt:lpstr>
      <vt:lpstr>Times New Roman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2019-06-03T09:15:02Z</dcterms:created>
  <dcterms:modified xsi:type="dcterms:W3CDTF">2019-06-03T09:15:03Z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