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8">
            <a:extLst>
              <a:ext uri="{FF2B5EF4-FFF2-40B4-BE49-F238E27FC236}">
                <a16:creationId xmlns:a16="http://schemas.microsoft.com/office/drawing/2014/main" id="{A6D54F8B-7DE0-41C2-AFE1-1E8E30E638A9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10">
            <a:extLst>
              <a:ext uri="{FF2B5EF4-FFF2-40B4-BE49-F238E27FC236}">
                <a16:creationId xmlns:a16="http://schemas.microsoft.com/office/drawing/2014/main" id="{7AA90748-B017-4E91-8D0F-75D22BA26344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6" name="Ograda datuma 29">
            <a:extLst>
              <a:ext uri="{FF2B5EF4-FFF2-40B4-BE49-F238E27FC236}">
                <a16:creationId xmlns:a16="http://schemas.microsoft.com/office/drawing/2014/main" id="{725CE0BC-823A-449F-A1E4-4651A55E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F7A3-12AA-4FDE-B4E2-655484AA3178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7" name="Ograda noge 18">
            <a:extLst>
              <a:ext uri="{FF2B5EF4-FFF2-40B4-BE49-F238E27FC236}">
                <a16:creationId xmlns:a16="http://schemas.microsoft.com/office/drawing/2014/main" id="{247FBA24-F247-4FBC-A79C-8C0AC92C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AC88AFB9-518C-4FCF-9E19-0275565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6BD2A-5CB5-4996-8545-7E701BB442A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70163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6A4E13C7-655A-496B-8BDA-DEB405CD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CE0C-53BF-4177-B93C-B85EBF3C3D02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120710A-43A2-4613-8F8D-55653AD7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59A68B99-53D5-49D5-BE0D-82DE9A38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4BA61-FC6C-4603-BD1C-77A80EF202B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9752526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42011C19-4ECF-4387-B323-77702560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E6F8-D255-4E29-AA25-A66E594EAC8D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4D8473A8-AFF5-456E-95C9-2AD5D36B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815DDA2-D6ED-4195-8510-7F48B2D1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9205-926F-4CDA-920F-49EA4ABFC35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0535404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F39E7625-4A9E-4B4F-BAE8-371F86EF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F0D62-446D-4D7D-AB4F-971F09F6FE8A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61D3466F-8BE1-44FA-9A0F-426745A7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EDD244D9-82BB-433C-B449-3111B1C0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57B27-FEC7-4F48-8A96-E6810F99EA1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04388907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8">
            <a:extLst>
              <a:ext uri="{FF2B5EF4-FFF2-40B4-BE49-F238E27FC236}">
                <a16:creationId xmlns:a16="http://schemas.microsoft.com/office/drawing/2014/main" id="{104860E7-181C-4A0E-BDCC-1B428647E5E8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10">
            <a:extLst>
              <a:ext uri="{FF2B5EF4-FFF2-40B4-BE49-F238E27FC236}">
                <a16:creationId xmlns:a16="http://schemas.microsoft.com/office/drawing/2014/main" id="{E75F25BA-8C7E-4816-9D99-04C358706CE8}"/>
              </a:ext>
            </a:extLst>
          </p:cNvPr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05E020CE-DAE2-4A1F-98DA-080C38E3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6CAE-E44C-464F-B920-37B95AB4C5FC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15AE98C5-2E3F-4C3C-A133-3A0F467D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AD867CC1-2AC5-478D-9643-E89FFA37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D327-3BD3-48F5-A4C0-E048E8D8879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9193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30AB6B75-6A3F-4F0C-B7A1-8CD6B30A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8A95-E4A7-42E6-A80D-977B8ED558BE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63442BCD-84C7-4B13-B12C-F900FA0C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4B021B7D-E406-44E3-8FF8-A14D9F97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7F6B3-B9C0-455E-92A4-D6886D4FB19E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3319485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7F3A8B00-8CB9-4170-9A0B-3213C867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621A-7131-4E22-A2BB-02110E374376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089FDEF1-6292-4740-812B-C03D9F78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C8509820-CB93-40BB-AA4B-89A62701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BC2B5-C1A9-484C-BB23-AD41ACCFA0D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6386093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9">
            <a:extLst>
              <a:ext uri="{FF2B5EF4-FFF2-40B4-BE49-F238E27FC236}">
                <a16:creationId xmlns:a16="http://schemas.microsoft.com/office/drawing/2014/main" id="{3C33D980-3EFB-4AF2-9D1B-5BDFB315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1F27-FF56-49EE-A695-4127F0E23FE5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4" name="Ograda noge 21">
            <a:extLst>
              <a:ext uri="{FF2B5EF4-FFF2-40B4-BE49-F238E27FC236}">
                <a16:creationId xmlns:a16="http://schemas.microsoft.com/office/drawing/2014/main" id="{27740552-B474-4653-B1C2-2D0C7736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>
            <a:extLst>
              <a:ext uri="{FF2B5EF4-FFF2-40B4-BE49-F238E27FC236}">
                <a16:creationId xmlns:a16="http://schemas.microsoft.com/office/drawing/2014/main" id="{8D5B638C-8387-4A74-B455-BA30034F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5B280-C5F1-4B11-9CF1-21A884B8E52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937158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5E75D255-797D-4CF3-A930-ED6C633F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BFBC-C92D-47AE-876D-69093B447072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F0FD968C-56A1-4E55-AF59-B7FD2222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0A6A1D36-4550-4C15-B6A9-C5D787C2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9C80C-FBB6-40BD-AC4B-6BACC693243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174049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86529F8-CC3A-48EA-B389-7BE88F0A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500C-EF2B-4365-BB62-72AECE9DF0F9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6DEE55E-1ACD-4692-B02A-B768192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B0226D5-AB2F-4043-8F4F-EBAA0389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7BF08FA7-B8DA-463B-B230-99ED44303CD6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7941371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443E9F2E-0A8A-49BF-954F-BA85C5F4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0F40-E873-468C-9CB7-7B37D81510B6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7E8863C-1806-4483-BEEA-320E7EEA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26E20B7-816A-4AA6-872D-7E83B6C5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BF26B-4076-494A-9F66-427A6EF8D16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028608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>
            <a:extLst>
              <a:ext uri="{FF2B5EF4-FFF2-40B4-BE49-F238E27FC236}">
                <a16:creationId xmlns:a16="http://schemas.microsoft.com/office/drawing/2014/main" id="{812D832F-634B-48AD-B7F9-EB1270E18FBA}"/>
              </a:ext>
            </a:extLst>
          </p:cNvPr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15">
            <a:extLst>
              <a:ext uri="{FF2B5EF4-FFF2-40B4-BE49-F238E27FC236}">
                <a16:creationId xmlns:a16="http://schemas.microsoft.com/office/drawing/2014/main" id="{4B9B771A-ABB8-4CEE-8AD9-4D3D3D3E6E56}"/>
              </a:ext>
            </a:extLst>
          </p:cNvPr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605C1B7E-91BF-4F80-84CF-13BA1F5403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13EC56BB-E239-47B1-BE25-D31BD1A2E2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344F081-823E-4FFB-A0B9-9E89F2A8F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5949C7-45D1-4BB1-933D-3A00E9EDD282}" type="datetimeFigureOut">
              <a:rPr lang="sl-SI"/>
              <a:pPr>
                <a:defRPr/>
              </a:pPr>
              <a:t>3. 06. 2019</a:t>
            </a:fld>
            <a:endParaRPr lang="en-US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93DA5710-AE2B-4F54-AA3F-7E5DB876C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1273366C-FF3E-4584-B438-B1CC48E0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fld id="{696721CB-6D93-41E1-8D83-1FA1AC9D0C3E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45" r:id="rId2"/>
    <p:sldLayoutId id="2147483752" r:id="rId3"/>
    <p:sldLayoutId id="2147483746" r:id="rId4"/>
    <p:sldLayoutId id="2147483753" r:id="rId5"/>
    <p:sldLayoutId id="2147483747" r:id="rId6"/>
    <p:sldLayoutId id="2147483748" r:id="rId7"/>
    <p:sldLayoutId id="2147483754" r:id="rId8"/>
    <p:sldLayoutId id="2147483755" r:id="rId9"/>
    <p:sldLayoutId id="2147483749" r:id="rId10"/>
    <p:sldLayoutId id="2147483750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5">
            <a:extLst>
              <a:ext uri="{FF2B5EF4-FFF2-40B4-BE49-F238E27FC236}">
                <a16:creationId xmlns:a16="http://schemas.microsoft.com/office/drawing/2014/main" id="{CEA17B52-0EA9-41C8-863C-4BF1F0F9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286000"/>
            <a:ext cx="6143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3600">
                <a:solidFill>
                  <a:srgbClr val="FF0000"/>
                </a:solidFill>
              </a:rPr>
              <a:t>         Seminarska naloga:</a:t>
            </a:r>
          </a:p>
          <a:p>
            <a:pPr eaLnBrk="1" hangingPunct="1"/>
            <a:r>
              <a:rPr lang="sl-SI" altLang="sl-SI" sz="3600">
                <a:solidFill>
                  <a:srgbClr val="FF0000"/>
                </a:solidFill>
              </a:rPr>
              <a:t>               </a:t>
            </a:r>
            <a:r>
              <a:rPr lang="sl-SI" altLang="sl-SI" sz="3600" b="1">
                <a:solidFill>
                  <a:srgbClr val="FF0000"/>
                </a:solidFill>
              </a:rPr>
              <a:t>Adolf Hitler  </a:t>
            </a:r>
            <a:endParaRPr lang="en-US" altLang="sl-SI" sz="3600" b="1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1CC585-DCC1-40C1-B7E6-9DF8FAED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1454121" cy="164307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D1EAC457-F166-454D-B3D5-B0A976E5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           </a:t>
            </a:r>
            <a:r>
              <a:rPr lang="sl-SI" altLang="sl-SI">
                <a:solidFill>
                  <a:srgbClr val="FF0000"/>
                </a:solidFill>
              </a:rPr>
              <a:t>2. Kazalo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2C37AF0-D78C-440C-AAD3-0DDBAAE2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1 Naslovnica……1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2 Kazalo……2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3 Uvod……3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4 Rojstvo……4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5 Vstop v politiko in vojsko……5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6 Druga svetovna vojna……6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7. Slike……7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8. Video……8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9. Slike……9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10. Zaključek……10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600"/>
              <a:t>11. Viri in literatura……11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l-SI" sz="160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2C758C84-823B-45B5-B6B0-8BF1D245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00"/>
                </a:solidFill>
              </a:rPr>
              <a:t>                 3. Uvod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E9EAE5DC-6BF6-4117-8B88-6EC2A32E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2800"/>
              <a:t>Govoril bom o voditelju, ki je v 2. svetovni vojni povzročil smrt več kot 50 milijonov ljudi. To je bil Adolf Hitler.</a:t>
            </a:r>
            <a:endParaRPr lang="en-US" altLang="sl-SI" sz="28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DB8D15A-4050-453B-B40D-3E7B93C3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496"/>
            <a:ext cx="2770142" cy="3643338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B81F1132-0597-49D7-A00A-6C996D61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00"/>
                </a:solidFill>
              </a:rPr>
              <a:t>               4. Rojstvo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E6717B2-D423-4743-812E-953BFB383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800"/>
              <a:t>- 20. aprila 1889, Braunau am Inn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800"/>
              <a:t>- Neprijetno otroštvo, 14 let oče, 4 leta pozneje mati, doktor jud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sl-SI" sz="1800"/>
              <a:t>- Dunaj, umetnik, neuspeh, prodajanje slik in risb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sz="1800"/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sl-SI" sz="1800"/>
          </a:p>
        </p:txBody>
      </p:sp>
      <p:pic>
        <p:nvPicPr>
          <p:cNvPr id="2051" name="Picture 3" descr="hit-otrok">
            <a:extLst>
              <a:ext uri="{FF2B5EF4-FFF2-40B4-BE49-F238E27FC236}">
                <a16:creationId xmlns:a16="http://schemas.microsoft.com/office/drawing/2014/main" id="{F8C2C5EF-3004-4CEF-9563-605FEB7DA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-1028" b="11578"/>
          <a:stretch>
            <a:fillRect/>
          </a:stretch>
        </p:blipFill>
        <p:spPr bwMode="auto">
          <a:xfrm>
            <a:off x="857224" y="2928934"/>
            <a:ext cx="232768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E225C1-BA37-4E63-ACAA-81D995B2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43182"/>
            <a:ext cx="2357454" cy="359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BE1F6A-3BC6-4BA0-AE45-56CAF462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     5. Vstop v politiko in vojsko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E4A1CE03-B0C4-4EF0-BEC1-7D41E517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7467600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sl-SI" altLang="sl-SI" sz="1200"/>
              <a:t>Ustanovitelj </a:t>
            </a:r>
            <a:r>
              <a:rPr lang="sl-SI" altLang="sl-SI" sz="1200" b="1"/>
              <a:t>Nacistične stranke, glavni krivec</a:t>
            </a:r>
            <a:endParaRPr lang="sl-SI" altLang="sl-SI" sz="1200"/>
          </a:p>
          <a:p>
            <a:pPr eaLnBrk="1" hangingPunct="1">
              <a:buFontTx/>
              <a:buChar char="-"/>
            </a:pPr>
            <a:r>
              <a:rPr lang="sl-SI" altLang="sl-SI" sz="1200"/>
              <a:t>1. svet vojna, služil kot vojak, hrabrost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Leta 1923 na oblast, ni uspelo,  5 let zapora, napisal knjigo &gt;&gt;Mein kampf&lt;&lt; 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Leta 1927, 15-18 let, Hitlerjeva mladina (Hitlers Jugend), za deklice, Bund Deutscher Mädel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Leta 1929 prihod krize,  velike posledice, pridruževali Hitlerjevi stranki, obljubljal odpravitev krize in komunistično nevarnost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1930 volitve, </a:t>
            </a:r>
            <a:r>
              <a:rPr lang="sl-SI" altLang="sl-SI" sz="1200" b="1"/>
              <a:t>6 milijonov</a:t>
            </a:r>
            <a:r>
              <a:rPr lang="sl-SI" altLang="sl-SI" sz="1200"/>
              <a:t>, druga najpomembnejša stranka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1932 predsedniške volitve, Hitler poražen, leto kasneje, nemški kanzler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Uveljavil novo stranko </a:t>
            </a:r>
            <a:r>
              <a:rPr lang="sl-SI" altLang="sl-SI" sz="1200" b="1"/>
              <a:t>NSDAP </a:t>
            </a:r>
            <a:r>
              <a:rPr lang="sl-SI" altLang="sl-SI" sz="1200"/>
              <a:t> 44 % glasov,  potreboval večino, povezal z DNVP (</a:t>
            </a:r>
            <a:r>
              <a:rPr lang="sl-SI" altLang="sl-SI" sz="1200" i="1"/>
              <a:t>Deutsche National Volkspartei</a:t>
            </a:r>
            <a:r>
              <a:rPr lang="sl-SI" altLang="sl-SI" sz="1200"/>
              <a:t> - Nemška narodna ljudska stranka),nenadzorovano vladanje, edini nedotakljivi ustanovi: </a:t>
            </a:r>
            <a:r>
              <a:rPr lang="sl-SI" altLang="sl-SI" sz="1200" b="1"/>
              <a:t>armada, cerkev</a:t>
            </a:r>
            <a:r>
              <a:rPr lang="sl-SI" altLang="sl-SI" sz="1200"/>
              <a:t>, grožnja njegovemu vladanju, usodno za njegov režim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Leta 1934, umrl nemški predsednik, hitler diktator, nemčija postane talitarna država, s podporo srednjega in nižjega sloja prebivalstva, hitler razvil nemško obliko fašizma </a:t>
            </a:r>
            <a:r>
              <a:rPr lang="sl-SI" altLang="sl-SI" sz="1200" b="1"/>
              <a:t>NACIZEM</a:t>
            </a:r>
            <a:r>
              <a:rPr lang="sl-SI" altLang="sl-SI" sz="1200"/>
              <a:t>, simbol kljukasti križ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Nasilno obračunavanje z nasprotniki, pomoč gespe (tajne policije) in SS (varnostnih enot)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Nacisti prevzeli nadzor, dva cilja, zmanjšanje brezposelnosti, oživitev vojne industrije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Zloglasnega frirerja pozdravljali, ‘’Heil Hitler’’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Množice je podžigal z ognjevitimi govori</a:t>
            </a:r>
          </a:p>
          <a:p>
            <a:pPr eaLnBrk="1" hangingPunct="1">
              <a:buFontTx/>
              <a:buChar char="-"/>
            </a:pPr>
            <a:r>
              <a:rPr lang="sl-SI" altLang="sl-SI" sz="1200"/>
              <a:t>Vojni tabori, ubežniki</a:t>
            </a:r>
          </a:p>
          <a:p>
            <a:pPr eaLnBrk="1" hangingPunct="1">
              <a:buFontTx/>
              <a:buChar char="-"/>
            </a:pPr>
            <a:endParaRPr lang="en-US" altLang="sl-SI" sz="2000" b="1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87FF5C-0EE3-443C-9DA2-CF56B559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57826"/>
            <a:ext cx="990600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C5870F9-E6B6-496C-9312-E883EAB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357826"/>
            <a:ext cx="1352414" cy="1321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66D0B68A-5230-4B10-8002-ECA8023A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214950"/>
            <a:ext cx="2299154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FD0CF52-FD00-4483-9AEF-175536A0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714884"/>
            <a:ext cx="1578208" cy="2019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2">
                <a:lumMod val="10000"/>
                <a:alpha val="6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AF20EE12-607B-4BF6-B98E-1AF800C5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FF0000"/>
                </a:solidFill>
              </a:rPr>
              <a:t>    6. Druga svetovna vojna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ACFC373-CA10-4E10-B6F7-039F2D1E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endParaRPr lang="sl-SI" altLang="sl-SI" sz="2000"/>
          </a:p>
          <a:p>
            <a:pPr eaLnBrk="1" hangingPunct="1">
              <a:buFontTx/>
              <a:buChar char="-"/>
            </a:pPr>
            <a:endParaRPr lang="en-US" altLang="sl-SI" sz="2000"/>
          </a:p>
        </p:txBody>
      </p:sp>
      <p:sp>
        <p:nvSpPr>
          <p:cNvPr id="12292" name="PoljeZBesedilom 3">
            <a:extLst>
              <a:ext uri="{FF2B5EF4-FFF2-40B4-BE49-F238E27FC236}">
                <a16:creationId xmlns:a16="http://schemas.microsoft.com/office/drawing/2014/main" id="{55129594-DC20-457D-B07C-4A945B5C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78581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sl-SI" altLang="sl-SI" sz="1300"/>
              <a:t>Začel oboroževati vojsko, kršil versajski dogovor, napravil prve korake do tretjega Rajha,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Prva zadeva, zavzem Avstrije, 25 julija leta 1934 uspeh, s priklučitvijo Avstrije odprta pot do češkoslovaške in celotni JV Evropi.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Sprejel sporazum z Stalinom, nenapadanje Nemčija-sovjetska zveza, omogočitev zavzema Poljske, 3. sempt. 1939 priprave napad na Poljsko, vedel za podporo Velike Britanije in Francije, zavlačeval napad, 22. maja 1940 jekleni pakt z Italijo, Vojaško zavezništvo,  pozneje Japonska, 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1. sept leta 1940 napad na Poljsko, Velika Britanija, Francija 3. sept. leta 1940 vojno Nemčiji, številni napadi Nemcev: Danska, Norveška, Belgija, Nizozemska, Nazadnje Francijo razdelili na dva dela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Julija 1941 kršitev sporazuma z napadom na Sovjetsko zvezo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Prvi poraz bombni napad na Veliko Britanijo</a:t>
            </a:r>
          </a:p>
          <a:p>
            <a:pPr eaLnBrk="1" hangingPunct="1">
              <a:buFontTx/>
              <a:buChar char="-"/>
            </a:pPr>
            <a:r>
              <a:rPr lang="sl-SI" altLang="sl-SI" sz="1300"/>
              <a:t> Usodni napad, 22. julij 1941</a:t>
            </a:r>
          </a:p>
          <a:p>
            <a:pPr eaLnBrk="1" hangingPunct="1">
              <a:buFontTx/>
              <a:buChar char="-"/>
            </a:pPr>
            <a:r>
              <a:rPr lang="sl-SI" altLang="sl-SI" sz="1300" b="1"/>
              <a:t>Odločilna bika pri Stalingradu 31. Januarja 1943, Velik poraz, konec tretjega Rajha, Italija pol leta kasneje vojna napoved, Nemčija na poti proti porazu</a:t>
            </a:r>
            <a:endParaRPr lang="sl-SI" altLang="sl-SI" sz="1300"/>
          </a:p>
          <a:p>
            <a:pPr eaLnBrk="1" hangingPunct="1">
              <a:buFontTx/>
              <a:buChar char="-"/>
            </a:pPr>
            <a:r>
              <a:rPr lang="sl-SI" altLang="sl-SI" sz="1300"/>
              <a:t>Skril se v svoj podzemni bunker, Eva Braun,samomor, </a:t>
            </a:r>
            <a:r>
              <a:rPr lang="sl-SI" altLang="sl-SI" sz="1300" b="1">
                <a:solidFill>
                  <a:srgbClr val="FF0000"/>
                </a:solidFill>
              </a:rPr>
              <a:t>30. aprila 1945 v Berlinu umrl eden največjih svetovnih diktatorjev.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F90E57-F1E8-4E3A-88FF-C9EE72B2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572008"/>
            <a:ext cx="1232339" cy="1857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EEE21A3-1F96-48A8-A352-D6EC07DB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72008"/>
            <a:ext cx="1413230" cy="1857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A60CFE1C-F7DB-4F73-9E51-1585EC88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7760"/>
            <a:ext cx="2026241" cy="1500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innerShdw blurRad="76200">
              <a:srgbClr val="000000"/>
            </a:innerShdw>
          </a:effectLst>
        </p:spPr>
      </p:pic>
      <p:pic>
        <p:nvPicPr>
          <p:cNvPr id="5126" name="Picture 6" descr="hit-smrt">
            <a:extLst>
              <a:ext uri="{FF2B5EF4-FFF2-40B4-BE49-F238E27FC236}">
                <a16:creationId xmlns:a16="http://schemas.microsoft.com/office/drawing/2014/main" id="{E03EB541-76C9-4DFD-8F41-44E5E8CD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322"/>
            <a:ext cx="1250632" cy="1571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rgbClr val="FF0000">
                <a:alpha val="60000"/>
              </a:srgb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636047A2-1821-4F1F-8F1F-9E0995D3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          </a:t>
            </a:r>
            <a:r>
              <a:rPr lang="sl-SI" altLang="sl-SI">
                <a:solidFill>
                  <a:srgbClr val="FF0000"/>
                </a:solidFill>
              </a:rPr>
              <a:t>7. Slike</a:t>
            </a:r>
            <a:endParaRPr lang="en-US" altLang="sl-SI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113D85-8947-4560-AF0D-DA9115AB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0303">
            <a:off x="592138" y="1720850"/>
            <a:ext cx="3071812" cy="239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8CD709BF-5CEB-42EF-9473-3044BFE9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7337">
            <a:off x="6005513" y="850900"/>
            <a:ext cx="2379662" cy="2443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279736B-9172-45D5-A587-B84D402B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9022">
            <a:off x="3392488" y="1439863"/>
            <a:ext cx="2239962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614A40D-C677-4973-AA14-AC144E3B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97170">
            <a:off x="5945188" y="3087688"/>
            <a:ext cx="264160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4B3F391-2538-4B12-9C0F-5CAA5765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3196">
            <a:off x="322263" y="485775"/>
            <a:ext cx="2338387" cy="1703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77430B8-5FEE-4220-971E-D911F652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23525">
            <a:off x="557213" y="3994150"/>
            <a:ext cx="2657475" cy="208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81EC1272-A83A-4501-994D-A3A296D2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51975">
            <a:off x="3222625" y="4162425"/>
            <a:ext cx="3109913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42E74BE-6313-4C8C-B4FB-01180AF6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            </a:t>
            </a:r>
            <a:r>
              <a:rPr lang="sl-SI" altLang="sl-SI">
                <a:solidFill>
                  <a:srgbClr val="FF0000"/>
                </a:solidFill>
              </a:rPr>
              <a:t>9. Zanimivosti</a:t>
            </a:r>
            <a:endParaRPr lang="en-US" altLang="sl-SI">
              <a:solidFill>
                <a:srgbClr val="FF0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1ACA7D1-02DE-45E6-AD8F-5CBC50F6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-V zgodnji mladosti je doživel napad kozla in pri tem izgubil levo modo po tem so prepoznali truplo.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-Njegova največja ljubezen je bila sestrična Geli </a:t>
            </a:r>
            <a:r>
              <a:rPr lang="sl-SI" sz="2000" dirty="0" err="1"/>
              <a:t>Raubal</a:t>
            </a:r>
            <a:r>
              <a:rPr lang="sl-SI" sz="2000" dirty="0"/>
              <a:t>, obseden je bil z njo jo imel zaprto v stanovanju kjer je tudi pozneje naredila samomor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-V bolnišnici blizu taborišča Auschwitz , opravljali poizkuse, Po porodu teh otrok so njihove matere ubili.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-Dosjeji njegove smrti so še danes  dosegljivi samo ožjemu krogu ljudi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-Hitler je za svoj 50 rojstni dan, v znak hvaležnosti do Avstrijskih oblasti prejel Orlovo gnezdo.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l-SI" sz="2000" dirty="0"/>
              <a:t>-Hitler je svoje govore na množičnih zborovanjih podkrepil z značilnimi dramatičnimi kretnjami npr. poudarjeno mahanje z roko.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 sz="20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694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Wingdings 2</vt:lpstr>
      <vt:lpstr>Tehnika</vt:lpstr>
      <vt:lpstr>PowerPoint Presentation</vt:lpstr>
      <vt:lpstr>                 2. Kazalo</vt:lpstr>
      <vt:lpstr>                 3. Uvod</vt:lpstr>
      <vt:lpstr>               4. Rojstvo</vt:lpstr>
      <vt:lpstr>     5. Vstop v politiko in vojsko</vt:lpstr>
      <vt:lpstr>    6. Druga svetovna vojna</vt:lpstr>
      <vt:lpstr>                7. Slike</vt:lpstr>
      <vt:lpstr>            9. Zanimivosti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2019-06-03T09:15:05Z</dcterms:created>
  <dcterms:modified xsi:type="dcterms:W3CDTF">2019-06-03T09:15:05Z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