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70" r:id="rId4"/>
    <p:sldId id="271" r:id="rId5"/>
    <p:sldId id="282" r:id="rId6"/>
    <p:sldId id="267" r:id="rId7"/>
    <p:sldId id="272" r:id="rId8"/>
    <p:sldId id="276" r:id="rId9"/>
    <p:sldId id="261" r:id="rId10"/>
    <p:sldId id="278" r:id="rId11"/>
    <p:sldId id="264" r:id="rId12"/>
    <p:sldId id="279" r:id="rId13"/>
    <p:sldId id="281" r:id="rId14"/>
    <p:sldId id="280" r:id="rId15"/>
    <p:sldId id="266" r:id="rId16"/>
    <p:sldId id="277" r:id="rId1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67" autoAdjust="0"/>
  </p:normalViewPr>
  <p:slideViewPr>
    <p:cSldViewPr>
      <p:cViewPr varScale="1">
        <p:scale>
          <a:sx n="154" d="100"/>
          <a:sy n="154" d="100"/>
        </p:scale>
        <p:origin x="40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akokraki trikotnik 6">
            <a:extLst>
              <a:ext uri="{FF2B5EF4-FFF2-40B4-BE49-F238E27FC236}">
                <a16:creationId xmlns:a16="http://schemas.microsoft.com/office/drawing/2014/main" id="{5CD339D1-388D-45D8-A70D-F57B2EBA509F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5" name="Ograda datuma 27">
            <a:extLst>
              <a:ext uri="{FF2B5EF4-FFF2-40B4-BE49-F238E27FC236}">
                <a16:creationId xmlns:a16="http://schemas.microsoft.com/office/drawing/2014/main" id="{C16FA5A5-291E-4BEF-BDF1-462D0A44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559EDE79-8D85-4C25-A112-D9EE0BCF7F8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16">
            <a:extLst>
              <a:ext uri="{FF2B5EF4-FFF2-40B4-BE49-F238E27FC236}">
                <a16:creationId xmlns:a16="http://schemas.microsoft.com/office/drawing/2014/main" id="{92371748-5B8F-4EAC-AFDD-A890F996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8">
            <a:extLst>
              <a:ext uri="{FF2B5EF4-FFF2-40B4-BE49-F238E27FC236}">
                <a16:creationId xmlns:a16="http://schemas.microsoft.com/office/drawing/2014/main" id="{2D7E45BA-8F92-4905-BF29-14591F4D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0A37CD69-401A-49DE-8CEC-2170EA6B43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6209830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4CAE258A-1DF3-4801-9A9E-4C79C4E6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AFEB-3B9C-4E7C-9D4C-F583999ECA9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2AFDC8F7-4566-4464-BAA0-7699FCE6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52A6BA7-9972-4390-9E2A-7A797872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715C3-000A-4173-8B42-19FAAC1D40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66719655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3199217E-4F1E-4F99-BA4F-E3C0EFA9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4E0A2-8D35-4DBE-9649-61D38DAB475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7CE418A7-B030-4E55-977F-A3A49035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9254AF2-A5CE-4956-97E7-9E810B7B7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5C5CF-9149-4D0E-90F9-F612FC8490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9950360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33F55B1-A39A-44A4-A6F1-56FE1F22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5066C-99E9-47C3-AA32-FB7F05DDF77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81617E8-B210-4C75-BF2E-CE4BBFB3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B2D7422-872C-41C7-AF56-D458A0D8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6AE69-E3C6-4ABA-8433-ECFC6C1DCB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4806259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8">
            <a:extLst>
              <a:ext uri="{FF2B5EF4-FFF2-40B4-BE49-F238E27FC236}">
                <a16:creationId xmlns:a16="http://schemas.microsoft.com/office/drawing/2014/main" id="{661DAE7B-7824-4AB5-AE6E-59B6DF1E476C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nakokraki trikotnik 7">
            <a:extLst>
              <a:ext uri="{FF2B5EF4-FFF2-40B4-BE49-F238E27FC236}">
                <a16:creationId xmlns:a16="http://schemas.microsoft.com/office/drawing/2014/main" id="{C073C293-1186-4F33-8E42-13828E7D46E3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10">
            <a:extLst>
              <a:ext uri="{FF2B5EF4-FFF2-40B4-BE49-F238E27FC236}">
                <a16:creationId xmlns:a16="http://schemas.microsoft.com/office/drawing/2014/main" id="{89051A6B-59FF-4A50-8020-25C162D61357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aven konektor 9">
            <a:extLst>
              <a:ext uri="{FF2B5EF4-FFF2-40B4-BE49-F238E27FC236}">
                <a16:creationId xmlns:a16="http://schemas.microsoft.com/office/drawing/2014/main" id="{694B7460-AB96-4E29-BD3B-4C511641720A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8" name="Ograda datuma 3">
            <a:extLst>
              <a:ext uri="{FF2B5EF4-FFF2-40B4-BE49-F238E27FC236}">
                <a16:creationId xmlns:a16="http://schemas.microsoft.com/office/drawing/2014/main" id="{292C8A32-D32A-42DE-A260-1972B20B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38F6D-4196-4FE0-91ED-260ABC595A2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Ograda noge 4">
            <a:extLst>
              <a:ext uri="{FF2B5EF4-FFF2-40B4-BE49-F238E27FC236}">
                <a16:creationId xmlns:a16="http://schemas.microsoft.com/office/drawing/2014/main" id="{4AB365B5-C4B9-44B5-B970-290B98D2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Ograda številke diapozitiva 5">
            <a:extLst>
              <a:ext uri="{FF2B5EF4-FFF2-40B4-BE49-F238E27FC236}">
                <a16:creationId xmlns:a16="http://schemas.microsoft.com/office/drawing/2014/main" id="{16932D51-C28E-456B-87E2-3F6D952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3A42E4CE-AE51-4AD5-A34F-20F115370F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4971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9624D751-7AA9-48F0-9182-CBAA33DC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F2D7-D4A3-4AB6-90DF-C3D88457397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9825B75-234A-4862-97F0-1487FDF3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04BFFE8-154A-4A1A-BBA2-A274B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DA9AD-9A2B-4C7E-98E3-0C82714F30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0766747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D9157851-ACFF-4479-8AB5-AF499884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F062-0A46-43BA-87AA-033E08F7693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A7B9C02F-0DD8-489E-8040-79FCA57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0C9F9DED-3319-4ABC-87E4-8496AC54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662081A5-92A6-43EF-AD45-A0C971E57E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8608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EBBF78E6-7D54-4C2E-9DE0-6A75353D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BC4C-D122-4C75-87EC-7964FD4731B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F2C70195-E454-4E7F-98C4-E22273671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DEA4ABF0-4DB8-4CDE-A72A-EE20C9CC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68E33-05F7-4EA8-B5E5-4C38E9112D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584350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EABAA204-928D-4FB4-A63F-8C362C88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D5F7-6995-47AD-A0DF-7CF7B472EC1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EBD3B0E3-78AE-4B0C-B330-CBDF1887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FA6F05A9-3127-4A9E-A590-29AC787F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BDCE7-741C-4C0E-AB88-DA2ABFF99C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7420588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14A92452-DCE5-4D9D-98D0-666E220D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4301CB2F-FCD8-4996-AC43-2B3DAF98B0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C2653C27-B159-4D5A-A9C8-7B434F3D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2BCD7A86-A75A-4C36-B03E-4A42E9C3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7660991B-6ADF-45A3-A87A-7C6ED17953E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87980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85805DDA-E20D-46AD-ACA5-C21F8B3BC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5283BCB-4A2D-43C5-8BA3-017FE0A8AE3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0EE3E90-448D-4C86-97F6-FB777637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DF90D1C1-BCC1-4FCA-8680-57DB3E0F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24454D58-99D4-4FC1-A990-854748A4798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4181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 trikotnik 10">
            <a:extLst>
              <a:ext uri="{FF2B5EF4-FFF2-40B4-BE49-F238E27FC236}">
                <a16:creationId xmlns:a16="http://schemas.microsoft.com/office/drawing/2014/main" id="{C561DC09-9414-4BCA-9B81-2A972C3FCC07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6DDF20AE-2C59-4D6C-BC47-32365A22DD33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en konektor 8">
            <a:extLst>
              <a:ext uri="{FF2B5EF4-FFF2-40B4-BE49-F238E27FC236}">
                <a16:creationId xmlns:a16="http://schemas.microsoft.com/office/drawing/2014/main" id="{B9EE5F5D-69FC-4063-ACD7-536DEEC68955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27C7BBE8-237D-4B22-AE96-1525BCB6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0" name="Ograda besedila 12">
            <a:extLst>
              <a:ext uri="{FF2B5EF4-FFF2-40B4-BE49-F238E27FC236}">
                <a16:creationId xmlns:a16="http://schemas.microsoft.com/office/drawing/2014/main" id="{35C36394-B5A7-4E92-AE14-DA1A4BBAA3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DD14B2EE-355C-4353-9F95-BC5DAE995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1452C39-072C-4611-8886-E5211DA383F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627DF2C8-14D4-493C-B615-BDF6D0A59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CF76BD3F-40D1-4692-AC1D-B30A33595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fld id="{AE83E9DB-0788-40CD-8150-97178C94F6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5" r:id="rId6"/>
    <p:sldLayoutId id="2147483716" r:id="rId7"/>
    <p:sldLayoutId id="2147483724" r:id="rId8"/>
    <p:sldLayoutId id="2147483725" r:id="rId9"/>
    <p:sldLayoutId id="2147483717" r:id="rId10"/>
    <p:sldLayoutId id="2147483718" r:id="rId11"/>
  </p:sldLayoutIdLst>
  <p:transition spd="slow">
    <p:newsflash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B00CB-DFB3-4F54-9191-EC147AEA2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4" y="357167"/>
            <a:ext cx="4286280" cy="2786082"/>
          </a:xfrm>
        </p:spPr>
        <p:txBody>
          <a:bodyPr/>
          <a:lstStyle/>
          <a:p>
            <a:pPr marL="484632" indent="0" algn="l" fontAlgn="auto">
              <a:spcAft>
                <a:spcPts val="0"/>
              </a:spcAft>
              <a:defRPr/>
            </a:pPr>
            <a:r>
              <a:rPr lang="sl-SI" sz="80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ADOLF</a:t>
            </a:r>
            <a:br>
              <a:rPr lang="sl-SI" sz="80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</a:br>
            <a:r>
              <a:rPr lang="sl-SI" sz="8000" b="1" dirty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HITLER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698B49-19AD-4F33-A7DD-1A86FFBF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sl-SI" altLang="sl-SI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A7358F6C-21E6-4DCB-A57F-1286116F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28612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0715A5C-D418-4CF9-AA6F-A34856306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40719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  <p:transition spd="slow" advTm="4883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BED8B-C8A3-45BC-AF01-B485EA3FE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56C9415-DE47-4AC4-BB09-EF87CECCB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Leta 1929je prišla gospodarska kriza.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Posledice so bile velike, zato so se ljudje pridruževali Hitlerjevi stranki. Obljubljal je, da bo odpravil krizo in uničil komunistično nevarnost.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Leta 1930 so nacisti na volitvah dobili šest milijonov glasov in postali druga najpomembnejša stranka.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7030A0"/>
                </a:solidFill>
              </a:rPr>
              <a:t>Po zmagi nacistov na volitvah je bil januarja 1933 imenovan za kanclerja.</a:t>
            </a:r>
          </a:p>
        </p:txBody>
      </p:sp>
    </p:spTree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itler1.jpg">
            <a:extLst>
              <a:ext uri="{FF2B5EF4-FFF2-40B4-BE49-F238E27FC236}">
                <a16:creationId xmlns:a16="http://schemas.microsoft.com/office/drawing/2014/main" id="{B9E774B6-E083-4EAA-858B-49FE13AB8E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78634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54773B0-FE7D-40ED-86EC-4DFCE8A3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387C75-8247-4725-A3A7-26F0F0259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5257800" cy="4572000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Ko tedanji predsednik (Hindenburg) umre (1934) Hitler prevzame tudi njegove dolžnosti. Združil je vlogo kanclerja in predsednika ter postal vrhovni poveljnik oboroženih sil in državni poglavar, postal je </a:t>
            </a:r>
            <a:r>
              <a:rPr lang="sl-SI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der</a:t>
            </a:r>
            <a:r>
              <a:rPr lang="sl-SI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sl-SI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Führer</a:t>
            </a:r>
            <a:r>
              <a:rPr lang="sl-SI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F11CC5-0FAC-4398-9B04-FD6AA465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59EB58E-45BF-480B-9FD8-5438A5DF2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Hitler je začel je uveljavljati vojaško industrijo in s tem dal vedeti, da vojna bo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 Hitlerjevim podpisom sporazuma o nenapadanju s SZ so se končale nemške priprave na vojno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1.9.1939 je Nemčija napadla Poljsko in s tem se je začela druga svetovna vojna.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</p:spTree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C7672D-0351-4DA5-927B-3D9731D0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7" name="Ograda vsebine 4" descr="von_Stauffenberg.jpg">
            <a:extLst>
              <a:ext uri="{FF2B5EF4-FFF2-40B4-BE49-F238E27FC236}">
                <a16:creationId xmlns:a16="http://schemas.microsoft.com/office/drawing/2014/main" id="{D06AB6D6-722E-4F49-8BA9-73DDC311B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60425"/>
            <a:ext cx="4148138" cy="5640388"/>
          </a:xfr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B0DF719-7B86-4C7B-824E-89B7D5B789F4}"/>
              </a:ext>
            </a:extLst>
          </p:cNvPr>
          <p:cNvSpPr/>
          <p:nvPr/>
        </p:nvSpPr>
        <p:spPr>
          <a:xfrm>
            <a:off x="285750" y="1785938"/>
            <a:ext cx="457200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Na Hitlerja je bil 20.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julija 1944 izveden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atentat, ki je bil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neuspešen. Vodil ga je častnik Klaus Stauffenberg.</a:t>
            </a:r>
          </a:p>
        </p:txBody>
      </p:sp>
    </p:spTree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D01DE9-25F0-48ED-A688-85ACCAA0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D7B7567-8A27-4EA9-8F54-9BA982472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Dan pred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samomorom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se je poročil se je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 poročil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z Evo Braun(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29 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April 1945</a:t>
            </a:r>
            <a:endParaRPr lang="sl-SI" dirty="0">
              <a:solidFill>
                <a:schemeClr val="accent4">
                  <a:lumMod val="75000"/>
                </a:schemeClr>
              </a:solidFill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00.30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22532" name="Slika 4" descr="evabraun-adolph-hitler-ww2-amazing-pictures-photos.jpg">
            <a:extLst>
              <a:ext uri="{FF2B5EF4-FFF2-40B4-BE49-F238E27FC236}">
                <a16:creationId xmlns:a16="http://schemas.microsoft.com/office/drawing/2014/main" id="{B856D7B2-131A-4C57-BD45-D89A3107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00063"/>
            <a:ext cx="459422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650D7D-D573-4213-9542-A108CF5F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Hitlerjeva smrt 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037D71E-73AA-4865-9650-65F50546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3" y="1857375"/>
            <a:ext cx="3829050" cy="4543425"/>
          </a:xfrm>
        </p:spPr>
        <p:txBody>
          <a:bodyPr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    Z ženo sva si izbrala smrt, da bi se izognila sramoti odstavitve ali kapitulacije. Želiva, da naju nemudoma </a:t>
            </a:r>
            <a:r>
              <a:rPr lang="sl-SI" dirty="0" err="1">
                <a:solidFill>
                  <a:schemeClr val="accent3">
                    <a:lumMod val="50000"/>
                  </a:schemeClr>
                </a:solidFill>
              </a:rPr>
              <a:t>sežgo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 na mestu, kjer sem v dvanajstletni službi svojemu narodu opravil večino svojega dela.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AA88121-6832-4FC4-9D87-8E8176F98621}"/>
              </a:ext>
            </a:extLst>
          </p:cNvPr>
          <p:cNvSpPr/>
          <p:nvPr/>
        </p:nvSpPr>
        <p:spPr>
          <a:xfrm>
            <a:off x="428625" y="1285875"/>
            <a:ext cx="4643438" cy="6708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sym typeface="Wingdings" pitchFamily="2" charset="2"/>
              </a:rPr>
              <a:t>Skupaj z ženo je 30.4.1945 v podzemnem bunkerju naredil samomor.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FF0000"/>
              </a:solidFill>
              <a:latin typeface="Tempus Sans ITC" pitchFamily="82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1B1F27-50FC-47F8-AE6F-047776D7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4579" name="Ograda vsebine 3" descr="eva und hitler.JPG">
            <a:extLst>
              <a:ext uri="{FF2B5EF4-FFF2-40B4-BE49-F238E27FC236}">
                <a16:creationId xmlns:a16="http://schemas.microsoft.com/office/drawing/2014/main" id="{D839BE42-1882-4706-827F-A9BD6595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0"/>
            <a:ext cx="4192587" cy="6858000"/>
          </a:xfrm>
        </p:spPr>
      </p:pic>
      <p:pic>
        <p:nvPicPr>
          <p:cNvPr id="24580" name="Slika 4" descr="hitler.dead.jpg">
            <a:extLst>
              <a:ext uri="{FF2B5EF4-FFF2-40B4-BE49-F238E27FC236}">
                <a16:creationId xmlns:a16="http://schemas.microsoft.com/office/drawing/2014/main" id="{9E1F2980-0559-475D-B9D8-E3549851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D1BF763-7BF2-456A-A8A3-7C3E1CC5CA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786063"/>
            <a:ext cx="2786062" cy="3703637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F2A6506-DED5-4F25-AF87-C4EA1172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01188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20.4.1889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(tedanja                                    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Avstro-Ogrska)</a:t>
            </a:r>
            <a:b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C81FBA5F-2C78-4771-9074-88AD2817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A1B3CBA4-374A-443F-AD2C-B96B938E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0"/>
            <a:ext cx="21971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seenija\Desktop\Kseenija\hitler-painting.jpg">
            <a:extLst>
              <a:ext uri="{FF2B5EF4-FFF2-40B4-BE49-F238E27FC236}">
                <a16:creationId xmlns:a16="http://schemas.microsoft.com/office/drawing/2014/main" id="{F7A7CB3A-8518-4BE8-A961-EFE6D9C9F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57188"/>
            <a:ext cx="4387850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E565F67-5715-4737-9339-4347D4F70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Odraščanje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1AEDEA7-4985-46B6-9626-5624E02DC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Dokončal 5 razredov OŠ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err="1">
                <a:solidFill>
                  <a:schemeClr val="accent4">
                    <a:lumMod val="75000"/>
                  </a:schemeClr>
                </a:solidFill>
              </a:rPr>
              <a:t>Kavbojci</a:t>
            </a: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 in Indijanci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Veselje do slikanja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Neuspel vpis na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 akademijo(2x)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</a:rPr>
              <a:t>Umre mu mama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Izogne se vpoklicu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v vojsko</a:t>
            </a:r>
          </a:p>
        </p:txBody>
      </p:sp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F1AE42-3EA6-43DE-8A3A-9366A4C0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Hitler in 1. sv vojna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E0FDB91-662F-420B-A7B4-5F7A3EA44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Sam  se javi v Bavarsko armado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 bitki na Somu je ranjen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Po zdravljenju se vrne na fronto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Zastrupitev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</a:rPr>
              <a:t>Konec 1. sv vojne dočaka v bolnišnici s činom poddesetnika</a:t>
            </a:r>
          </a:p>
        </p:txBody>
      </p:sp>
    </p:spTree>
  </p:cSld>
  <p:clrMapOvr>
    <a:masterClrMapping/>
  </p:clrMapOvr>
  <p:transition spd="slow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AE6F0-ECFF-416C-81D2-052B51F2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Ograda vsebine 3" descr="hitlerandsoldiers.jpg">
            <a:extLst>
              <a:ext uri="{FF2B5EF4-FFF2-40B4-BE49-F238E27FC236}">
                <a16:creationId xmlns:a16="http://schemas.microsoft.com/office/drawing/2014/main" id="{E39D9272-0139-431C-BFCC-1E191DE28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038" y="0"/>
            <a:ext cx="9190038" cy="6858000"/>
          </a:xfrm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0ABC45-3B8B-4288-96D5-A6FCB6CA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Hitler in Judje</a:t>
            </a:r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9C33330B-E6BC-4171-8E94-33806584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428625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C85C47DB-5E5C-4A94-B0B4-3534E486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214438"/>
            <a:ext cx="44100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6" descr="Judje med 2. sv. vojno.jpg">
            <a:extLst>
              <a:ext uri="{FF2B5EF4-FFF2-40B4-BE49-F238E27FC236}">
                <a16:creationId xmlns:a16="http://schemas.microsoft.com/office/drawing/2014/main" id="{B3115F5A-C843-4451-9AB9-0A9C11393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05200"/>
            <a:ext cx="508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grada vsebine 7">
            <a:extLst>
              <a:ext uri="{FF2B5EF4-FFF2-40B4-BE49-F238E27FC236}">
                <a16:creationId xmlns:a16="http://schemas.microsoft.com/office/drawing/2014/main" id="{DBB86538-70FA-4678-86E1-260CE38E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5063" y="4071938"/>
            <a:ext cx="2571750" cy="2786062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  Hitler je sovražil </a:t>
            </a:r>
            <a:r>
              <a:rPr lang="sl-SI" dirty="0" err="1">
                <a:solidFill>
                  <a:schemeClr val="accent1">
                    <a:lumMod val="50000"/>
                  </a:schemeClr>
                </a:solidFill>
              </a:rPr>
              <a:t>jude.Menil</a:t>
            </a: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je, da so krivi za poraz Nemčije v 1. sv. Vojni.</a:t>
            </a:r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Kseenija\Desktop\Kseenija\adolf-hitler.jpg">
            <a:extLst>
              <a:ext uri="{FF2B5EF4-FFF2-40B4-BE49-F238E27FC236}">
                <a16:creationId xmlns:a16="http://schemas.microsoft.com/office/drawing/2014/main" id="{1B082A3D-64EF-4217-A52F-D55E45B3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35756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557F8AF-9838-4836-9C3A-C1F9169B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C3C81F-E6B9-4812-8170-E9B61F1CB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>
            <a:normAutofit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ym typeface="Wingdings" pitchFamily="2" charset="2"/>
              </a:rPr>
              <a:t>  </a:t>
            </a:r>
            <a:r>
              <a:rPr lang="sl-SI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Jesen 1919 - vstop v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Nemško delavsko stranko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(propaganda)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Nacionalsocialistična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20000"/>
                    <a:lumOff val="80000"/>
                  </a:schemeClr>
                </a:solidFill>
                <a:sym typeface="Wingdings" pitchFamily="2" charset="2"/>
              </a:rPr>
              <a:t> nemška delavska stranka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Februar 1920- 1. govori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množici in doseže velik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uspeh. Ljudi je lahko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spravil v trans.  To ga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naredi samozavestnega.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>
              <a:sym typeface="Wingdings" pitchFamily="2" charset="2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15365" name="Picture 2" descr="C:\Users\Kseenija\Desktop\Kseenija\hitler_speech.jpg">
            <a:extLst>
              <a:ext uri="{FF2B5EF4-FFF2-40B4-BE49-F238E27FC236}">
                <a16:creationId xmlns:a16="http://schemas.microsoft.com/office/drawing/2014/main" id="{B2C06969-C383-4364-B2E7-0E2BCCBC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357563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CFDDF4-030C-4E64-A0CB-FC8D06B23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sl-SI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B575C5E-5F3D-42E0-8EBB-7252FB235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4257675" cy="4975225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1923 hoče priti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na oblast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ym typeface="Wingdings" pitchFamily="2" charset="2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Obsodijo ga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na 5 let zapora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sl-SI" dirty="0">
              <a:sym typeface="Wingdings" pitchFamily="2" charset="2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Po 9 mesecih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 je že zunaj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sl-SI" dirty="0"/>
          </a:p>
        </p:txBody>
      </p:sp>
      <p:pic>
        <p:nvPicPr>
          <p:cNvPr id="16388" name="Slika 3" descr="hitler-leaves-landsberg.jpg">
            <a:extLst>
              <a:ext uri="{FF2B5EF4-FFF2-40B4-BE49-F238E27FC236}">
                <a16:creationId xmlns:a16="http://schemas.microsoft.com/office/drawing/2014/main" id="{5515A791-C221-40C4-A668-3474F460D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928688"/>
            <a:ext cx="54292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25CE6D-F4A7-4CEB-A38B-52187AA1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Knjiga </a:t>
            </a:r>
            <a:r>
              <a:rPr lang="sl-SI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Mein</a:t>
            </a:r>
            <a:r>
              <a:rPr lang="sl-SI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Kampf</a:t>
            </a:r>
            <a:endParaRPr lang="sl-SI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6DA061-C365-4589-A56E-15A19DC53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5757863" cy="4760913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 Štiri leta in pol boja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proti lažem, neumnosti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 in bojazljivosti.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 O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bsodil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Žide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accent3">
                    <a:lumMod val="50000"/>
                  </a:schemeClr>
                </a:solidFill>
              </a:rPr>
              <a:t>komuniste</a:t>
            </a:r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da so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</a:rPr>
              <a:t>krivi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</a:rPr>
              <a:t>za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</a:rPr>
              <a:t>težave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>
                <a:solidFill>
                  <a:schemeClr val="accent3">
                    <a:lumMod val="50000"/>
                  </a:schemeClr>
                </a:solidFill>
              </a:rPr>
              <a:t>Nemčije</a:t>
            </a:r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Spodbujal je Nemce, da se morajo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maščevati za poraz, ki so ga doživeli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ob koncu prve svetovne vojne.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</a:rPr>
              <a:t> Zagovarjal je pomembnost rasne  čistosti in zakonov, ki bi ustvarili  rasno čisto Nemčijo, ki bi vladala   Svetu.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pl-PL" dirty="0">
                <a:solidFill>
                  <a:srgbClr val="002060"/>
                </a:solidFill>
              </a:rPr>
              <a:t> Nacistična oblast je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002060"/>
                </a:solidFill>
              </a:rPr>
              <a:t>knjigo kot poročno darilo podarjala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>
                <a:solidFill>
                  <a:srgbClr val="002060"/>
                </a:solidFill>
              </a:rPr>
              <a:t>mladoporočencem.</a:t>
            </a:r>
          </a:p>
        </p:txBody>
      </p:sp>
      <p:pic>
        <p:nvPicPr>
          <p:cNvPr id="17412" name="Slika 3" descr="1043801543_a876a19e11_o.jpg">
            <a:extLst>
              <a:ext uri="{FF2B5EF4-FFF2-40B4-BE49-F238E27FC236}">
                <a16:creationId xmlns:a16="http://schemas.microsoft.com/office/drawing/2014/main" id="{8F50DEB1-B049-4995-AA3D-372432006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428750"/>
            <a:ext cx="2859088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metniško">
  <a:themeElements>
    <a:clrScheme name="Umetnišk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Umetnišk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482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Tempus Sans ITC</vt:lpstr>
      <vt:lpstr>Verdana</vt:lpstr>
      <vt:lpstr>Wingdings 2</vt:lpstr>
      <vt:lpstr>Umetniško</vt:lpstr>
      <vt:lpstr>ADOLF HITLER</vt:lpstr>
      <vt:lpstr>                                 20.4.1889                            (tedanja                                                           Avstro-Ogrska) </vt:lpstr>
      <vt:lpstr>Odraščanje</vt:lpstr>
      <vt:lpstr>Hitler in 1. sv vojna</vt:lpstr>
      <vt:lpstr>PowerPoint Presentation</vt:lpstr>
      <vt:lpstr>Hitler in Judje</vt:lpstr>
      <vt:lpstr>PowerPoint Presentation</vt:lpstr>
      <vt:lpstr>PowerPoint Presentation</vt:lpstr>
      <vt:lpstr>Knjiga Mein Kampf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Hitlerjeva smrt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2019-06-03T09:15:08Z</dcterms:created>
  <dcterms:modified xsi:type="dcterms:W3CDTF">2019-06-03T09:15:08Z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