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  <p:sldMasterId id="2147483651" r:id="rId3"/>
    <p:sldMasterId id="2147483657" r:id="rId4"/>
    <p:sldMasterId id="2147483661" r:id="rId5"/>
    <p:sldMasterId id="2147483663" r:id="rId6"/>
    <p:sldMasterId id="2147483665" r:id="rId7"/>
    <p:sldMasterId id="2147483667" r:id="rId8"/>
  </p:sldMasterIdLst>
  <p:sldIdLst>
    <p:sldId id="256" r:id="rId9"/>
    <p:sldId id="257" r:id="rId10"/>
    <p:sldId id="259" r:id="rId11"/>
    <p:sldId id="260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70" d="100"/>
          <a:sy n="70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2FB6-A154-4E50-9EF8-1835DAA4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D74F2-C4FD-4876-955F-4AA617188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F9C9C-2F15-426A-A8C0-E9DAC137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FDAC-77FB-4B00-B2D2-A6D16938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69FE-F639-449E-94EE-2E124230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D514-5607-49E1-9221-5B6718F768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87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5FEC-99D5-47EC-844E-7790D33F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0374D-714F-4BC7-92F6-60D4272D4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8737-792E-47A3-8293-49D88DC4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61C2-35B4-4D30-9FD1-30411CCE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F2F3-7F29-4DDA-8595-DB5731D5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6D9DE-091B-4C40-95C0-4724CD615C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8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BC0FF-56CE-40BB-B5D6-AF701DC6D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7E791-65C4-465C-A5B2-CDC5798D0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A503-0F43-4EEA-83AC-4D00ADB0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5D3F-6BE0-4077-AA96-3CC704A9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ACD3-83D3-424E-B79E-12C5EBF5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F58AF-15DD-4CFF-9D35-7F1BF86506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614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A74F-609D-48E4-B9AF-C68F5C739F5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459E-8595-4B65-8969-ABF3B71F7D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C3115-F716-49B9-A0F3-012BDCF84D2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1A66C-CE19-47F7-94CF-36B2BD46968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77710-CDA1-4235-8767-08FBB964F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71FF2-2F35-4B95-82C2-A5D8EDB2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49110-9D3C-445D-973D-56C89027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16990-F26E-4185-8205-D69360CE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72B204-7BB2-4293-9483-0F711CABFE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763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37C7-4987-4F84-804B-22153D5A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C5F3-ECF2-4E6E-8239-A9BC59741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3FA11-6791-4298-8C53-492DCE090BB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CA343-4D70-42B1-B95D-FFAC7464CFB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8FC1B6-720B-4DB2-A3FC-18F3D752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9B0EE4-F4B3-4CC5-8137-D4795982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4486A2-8481-4C74-AD8D-F447CB80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9F76A8-4B02-48D2-8D03-CAAA651521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432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82E5C03-E74D-478D-9FA8-2F4981F6F0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ECB709-9A8A-4672-B141-3666FBF75E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39F235D-6C0B-45D7-8AF4-2CC76B0731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370F8DE-5645-44A7-B749-4CA1521B1D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B564BAB-3D18-479C-B8CA-CB632D7D3F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075127-A1A8-438B-8E23-0112AD1A3990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C366AAEA-B7E0-4F26-AD38-F34AF4F3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07CFF83F-A084-457A-AB68-51DFF0166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5B14-D733-435F-845C-3BF29713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D3E8-8FDB-4815-9AE1-17A50A2F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A2F7-B4B0-4C19-AF28-F585A30B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85E2-A480-4B4B-A722-99978C5E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287AF-6CCA-4369-8892-32F305F5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D2E7-C12E-4DC4-A0B6-EA9E2724438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659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582-AEAF-42BC-88F4-4F93BB64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FE51-1F52-401B-963A-4F2544001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00A0C-E5EA-4270-BFA7-35E4AC20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B082-2CA8-4A79-B617-60556F55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A1ED-8D68-44BE-AA12-E0D3DB02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3B35A-D0C7-4AD2-8DFE-C05A49B959A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6257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27CD-CD6F-417A-9485-D29223E8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D6C9-F1FC-4652-A57D-40762B772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8F210-83F2-49B9-A5FA-0830B31C9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D7E69-5F92-4B4F-8BDD-C8B2B545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C7D0F-129D-4572-A6B0-8FFA7EA4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D5FD-E181-4EF3-B9AA-EB6F579F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610D-ABAC-4DC1-B8A8-9B6E3E9137B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1199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7BE-E1D7-4FEC-802C-D0857F61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0CADB-4C14-460D-88AC-056F94C46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BAC5D-02F3-4C6A-8930-E7FD2E2A9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2BBFE-3DD1-4221-9302-C5C3EEAA4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572F4-18F7-4390-BFC8-71A9D11AF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B6CE8-BE9F-4816-AD3A-80E257A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DDB08-82A7-4515-9249-CC36F6DC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E7B58-EA76-4767-B856-F114FCF3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910D-581C-408A-8CC4-699B99F5E9A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190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C708-23A1-4642-AC0F-606E8925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EFFF7-4BFE-4934-8402-49CE4B8E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18AFA-3B26-4A1F-9A00-9C75BB6C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D1392-DAB5-43DB-B086-2C7C9552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EBED5-2330-4CAD-8D46-C2C9DA4F8FE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6232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CEC-5130-4FBF-8901-B7CE9CAB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B5AA-AF8B-47EF-952A-554095B1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EF5D-8A3C-4A92-A7A7-7DD2B4B6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53E2-F8D0-49CA-AEE2-1CA5AC3C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2E33D-B7C6-4A6F-A70C-F31EA54D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4A416-5E14-4947-A108-ED4C7578C5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240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BF131-26B1-4A8B-9D12-712BBA39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B248-45EA-41F5-8640-8DBD0F32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2F259-D162-4555-AA4B-EEA47ED1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1D78-2592-46F2-A846-2D4D58E2862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95941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FD2D-8F44-46B7-86FD-FA649D04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50B9-E1A5-4FBE-908D-BA201CE2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AEE13-2A63-412C-8338-3B710F96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EFCFE-6687-4042-8372-03EF3E4A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0F757-C8A8-4B6A-B940-28486861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D8D17-0CB2-49F2-8CE1-F8656EC6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A0CE-F149-44B1-B0B3-8A595C08204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13640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E594-CD77-4189-9C64-9F73D41F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62978-011B-4B7E-BDD9-C7885B695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CA4A1-7AC9-4E83-A423-B5B72A18B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59A7F-62F0-40AE-8A05-0F21F7E0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CFBC-F266-42E4-A213-C0186763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098E8-4609-4E6C-927F-C8EBFC3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18067-0B29-45C0-84C0-8EE0C8D587C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8202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4825-8B18-4FD0-B2E0-325004E6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4D116-F07C-4429-B98C-DF65521F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4F3B-6C5B-4AA7-B0B8-AB2912FC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DAB59-C304-4D07-9FC6-C557BCC4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D18F-5087-4A11-ACA5-7A9460F5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D937F-FFFE-4E11-88DD-C71B76F6376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1060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AF033-CCD0-41A7-AEFF-E7ABFFB0C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5F281-46F5-4012-A1A4-2A21D4D8D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E644-7975-43CD-BDD1-14578AE5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62A8B-B55A-4E12-8C38-5E3B80D2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704A-1EAA-4DAB-B1B7-9BA9D661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5AAC-F619-4E46-A785-1D51775E593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7422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>
            <a:extLst>
              <a:ext uri="{FF2B5EF4-FFF2-40B4-BE49-F238E27FC236}">
                <a16:creationId xmlns:a16="http://schemas.microsoft.com/office/drawing/2014/main" id="{93EDA7C3-880F-407A-A3E7-4297E29260F9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66F953-591F-49A4-A82B-45C7311580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3620100-54BC-4C26-A63A-B049356E3B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5422F61-1EDD-4CA0-A1C9-1EAB540657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E8004C3-78E9-41FA-A17C-960AB8B14A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012B04C-7FF9-4A3E-94E1-E7EED774E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BAB50E-5C21-4662-B2B5-A648B89A7A9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27FEAF98-8817-41B0-837A-B242495FA3A9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1273" name="Freeform 9">
              <a:extLst>
                <a:ext uri="{FF2B5EF4-FFF2-40B4-BE49-F238E27FC236}">
                  <a16:creationId xmlns:a16="http://schemas.microsoft.com/office/drawing/2014/main" id="{ADCAD80F-08C9-4015-9169-E12F38BB47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74" name="Freeform 10">
              <a:extLst>
                <a:ext uri="{FF2B5EF4-FFF2-40B4-BE49-F238E27FC236}">
                  <a16:creationId xmlns:a16="http://schemas.microsoft.com/office/drawing/2014/main" id="{D931A6F0-759E-46D1-9A0F-AEBA25932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978FC65F-8E4F-4DD8-8BF9-9EC5DB4FE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1276" name="Group 12">
              <a:extLst>
                <a:ext uri="{FF2B5EF4-FFF2-40B4-BE49-F238E27FC236}">
                  <a16:creationId xmlns:a16="http://schemas.microsoft.com/office/drawing/2014/main" id="{C4635E9B-B69C-4166-9405-127B69D035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277" name="Freeform 13">
                <a:extLst>
                  <a:ext uri="{FF2B5EF4-FFF2-40B4-BE49-F238E27FC236}">
                    <a16:creationId xmlns:a16="http://schemas.microsoft.com/office/drawing/2014/main" id="{D2A5638E-5F85-4891-B084-0612D5E5A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78" name="Freeform 14">
                <a:extLst>
                  <a:ext uri="{FF2B5EF4-FFF2-40B4-BE49-F238E27FC236}">
                    <a16:creationId xmlns:a16="http://schemas.microsoft.com/office/drawing/2014/main" id="{D41275B9-896F-4195-90D3-810528ADC2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79" name="Freeform 15">
                <a:extLst>
                  <a:ext uri="{FF2B5EF4-FFF2-40B4-BE49-F238E27FC236}">
                    <a16:creationId xmlns:a16="http://schemas.microsoft.com/office/drawing/2014/main" id="{E477886B-F548-449E-B7C1-94B4463E1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80" name="Freeform 16">
                <a:extLst>
                  <a:ext uri="{FF2B5EF4-FFF2-40B4-BE49-F238E27FC236}">
                    <a16:creationId xmlns:a16="http://schemas.microsoft.com/office/drawing/2014/main" id="{4987BCB7-7CDE-43D1-997D-9652D0DD0F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81" name="Freeform 17">
                <a:extLst>
                  <a:ext uri="{FF2B5EF4-FFF2-40B4-BE49-F238E27FC236}">
                    <a16:creationId xmlns:a16="http://schemas.microsoft.com/office/drawing/2014/main" id="{36D3B490-344C-4625-8038-D2F36D233E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grpSp>
        <p:nvGrpSpPr>
          <p:cNvPr id="11282" name="Group 18">
            <a:extLst>
              <a:ext uri="{FF2B5EF4-FFF2-40B4-BE49-F238E27FC236}">
                <a16:creationId xmlns:a16="http://schemas.microsoft.com/office/drawing/2014/main" id="{7365B7A1-F0A6-4AB1-B98B-A33BFE937E96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1283" name="Freeform 19">
              <a:extLst>
                <a:ext uri="{FF2B5EF4-FFF2-40B4-BE49-F238E27FC236}">
                  <a16:creationId xmlns:a16="http://schemas.microsoft.com/office/drawing/2014/main" id="{58B43EDC-D05E-45E1-A61C-C2A9E0B0104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4" name="Freeform 20">
              <a:extLst>
                <a:ext uri="{FF2B5EF4-FFF2-40B4-BE49-F238E27FC236}">
                  <a16:creationId xmlns:a16="http://schemas.microsoft.com/office/drawing/2014/main" id="{70798A75-4F9A-44B0-8BA6-C7D3B71392C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Freeform 21">
              <a:extLst>
                <a:ext uri="{FF2B5EF4-FFF2-40B4-BE49-F238E27FC236}">
                  <a16:creationId xmlns:a16="http://schemas.microsoft.com/office/drawing/2014/main" id="{E7189FD2-F5E9-4CB8-BE14-0A26B9E4EB4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1286" name="Group 22">
              <a:extLst>
                <a:ext uri="{FF2B5EF4-FFF2-40B4-BE49-F238E27FC236}">
                  <a16:creationId xmlns:a16="http://schemas.microsoft.com/office/drawing/2014/main" id="{9271D597-3B0B-4F4D-ACE1-6ED75F274B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287" name="Freeform 23">
                <a:extLst>
                  <a:ext uri="{FF2B5EF4-FFF2-40B4-BE49-F238E27FC236}">
                    <a16:creationId xmlns:a16="http://schemas.microsoft.com/office/drawing/2014/main" id="{97B5EC45-951A-4B22-A8F5-980670798F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88" name="Freeform 24">
                <a:extLst>
                  <a:ext uri="{FF2B5EF4-FFF2-40B4-BE49-F238E27FC236}">
                    <a16:creationId xmlns:a16="http://schemas.microsoft.com/office/drawing/2014/main" id="{86F324BB-32C3-45C8-9920-7EA5CF3307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89" name="Freeform 25">
                <a:extLst>
                  <a:ext uri="{FF2B5EF4-FFF2-40B4-BE49-F238E27FC236}">
                    <a16:creationId xmlns:a16="http://schemas.microsoft.com/office/drawing/2014/main" id="{4283F678-E019-40B4-8857-1FC9BB69C6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90" name="Freeform 26">
                <a:extLst>
                  <a:ext uri="{FF2B5EF4-FFF2-40B4-BE49-F238E27FC236}">
                    <a16:creationId xmlns:a16="http://schemas.microsoft.com/office/drawing/2014/main" id="{137ABD4C-2DA9-4A8C-9487-D08E81C456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291" name="Freeform 27">
                <a:extLst>
                  <a:ext uri="{FF2B5EF4-FFF2-40B4-BE49-F238E27FC236}">
                    <a16:creationId xmlns:a16="http://schemas.microsoft.com/office/drawing/2014/main" id="{57AFD869-0429-4015-ABFE-35B0B0EB3C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1292" name="Freeform 28">
            <a:extLst>
              <a:ext uri="{FF2B5EF4-FFF2-40B4-BE49-F238E27FC236}">
                <a16:creationId xmlns:a16="http://schemas.microsoft.com/office/drawing/2014/main" id="{8D050612-25B6-4451-8F39-0F1D72D34DD5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93" name="Freeform 29">
            <a:extLst>
              <a:ext uri="{FF2B5EF4-FFF2-40B4-BE49-F238E27FC236}">
                <a16:creationId xmlns:a16="http://schemas.microsoft.com/office/drawing/2014/main" id="{39298872-333D-41FA-A7CA-B8789F0EDB80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C4C6-E0C5-4B56-8426-1B24A13C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F995-390E-4140-BC93-E19C6A861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CFEA6-07E1-47DF-A68F-85A07B1C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E20A-36B3-4AF7-86EC-C8476C4B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3DAB4-09C1-47D8-820D-4F7BAD73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5DF5D-D4D7-4FB2-A87A-33EB9C2331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6789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E8FA-BC7E-464A-ABDF-4152B4FF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2581E-6E4E-4067-B5A1-DA141D4EC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8BAE-98B6-4EB0-8F98-1AC87576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857D-05B2-4C49-BDBB-7E2FB2B3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E5622-18DD-462A-ABA7-BADDE95F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546F-AF95-48BF-881C-7994DAEC21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56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2E43-8CD6-4CA6-B3F1-7A48B7AF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40C35-CB74-4BE3-8CB5-4B8E212EB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0AA63-966A-446D-9037-C788141C1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AB887-D38D-4A80-B98F-A32F29BC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73E8A-5D58-487C-BC3F-AC2833E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7AFE8-4FE0-4567-A096-DB5C1F5B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E563-FB44-442D-9FBC-8FD4BCFDED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190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6B58-4664-465C-A756-A54C3A45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68E05-DB6E-4CAE-B3A4-53E83AC27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D7BED-E21C-470F-9BE4-266688C8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83CE4-C3DA-49B4-8816-0B50799F5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4FE87-0067-4D58-8369-DD76F693D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F0343-0741-42AD-98C3-74CE419C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9F344-85C5-4AA9-827C-645D04D2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8A61F-CC92-45FB-B668-EED17912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A6AF-575E-4F4E-A7B4-B4A315AEC6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07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AC89-BE78-4771-8C96-3A012EE6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08EAC-B7B7-4039-8B51-07C36AB5C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0DB1-5B9D-42F8-923B-38C9C413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A683B-4236-4942-A7F6-5F0BD6E8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AA80-E49B-40B9-8D26-BE5B96A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6495-CEE1-47FC-990F-8B57C0E03D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7000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12D5-8C5A-4A86-A4D6-819B4338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D1DE8-6238-41DE-B0F4-293F9E86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00A93-5EFD-4C21-9DEE-04A2F4D6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EE2AC-426D-454E-9825-6AB8AB6E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844F-5EFE-4537-A544-C627CD355F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639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E52B8-F89D-4D0A-A93B-392E70DC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6B874-E9D4-4055-AE0A-4C8240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F2E2F-BB56-492D-9A88-5708DC9D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81595-7C5F-4677-9151-34A64DCA2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981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136E-7F48-4D26-B6FD-DE03BE28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EA00-50B0-4E6F-8518-016BCEF4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1808-E9A4-45A3-BEC8-83BCAD0FC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22980-A549-4354-8DDD-3CAA1BFE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542E4-A7AE-41FB-811C-10B22D22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CE21D-1513-40BD-BD5D-5673E0D1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2789E-877A-4F49-8900-AB59DD6450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9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4D12-5FF2-4933-9CD5-B058278E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78EB6-B3F9-412E-A2FB-0BDDDCF3E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E3573-8168-4355-8331-014AC3A61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C0A30-BA12-4219-BC7A-1DB96ED8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9F73-2A6E-4F34-82F8-230F8F1C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7F77D-8144-4484-91F8-9F2A1877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8DE82-6E64-4359-9C4C-64E885000E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3586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DB9C-3BF1-467A-87AD-355AEA00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0B32E-15C0-4CAB-AEEF-B4C824B5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978C-9F9E-430A-9F47-CE3E726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FF9BB-5CAF-4F54-A6D4-FA3AA006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0AC4-9AE0-42FE-9C0A-6305E63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290D5-6999-42BB-90EF-5BEC13668E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0998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90BC4-0250-4D99-8011-7F2C331E1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C0532-DC00-44EE-9447-93F6B4BE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0798-0D4F-4FFC-A68E-FBBE2A0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ADF89-2AF2-4071-95C9-D156AE2B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9767-9943-41E0-933E-C49C3E6B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3982-0771-4A21-ACD6-482BDF855D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476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5388D6F4-73B5-4D77-B129-30A865F8C8DC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6083" name="Freeform 3">
              <a:extLst>
                <a:ext uri="{FF2B5EF4-FFF2-40B4-BE49-F238E27FC236}">
                  <a16:creationId xmlns:a16="http://schemas.microsoft.com/office/drawing/2014/main" id="{EE0E1FC4-8EE4-40FF-9100-F47CDA7FC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4" name="Freeform 4">
              <a:extLst>
                <a:ext uri="{FF2B5EF4-FFF2-40B4-BE49-F238E27FC236}">
                  <a16:creationId xmlns:a16="http://schemas.microsoft.com/office/drawing/2014/main" id="{9AB902A7-C8AE-4491-820E-0EFB893660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5" name="Freeform 5">
              <a:extLst>
                <a:ext uri="{FF2B5EF4-FFF2-40B4-BE49-F238E27FC236}">
                  <a16:creationId xmlns:a16="http://schemas.microsoft.com/office/drawing/2014/main" id="{4BFE8BDF-F1A8-4762-AD44-00F7F00404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6" name="Freeform 6">
              <a:extLst>
                <a:ext uri="{FF2B5EF4-FFF2-40B4-BE49-F238E27FC236}">
                  <a16:creationId xmlns:a16="http://schemas.microsoft.com/office/drawing/2014/main" id="{3EC8629C-6E9B-4465-9D96-AC7050F733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7" name="Oval 7">
              <a:extLst>
                <a:ext uri="{FF2B5EF4-FFF2-40B4-BE49-F238E27FC236}">
                  <a16:creationId xmlns:a16="http://schemas.microsoft.com/office/drawing/2014/main" id="{50F54DBB-94D0-40B8-9B6D-A53B5A54688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8" name="Oval 8">
              <a:extLst>
                <a:ext uri="{FF2B5EF4-FFF2-40B4-BE49-F238E27FC236}">
                  <a16:creationId xmlns:a16="http://schemas.microsoft.com/office/drawing/2014/main" id="{3F7AD7D6-4979-4672-9782-C45D9FEA0B3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9" name="Oval 9">
              <a:extLst>
                <a:ext uri="{FF2B5EF4-FFF2-40B4-BE49-F238E27FC236}">
                  <a16:creationId xmlns:a16="http://schemas.microsoft.com/office/drawing/2014/main" id="{F5C0112E-5FB7-4504-B0CE-B39F0077697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D9E88B90-37A3-42FE-8BF6-76DABD1D9C1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ABEB1B9C-E678-4A49-A864-3FA4FD66AD1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80386900-F462-491A-8944-5127D9D265B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6093" name="Rectangle 13">
            <a:extLst>
              <a:ext uri="{FF2B5EF4-FFF2-40B4-BE49-F238E27FC236}">
                <a16:creationId xmlns:a16="http://schemas.microsoft.com/office/drawing/2014/main" id="{53ADC78D-D159-4A34-A706-5FD90E1AAE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D10F8A15-ECB7-45BC-826E-52B2B071DA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924319-4F74-4644-ABF3-E527D0A63F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60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649D-9858-47F5-AE2C-5031C1D0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4075-6F37-4AE6-A448-CC85D0F28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699DE-BBB7-41DC-A9C0-E317F4AA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B75C-35E5-4731-B824-55D1E4D3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4AE38-C0E5-4AB4-809B-17375B69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0B52-CAD6-4023-A0F2-EA10C92CE6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5870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830C-0433-461A-8A1B-01564558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C9C4-73E3-41D6-BDD4-E2592075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C709-EA9D-45E5-9D13-821FA19C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FDB9B-DED6-4C7E-BDB5-4DB04BB4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5B846-CBFE-4000-BBEC-D9D70620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06FFC-916D-4A3B-839D-8A13D1075A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6384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3DE7-F1AC-4F5D-9E15-6214D272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BB026-BFD4-41A8-B259-904003B36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D529B-4102-4A90-BFBE-047BC046F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5A55-95F9-4D81-94B4-990285D0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BEEA-4BA1-4CF1-AA1C-2CF9A718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F177D-A4D1-4C42-8899-988D93D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49C4-0666-4899-9080-D5E5E10756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085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7E7A-17D3-4300-8B1C-276585FC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D956-C85A-4563-8255-F7FFBFBB5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82D0E-0223-4314-ADB3-0FA801A60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CE60-4548-4F7D-BA9D-A2089C60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41EFE-D043-42DF-B787-D168D08F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61679-A43F-41A2-B059-617C13C2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AF33-95E1-4615-9C81-76D6382345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4449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7C1A-6C12-4C51-A044-81B974C8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2ACF4-2FF5-48B4-B163-221270874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7952-EFB1-4C56-B287-D65EF28EA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B809A-0DD0-494F-AB08-A2C15A998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187DB-E641-4F2E-9479-363C5D105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FCB51-AFC1-4C8F-AECE-1E4595E0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D9089-5551-4DEE-BDA6-B7CFAD5F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32B51-8995-414F-8451-D915B1C8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AEE-D0E5-4A20-A0CA-D8AC813032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3825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9AF6-3427-45C8-BEB8-067CBD6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1097C-08B1-44AF-BD51-45B4B7F2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D7BC2-75BF-425E-AFBE-744D59A2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12923-763E-4188-A524-2952AA2C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49E9-4C94-4C4C-BCF2-8EDA3CF30D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4636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F0B9A-FA84-4015-9227-E59FEB0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56AAE-FF5D-476C-AAD2-02D5E799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E8B0-F5EC-4D0F-A1A3-58624A6A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57DF-4F3F-4B04-BBB3-1AA3FAF7A1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89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9336-2568-413A-A9A4-F7C293DE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B040-2CEF-443B-B810-F034E9AC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68941-27BE-4F00-9290-B46374BEC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F328A-CC10-4588-9C93-1935A0AE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F033-7D15-4D9A-BF4A-C1E7881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1646-B664-4741-AF67-AB0CBEF3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F7BE-BABD-4A6F-8ADF-83DB632DEF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9779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5E74-7820-4CE5-AFC7-3A353433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F9B1-3FD3-4B84-BC65-E5C97DA48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76C59-183D-42E3-899E-CF00BCA3C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22A2-3774-4D7E-9554-6734AF4A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BB722-2D2B-4AB1-BC1E-97981AD5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8E9D-1389-4DAE-B37E-05785E7A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48E84-ECF8-4A0D-9674-1651D190AD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325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483D-CB30-49B1-BEFF-6E9FBA5C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FBA8B-B65A-4D61-89FA-60072C6FF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F0A5-EEDF-4442-B3CE-A77636A6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8A5C-7C2F-4F75-9B74-3C8B759C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59C4A-E6EE-4CEF-9BF6-5E1DCC03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354E5-6A01-40A4-A249-F6E4159888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3706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998CA-54F1-4CBE-839D-CF8386B46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C2806-A8F6-4A19-B8A8-76BDAFA2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DC7F-664B-45C3-A467-6D90324B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2943-BD96-4C0F-881B-48D19694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4201-C9F7-4541-A766-F8D8F679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6E017-8598-47BE-AB6D-60C6CB6CF6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4667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C7B1C6AC-05CD-402A-BD46-5F00F4223CAF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3251" name="Oval 3">
              <a:extLst>
                <a:ext uri="{FF2B5EF4-FFF2-40B4-BE49-F238E27FC236}">
                  <a16:creationId xmlns:a16="http://schemas.microsoft.com/office/drawing/2014/main" id="{7D4CE79D-AE00-4F4F-8CD9-4C924049F4C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3252" name="Oval 4">
              <a:extLst>
                <a:ext uri="{FF2B5EF4-FFF2-40B4-BE49-F238E27FC236}">
                  <a16:creationId xmlns:a16="http://schemas.microsoft.com/office/drawing/2014/main" id="{458F9091-6D57-4D70-9BA7-80CD3375AF9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3253" name="Oval 5">
              <a:extLst>
                <a:ext uri="{FF2B5EF4-FFF2-40B4-BE49-F238E27FC236}">
                  <a16:creationId xmlns:a16="http://schemas.microsoft.com/office/drawing/2014/main" id="{F6869041-B148-43F4-B2E2-C695283DF26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3254" name="Oval 6">
              <a:extLst>
                <a:ext uri="{FF2B5EF4-FFF2-40B4-BE49-F238E27FC236}">
                  <a16:creationId xmlns:a16="http://schemas.microsoft.com/office/drawing/2014/main" id="{FE8DF4F5-63CB-4229-95DA-6624E6076E9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3255" name="Oval 7">
              <a:extLst>
                <a:ext uri="{FF2B5EF4-FFF2-40B4-BE49-F238E27FC236}">
                  <a16:creationId xmlns:a16="http://schemas.microsoft.com/office/drawing/2014/main" id="{364B98D5-9BE4-4710-839E-1B206876703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3256" name="Oval 8">
              <a:extLst>
                <a:ext uri="{FF2B5EF4-FFF2-40B4-BE49-F238E27FC236}">
                  <a16:creationId xmlns:a16="http://schemas.microsoft.com/office/drawing/2014/main" id="{5D293B7C-6CCF-4240-81BF-E7F76D41388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3257" name="Rectangle 9">
            <a:extLst>
              <a:ext uri="{FF2B5EF4-FFF2-40B4-BE49-F238E27FC236}">
                <a16:creationId xmlns:a16="http://schemas.microsoft.com/office/drawing/2014/main" id="{125A006F-ED27-4B44-869A-C061D87088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B2854085-B9AE-44B6-AA3B-59955D75B3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3259" name="Rectangle 11">
            <a:extLst>
              <a:ext uri="{FF2B5EF4-FFF2-40B4-BE49-F238E27FC236}">
                <a16:creationId xmlns:a16="http://schemas.microsoft.com/office/drawing/2014/main" id="{DF5C6906-D1C6-4B4B-BD13-D5508256C1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277C2E-C4C1-477C-B59D-14BDA38EE2F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3260" name="Rectangle 12">
            <a:extLst>
              <a:ext uri="{FF2B5EF4-FFF2-40B4-BE49-F238E27FC236}">
                <a16:creationId xmlns:a16="http://schemas.microsoft.com/office/drawing/2014/main" id="{1987A8C7-948D-4729-B84F-60A4FCD537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DBC9AEEF-9091-4F7A-BBFC-C929852EAD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EF30-0DCC-478B-B039-583132FB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BC2B-3573-4493-A389-BD2E9C3C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5D2D0-D570-4091-9C87-E96909AC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B953-6430-45ED-B3E4-A67324E6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C571-A6AF-45E9-88D4-9FF685D2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525F-3FC2-4E26-87AD-5E8BCDDA3B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703430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A439-DF6E-4E3B-BE87-A3C48DFC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79B64-CAB3-44D4-97F8-788ED31E8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A123-4FB3-4245-A11E-E9EBF180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012F0-1924-4A88-B2BF-9BDA769F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E5DF5-070B-4734-B816-AD69A11A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E92F3-F57A-4B43-9A91-9A1DD10281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97670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A567-E7D6-48C5-9D6E-119190ED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8B6A-FA7D-48A0-9DD1-1579E71E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4D2CA-53D0-4216-9E66-6F65524AF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F3168-5220-4C11-B202-7AFA4C4F7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D4513-40EE-45E4-9DF0-9949AFB3E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A58F7-5AD5-4FD4-B988-1EEB8F41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891AF-023F-4293-9169-95CFF5D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1BD99-F604-41F1-994C-2FFD956E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56E8C-CE55-41B3-A6C1-1E36584FDA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0520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0C8C-DB2F-4145-9D4C-321E3BEB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7CE3-7C76-40F7-B555-7E587AB48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602-3C77-4060-B7BB-5896CF75B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C1078-57B5-4667-B788-C0DE47C2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16E4B-DF8E-4F68-B336-187767F4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329AD-ED31-4196-9CEC-ECED76DD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DCB1-7BC0-4643-9CCF-B72409F261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69514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AE45-0042-4E9C-B2B3-5DBD1C97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3DA5D-95D6-4BD6-8DE8-EBA3F49C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CFE1-8460-4B1E-AF86-C4B2C8B5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8CCC4-01BF-4A15-B41A-28CAAEAC9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43DEA-653D-428D-BCE6-35FDF632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22182-0204-42B3-BF57-4D35C3A5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3F338-31AB-432B-A7F4-882C1094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2BA8B-BC2C-41D2-BCB3-BE04AB99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F8FA1-A2C7-4457-A812-EB1C8C252D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04294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B238-31F0-4C38-9BA2-E645CEF2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6C1F4-ADDB-4F35-ABB0-BC9D9B44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AC3BC-01A7-440B-8D4E-59A51ADC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ABB8D-372D-4A28-91EA-7898C562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9CDC9-E6B0-43C6-99DB-2A554C4100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20636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AD5B5-EE98-45EB-9284-3161C47B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5D0A4-28AF-4215-93CC-50950B3A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6125F-828D-40D2-B0A9-323A554F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6317-5698-4672-8490-347DC8D848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92964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5D48-4590-4592-9BB0-A05866C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1981-BCC8-43F1-ACAF-EF64147C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07670-2C9C-4E5F-AE70-97FF9347B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042F-153C-430E-9A26-CEA01AE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FA27A-9466-4CAA-9640-0392E927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0C4E2-13E3-4F9B-9B8C-C512E742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9ABCB-1795-4CF0-A3E5-8AC4B426E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74216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E424-5FBB-41C7-A2F7-8C797D23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3B1E8-E216-4E32-A0FB-E9404EF82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270D6-25CD-43AD-A3DD-6B8495BAD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72893-75AE-4D13-B3C5-9625576B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C67EC-AE35-4508-B680-879E92CE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EAC2E-61F4-4D78-BFBD-B590CDE7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28299-1688-4CBC-9C5B-51DF7F4C95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71190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4FBE-F0A3-4797-A597-8762F46F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76188-A7F3-4588-833C-48D1DF2B8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34C3-6E9B-4C82-8ED4-7954EDA1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DDDFE-D7AC-4CB2-9929-4CD9BC7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19202-3D08-4AD5-8E5D-77082D47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989BE-BBC8-4F52-94FA-30C4EA0836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747078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CAC73-D7F5-43B5-89FD-70AE7FB71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4C0A0-34A4-4F36-9171-526CD04FA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634D-0390-4118-850C-0E6FEBC1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2481-38B7-4CD1-8187-AB8ED84F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0FF9-1284-4913-B1AE-4927C399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28F20-CC23-4F3A-B120-494DD2071E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20756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B3DA-9CB4-47A5-9E2C-A8B173A8401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4678B-02A5-4B8C-9F2E-4D8E98459A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46F1E-852A-41E6-94CA-6D207716905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11955-A952-4AD1-831A-0314CA76BBA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D01F1-E8D9-436A-96A1-9DB87E29B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06D0F-93C0-485F-BA0E-4201979D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6B5E0-69B8-4CA8-9AFB-9EA4740E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9625A-4551-4822-A262-D7FE7EE8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80BD33-055B-43A5-95E8-27480B02BD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55427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itlemaster_med">
            <a:extLst>
              <a:ext uri="{FF2B5EF4-FFF2-40B4-BE49-F238E27FC236}">
                <a16:creationId xmlns:a16="http://schemas.microsoft.com/office/drawing/2014/main" id="{50CDC221-6E38-4ACC-BEBB-B60A9CF9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86B9980F-EE15-4AB9-B91D-0192EA36C0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32D2A00C-8CEE-4703-BE8F-F5D214DDB4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8A77F914-97C3-4B52-8EAA-AF5FD9121F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18900ACD-BBD1-496D-B802-75B7FB20054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56CB07A5-CE62-4207-AA70-21B6F558F03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D40526B7-B700-412C-829F-133602A1F23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54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B4BA-9443-43AC-8457-DAB6F02B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765CF-72C2-4CB4-9A16-5AD175B9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40CE6-140F-405B-941D-84063AE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C3B99-1B6A-4633-8922-88BA74D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03BB-C1DB-482D-A7EA-AF8FB5F9A0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4568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3133-3C1D-4D8E-AD69-6B7EA62C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FAE8-FCBD-46EF-80D8-D26C90FF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6807-1D98-48F9-920A-D8BBEAE8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A3E1-BC3C-4BFC-8FBD-4D5B674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0B6C-D95F-472B-ABC0-CA6BEBF9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9970-3972-4D89-A351-195C64D6AD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61171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B8C-4FBC-4D34-8BAD-AC84FA95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D7B4D-2920-452B-80A2-7ABF4895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44EB-A3BA-48D7-8030-91076806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D3E7-3020-4FF6-8004-200FFBA5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1BCE-B5DC-4C35-975D-68AFF4F2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2368-4434-4661-9F5C-ADB6C726E0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33501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14DC-9E29-482A-B01F-E2CB1069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45D2-45E3-48FE-9984-9C896BF5D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10187-12A5-49A3-992D-A039B1466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6BC9-B8E1-4FBE-96FE-E1DDDD17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F6C7D-D93D-4488-8563-B6B419A3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15281-7CC1-4593-B93D-A2911A01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5C8C-8B6B-414F-A967-04B61EFB3D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122424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2688-DE95-4036-B62F-FAD5C4D4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4BD0D-A755-4ADA-AA66-0DE3CC852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EF8F8-368E-4DBE-9FF8-C7E31ECD6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A6878-4A96-455E-9CB3-87377865E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4F477-2934-472C-A385-9243102B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43A8B-7B56-4C49-BC3B-DA64F51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9E948-8A74-4B0F-9CA0-14C7FDD2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078B5-F24C-4855-B3C9-EFD63820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D566F-461E-4386-8CA0-499C2F3024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916633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E17A-783D-4765-91FD-CDCB37AB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2EC59-7194-4DCD-8688-E535F8C1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6038F-15BE-4A16-8D8C-526F44B0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9B87F-CDA9-4B65-B8C6-EA39DFC6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7BB9F-0B45-4771-AE24-CA91289E34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485972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CEBC2-D6B6-44A4-8C98-4E3E4EA6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85BB8-B3C1-41DD-B99F-FBD272CB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9E9E5-BB29-4847-83CF-0A68EEE5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4C9B6-3EED-4476-9F25-0DB6563ED0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866186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90BA-9FCE-492A-9E28-4D39A98B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7019-8A5B-4D76-9D70-B243B345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65D7-594A-4AAF-B513-629256009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CDF0-88DC-42BF-902B-83F2B0A6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0C9A2-0F07-4DE6-BC96-F87FD517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9801-006F-4D51-AB85-D835D1DE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2E2A-6114-48FA-9092-F095859935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351004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5EBB-A8B9-4422-8CF8-DBDAB9F6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913B3-479C-408C-804D-43D89CB46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1E0CA-FF23-46A8-8F2D-1AE72CAFC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819-756D-4A88-96EE-6F97FA53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5816F-640C-4861-AE2B-46C5EF3B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6D587-70D3-4A70-8E6E-806E2388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086-25D3-4C9F-840E-26ACA6D15F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221304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8B96-1A2D-48AD-BDE0-C092FDC6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B4FE0-9ED0-4828-8012-EF0E96FE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2665-ED3C-4EBA-9198-86359313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19BF-4AD3-4057-B03E-1C9D77C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9B0A-A62C-47B0-8602-6F4B453B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4B14-B487-4E74-BBC4-DBBBDA08A5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565544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FC0E7-F117-402E-A424-0CEFF053F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EAAE6-0928-40CD-85B6-F00C9554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60483-6531-47DA-B12D-1CD2026D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3AC9-5BE4-414F-A6E1-179924D8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BC2D-4EB0-4CB3-B895-19F22777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2976-0192-42C9-8CD1-B320B31FC8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7851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C6C7A-B0C4-48E4-8240-5203B77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803E6-99C1-477B-A436-B120020F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308B6-6459-4F3D-A485-5E274EB7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7725A-6976-4C7E-8B4C-E5238E51A9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234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E8F630D-1E5C-4934-99BA-7BE87361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DAA5B9F-C8E8-4BE2-A78B-5B512C5660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F3AD5094-C9EF-498E-8630-A645F5B80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DC3AD157-C47C-45D8-A99E-DA287F7126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6D3617D-62E3-4482-9247-7D164EBA5C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5024628B-2F1A-4F39-A9C0-EA6A0DAE2F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7CB4E941-CF68-47F2-AB2B-4DA67D9CC216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67592" name="Group 8">
            <a:extLst>
              <a:ext uri="{FF2B5EF4-FFF2-40B4-BE49-F238E27FC236}">
                <a16:creationId xmlns:a16="http://schemas.microsoft.com/office/drawing/2014/main" id="{0E139A13-08EB-492D-A5FC-336C7828ABC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7593" name="Rectangle 9">
              <a:extLst>
                <a:ext uri="{FF2B5EF4-FFF2-40B4-BE49-F238E27FC236}">
                  <a16:creationId xmlns:a16="http://schemas.microsoft.com/office/drawing/2014/main" id="{6F6D70DE-FDCF-486C-ABE3-269B441038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7594" name="Rectangle 10">
              <a:extLst>
                <a:ext uri="{FF2B5EF4-FFF2-40B4-BE49-F238E27FC236}">
                  <a16:creationId xmlns:a16="http://schemas.microsoft.com/office/drawing/2014/main" id="{42449ECE-3B17-4FA2-A582-76CE8361AD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7595" name="Rectangle 11">
              <a:extLst>
                <a:ext uri="{FF2B5EF4-FFF2-40B4-BE49-F238E27FC236}">
                  <a16:creationId xmlns:a16="http://schemas.microsoft.com/office/drawing/2014/main" id="{85FB66A2-7237-477A-BF1F-3AA7F70EDB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7596" name="Rectangle 12">
              <a:extLst>
                <a:ext uri="{FF2B5EF4-FFF2-40B4-BE49-F238E27FC236}">
                  <a16:creationId xmlns:a16="http://schemas.microsoft.com/office/drawing/2014/main" id="{C266C256-6240-493E-BD84-640F8F6E10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7597" name="Line 13">
              <a:extLst>
                <a:ext uri="{FF2B5EF4-FFF2-40B4-BE49-F238E27FC236}">
                  <a16:creationId xmlns:a16="http://schemas.microsoft.com/office/drawing/2014/main" id="{8398C9C0-6B64-47DC-8745-2893AD767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7598" name="Rectangle 14">
              <a:extLst>
                <a:ext uri="{FF2B5EF4-FFF2-40B4-BE49-F238E27FC236}">
                  <a16:creationId xmlns:a16="http://schemas.microsoft.com/office/drawing/2014/main" id="{51F24EC2-AD9F-4BC5-B1C2-DB64205E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A0BA-8A79-43F7-8156-691763EA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DFB8-D18C-4CA3-AA27-6EEADAF1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E1165-AD54-46BD-999F-750B0515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5845-9FEA-4689-8AA8-13EBCAB1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D37F0-900E-44FF-B9B8-FF25AAF0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51799-D2E7-4510-A95E-7394FDC737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0972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6F4A-20B8-4A61-B928-3AA1809F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3F6A-A49C-4EEF-A7A7-1C37A76D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ADD7-50BA-4942-8AC4-894C71F7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21C7-E174-441D-8FF2-6CD5FA65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04D6-407A-47D4-90B5-E57E2C26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1A53-56DF-4C1E-875C-D0F5E9EF6C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852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9159-7F11-426C-A539-5C65AA37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35CD-DD59-4853-8567-125DB8370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13D4B-3DB9-48EC-9608-2102C0DE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85838-DC51-4805-B09D-15810C7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11785-7993-40C7-8AE9-DC04B9D1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54B76-B410-46DB-92A3-DCCC019E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C7454-9A08-45AD-8AB9-34A69DEE66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7728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35A9-4E83-4D3B-8FF3-09C91AFC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F5C81-75EE-4669-B71C-98BD93D6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20A53-0E57-4069-86B8-CD9CFDE37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1A0D8-D5F9-4E12-B2D7-7C1B19881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CFD8A-6E5C-4EE0-BAA4-2B6167BD9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16D38-2EB4-4655-AA15-5CAC0B56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936C-E41C-4F38-BA61-113E6FFB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81AAB-8DB6-4689-A110-12D145EF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017D-790D-4358-86A7-99462C6782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65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8045-1380-4135-9802-9B05FD6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8DDCE-0A09-4767-8904-26EE7AA0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33EAC-AE31-4BBC-8A10-53BE8CA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D1077-F537-47C0-81C1-4FE66938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8A7B-F13D-4FEE-AA9A-0129888202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1374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12432-C77E-428E-A0C2-F4536A88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66124-BCCA-4043-8428-FF3608AE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7E102-118F-4C53-8330-BDE655DB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1C859-D864-47A4-A7A8-DDEB95EA7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66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A06F-84CD-46F7-8497-F5DF39CC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8853-0B52-4B18-83F6-3EA83F7B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432C4-7587-4B50-9F24-89F50EBD9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642CF-511C-49BF-A9FE-EA71ED86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86372-7CB9-409B-9713-A24DE591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1D3D-7CCF-406C-977B-39D6BAFD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E080C-FFC3-4CE0-8AB2-894E769EAD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01729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4BED-7172-4F59-8C40-3C82A2D7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6B9B9-C9C5-48CD-AEB5-EE457A48C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222CC-5046-4757-B202-973DEA56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D4E39-C21A-40FD-9465-706B44FE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DFCB-B2F9-4EB7-9A46-B48F85AC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7F3F3-C8A0-4A2A-A645-226BBF7D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9CC-FD3A-4557-A9F1-45ADCF52C4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802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3C21-F6E4-4AA5-AC36-CBFB27D6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29BDD-5911-4017-AA3E-02490716F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C96CE-3924-475B-95AE-0660FA08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5D8C-588A-483D-A55D-C9A8C928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7A62-C9D3-4F77-BF7A-B7CC3433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78762-407D-442D-966C-B5096D1843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348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9B0C-C44E-4878-97BF-00E76227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8D5B-FFC6-48AE-88C9-4B8602C7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CA701-2230-41B3-92ED-630402CC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BB3A7-E1B5-4F8E-AA76-D066FC49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A87F4-B292-4C57-9BD8-00BE3A01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5678-EC6C-454D-A6C8-C0D1AEA6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6844-E5BD-4550-B3CB-3D8A710969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8714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A5BA0-3735-4673-973E-29390E1BE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04CF6-967F-423E-A0C3-BF3DE2ADE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F0AE-3DC0-4072-863F-FD6596CB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8099-0DC1-4F38-B4FC-5423E082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1F2D-1227-480A-A28B-0BA2F130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82C6-9EC6-4CFA-AF9A-5BDD1C38D7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8213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7B19-CB0C-4895-890F-7E83A614BA9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9ED4F-5412-45C4-89B1-55F7362CB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9961A-8C2B-4A4E-94DC-EE0442C0CA5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59BA51-09C4-464A-BA5C-618CEFAFB42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AB584-8A39-4526-9B55-054F67055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02AD2-23ED-4EC8-99ED-81F6386F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25951-A162-4A6E-A0A0-E0D29DC0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B8DC4-F4F9-4E53-A5D2-EBB9574D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0E817B-00A0-43D6-A836-CCDCA4AFE3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64481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6A6AC96-046D-4232-A5C1-8CE57F3B79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9DB0A81-18A4-4D95-8F6F-B6D5485A9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DB8E7D53-9EE3-48ED-B6AD-CFE1BB79B9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807ACA67-1DED-4972-B255-10F01879D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458A18BE-34B5-40AA-BBCC-5713A5E6E3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885E21-4E9A-46DC-8C3D-506E7393840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2951" name="AutoShape 7">
            <a:extLst>
              <a:ext uri="{FF2B5EF4-FFF2-40B4-BE49-F238E27FC236}">
                <a16:creationId xmlns:a16="http://schemas.microsoft.com/office/drawing/2014/main" id="{11ABF9B1-4517-4451-BFF8-C6A4F3FE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l-SI" altLang="sl-SI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CF05-ADC4-474F-BE75-F2D73D29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CFB3-BBDF-46F3-8655-FF73983B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B0A3F-99F8-461A-B919-CDC25014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80A6B-1863-46A4-85A8-D6CF210F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1E07-5E53-4E32-A9A4-97A35E11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34109-0318-485C-9BCE-5AF65B6FF5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15983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B238-6A3B-45E0-809C-4FAFBB63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8E63B-17AF-46F1-B88B-AA86505DF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2D9C9-B080-40DC-B3E2-9F321D23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A3E54-15E6-4234-B178-FCA0953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D98E-C00B-480B-A8F9-67135B1E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77430-BAEF-459A-B023-50F2174A16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1090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00AF-BED6-4569-83EB-2D3B31A6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B374-E64F-4E42-B9DE-DF6222EC2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91DF7-742A-4FA3-9846-6B7747408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BC471-E4F4-4A99-99B2-BEFF9755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0A97E-4A3F-4A58-8F22-9D05EE06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C09C1-ADE0-4238-A117-4E204F07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507A-473D-4C4F-90B2-200358C3C8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2324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0B2-687A-472F-B604-9B9406FF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92A86-2F77-4D24-87CE-D84019332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21DA0-A948-4AF9-8D59-4A0BE550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B7666-0D5C-48C6-97C8-A85A42065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5C031-34B6-4E12-AAA0-5A5234E3F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69998-AC55-4FC8-9105-C642FF85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0B5F-1391-402A-8F9A-30D6D65F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9E95B-8F2B-4BED-9CCE-78FDBA69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85CB-9FF1-47AF-A213-6B65C00417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53602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9FA2-E578-4FD3-9473-2491B126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D7377-1061-44D3-887F-976869C6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F495-F0F0-4253-A638-208FC321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4AEC9-E2AA-47B8-8902-5AEF226F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3DB1D-B8F9-4C95-91C0-03F52E507B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6101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5D7CA-438F-4F3E-A0A6-4BB5E153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32C1A-3D2E-4D43-A5BE-FDDB4687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D190-29D2-45B4-8601-FD934690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9523-C0EE-4AD4-9941-3F104382E9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1702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1858-4346-44D8-B311-C69D1F01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2938-7E8F-417F-8B2A-93C043B7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8BC04-99CD-40A3-8BD2-F30D2F88C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ECDF2-AD66-4BE5-BB56-BC064ED0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00C57-9A26-41F1-9D40-EAEB762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1C9C0-9DF1-4300-BFE9-A0A81F26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F7AB0-9FC2-4597-8B77-49E11A11EA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21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9088-2EC2-4AE4-B0B1-81990A54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33D7D-55CC-4FC8-A18C-970DDEFF0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7359E-505D-4B14-8B8E-B548789D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47979-508C-4A11-B0E9-BD50D850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C6130-9AE2-420A-93BA-C30FB49A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4F49D-FEB2-4FF0-9E4A-1D29DD26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C1F22-4239-4FB6-BE64-6137A6DDF3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4767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2902-A144-42D9-8D5A-85BD7D7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F7E08-5D47-40A1-8454-DE7C0708B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CA165-1C50-4C8A-9B2C-31D4E23FD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9A867-0F75-48DD-8108-A81AC013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9FAE-3474-4B78-8385-27A6CAB0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168C-2A6A-4CC6-938C-C8494023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8EDE-186B-4770-BA39-D65CB8D201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2977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5E25-FCCF-4EE4-B070-BB5B5489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64610-BD27-467D-B3C0-3398CEDE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2B8B3-B116-4CBB-B0BD-50160150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CA432-72C4-428B-9499-D0A8B9C2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E394-C9AF-4175-AB1F-951F3EF9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5C9C-3160-4E5F-807E-69A5B95591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8724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69A00-20CC-4C2F-9D99-2CB474F4E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9108D-6AA2-43CE-A884-A0DF08E8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A64F-B484-465E-8E42-84F2A2A2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3EAF-8730-48E5-99E0-B0A1D5B1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18BA-27A5-4178-8D68-4D560F31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D187-623C-46E8-BC21-C0289B7730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08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442058-F16E-498F-9E72-276215556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81EF9C-0912-4592-9595-D0A2BEC3A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1671A4-03B4-479E-AF16-45C1DF59B8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9BA13-7EDB-45E2-8A5D-60A5F5BFB4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E10CD6-AB66-45FC-9D27-778C2826C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09BAAE-06C4-4FE9-8537-617CE05804F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50" r:id="rId12"/>
    <p:sldLayoutId id="214748375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4B4D7E-0CB8-44DB-AA90-D69E903E3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1EB56D-165D-4597-A546-1AE056C28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B0FDAA8-8300-4DFB-8D6E-3E55CE28F1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BDB907A-9504-4756-B91D-DEDD1E5665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DA1296F-916E-4A54-B656-AF46C0BDB6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A332D780-33D2-4A80-9C62-AE2042013D7B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D91BCAF7-06C6-40B2-905F-B97AAD27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AF6CE7AF-C61F-4EC6-A628-53A3229C9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>
            <a:extLst>
              <a:ext uri="{FF2B5EF4-FFF2-40B4-BE49-F238E27FC236}">
                <a16:creationId xmlns:a16="http://schemas.microsoft.com/office/drawing/2014/main" id="{DB863E01-829A-4B9B-AE25-971AAA49A2B0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5FE4205-EF29-40CC-803B-7DE5938EE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56A6867-CFEA-4C7E-9784-2F5B8267A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6B9BECF-9BE5-4C38-9ACA-5F8C0D552B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1E34E22-4C2B-428B-B2B3-B9254F5EDF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8278FBD-B5A6-4EC5-B5ED-CB5294811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B37DBC0-CAB3-4966-9533-C11B869CA53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6D8613D9-2604-4BB0-B4EA-4D09F767A507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9" name="Freeform 9">
            <a:extLst>
              <a:ext uri="{FF2B5EF4-FFF2-40B4-BE49-F238E27FC236}">
                <a16:creationId xmlns:a16="http://schemas.microsoft.com/office/drawing/2014/main" id="{EDAC7C67-3118-408E-9616-A4F2E14FD426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C8DA8980-315E-4010-BEC4-D5ABFB4F2278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>
              <a:extLst>
                <a:ext uri="{FF2B5EF4-FFF2-40B4-BE49-F238E27FC236}">
                  <a16:creationId xmlns:a16="http://schemas.microsoft.com/office/drawing/2014/main" id="{42D46D68-E0CF-4186-91B8-09E2B4D62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2" name="Freeform 12">
              <a:extLst>
                <a:ext uri="{FF2B5EF4-FFF2-40B4-BE49-F238E27FC236}">
                  <a16:creationId xmlns:a16="http://schemas.microsoft.com/office/drawing/2014/main" id="{F993DFA2-B150-46DB-8BA4-4FBE4AC7AD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3" name="Freeform 13">
              <a:extLst>
                <a:ext uri="{FF2B5EF4-FFF2-40B4-BE49-F238E27FC236}">
                  <a16:creationId xmlns:a16="http://schemas.microsoft.com/office/drawing/2014/main" id="{B1EC09EE-3B69-45B4-B73A-D6B8751BC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4" name="Freeform 14">
              <a:extLst>
                <a:ext uri="{FF2B5EF4-FFF2-40B4-BE49-F238E27FC236}">
                  <a16:creationId xmlns:a16="http://schemas.microsoft.com/office/drawing/2014/main" id="{948D83CB-FA79-4661-AF16-FF4C34E16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5" name="Freeform 15">
              <a:extLst>
                <a:ext uri="{FF2B5EF4-FFF2-40B4-BE49-F238E27FC236}">
                  <a16:creationId xmlns:a16="http://schemas.microsoft.com/office/drawing/2014/main" id="{F235EC1F-D21F-416B-A131-984D6152B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6" name="Freeform 16">
              <a:extLst>
                <a:ext uri="{FF2B5EF4-FFF2-40B4-BE49-F238E27FC236}">
                  <a16:creationId xmlns:a16="http://schemas.microsoft.com/office/drawing/2014/main" id="{C46A5B6A-2749-4FBE-A571-66960EB12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7" name="Freeform 17">
              <a:extLst>
                <a:ext uri="{FF2B5EF4-FFF2-40B4-BE49-F238E27FC236}">
                  <a16:creationId xmlns:a16="http://schemas.microsoft.com/office/drawing/2014/main" id="{3B5BDB19-23D2-40BC-BD95-8448115C4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8" name="Freeform 18">
              <a:extLst>
                <a:ext uri="{FF2B5EF4-FFF2-40B4-BE49-F238E27FC236}">
                  <a16:creationId xmlns:a16="http://schemas.microsoft.com/office/drawing/2014/main" id="{E859473F-87F6-48D6-9DAA-27E4C8F95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B8C41055-2040-4A73-B47B-D19C88C7D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0260" name="Group 20">
              <a:extLst>
                <a:ext uri="{FF2B5EF4-FFF2-40B4-BE49-F238E27FC236}">
                  <a16:creationId xmlns:a16="http://schemas.microsoft.com/office/drawing/2014/main" id="{3F3CBF19-3B2E-45C0-9836-7A9A4D55C3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261" name="Group 21">
                <a:extLst>
                  <a:ext uri="{FF2B5EF4-FFF2-40B4-BE49-F238E27FC236}">
                    <a16:creationId xmlns:a16="http://schemas.microsoft.com/office/drawing/2014/main" id="{F8CEA8D3-F321-4DD9-9662-EAF6282DD2F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>
                  <a:extLst>
                    <a:ext uri="{FF2B5EF4-FFF2-40B4-BE49-F238E27FC236}">
                      <a16:creationId xmlns:a16="http://schemas.microsoft.com/office/drawing/2014/main" id="{BAA27196-BF24-46F8-AB4B-680A68BA0A5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63" name="Freeform 23">
                  <a:extLst>
                    <a:ext uri="{FF2B5EF4-FFF2-40B4-BE49-F238E27FC236}">
                      <a16:creationId xmlns:a16="http://schemas.microsoft.com/office/drawing/2014/main" id="{0C531E26-15C3-4F2A-818E-D8768C98A65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64" name="Freeform 24">
                  <a:extLst>
                    <a:ext uri="{FF2B5EF4-FFF2-40B4-BE49-F238E27FC236}">
                      <a16:creationId xmlns:a16="http://schemas.microsoft.com/office/drawing/2014/main" id="{6867F2F8-7928-43E0-86F1-939E30AF7D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10265" name="Freeform 25">
                <a:extLst>
                  <a:ext uri="{FF2B5EF4-FFF2-40B4-BE49-F238E27FC236}">
                    <a16:creationId xmlns:a16="http://schemas.microsoft.com/office/drawing/2014/main" id="{F3FD14D8-C555-455A-8769-5D9CF75A1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266" name="Freeform 26">
                <a:extLst>
                  <a:ext uri="{FF2B5EF4-FFF2-40B4-BE49-F238E27FC236}">
                    <a16:creationId xmlns:a16="http://schemas.microsoft.com/office/drawing/2014/main" id="{F33547A3-3DB6-4D58-A7D3-25B46E0B87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267" name="Freeform 27">
                <a:extLst>
                  <a:ext uri="{FF2B5EF4-FFF2-40B4-BE49-F238E27FC236}">
                    <a16:creationId xmlns:a16="http://schemas.microsoft.com/office/drawing/2014/main" id="{D455B3C9-4D98-4E99-9F33-1A5E4D2A6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268" name="Group 28">
                <a:extLst>
                  <a:ext uri="{FF2B5EF4-FFF2-40B4-BE49-F238E27FC236}">
                    <a16:creationId xmlns:a16="http://schemas.microsoft.com/office/drawing/2014/main" id="{8DE1B469-BC19-4430-B919-32C46669A66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>
                  <a:extLst>
                    <a:ext uri="{FF2B5EF4-FFF2-40B4-BE49-F238E27FC236}">
                      <a16:creationId xmlns:a16="http://schemas.microsoft.com/office/drawing/2014/main" id="{7BBA40AA-91C7-44B3-B22D-E53BC6E34EA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0" name="Freeform 30">
                  <a:extLst>
                    <a:ext uri="{FF2B5EF4-FFF2-40B4-BE49-F238E27FC236}">
                      <a16:creationId xmlns:a16="http://schemas.microsoft.com/office/drawing/2014/main" id="{B8CD8A86-BD57-47F7-8065-941FF7A6241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1" name="Freeform 31">
                  <a:extLst>
                    <a:ext uri="{FF2B5EF4-FFF2-40B4-BE49-F238E27FC236}">
                      <a16:creationId xmlns:a16="http://schemas.microsoft.com/office/drawing/2014/main" id="{A04C44CA-D4FF-4B58-A122-C173528D529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2" name="Freeform 32">
                  <a:extLst>
                    <a:ext uri="{FF2B5EF4-FFF2-40B4-BE49-F238E27FC236}">
                      <a16:creationId xmlns:a16="http://schemas.microsoft.com/office/drawing/2014/main" id="{7D7ED882-53E7-48B6-B891-655B5954B6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3" name="Freeform 33">
                  <a:extLst>
                    <a:ext uri="{FF2B5EF4-FFF2-40B4-BE49-F238E27FC236}">
                      <a16:creationId xmlns:a16="http://schemas.microsoft.com/office/drawing/2014/main" id="{9D7FAC02-25A8-4C3E-B73C-D5E4D9C80FB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4" name="Freeform 34">
                  <a:extLst>
                    <a:ext uri="{FF2B5EF4-FFF2-40B4-BE49-F238E27FC236}">
                      <a16:creationId xmlns:a16="http://schemas.microsoft.com/office/drawing/2014/main" id="{2F6A38B3-30CE-4E37-AAE4-94C776FE12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5" name="Freeform 35">
                  <a:extLst>
                    <a:ext uri="{FF2B5EF4-FFF2-40B4-BE49-F238E27FC236}">
                      <a16:creationId xmlns:a16="http://schemas.microsoft.com/office/drawing/2014/main" id="{E0A24810-6A9B-4519-92B7-9AB981F06AA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76" name="Freeform 36">
                  <a:extLst>
                    <a:ext uri="{FF2B5EF4-FFF2-40B4-BE49-F238E27FC236}">
                      <a16:creationId xmlns:a16="http://schemas.microsoft.com/office/drawing/2014/main" id="{8036FFF4-1D73-4E39-AA62-8F43A502F49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2D319BF9-8440-44FD-93D4-F985E1197075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>
              <a:extLst>
                <a:ext uri="{FF2B5EF4-FFF2-40B4-BE49-F238E27FC236}">
                  <a16:creationId xmlns:a16="http://schemas.microsoft.com/office/drawing/2014/main" id="{7FD6DB8C-4D31-48BC-B4F4-18CEAADE7FEB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279" name="Freeform 39">
              <a:extLst>
                <a:ext uri="{FF2B5EF4-FFF2-40B4-BE49-F238E27FC236}">
                  <a16:creationId xmlns:a16="http://schemas.microsoft.com/office/drawing/2014/main" id="{FF800CFA-95B0-472F-BCAB-F81DF6A48C0B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280" name="Group 40">
            <a:extLst>
              <a:ext uri="{FF2B5EF4-FFF2-40B4-BE49-F238E27FC236}">
                <a16:creationId xmlns:a16="http://schemas.microsoft.com/office/drawing/2014/main" id="{0EC7FE51-6FAD-492B-AD1C-D0C993945DBA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281" name="Group 41">
              <a:extLst>
                <a:ext uri="{FF2B5EF4-FFF2-40B4-BE49-F238E27FC236}">
                  <a16:creationId xmlns:a16="http://schemas.microsoft.com/office/drawing/2014/main" id="{E59169F4-A4D6-4A26-B419-F5728C814B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>
                <a:extLst>
                  <a:ext uri="{FF2B5EF4-FFF2-40B4-BE49-F238E27FC236}">
                    <a16:creationId xmlns:a16="http://schemas.microsoft.com/office/drawing/2014/main" id="{883BD384-4518-4D0F-A7A5-4831E4CA8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283" name="Group 43">
                <a:extLst>
                  <a:ext uri="{FF2B5EF4-FFF2-40B4-BE49-F238E27FC236}">
                    <a16:creationId xmlns:a16="http://schemas.microsoft.com/office/drawing/2014/main" id="{97EA9A8B-9F72-4E45-AF4B-6B3B4B99A36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>
                  <a:extLst>
                    <a:ext uri="{FF2B5EF4-FFF2-40B4-BE49-F238E27FC236}">
                      <a16:creationId xmlns:a16="http://schemas.microsoft.com/office/drawing/2014/main" id="{F9B185B7-F98B-460E-999A-F11042DCAA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5" name="Freeform 45">
                  <a:extLst>
                    <a:ext uri="{FF2B5EF4-FFF2-40B4-BE49-F238E27FC236}">
                      <a16:creationId xmlns:a16="http://schemas.microsoft.com/office/drawing/2014/main" id="{571CE5DC-A39D-41B0-B62C-007336698F3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6" name="Freeform 46">
                  <a:extLst>
                    <a:ext uri="{FF2B5EF4-FFF2-40B4-BE49-F238E27FC236}">
                      <a16:creationId xmlns:a16="http://schemas.microsoft.com/office/drawing/2014/main" id="{779DD5BD-F503-4FC7-ABAA-D2D111FC09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7" name="Freeform 47">
                  <a:extLst>
                    <a:ext uri="{FF2B5EF4-FFF2-40B4-BE49-F238E27FC236}">
                      <a16:creationId xmlns:a16="http://schemas.microsoft.com/office/drawing/2014/main" id="{377A416A-562F-4E31-9284-DB39E3306A9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8" name="Freeform 48">
                  <a:extLst>
                    <a:ext uri="{FF2B5EF4-FFF2-40B4-BE49-F238E27FC236}">
                      <a16:creationId xmlns:a16="http://schemas.microsoft.com/office/drawing/2014/main" id="{52214877-9E92-41EE-9742-C9D1F86221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9" name="Freeform 49">
                  <a:extLst>
                    <a:ext uri="{FF2B5EF4-FFF2-40B4-BE49-F238E27FC236}">
                      <a16:creationId xmlns:a16="http://schemas.microsoft.com/office/drawing/2014/main" id="{17A9F770-EBD5-490C-AEF6-A92BB24004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90" name="Freeform 50">
                  <a:extLst>
                    <a:ext uri="{FF2B5EF4-FFF2-40B4-BE49-F238E27FC236}">
                      <a16:creationId xmlns:a16="http://schemas.microsoft.com/office/drawing/2014/main" id="{02508D6F-FCBB-4C65-A466-5E921B659D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91" name="Freeform 51">
                  <a:extLst>
                    <a:ext uri="{FF2B5EF4-FFF2-40B4-BE49-F238E27FC236}">
                      <a16:creationId xmlns:a16="http://schemas.microsoft.com/office/drawing/2014/main" id="{E798151F-1648-4540-9B88-81A7BAB403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  <p:sp>
          <p:nvSpPr>
            <p:cNvPr id="10292" name="Line 52">
              <a:extLst>
                <a:ext uri="{FF2B5EF4-FFF2-40B4-BE49-F238E27FC236}">
                  <a16:creationId xmlns:a16="http://schemas.microsoft.com/office/drawing/2014/main" id="{B1D1EF81-37C0-473C-BDB5-DEC5B765C98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253633E9-3DB9-4D49-BA3F-B2DA7817712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5059" name="Freeform 3">
              <a:extLst>
                <a:ext uri="{FF2B5EF4-FFF2-40B4-BE49-F238E27FC236}">
                  <a16:creationId xmlns:a16="http://schemas.microsoft.com/office/drawing/2014/main" id="{B2C066C3-8942-46FA-BE15-0CA55ADA46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0" name="Freeform 4">
              <a:extLst>
                <a:ext uri="{FF2B5EF4-FFF2-40B4-BE49-F238E27FC236}">
                  <a16:creationId xmlns:a16="http://schemas.microsoft.com/office/drawing/2014/main" id="{6BF680CC-97A7-4BEE-B2FD-F05C6FC495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1" name="Freeform 5">
              <a:extLst>
                <a:ext uri="{FF2B5EF4-FFF2-40B4-BE49-F238E27FC236}">
                  <a16:creationId xmlns:a16="http://schemas.microsoft.com/office/drawing/2014/main" id="{703F9BA3-994B-491B-8808-77608D5D9D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2" name="Freeform 6">
              <a:extLst>
                <a:ext uri="{FF2B5EF4-FFF2-40B4-BE49-F238E27FC236}">
                  <a16:creationId xmlns:a16="http://schemas.microsoft.com/office/drawing/2014/main" id="{9DB05C37-E903-49C3-915C-7123245D29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3" name="Oval 7">
              <a:extLst>
                <a:ext uri="{FF2B5EF4-FFF2-40B4-BE49-F238E27FC236}">
                  <a16:creationId xmlns:a16="http://schemas.microsoft.com/office/drawing/2014/main" id="{87480281-7A10-4C2A-9592-DF92596A992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4" name="Oval 8">
              <a:extLst>
                <a:ext uri="{FF2B5EF4-FFF2-40B4-BE49-F238E27FC236}">
                  <a16:creationId xmlns:a16="http://schemas.microsoft.com/office/drawing/2014/main" id="{E81F408E-1976-4E00-BA14-7FD76EE5999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065" name="Oval 9">
              <a:extLst>
                <a:ext uri="{FF2B5EF4-FFF2-40B4-BE49-F238E27FC236}">
                  <a16:creationId xmlns:a16="http://schemas.microsoft.com/office/drawing/2014/main" id="{0AB59EE2-4EB2-4CB1-A46F-FBB7470B0E8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703C2906-7AE3-490A-9A67-D3C26D623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24A33236-BB57-477E-8EDD-CE16EDCF8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5068" name="Rectangle 12">
            <a:extLst>
              <a:ext uri="{FF2B5EF4-FFF2-40B4-BE49-F238E27FC236}">
                <a16:creationId xmlns:a16="http://schemas.microsoft.com/office/drawing/2014/main" id="{F8ED6379-3501-45FE-A804-FDF47C35E3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9CE29826-9468-45F5-AAF8-B1AD3655B5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EB715823-8BF0-4FD2-B872-862369C49A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6AF242D9-62E3-4DCB-8E42-1B06EEDE7F8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>
            <a:extLst>
              <a:ext uri="{FF2B5EF4-FFF2-40B4-BE49-F238E27FC236}">
                <a16:creationId xmlns:a16="http://schemas.microsoft.com/office/drawing/2014/main" id="{280EA7AA-0BD0-446D-BC08-203A484FB01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2227" name="Oval 3">
              <a:extLst>
                <a:ext uri="{FF2B5EF4-FFF2-40B4-BE49-F238E27FC236}">
                  <a16:creationId xmlns:a16="http://schemas.microsoft.com/office/drawing/2014/main" id="{C167D803-F9B4-490E-9D9C-DB2683A9D75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2228" name="Oval 4">
              <a:extLst>
                <a:ext uri="{FF2B5EF4-FFF2-40B4-BE49-F238E27FC236}">
                  <a16:creationId xmlns:a16="http://schemas.microsoft.com/office/drawing/2014/main" id="{21EA16BD-9472-4D8B-AD05-47E2ECF2972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2229" name="Oval 5">
              <a:extLst>
                <a:ext uri="{FF2B5EF4-FFF2-40B4-BE49-F238E27FC236}">
                  <a16:creationId xmlns:a16="http://schemas.microsoft.com/office/drawing/2014/main" id="{05281580-3CFC-4B5A-90D0-95DF4EB0890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2230" name="Oval 6">
              <a:extLst>
                <a:ext uri="{FF2B5EF4-FFF2-40B4-BE49-F238E27FC236}">
                  <a16:creationId xmlns:a16="http://schemas.microsoft.com/office/drawing/2014/main" id="{2EFB0381-55B4-4C47-82E1-D22029EF725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52231" name="Oval 7">
              <a:extLst>
                <a:ext uri="{FF2B5EF4-FFF2-40B4-BE49-F238E27FC236}">
                  <a16:creationId xmlns:a16="http://schemas.microsoft.com/office/drawing/2014/main" id="{DC1842B0-98FC-4FE8-883A-4FBC3DA0B87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2232" name="Rectangle 8">
            <a:extLst>
              <a:ext uri="{FF2B5EF4-FFF2-40B4-BE49-F238E27FC236}">
                <a16:creationId xmlns:a16="http://schemas.microsoft.com/office/drawing/2014/main" id="{74FCAA1A-6BAD-4D72-B78A-731698C8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7EDE8C25-D17E-48A2-B6FF-82988285BB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2352FD53-5EAD-4F51-B014-D089A98452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2D574CDD-7123-4E51-9FA8-A1D71F5F9B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178BC9F-DC7E-440C-BBA2-C231B6A1050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019DC1E9-2C73-4E1B-8EE4-EF7D1F9B2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5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3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3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23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>
            <a:extLst>
              <a:ext uri="{FF2B5EF4-FFF2-40B4-BE49-F238E27FC236}">
                <a16:creationId xmlns:a16="http://schemas.microsoft.com/office/drawing/2014/main" id="{A596F510-B195-473E-A234-57F0F0F589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>
              <a:extLst>
                <a:ext uri="{FF2B5EF4-FFF2-40B4-BE49-F238E27FC236}">
                  <a16:creationId xmlns:a16="http://schemas.microsoft.com/office/drawing/2014/main" id="{7C7CE7B4-F97E-4915-8A80-10325A7888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/>
            </a:p>
          </p:txBody>
        </p:sp>
        <p:pic>
          <p:nvPicPr>
            <p:cNvPr id="64516" name="Picture 4" descr="slidemaster_med3">
              <a:extLst>
                <a:ext uri="{FF2B5EF4-FFF2-40B4-BE49-F238E27FC236}">
                  <a16:creationId xmlns:a16="http://schemas.microsoft.com/office/drawing/2014/main" id="{73C4C724-B079-41C1-992C-D98AF0E98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53E7A0B-321D-4B44-9A8D-0A9042F87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5FB8573E-F04A-4499-A896-AE7191624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70943484-E50A-4DCB-A02B-A97A081173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7C05BCBF-87BF-4E9D-B86C-BE917C1768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A061EF8A-F78D-41D3-A9A8-72496441EA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718B756-B90D-4902-9677-46A9CA009B4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BCC184E-5BB9-443A-9F17-CF74B5CD7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6196273-E76C-49D5-B4AD-7F0655EB0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493BB0ED-B9C0-4AB2-B4DA-4661EB62AE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8BFDCE74-727E-4BE5-AA87-5BE387F7AF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F0A74168-362B-4674-A03F-D570D0D415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BC28637-82EE-496B-AA42-664548E50842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66567" name="Group 7">
            <a:extLst>
              <a:ext uri="{FF2B5EF4-FFF2-40B4-BE49-F238E27FC236}">
                <a16:creationId xmlns:a16="http://schemas.microsoft.com/office/drawing/2014/main" id="{BF1F4B0C-DF8D-463D-A9E1-F3E46C75173C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66568" name="Line 8">
              <a:extLst>
                <a:ext uri="{FF2B5EF4-FFF2-40B4-BE49-F238E27FC236}">
                  <a16:creationId xmlns:a16="http://schemas.microsoft.com/office/drawing/2014/main" id="{324DA6A5-B82B-42A0-A906-AC3E364CB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6569" name="Rectangle 9">
              <a:extLst>
                <a:ext uri="{FF2B5EF4-FFF2-40B4-BE49-F238E27FC236}">
                  <a16:creationId xmlns:a16="http://schemas.microsoft.com/office/drawing/2014/main" id="{F8992ED7-9042-415A-9333-3630995D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70" name="Rectangle 10">
              <a:extLst>
                <a:ext uri="{FF2B5EF4-FFF2-40B4-BE49-F238E27FC236}">
                  <a16:creationId xmlns:a16="http://schemas.microsoft.com/office/drawing/2014/main" id="{E18BCD22-DDA8-46E9-91EA-C1558BE80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71" name="Rectangle 11">
              <a:extLst>
                <a:ext uri="{FF2B5EF4-FFF2-40B4-BE49-F238E27FC236}">
                  <a16:creationId xmlns:a16="http://schemas.microsoft.com/office/drawing/2014/main" id="{D420AEDF-5312-4104-A17E-C041EF5C5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72" name="Rectangle 12">
              <a:extLst>
                <a:ext uri="{FF2B5EF4-FFF2-40B4-BE49-F238E27FC236}">
                  <a16:creationId xmlns:a16="http://schemas.microsoft.com/office/drawing/2014/main" id="{71B3648D-A8B2-41DF-8FEB-B537825E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5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5CA1D23-B0B6-40B7-B210-8B9661647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EEE655F-B767-4357-B52B-76DE86991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1924" name="AutoShape 4">
            <a:extLst>
              <a:ext uri="{FF2B5EF4-FFF2-40B4-BE49-F238E27FC236}">
                <a16:creationId xmlns:a16="http://schemas.microsoft.com/office/drawing/2014/main" id="{80B38095-03BD-486A-97EC-04983543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1D4AB3D5-0EC7-4F94-A280-850408375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5016329-2B0D-4763-A698-F5019E64FE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53C48FF-35AB-4E3E-ADEA-83FC119549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81928" name="Rectangle 8">
            <a:extLst>
              <a:ext uri="{FF2B5EF4-FFF2-40B4-BE49-F238E27FC236}">
                <a16:creationId xmlns:a16="http://schemas.microsoft.com/office/drawing/2014/main" id="{01FE479F-16EC-463F-9A25-9DC3C55BC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E4E2977-03BC-4ECB-850E-34E2B5BE5EF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66ABEF6-FE86-4843-A7E1-D4F897067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54" name="Picture 6" descr="image004">
            <a:extLst>
              <a:ext uri="{FF2B5EF4-FFF2-40B4-BE49-F238E27FC236}">
                <a16:creationId xmlns:a16="http://schemas.microsoft.com/office/drawing/2014/main" id="{64031800-CA9F-458C-8198-8EDC69CC0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0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1471B8D5-64D5-46A0-B823-FE4F4BAE1AEC}"/>
              </a:ext>
            </a:extLst>
          </p:cNvPr>
          <p:cNvSpPr txBox="1">
            <a:spLocks noChangeArrowheads="1"/>
          </p:cNvSpPr>
          <p:nvPr/>
        </p:nvSpPr>
        <p:spPr bwMode="auto">
          <a:xfrm rot="-1682599">
            <a:off x="323850" y="1989138"/>
            <a:ext cx="10036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8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ADOLF HITLER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7C96B368-A1EE-461D-8CA3-70068312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805488"/>
            <a:ext cx="5905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12183B5-4DE9-4939-8332-14C4F12CE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Agency FB" panose="020B0503020202020204" pitchFamily="34" charset="0"/>
              </a:rPr>
              <a:t>HITLER IN 2.SVETOVNA VOJNA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24F7E1F-EE52-47FE-AD26-6F03EA39F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zavzetje Avtrije</a:t>
            </a:r>
          </a:p>
          <a:p>
            <a:r>
              <a:rPr lang="sl-SI" altLang="sl-SI"/>
              <a:t>Kristalna noč</a:t>
            </a:r>
          </a:p>
          <a:p>
            <a:r>
              <a:rPr lang="sl-SI" altLang="sl-SI"/>
              <a:t>ukinil vojno ministrstvo</a:t>
            </a:r>
          </a:p>
          <a:p>
            <a:r>
              <a:rPr lang="sl-SI" altLang="sl-SI"/>
              <a:t>napad na Češkoslovaško,Dansko,Norveško,Poljsko,Francijo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E00E636-FFD4-41B8-AC5A-7FC6315DB67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sz="3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KONEC HITLERJEVEGA ŽIVLJENJA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A6F0D916-E73E-4ED9-BF7A-AB9041FB13DC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57200" y="3949700"/>
            <a:ext cx="4033838" cy="2181225"/>
          </a:xfrm>
        </p:spPr>
        <p:txBody>
          <a:bodyPr/>
          <a:lstStyle/>
          <a:p>
            <a:endParaRPr lang="sl-SI" altLang="sl-SI" sz="2400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1E762E20-CF03-4B0B-A020-8D1975CF261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52963" y="3949700"/>
            <a:ext cx="4033837" cy="2181225"/>
          </a:xfrm>
        </p:spPr>
        <p:txBody>
          <a:bodyPr/>
          <a:lstStyle/>
          <a:p>
            <a:endParaRPr lang="sl-SI" altLang="sl-SI" sz="24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93674C-0B3C-4C74-8C4D-49FE57A582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1600200"/>
            <a:ext cx="8229600" cy="4530725"/>
          </a:xfrm>
        </p:spPr>
        <p:txBody>
          <a:bodyPr/>
          <a:lstStyle/>
          <a:p>
            <a:r>
              <a:rPr lang="sl-SI" altLang="sl-SI"/>
              <a:t>leta 1945 naredi samomor</a:t>
            </a:r>
          </a:p>
        </p:txBody>
      </p:sp>
      <p:pic>
        <p:nvPicPr>
          <p:cNvPr id="50184" name="Picture 8" descr="Hitler_Suicide__259057s">
            <a:extLst>
              <a:ext uri="{FF2B5EF4-FFF2-40B4-BE49-F238E27FC236}">
                <a16:creationId xmlns:a16="http://schemas.microsoft.com/office/drawing/2014/main" id="{4BC5481A-53DE-487E-B367-00819F312DF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205038"/>
            <a:ext cx="2951162" cy="2951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Eva-Braun-Adolf-Hitler">
            <a:extLst>
              <a:ext uri="{FF2B5EF4-FFF2-40B4-BE49-F238E27FC236}">
                <a16:creationId xmlns:a16="http://schemas.microsoft.com/office/drawing/2014/main" id="{D1043BE6-A803-4B40-8927-59A0ED6AC0B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8863" y="3500438"/>
            <a:ext cx="5545137" cy="304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99474D1-06FF-4947-BB3A-59A35CC04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939B8F4-F2C3-46C8-8D65-60E53BE348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CDCC2602-C7B4-4841-98A3-8902E1DF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661025"/>
            <a:ext cx="2360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E834B7A3-6CDF-462F-AD18-355D0BFB9EE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30725"/>
          </a:xfrm>
        </p:spPr>
        <p:txBody>
          <a:bodyPr/>
          <a:lstStyle/>
          <a:p>
            <a:endParaRPr lang="sl-SI" altLang="sl-SI" sz="2800"/>
          </a:p>
        </p:txBody>
      </p:sp>
      <p:pic>
        <p:nvPicPr>
          <p:cNvPr id="54284" name="Picture 12" descr="cover-clip-hitler-youth-0674014960">
            <a:extLst>
              <a:ext uri="{FF2B5EF4-FFF2-40B4-BE49-F238E27FC236}">
                <a16:creationId xmlns:a16="http://schemas.microsoft.com/office/drawing/2014/main" id="{A558BAD1-6515-417F-AF97-CD98458C68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B97F7B"/>
              </a:clrFrom>
              <a:clrTo>
                <a:srgbClr val="B97F7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811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5" name="Text Box 13">
            <a:extLst>
              <a:ext uri="{FF2B5EF4-FFF2-40B4-BE49-F238E27FC236}">
                <a16:creationId xmlns:a16="http://schemas.microsoft.com/office/drawing/2014/main" id="{980C2F74-4309-40BE-B4D1-B7F5BC65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84538"/>
            <a:ext cx="46799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sl-SI" altLang="sl-SI"/>
              <a:t>Nemška nacistična mladinska organizacija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sl-SI" altLang="sl-SI"/>
              <a:t>Pridobivanje znanja vojaških veščin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sl-SI" altLang="sl-SI"/>
              <a:t>Glavni namen: vzgajati v mlade v dobre arijske vojake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sl-SI" altLang="sl-SI"/>
              <a:t>Učili ravnanje z orožjem,krepitev telesne moči,vojaške taktike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sl-SI" altLang="sl-SI"/>
              <a:t>Organizacija po vojni razpuščena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56450AE-8723-409D-94D6-734450AF99D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sz="45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</a:rPr>
              <a:t>KONCENTRACIJSKA TABORIŠČA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B423365B-42A6-433F-BF73-35D5C49C793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sl-SI" altLang="sl-SI" sz="2400"/>
          </a:p>
        </p:txBody>
      </p:sp>
      <p:pic>
        <p:nvPicPr>
          <p:cNvPr id="56329" name="Picture 9" descr="concentration-camps51">
            <a:extLst>
              <a:ext uri="{FF2B5EF4-FFF2-40B4-BE49-F238E27FC236}">
                <a16:creationId xmlns:a16="http://schemas.microsoft.com/office/drawing/2014/main" id="{C22373EC-9573-4D4C-A938-B9063C04138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981075"/>
            <a:ext cx="3924300" cy="261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0" name="Picture 10" descr="einsatzgruppen-the-last-jew-in-vinnitsa-jpg (1)">
            <a:extLst>
              <a:ext uri="{FF2B5EF4-FFF2-40B4-BE49-F238E27FC236}">
                <a16:creationId xmlns:a16="http://schemas.microsoft.com/office/drawing/2014/main" id="{1D963971-3B13-4BAD-9477-36F37290B5F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481513"/>
            <a:ext cx="4033837" cy="283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9BCA4408-947C-4C7E-B05D-11BCC5546A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16113"/>
            <a:ext cx="8532812" cy="4357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/>
              <a:t>Razlogi:kriminalci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              osebe odklonskega vedenja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              osebe judovske vere in Jehove priče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              osebe </a:t>
            </a:r>
            <a:r>
              <a:rPr lang="sl-SI" altLang="sl-SI" sz="2800" i="1"/>
              <a:t>»neprimerne rase«</a:t>
            </a:r>
            <a:r>
              <a:rPr lang="sl-SI" altLang="sl-SI" sz="2800"/>
              <a:t> (Slovani,Romi)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              nasprotniki režima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     </a:t>
            </a:r>
          </a:p>
        </p:txBody>
      </p:sp>
      <p:pic>
        <p:nvPicPr>
          <p:cNvPr id="56333" name="Picture 13" descr="judje_display">
            <a:extLst>
              <a:ext uri="{FF2B5EF4-FFF2-40B4-BE49-F238E27FC236}">
                <a16:creationId xmlns:a16="http://schemas.microsoft.com/office/drawing/2014/main" id="{8ED25008-BB11-408D-914A-3D2C7D7825A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05263"/>
            <a:ext cx="4754562" cy="4573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7" dur="indefinite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2" dur="indefinite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7" dur="indefinite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2" dur="indefinite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allAtOnce"/>
      <p:bldP spid="5632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A9576A9-2CDE-4548-A225-59F980D2F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2F03D38-CCE4-40AA-B7B8-F626DDBF7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8612" name="Picture 4" descr="adolfhitle">
            <a:extLst>
              <a:ext uri="{FF2B5EF4-FFF2-40B4-BE49-F238E27FC236}">
                <a16:creationId xmlns:a16="http://schemas.microsoft.com/office/drawing/2014/main" id="{199EC935-9006-4869-AC95-082FCCF4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10009188" cy="70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WordArt 5">
            <a:extLst>
              <a:ext uri="{FF2B5EF4-FFF2-40B4-BE49-F238E27FC236}">
                <a16:creationId xmlns:a16="http://schemas.microsoft.com/office/drawing/2014/main" id="{4E0278F0-AF7D-4000-AB74-856A8C08E1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92375"/>
            <a:ext cx="6699250" cy="3455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l-SI" sz="60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ulimChe" panose="020B0609000101010101" pitchFamily="49" charset="-127"/>
                <a:ea typeface="GulimChe" panose="020B0609000101010101" pitchFamily="49" charset="-127"/>
              </a:rPr>
              <a:t>KONEC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44FEA4-7B1E-43F3-A195-C2C2F416C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MLADOST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17F111-FB7B-437B-8ABC-439B47E55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600" i="1">
                <a:latin typeface="KaiTi" panose="02010609060101010101" pitchFamily="49" charset="-122"/>
              </a:rPr>
              <a:t>rodil se je 20.4.1889 v mestu Braunau</a:t>
            </a:r>
          </a:p>
          <a:p>
            <a:r>
              <a:rPr lang="sl-SI" altLang="sl-SI" sz="2600" i="1">
                <a:latin typeface="KaiTi" panose="02010609060101010101" pitchFamily="49" charset="-122"/>
              </a:rPr>
              <a:t>oče Alois in mater Klara Polz</a:t>
            </a:r>
          </a:p>
          <a:p>
            <a:r>
              <a:rPr lang="sl-SI" altLang="sl-SI" sz="2600" i="1">
                <a:latin typeface="KaiTi" panose="02010609060101010101" pitchFamily="49" charset="-122"/>
              </a:rPr>
              <a:t>skupno 6 otrok-odrasla le dva</a:t>
            </a:r>
          </a:p>
          <a:p>
            <a:r>
              <a:rPr lang="sl-SI" altLang="sl-SI" sz="2600" i="1">
                <a:latin typeface="KaiTi" panose="02010609060101010101" pitchFamily="49" charset="-122"/>
              </a:rPr>
              <a:t>v Linzu dokončal 5 let osnovne šole</a:t>
            </a:r>
          </a:p>
          <a:p>
            <a:r>
              <a:rPr lang="sl-SI" altLang="sl-SI" sz="2600" i="1">
                <a:latin typeface="KaiTi" panose="02010609060101010101" pitchFamily="49" charset="-122"/>
              </a:rPr>
              <a:t>veselje do slikanja</a:t>
            </a:r>
          </a:p>
          <a:p>
            <a:r>
              <a:rPr lang="sl-SI" altLang="sl-SI" sz="2600" i="1">
                <a:latin typeface="KaiTi" panose="02010609060101010101" pitchFamily="49" charset="-122"/>
              </a:rPr>
              <a:t>smrt matere-zdravnik Jud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82243C7-61DB-4D8B-932B-E74D22FA49A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BA8102F-1B95-46F2-9BB4-128C8AA221EE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57200" y="3957638"/>
            <a:ext cx="4033838" cy="2168525"/>
          </a:xfrm>
        </p:spPr>
        <p:txBody>
          <a:bodyPr/>
          <a:lstStyle/>
          <a:p>
            <a:endParaRPr lang="sl-SI" altLang="sl-SI" sz="2400"/>
          </a:p>
        </p:txBody>
      </p:sp>
      <p:pic>
        <p:nvPicPr>
          <p:cNvPr id="12297" name="Picture 9" descr="A-Real-Baby-Hitler">
            <a:extLst>
              <a:ext uri="{FF2B5EF4-FFF2-40B4-BE49-F238E27FC236}">
                <a16:creationId xmlns:a16="http://schemas.microsoft.com/office/drawing/2014/main" id="{51D2406A-281D-4786-A783-CA93A796A1D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3529013" cy="3529013"/>
          </a:xfrm>
        </p:spPr>
      </p:pic>
      <p:pic>
        <p:nvPicPr>
          <p:cNvPr id="12298" name="Picture 10" descr="Young_Hitler">
            <a:extLst>
              <a:ext uri="{FF2B5EF4-FFF2-40B4-BE49-F238E27FC236}">
                <a16:creationId xmlns:a16="http://schemas.microsoft.com/office/drawing/2014/main" id="{7ACC3738-9B47-4EE9-ABE7-0FA11F9789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82589">
            <a:off x="5732463" y="-242888"/>
            <a:ext cx="3411537" cy="5326063"/>
          </a:xfrm>
        </p:spPr>
      </p:pic>
      <p:pic>
        <p:nvPicPr>
          <p:cNvPr id="12299" name="Picture 11" descr="ratjugend">
            <a:extLst>
              <a:ext uri="{FF2B5EF4-FFF2-40B4-BE49-F238E27FC236}">
                <a16:creationId xmlns:a16="http://schemas.microsoft.com/office/drawing/2014/main" id="{5DDD2146-01E7-43D2-BC6D-9A56626FD85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586038"/>
            <a:ext cx="3324225" cy="4271962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A327B98B-769A-4FDE-BE53-EA98A745EF7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5" name="Picture 9" descr="HitlerPainting">
            <a:extLst>
              <a:ext uri="{FF2B5EF4-FFF2-40B4-BE49-F238E27FC236}">
                <a16:creationId xmlns:a16="http://schemas.microsoft.com/office/drawing/2014/main" id="{7A379D37-5A4F-4F28-AB0E-1BF526BF80F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333375"/>
            <a:ext cx="4500563" cy="334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10" descr="files">
            <a:extLst>
              <a:ext uri="{FF2B5EF4-FFF2-40B4-BE49-F238E27FC236}">
                <a16:creationId xmlns:a16="http://schemas.microsoft.com/office/drawing/2014/main" id="{0DDC026D-A44F-4BC3-8664-CE38BCE6F2D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404813"/>
            <a:ext cx="4200525" cy="645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7" name="Picture 11" descr="Europa Hitler painting">
            <a:extLst>
              <a:ext uri="{FF2B5EF4-FFF2-40B4-BE49-F238E27FC236}">
                <a16:creationId xmlns:a16="http://schemas.microsoft.com/office/drawing/2014/main" id="{5D7C1515-B2BF-44F7-A364-D6B3FD66152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57097">
            <a:off x="179388" y="3141663"/>
            <a:ext cx="4824412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9" name="Rectangle 13">
            <a:extLst>
              <a:ext uri="{FF2B5EF4-FFF2-40B4-BE49-F238E27FC236}">
                <a16:creationId xmlns:a16="http://schemas.microsoft.com/office/drawing/2014/main" id="{FD87F5A5-0B7B-4A4B-8D70-3969F518D05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sl-SI" altLang="sl-SI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2D108A8-81BC-4B5A-BD05-72EE7956E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</a:rPr>
              <a:t>VPOKLIC V VOJSKO</a:t>
            </a:r>
            <a:r>
              <a:rPr lang="sl-SI" altLang="sl-SI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D0286A-97EA-44E8-9BBA-2FBC8E468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r>
              <a:rPr lang="sl-SI" altLang="sl-SI" sz="3600"/>
              <a:t>izognitev vpoklicu leta 1913</a:t>
            </a:r>
          </a:p>
          <a:p>
            <a:r>
              <a:rPr lang="sl-SI" altLang="sl-SI" sz="3600"/>
              <a:t>vključitev k bavarski vojski</a:t>
            </a:r>
          </a:p>
          <a:p>
            <a:r>
              <a:rPr lang="sl-SI" altLang="sl-SI" sz="3600"/>
              <a:t>osamljen,nemaren,nediscipliniran otrok</a:t>
            </a:r>
          </a:p>
          <a:p>
            <a:r>
              <a:rPr lang="sl-SI" altLang="sl-SI" sz="3600"/>
              <a:t>odlikovan z železnim križcem</a:t>
            </a:r>
          </a:p>
          <a:p>
            <a:endParaRPr lang="sl-SI" altLang="sl-SI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DFFA731-6AD8-4A9C-AB11-1DB998EF8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/>
            </a:br>
            <a:endParaRPr lang="sl-SI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CC54AFE-4A83-4C33-9A80-D1E24E04E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C10EFE8D-BCD5-4E28-98ED-53155F602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981075"/>
            <a:ext cx="56880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B4E1205-5E9A-4F29-89E7-F3AF8B93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404813"/>
            <a:ext cx="8820151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3200"/>
          </a:p>
        </p:txBody>
      </p:sp>
      <p:pic>
        <p:nvPicPr>
          <p:cNvPr id="29705" name="Picture 9" descr="F22-hitler">
            <a:extLst>
              <a:ext uri="{FF2B5EF4-FFF2-40B4-BE49-F238E27FC236}">
                <a16:creationId xmlns:a16="http://schemas.microsoft.com/office/drawing/2014/main" id="{81B70B5B-84B2-4FE8-AB20-4716D7EC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42888"/>
            <a:ext cx="9124950" cy="117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>
            <a:extLst>
              <a:ext uri="{FF2B5EF4-FFF2-40B4-BE49-F238E27FC236}">
                <a16:creationId xmlns:a16="http://schemas.microsoft.com/office/drawing/2014/main" id="{A404C4F7-01EC-4E2B-A83E-099EA1456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4963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66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</a:rPr>
              <a:t>VPLIV NA MNOŽICE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7668C925-EFE0-470F-8819-17CEC558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20737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3200">
                <a:solidFill>
                  <a:schemeClr val="bg1"/>
                </a:solidFill>
              </a:rPr>
              <a:t> leta 1920 prvič govoril zbrani množici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3200">
                <a:solidFill>
                  <a:schemeClr val="bg1"/>
                </a:solidFill>
              </a:rPr>
              <a:t>ugotovil, da s svojim govorom spravi ljudi v trans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3200">
                <a:solidFill>
                  <a:schemeClr val="bg1"/>
                </a:solidFill>
              </a:rPr>
              <a:t>kasneje podlegel svojim ideologijam</a:t>
            </a:r>
          </a:p>
          <a:p>
            <a:pPr>
              <a:spcBef>
                <a:spcPct val="50000"/>
              </a:spcBef>
            </a:pPr>
            <a:endParaRPr lang="sl-SI" altLang="sl-SI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5F79E50-5633-4BD9-B4E4-535A04923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00FF"/>
                </a:solidFill>
                <a:latin typeface="Gungsuh" panose="02030600000101010101" pitchFamily="18" charset="-127"/>
              </a:rPr>
              <a:t>HITLER KOT GOVORNIK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2A308D-7329-4158-9611-85082FE4B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6975" y="1654175"/>
            <a:ext cx="6348413" cy="4424363"/>
          </a:xfrm>
        </p:spPr>
        <p:txBody>
          <a:bodyPr/>
          <a:lstStyle/>
          <a:p>
            <a:r>
              <a:rPr lang="sl-SI" altLang="sl-SI" i="1"/>
              <a:t>govori niso bili nič posebnega</a:t>
            </a:r>
          </a:p>
          <a:p>
            <a:r>
              <a:rPr lang="sl-SI" altLang="sl-SI" i="1"/>
              <a:t>neprimeren glas za govornika</a:t>
            </a:r>
          </a:p>
          <a:p>
            <a:r>
              <a:rPr lang="sl-SI" altLang="sl-SI" i="1"/>
              <a:t>njegov čar: vživetost</a:t>
            </a:r>
          </a:p>
          <a:p>
            <a:r>
              <a:rPr lang="sl-SI" altLang="sl-SI" i="1"/>
              <a:t>zavestno lagal</a:t>
            </a:r>
          </a:p>
          <a:p>
            <a:r>
              <a:rPr lang="sl-SI" altLang="sl-SI" i="1"/>
              <a:t>ljudstvo bilo zadovoljeno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>
            <a:extLst>
              <a:ext uri="{FF2B5EF4-FFF2-40B4-BE49-F238E27FC236}">
                <a16:creationId xmlns:a16="http://schemas.microsoft.com/office/drawing/2014/main" id="{4025DFD7-4073-41AC-AD03-56530FC5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8918" name="Picture 6" descr="Hitler2">
            <a:extLst>
              <a:ext uri="{FF2B5EF4-FFF2-40B4-BE49-F238E27FC236}">
                <a16:creationId xmlns:a16="http://schemas.microsoft.com/office/drawing/2014/main" id="{3B84533C-DD75-4878-86FF-C279C325E2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41783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7" descr="Adolf-Hitler">
            <a:extLst>
              <a:ext uri="{FF2B5EF4-FFF2-40B4-BE49-F238E27FC236}">
                <a16:creationId xmlns:a16="http://schemas.microsoft.com/office/drawing/2014/main" id="{A524CD5D-3EAB-4B88-8B92-AA2D248D585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4813"/>
            <a:ext cx="3960812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2" name="Picture 10" descr="images (1)">
            <a:extLst>
              <a:ext uri="{FF2B5EF4-FFF2-40B4-BE49-F238E27FC236}">
                <a16:creationId xmlns:a16="http://schemas.microsoft.com/office/drawing/2014/main" id="{182C390D-3113-4ACC-86ED-DAC7591B092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3141663"/>
            <a:ext cx="4500563" cy="346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2697A9C-8B68-4B0A-B06B-F5C73939D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</a:rPr>
              <a:t>HITLERJEV VZPON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C4F041C-440B-4422-97B3-99EA83321F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04825" y="1655763"/>
            <a:ext cx="4032250" cy="4470400"/>
          </a:xfrm>
        </p:spPr>
        <p:txBody>
          <a:bodyPr/>
          <a:lstStyle/>
          <a:p>
            <a:endParaRPr lang="sl-SI" altLang="sl-SI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47E8D0E-0E29-45D0-A3AC-87E818127E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  <a:latin typeface="Aharoni" panose="02010803020104030203" pitchFamily="2" charset="-79"/>
              </a:rPr>
              <a:t>zlom Newyorške borze</a:t>
            </a:r>
          </a:p>
          <a:p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  <a:latin typeface="Aharoni" panose="02010803020104030203" pitchFamily="2" charset="-79"/>
              </a:rPr>
              <a:t>Hitlerjeva stranka druga najmočnejša</a:t>
            </a:r>
          </a:p>
          <a:p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  <a:latin typeface="Aharoni" panose="02010803020104030203" pitchFamily="2" charset="-79"/>
              </a:rPr>
              <a:t>po smrti tedanjega predsednika prevzame oblast</a:t>
            </a:r>
          </a:p>
        </p:txBody>
      </p:sp>
      <p:pic>
        <p:nvPicPr>
          <p:cNvPr id="43014" name="Picture 6" descr="1195_hitler_und_hindenburg">
            <a:extLst>
              <a:ext uri="{FF2B5EF4-FFF2-40B4-BE49-F238E27FC236}">
                <a16:creationId xmlns:a16="http://schemas.microsoft.com/office/drawing/2014/main" id="{B6B731CB-4011-4089-A710-8046AEC6C9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284538"/>
            <a:ext cx="4716463" cy="3395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">
  <a:themeElements>
    <a:clrScheme name="Rob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Rob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b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oščenke">
  <a:themeElements>
    <a:clrScheme name="Voščenk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Voščenk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oščenk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rožnica">
  <a:themeElements>
    <a:clrScheme name="Krožnic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Krožnic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ožnic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žnic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odni znak">
  <a:themeElements>
    <a:clrScheme name="Vodni zn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ni zna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odni zn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onudba">
  <a:themeElements>
    <a:clrScheme name="Ponudb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onudb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nudb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udb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udb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udb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udb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udb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udb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udb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vadrant">
  <a:themeElements>
    <a:clrScheme name="Kv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Kv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v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 9">
    <a:dk1>
      <a:srgbClr val="000000"/>
    </a:dk1>
    <a:lt1>
      <a:srgbClr val="FFFFFF"/>
    </a:lt1>
    <a:dk2>
      <a:srgbClr val="003399"/>
    </a:dk2>
    <a:lt2>
      <a:srgbClr val="666699"/>
    </a:lt2>
    <a:accent1>
      <a:srgbClr val="009999"/>
    </a:accent1>
    <a:accent2>
      <a:srgbClr val="4C6D4E"/>
    </a:accent2>
    <a:accent3>
      <a:srgbClr val="FFFFFF"/>
    </a:accent3>
    <a:accent4>
      <a:srgbClr val="000000"/>
    </a:accent4>
    <a:accent5>
      <a:srgbClr val="AACACA"/>
    </a:accent5>
    <a:accent6>
      <a:srgbClr val="446246"/>
    </a:accent6>
    <a:hlink>
      <a:srgbClr val="4C6D8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ivzeti načrt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Krožnica 8">
    <a:dk1>
      <a:srgbClr val="000000"/>
    </a:dk1>
    <a:lt1>
      <a:srgbClr val="C5D9ED"/>
    </a:lt1>
    <a:dk2>
      <a:srgbClr val="000000"/>
    </a:dk2>
    <a:lt2>
      <a:srgbClr val="FFFFFF"/>
    </a:lt2>
    <a:accent1>
      <a:srgbClr val="F3F6FF"/>
    </a:accent1>
    <a:accent2>
      <a:srgbClr val="33CCCC"/>
    </a:accent2>
    <a:accent3>
      <a:srgbClr val="DFE9F4"/>
    </a:accent3>
    <a:accent4>
      <a:srgbClr val="000000"/>
    </a:accent4>
    <a:accent5>
      <a:srgbClr val="F8FAFF"/>
    </a:accent5>
    <a:accent6>
      <a:srgbClr val="2DB9B9"/>
    </a:accent6>
    <a:hlink>
      <a:srgbClr val="0000FF"/>
    </a:hlink>
    <a:folHlink>
      <a:srgbClr val="006699"/>
    </a:folHlink>
  </a:clrScheme>
</a:themeOverride>
</file>

<file path=ppt/theme/themeOverride4.xml><?xml version="1.0" encoding="utf-8"?>
<a:themeOverride xmlns:a="http://schemas.openxmlformats.org/drawingml/2006/main">
  <a:clrScheme name="Vodni znak 8">
    <a:dk1>
      <a:srgbClr val="1C1C1C"/>
    </a:dk1>
    <a:lt1>
      <a:srgbClr val="FFFFCC"/>
    </a:lt1>
    <a:dk2>
      <a:srgbClr val="390B20"/>
    </a:dk2>
    <a:lt2>
      <a:srgbClr val="FFFFCC"/>
    </a:lt2>
    <a:accent1>
      <a:srgbClr val="FF916F"/>
    </a:accent1>
    <a:accent2>
      <a:srgbClr val="561450"/>
    </a:accent2>
    <a:accent3>
      <a:srgbClr val="AEAAAB"/>
    </a:accent3>
    <a:accent4>
      <a:srgbClr val="DADAAE"/>
    </a:accent4>
    <a:accent5>
      <a:srgbClr val="FFC7BB"/>
    </a:accent5>
    <a:accent6>
      <a:srgbClr val="4D1148"/>
    </a:accent6>
    <a:hlink>
      <a:srgbClr val="637D95"/>
    </a:hlink>
    <a:folHlink>
      <a:srgbClr val="FFCC00"/>
    </a:folHlink>
  </a:clrScheme>
</a:themeOverride>
</file>

<file path=ppt/theme/themeOverride5.xml><?xml version="1.0" encoding="utf-8"?>
<a:themeOverride xmlns:a="http://schemas.openxmlformats.org/drawingml/2006/main">
  <a:clrScheme name="Kvadrant 3">
    <a:dk1>
      <a:srgbClr val="618052"/>
    </a:dk1>
    <a:lt1>
      <a:srgbClr val="FFFFE3"/>
    </a:lt1>
    <a:dk2>
      <a:srgbClr val="162E36"/>
    </a:dk2>
    <a:lt2>
      <a:srgbClr val="FFFFFF"/>
    </a:lt2>
    <a:accent1>
      <a:srgbClr val="336699"/>
    </a:accent1>
    <a:accent2>
      <a:srgbClr val="69888B"/>
    </a:accent2>
    <a:accent3>
      <a:srgbClr val="ABADAE"/>
    </a:accent3>
    <a:accent4>
      <a:srgbClr val="DADAC2"/>
    </a:accent4>
    <a:accent5>
      <a:srgbClr val="ADB8CA"/>
    </a:accent5>
    <a:accent6>
      <a:srgbClr val="5E7B7D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GulimChe</vt:lpstr>
      <vt:lpstr>Gungsuh</vt:lpstr>
      <vt:lpstr>KaiTi</vt:lpstr>
      <vt:lpstr>Agency FB</vt:lpstr>
      <vt:lpstr>Aharoni</vt:lpstr>
      <vt:lpstr>Arial</vt:lpstr>
      <vt:lpstr>Comic Sans MS</vt:lpstr>
      <vt:lpstr>Garamond</vt:lpstr>
      <vt:lpstr>Times New Roman</vt:lpstr>
      <vt:lpstr>Verdana</vt:lpstr>
      <vt:lpstr>Wingdings</vt:lpstr>
      <vt:lpstr>Privzeti načrt</vt:lpstr>
      <vt:lpstr>Rob</vt:lpstr>
      <vt:lpstr>Voščenke</vt:lpstr>
      <vt:lpstr>Krožnica</vt:lpstr>
      <vt:lpstr>Vodni znak</vt:lpstr>
      <vt:lpstr>Ponudba</vt:lpstr>
      <vt:lpstr>Kvadrant</vt:lpstr>
      <vt:lpstr>Profil</vt:lpstr>
      <vt:lpstr>PowerPoint Presentation</vt:lpstr>
      <vt:lpstr>MLADOST</vt:lpstr>
      <vt:lpstr>PowerPoint Presentation</vt:lpstr>
      <vt:lpstr>PowerPoint Presentation</vt:lpstr>
      <vt:lpstr>VPOKLIC V VOJSKO </vt:lpstr>
      <vt:lpstr> </vt:lpstr>
      <vt:lpstr>HITLER KOT GOVORNIK</vt:lpstr>
      <vt:lpstr>PowerPoint Presentation</vt:lpstr>
      <vt:lpstr>HITLERJEV VZPON</vt:lpstr>
      <vt:lpstr>HITLER IN 2.SVETOVNA VOJNA</vt:lpstr>
      <vt:lpstr>KONEC HITLERJEVEGA ŽIVLJENJA</vt:lpstr>
      <vt:lpstr>PowerPoint Presentation</vt:lpstr>
      <vt:lpstr>KONCENTRACIJSKA TABORIŠČA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2019-06-03T09:15:09Z</dcterms:created>
  <dcterms:modified xsi:type="dcterms:W3CDTF">2019-06-03T09:15:09Z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