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sldIdLst>
    <p:sldId id="256" r:id="rId2"/>
    <p:sldId id="257" r:id="rId3"/>
    <p:sldId id="258" r:id="rId4"/>
    <p:sldId id="259" r:id="rId5"/>
    <p:sldId id="267" r:id="rId6"/>
    <p:sldId id="260" r:id="rId7"/>
    <p:sldId id="261" r:id="rId8"/>
    <p:sldId id="262" r:id="rId9"/>
    <p:sldId id="263" r:id="rId10"/>
    <p:sldId id="266" r:id="rId11"/>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402"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027AF0EE-3183-434F-91A2-CBE48EDDA97E}"/>
              </a:ext>
            </a:extLst>
          </p:cNvPr>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9">
            <a:extLst>
              <a:ext uri="{FF2B5EF4-FFF2-40B4-BE49-F238E27FC236}">
                <a16:creationId xmlns:a16="http://schemas.microsoft.com/office/drawing/2014/main" id="{6D008BB9-0B81-43D5-A295-A2038B2BE756}"/>
              </a:ext>
            </a:extLst>
          </p:cNvPr>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sl-SI"/>
              <a:t>Uredite slog naslova matrice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sl-SI"/>
              <a:t>Uredite slog podnaslova matrice</a:t>
            </a:r>
            <a:endParaRPr lang="en-US" dirty="0"/>
          </a:p>
        </p:txBody>
      </p:sp>
      <p:sp>
        <p:nvSpPr>
          <p:cNvPr id="6" name="Date Placeholder 3">
            <a:extLst>
              <a:ext uri="{FF2B5EF4-FFF2-40B4-BE49-F238E27FC236}">
                <a16:creationId xmlns:a16="http://schemas.microsoft.com/office/drawing/2014/main" id="{7E9EDD02-D59D-43B2-B9C1-BBB8F69618CB}"/>
              </a:ext>
            </a:extLst>
          </p:cNvPr>
          <p:cNvSpPr>
            <a:spLocks noGrp="1"/>
          </p:cNvSpPr>
          <p:nvPr>
            <p:ph type="dt" sz="half" idx="10"/>
          </p:nvPr>
        </p:nvSpPr>
        <p:spPr/>
        <p:txBody>
          <a:bodyPr/>
          <a:lstStyle>
            <a:lvl1pPr>
              <a:defRPr/>
            </a:lvl1pPr>
          </a:lstStyle>
          <a:p>
            <a:pPr>
              <a:defRPr/>
            </a:pPr>
            <a:fld id="{F335F6A2-0C33-48FF-A6BA-EC4C1CE30DFB}" type="datetimeFigureOut">
              <a:rPr lang="en-US"/>
              <a:pPr>
                <a:defRPr/>
              </a:pPr>
              <a:t>6/3/2019</a:t>
            </a:fld>
            <a:endParaRPr lang="en-US"/>
          </a:p>
        </p:txBody>
      </p:sp>
      <p:sp>
        <p:nvSpPr>
          <p:cNvPr id="7" name="Footer Placeholder 4">
            <a:extLst>
              <a:ext uri="{FF2B5EF4-FFF2-40B4-BE49-F238E27FC236}">
                <a16:creationId xmlns:a16="http://schemas.microsoft.com/office/drawing/2014/main" id="{B38AD5CC-7735-4ABC-9AE5-EAC081B6706C}"/>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C506B935-BC1C-4D7B-9E6A-7961A6AF39FF}"/>
              </a:ext>
            </a:extLst>
          </p:cNvPr>
          <p:cNvSpPr>
            <a:spLocks noGrp="1"/>
          </p:cNvSpPr>
          <p:nvPr>
            <p:ph type="sldNum" sz="quarter" idx="12"/>
          </p:nvPr>
        </p:nvSpPr>
        <p:spPr/>
        <p:txBody>
          <a:bodyPr/>
          <a:lstStyle>
            <a:lvl1pPr>
              <a:defRPr/>
            </a:lvl1pPr>
          </a:lstStyle>
          <a:p>
            <a:fld id="{499A0ED5-F15B-4459-AE5F-5A63F4A4CE5B}" type="slidenum">
              <a:rPr lang="en-US" altLang="sl-SI"/>
              <a:pPr/>
              <a:t>‹#›</a:t>
            </a:fld>
            <a:endParaRPr lang="en-US" altLang="sl-SI"/>
          </a:p>
        </p:txBody>
      </p:sp>
    </p:spTree>
    <p:extLst>
      <p:ext uri="{BB962C8B-B14F-4D97-AF65-F5344CB8AC3E}">
        <p14:creationId xmlns:p14="http://schemas.microsoft.com/office/powerpoint/2010/main" val="1545302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a:extLst>
              <a:ext uri="{FF2B5EF4-FFF2-40B4-BE49-F238E27FC236}">
                <a16:creationId xmlns:a16="http://schemas.microsoft.com/office/drawing/2014/main" id="{DB6F68FE-8CB2-484B-84CE-DE7CDE14C449}"/>
              </a:ext>
            </a:extLst>
          </p:cNvPr>
          <p:cNvSpPr>
            <a:spLocks noGrp="1"/>
          </p:cNvSpPr>
          <p:nvPr>
            <p:ph type="dt" sz="half" idx="10"/>
          </p:nvPr>
        </p:nvSpPr>
        <p:spPr/>
        <p:txBody>
          <a:bodyPr/>
          <a:lstStyle>
            <a:lvl1pPr>
              <a:defRPr/>
            </a:lvl1pPr>
          </a:lstStyle>
          <a:p>
            <a:pPr>
              <a:defRPr/>
            </a:pPr>
            <a:fld id="{5DAAAE7D-4729-4708-9A88-8F466A8284B2}" type="datetimeFigureOut">
              <a:rPr lang="en-US"/>
              <a:pPr>
                <a:defRPr/>
              </a:pPr>
              <a:t>6/3/2019</a:t>
            </a:fld>
            <a:endParaRPr lang="en-US"/>
          </a:p>
        </p:txBody>
      </p:sp>
      <p:sp>
        <p:nvSpPr>
          <p:cNvPr id="5" name="Footer Placeholder 4">
            <a:extLst>
              <a:ext uri="{FF2B5EF4-FFF2-40B4-BE49-F238E27FC236}">
                <a16:creationId xmlns:a16="http://schemas.microsoft.com/office/drawing/2014/main" id="{823ECE64-809A-4C4E-AEC9-BDB1F708543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8471FC4-DA86-4F11-A800-ECB81EABF031}"/>
              </a:ext>
            </a:extLst>
          </p:cNvPr>
          <p:cNvSpPr>
            <a:spLocks noGrp="1"/>
          </p:cNvSpPr>
          <p:nvPr>
            <p:ph type="sldNum" sz="quarter" idx="12"/>
          </p:nvPr>
        </p:nvSpPr>
        <p:spPr>
          <a:ln/>
        </p:spPr>
        <p:txBody>
          <a:bodyPr/>
          <a:lstStyle>
            <a:lvl1pPr>
              <a:defRPr/>
            </a:lvl1pPr>
          </a:lstStyle>
          <a:p>
            <a:fld id="{54DEB2C7-814D-4730-9D5F-DA386112C2AF}" type="slidenum">
              <a:rPr lang="en-US" altLang="sl-SI"/>
              <a:pPr/>
              <a:t>‹#›</a:t>
            </a:fld>
            <a:endParaRPr lang="en-US" altLang="sl-SI"/>
          </a:p>
        </p:txBody>
      </p:sp>
    </p:spTree>
    <p:extLst>
      <p:ext uri="{BB962C8B-B14F-4D97-AF65-F5344CB8AC3E}">
        <p14:creationId xmlns:p14="http://schemas.microsoft.com/office/powerpoint/2010/main" val="4132582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sl-SI"/>
              <a:t>Uredite slog naslova matrice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a:extLst>
              <a:ext uri="{FF2B5EF4-FFF2-40B4-BE49-F238E27FC236}">
                <a16:creationId xmlns:a16="http://schemas.microsoft.com/office/drawing/2014/main" id="{DB05B541-FA44-48D5-964E-739B6AD212CD}"/>
              </a:ext>
            </a:extLst>
          </p:cNvPr>
          <p:cNvSpPr>
            <a:spLocks noGrp="1"/>
          </p:cNvSpPr>
          <p:nvPr>
            <p:ph type="dt" sz="half" idx="10"/>
          </p:nvPr>
        </p:nvSpPr>
        <p:spPr/>
        <p:txBody>
          <a:bodyPr/>
          <a:lstStyle>
            <a:lvl1pPr>
              <a:defRPr/>
            </a:lvl1pPr>
          </a:lstStyle>
          <a:p>
            <a:pPr>
              <a:defRPr/>
            </a:pPr>
            <a:fld id="{774FE33B-7633-4797-8170-36D08C04C52D}" type="datetimeFigureOut">
              <a:rPr lang="en-US"/>
              <a:pPr>
                <a:defRPr/>
              </a:pPr>
              <a:t>6/3/2019</a:t>
            </a:fld>
            <a:endParaRPr lang="en-US"/>
          </a:p>
        </p:txBody>
      </p:sp>
      <p:sp>
        <p:nvSpPr>
          <p:cNvPr id="5" name="Footer Placeholder 4">
            <a:extLst>
              <a:ext uri="{FF2B5EF4-FFF2-40B4-BE49-F238E27FC236}">
                <a16:creationId xmlns:a16="http://schemas.microsoft.com/office/drawing/2014/main" id="{BCDBA870-3018-40C8-B2DD-1006B8C3CEC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4734172-0787-4593-A640-1DC6E5E311C4}"/>
              </a:ext>
            </a:extLst>
          </p:cNvPr>
          <p:cNvSpPr>
            <a:spLocks noGrp="1"/>
          </p:cNvSpPr>
          <p:nvPr>
            <p:ph type="sldNum" sz="quarter" idx="12"/>
          </p:nvPr>
        </p:nvSpPr>
        <p:spPr>
          <a:ln/>
        </p:spPr>
        <p:txBody>
          <a:bodyPr/>
          <a:lstStyle>
            <a:lvl1pPr>
              <a:defRPr/>
            </a:lvl1pPr>
          </a:lstStyle>
          <a:p>
            <a:fld id="{A214DF3C-F865-4543-AA5A-3B5A2204F4E0}" type="slidenum">
              <a:rPr lang="en-US" altLang="sl-SI"/>
              <a:pPr/>
              <a:t>‹#›</a:t>
            </a:fld>
            <a:endParaRPr lang="en-US" altLang="sl-SI"/>
          </a:p>
        </p:txBody>
      </p:sp>
    </p:spTree>
    <p:extLst>
      <p:ext uri="{BB962C8B-B14F-4D97-AF65-F5344CB8AC3E}">
        <p14:creationId xmlns:p14="http://schemas.microsoft.com/office/powerpoint/2010/main" val="2612536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a:p>
        </p:txBody>
      </p:sp>
      <p:sp>
        <p:nvSpPr>
          <p:cNvPr id="3" name="Content Placeholder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a:extLst>
              <a:ext uri="{FF2B5EF4-FFF2-40B4-BE49-F238E27FC236}">
                <a16:creationId xmlns:a16="http://schemas.microsoft.com/office/drawing/2014/main" id="{804C24AB-CA75-497D-92B8-4A397FA3749C}"/>
              </a:ext>
            </a:extLst>
          </p:cNvPr>
          <p:cNvSpPr>
            <a:spLocks noGrp="1"/>
          </p:cNvSpPr>
          <p:nvPr>
            <p:ph type="dt" sz="half" idx="10"/>
          </p:nvPr>
        </p:nvSpPr>
        <p:spPr/>
        <p:txBody>
          <a:bodyPr/>
          <a:lstStyle>
            <a:lvl1pPr>
              <a:defRPr/>
            </a:lvl1pPr>
          </a:lstStyle>
          <a:p>
            <a:pPr>
              <a:defRPr/>
            </a:pPr>
            <a:fld id="{6E62F0B9-A866-4064-A635-E5341A9DE773}" type="datetimeFigureOut">
              <a:rPr lang="en-US"/>
              <a:pPr>
                <a:defRPr/>
              </a:pPr>
              <a:t>6/3/2019</a:t>
            </a:fld>
            <a:endParaRPr lang="en-US"/>
          </a:p>
        </p:txBody>
      </p:sp>
      <p:sp>
        <p:nvSpPr>
          <p:cNvPr id="5" name="Footer Placeholder 4">
            <a:extLst>
              <a:ext uri="{FF2B5EF4-FFF2-40B4-BE49-F238E27FC236}">
                <a16:creationId xmlns:a16="http://schemas.microsoft.com/office/drawing/2014/main" id="{66FB6416-BE98-4FB5-908D-E4C8FEE0D36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45D52F4-3205-429A-8758-F7E680DBCA1E}"/>
              </a:ext>
            </a:extLst>
          </p:cNvPr>
          <p:cNvSpPr>
            <a:spLocks noGrp="1"/>
          </p:cNvSpPr>
          <p:nvPr>
            <p:ph type="sldNum" sz="quarter" idx="12"/>
          </p:nvPr>
        </p:nvSpPr>
        <p:spPr>
          <a:ln/>
        </p:spPr>
        <p:txBody>
          <a:bodyPr/>
          <a:lstStyle>
            <a:lvl1pPr>
              <a:defRPr/>
            </a:lvl1pPr>
          </a:lstStyle>
          <a:p>
            <a:fld id="{6D046302-00EC-4B4B-B299-094A95D5108C}" type="slidenum">
              <a:rPr lang="en-US" altLang="sl-SI"/>
              <a:pPr/>
              <a:t>‹#›</a:t>
            </a:fld>
            <a:endParaRPr lang="en-US" altLang="sl-SI"/>
          </a:p>
        </p:txBody>
      </p:sp>
    </p:spTree>
    <p:extLst>
      <p:ext uri="{BB962C8B-B14F-4D97-AF65-F5344CB8AC3E}">
        <p14:creationId xmlns:p14="http://schemas.microsoft.com/office/powerpoint/2010/main" val="178233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4" name="Freeform 8">
            <a:extLst>
              <a:ext uri="{FF2B5EF4-FFF2-40B4-BE49-F238E27FC236}">
                <a16:creationId xmlns:a16="http://schemas.microsoft.com/office/drawing/2014/main" id="{3409A044-4298-4FDF-8AD9-D9B05537EAA4}"/>
              </a:ext>
            </a:extLst>
          </p:cNvPr>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ight Triangle 4">
            <a:extLst>
              <a:ext uri="{FF2B5EF4-FFF2-40B4-BE49-F238E27FC236}">
                <a16:creationId xmlns:a16="http://schemas.microsoft.com/office/drawing/2014/main" id="{CDE19A58-831E-47E5-A322-A3CCAB24484D}"/>
              </a:ext>
            </a:extLst>
          </p:cNvPr>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lvl="0"/>
            <a:r>
              <a:rPr lang="sl-SI"/>
              <a:t>Uredite slog naslova matrice</a:t>
            </a:r>
            <a:endParaRPr lang="en-US" dirty="0"/>
          </a:p>
        </p:txBody>
      </p:sp>
      <p:sp>
        <p:nvSpPr>
          <p:cNvPr id="3" name="Text Placeholder 2"/>
          <p:cNvSpPr>
            <a:spLocks noGrp="1"/>
          </p:cNvSpPr>
          <p:nvPr>
            <p:ph type="body" idx="1"/>
          </p:nvPr>
        </p:nvSpPr>
        <p:spPr>
          <a:xfrm rot="19140000">
            <a:off x="1216152" y="2468304"/>
            <a:ext cx="6510528" cy="329184"/>
          </a:xfrm>
        </p:spPr>
        <p:txBody>
          <a:bodyPr>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6" name="Date Placeholder 3">
            <a:extLst>
              <a:ext uri="{FF2B5EF4-FFF2-40B4-BE49-F238E27FC236}">
                <a16:creationId xmlns:a16="http://schemas.microsoft.com/office/drawing/2014/main" id="{1AC5BD47-0B93-44A6-8626-5D2329BB02CF}"/>
              </a:ext>
            </a:extLst>
          </p:cNvPr>
          <p:cNvSpPr>
            <a:spLocks noGrp="1"/>
          </p:cNvSpPr>
          <p:nvPr>
            <p:ph type="dt" sz="half" idx="10"/>
          </p:nvPr>
        </p:nvSpPr>
        <p:spPr/>
        <p:txBody>
          <a:bodyPr/>
          <a:lstStyle>
            <a:lvl1pPr>
              <a:defRPr/>
            </a:lvl1pPr>
          </a:lstStyle>
          <a:p>
            <a:pPr>
              <a:defRPr/>
            </a:pPr>
            <a:fld id="{A23A552A-DA64-412C-B1C3-E9C521308954}" type="datetimeFigureOut">
              <a:rPr lang="en-US"/>
              <a:pPr>
                <a:defRPr/>
              </a:pPr>
              <a:t>6/3/2019</a:t>
            </a:fld>
            <a:endParaRPr lang="en-US"/>
          </a:p>
        </p:txBody>
      </p:sp>
      <p:sp>
        <p:nvSpPr>
          <p:cNvPr id="7" name="Footer Placeholder 4">
            <a:extLst>
              <a:ext uri="{FF2B5EF4-FFF2-40B4-BE49-F238E27FC236}">
                <a16:creationId xmlns:a16="http://schemas.microsoft.com/office/drawing/2014/main" id="{FE50EDB3-013F-4774-B469-2D9170B1D2D9}"/>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B4BFBFB8-C32E-4626-AFAD-089423D85353}"/>
              </a:ext>
            </a:extLst>
          </p:cNvPr>
          <p:cNvSpPr>
            <a:spLocks noGrp="1"/>
          </p:cNvSpPr>
          <p:nvPr>
            <p:ph type="sldNum" sz="quarter" idx="12"/>
          </p:nvPr>
        </p:nvSpPr>
        <p:spPr/>
        <p:txBody>
          <a:bodyPr/>
          <a:lstStyle>
            <a:lvl1pPr>
              <a:defRPr/>
            </a:lvl1pPr>
          </a:lstStyle>
          <a:p>
            <a:fld id="{C7D02E9F-6B40-4A15-B956-50F83DF498ED}" type="slidenum">
              <a:rPr lang="en-US" altLang="sl-SI"/>
              <a:pPr/>
              <a:t>‹#›</a:t>
            </a:fld>
            <a:endParaRPr lang="en-US" altLang="sl-SI"/>
          </a:p>
        </p:txBody>
      </p:sp>
    </p:spTree>
    <p:extLst>
      <p:ext uri="{BB962C8B-B14F-4D97-AF65-F5344CB8AC3E}">
        <p14:creationId xmlns:p14="http://schemas.microsoft.com/office/powerpoint/2010/main" val="347686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8" name="Title 7"/>
          <p:cNvSpPr>
            <a:spLocks noGrp="1"/>
          </p:cNvSpPr>
          <p:nvPr>
            <p:ph type="title"/>
          </p:nvPr>
        </p:nvSpPr>
        <p:spPr/>
        <p:txBody>
          <a:bodyPr/>
          <a:lstStyle/>
          <a:p>
            <a:r>
              <a:rPr lang="sl-SI"/>
              <a:t>Uredite slog naslova matrice</a:t>
            </a:r>
            <a:endParaRPr lang="en-US"/>
          </a:p>
        </p:txBody>
      </p:sp>
      <p:sp>
        <p:nvSpPr>
          <p:cNvPr id="5" name="Date Placeholder 3">
            <a:extLst>
              <a:ext uri="{FF2B5EF4-FFF2-40B4-BE49-F238E27FC236}">
                <a16:creationId xmlns:a16="http://schemas.microsoft.com/office/drawing/2014/main" id="{5F6C740D-693B-4F6E-8823-EAED4A0920DD}"/>
              </a:ext>
            </a:extLst>
          </p:cNvPr>
          <p:cNvSpPr>
            <a:spLocks noGrp="1"/>
          </p:cNvSpPr>
          <p:nvPr>
            <p:ph type="dt" sz="half" idx="10"/>
          </p:nvPr>
        </p:nvSpPr>
        <p:spPr/>
        <p:txBody>
          <a:bodyPr/>
          <a:lstStyle>
            <a:lvl1pPr>
              <a:defRPr/>
            </a:lvl1pPr>
          </a:lstStyle>
          <a:p>
            <a:pPr>
              <a:defRPr/>
            </a:pPr>
            <a:fld id="{3BDFD28E-EA0B-4DDA-9E05-F943050CFDDA}" type="datetimeFigureOut">
              <a:rPr lang="en-US"/>
              <a:pPr>
                <a:defRPr/>
              </a:pPr>
              <a:t>6/3/2019</a:t>
            </a:fld>
            <a:endParaRPr lang="en-US"/>
          </a:p>
        </p:txBody>
      </p:sp>
      <p:sp>
        <p:nvSpPr>
          <p:cNvPr id="6" name="Footer Placeholder 4">
            <a:extLst>
              <a:ext uri="{FF2B5EF4-FFF2-40B4-BE49-F238E27FC236}">
                <a16:creationId xmlns:a16="http://schemas.microsoft.com/office/drawing/2014/main" id="{F3B01A7F-6D91-4D62-9ADE-B1912025BA4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9618C46-FA21-4246-AE50-A5BC958241F3}"/>
              </a:ext>
            </a:extLst>
          </p:cNvPr>
          <p:cNvSpPr>
            <a:spLocks noGrp="1"/>
          </p:cNvSpPr>
          <p:nvPr>
            <p:ph type="sldNum" sz="quarter" idx="12"/>
          </p:nvPr>
        </p:nvSpPr>
        <p:spPr>
          <a:ln/>
        </p:spPr>
        <p:txBody>
          <a:bodyPr/>
          <a:lstStyle>
            <a:lvl1pPr>
              <a:defRPr/>
            </a:lvl1pPr>
          </a:lstStyle>
          <a:p>
            <a:fld id="{C6FBDA99-9343-4905-ADFC-6ADCA989BEF0}" type="slidenum">
              <a:rPr lang="en-US" altLang="sl-SI"/>
              <a:pPr/>
              <a:t>‹#›</a:t>
            </a:fld>
            <a:endParaRPr lang="en-US" altLang="sl-SI"/>
          </a:p>
        </p:txBody>
      </p:sp>
    </p:spTree>
    <p:extLst>
      <p:ext uri="{BB962C8B-B14F-4D97-AF65-F5344CB8AC3E}">
        <p14:creationId xmlns:p14="http://schemas.microsoft.com/office/powerpoint/2010/main" val="3867040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a:t>Uredite slog naslova matrice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3">
            <a:extLst>
              <a:ext uri="{FF2B5EF4-FFF2-40B4-BE49-F238E27FC236}">
                <a16:creationId xmlns:a16="http://schemas.microsoft.com/office/drawing/2014/main" id="{E31E1A18-7C0F-476F-AF32-360923E03E67}"/>
              </a:ext>
            </a:extLst>
          </p:cNvPr>
          <p:cNvSpPr>
            <a:spLocks noGrp="1"/>
          </p:cNvSpPr>
          <p:nvPr>
            <p:ph type="dt" sz="half" idx="10"/>
          </p:nvPr>
        </p:nvSpPr>
        <p:spPr/>
        <p:txBody>
          <a:bodyPr/>
          <a:lstStyle>
            <a:lvl1pPr>
              <a:defRPr/>
            </a:lvl1pPr>
          </a:lstStyle>
          <a:p>
            <a:pPr>
              <a:defRPr/>
            </a:pPr>
            <a:fld id="{4A782BA3-2713-4602-B602-71440BD12E89}" type="datetimeFigureOut">
              <a:rPr lang="en-US"/>
              <a:pPr>
                <a:defRPr/>
              </a:pPr>
              <a:t>6/3/2019</a:t>
            </a:fld>
            <a:endParaRPr lang="en-US"/>
          </a:p>
        </p:txBody>
      </p:sp>
      <p:sp>
        <p:nvSpPr>
          <p:cNvPr id="8" name="Footer Placeholder 4">
            <a:extLst>
              <a:ext uri="{FF2B5EF4-FFF2-40B4-BE49-F238E27FC236}">
                <a16:creationId xmlns:a16="http://schemas.microsoft.com/office/drawing/2014/main" id="{48AF2F5B-566A-4C8F-BE1B-6490EEA92EF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9A9F153-12BD-402F-AFD2-2800968F9FDC}"/>
              </a:ext>
            </a:extLst>
          </p:cNvPr>
          <p:cNvSpPr>
            <a:spLocks noGrp="1"/>
          </p:cNvSpPr>
          <p:nvPr>
            <p:ph type="sldNum" sz="quarter" idx="12"/>
          </p:nvPr>
        </p:nvSpPr>
        <p:spPr>
          <a:ln/>
        </p:spPr>
        <p:txBody>
          <a:bodyPr/>
          <a:lstStyle>
            <a:lvl1pPr>
              <a:defRPr/>
            </a:lvl1pPr>
          </a:lstStyle>
          <a:p>
            <a:fld id="{D1CEE79A-344F-4D5D-A017-203EC0E0E754}" type="slidenum">
              <a:rPr lang="en-US" altLang="sl-SI"/>
              <a:pPr/>
              <a:t>‹#›</a:t>
            </a:fld>
            <a:endParaRPr lang="en-US" altLang="sl-SI"/>
          </a:p>
        </p:txBody>
      </p:sp>
    </p:spTree>
    <p:extLst>
      <p:ext uri="{BB962C8B-B14F-4D97-AF65-F5344CB8AC3E}">
        <p14:creationId xmlns:p14="http://schemas.microsoft.com/office/powerpoint/2010/main" val="594413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a:p>
        </p:txBody>
      </p:sp>
      <p:sp>
        <p:nvSpPr>
          <p:cNvPr id="3" name="Date Placeholder 3">
            <a:extLst>
              <a:ext uri="{FF2B5EF4-FFF2-40B4-BE49-F238E27FC236}">
                <a16:creationId xmlns:a16="http://schemas.microsoft.com/office/drawing/2014/main" id="{87E8B8E6-1B41-4727-A84A-1821C8834E5B}"/>
              </a:ext>
            </a:extLst>
          </p:cNvPr>
          <p:cNvSpPr>
            <a:spLocks noGrp="1"/>
          </p:cNvSpPr>
          <p:nvPr>
            <p:ph type="dt" sz="half" idx="10"/>
          </p:nvPr>
        </p:nvSpPr>
        <p:spPr/>
        <p:txBody>
          <a:bodyPr/>
          <a:lstStyle>
            <a:lvl1pPr>
              <a:defRPr/>
            </a:lvl1pPr>
          </a:lstStyle>
          <a:p>
            <a:pPr>
              <a:defRPr/>
            </a:pPr>
            <a:fld id="{BBF299F0-EC73-4782-A564-D847653DF72C}" type="datetimeFigureOut">
              <a:rPr lang="en-US"/>
              <a:pPr>
                <a:defRPr/>
              </a:pPr>
              <a:t>6/3/2019</a:t>
            </a:fld>
            <a:endParaRPr lang="en-US"/>
          </a:p>
        </p:txBody>
      </p:sp>
      <p:sp>
        <p:nvSpPr>
          <p:cNvPr id="4" name="Footer Placeholder 4">
            <a:extLst>
              <a:ext uri="{FF2B5EF4-FFF2-40B4-BE49-F238E27FC236}">
                <a16:creationId xmlns:a16="http://schemas.microsoft.com/office/drawing/2014/main" id="{692C7556-727A-4FFF-AD08-25FCFFDC8CA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0F5DA67-7A6A-4091-AF13-525474BB476C}"/>
              </a:ext>
            </a:extLst>
          </p:cNvPr>
          <p:cNvSpPr>
            <a:spLocks noGrp="1"/>
          </p:cNvSpPr>
          <p:nvPr>
            <p:ph type="sldNum" sz="quarter" idx="12"/>
          </p:nvPr>
        </p:nvSpPr>
        <p:spPr>
          <a:ln/>
        </p:spPr>
        <p:txBody>
          <a:bodyPr/>
          <a:lstStyle>
            <a:lvl1pPr>
              <a:defRPr/>
            </a:lvl1pPr>
          </a:lstStyle>
          <a:p>
            <a:fld id="{09B07807-73BB-475E-857B-42F990F0DA2D}" type="slidenum">
              <a:rPr lang="en-US" altLang="sl-SI"/>
              <a:pPr/>
              <a:t>‹#›</a:t>
            </a:fld>
            <a:endParaRPr lang="en-US" altLang="sl-SI"/>
          </a:p>
        </p:txBody>
      </p:sp>
    </p:spTree>
    <p:extLst>
      <p:ext uri="{BB962C8B-B14F-4D97-AF65-F5344CB8AC3E}">
        <p14:creationId xmlns:p14="http://schemas.microsoft.com/office/powerpoint/2010/main" val="3560061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99B14F3-03BE-40E3-89C3-FEB92A2A39E6}"/>
              </a:ext>
            </a:extLst>
          </p:cNvPr>
          <p:cNvSpPr>
            <a:spLocks noGrp="1"/>
          </p:cNvSpPr>
          <p:nvPr>
            <p:ph type="dt" sz="half" idx="10"/>
          </p:nvPr>
        </p:nvSpPr>
        <p:spPr/>
        <p:txBody>
          <a:bodyPr/>
          <a:lstStyle>
            <a:lvl1pPr>
              <a:defRPr/>
            </a:lvl1pPr>
          </a:lstStyle>
          <a:p>
            <a:pPr>
              <a:defRPr/>
            </a:pPr>
            <a:fld id="{B3460FE6-6749-4A1E-A3D5-ACC5EE9C9804}" type="datetimeFigureOut">
              <a:rPr lang="en-US"/>
              <a:pPr>
                <a:defRPr/>
              </a:pPr>
              <a:t>6/3/2019</a:t>
            </a:fld>
            <a:endParaRPr lang="en-US"/>
          </a:p>
        </p:txBody>
      </p:sp>
      <p:sp>
        <p:nvSpPr>
          <p:cNvPr id="3" name="Footer Placeholder 4">
            <a:extLst>
              <a:ext uri="{FF2B5EF4-FFF2-40B4-BE49-F238E27FC236}">
                <a16:creationId xmlns:a16="http://schemas.microsoft.com/office/drawing/2014/main" id="{159A23B0-FE4E-4F6C-9D3C-9EF3E207F56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CC1EAF86-ECAD-4407-9D7D-4F89B14B4A51}"/>
              </a:ext>
            </a:extLst>
          </p:cNvPr>
          <p:cNvSpPr>
            <a:spLocks noGrp="1"/>
          </p:cNvSpPr>
          <p:nvPr>
            <p:ph type="sldNum" sz="quarter" idx="12"/>
          </p:nvPr>
        </p:nvSpPr>
        <p:spPr>
          <a:ln/>
        </p:spPr>
        <p:txBody>
          <a:bodyPr/>
          <a:lstStyle>
            <a:lvl1pPr>
              <a:defRPr/>
            </a:lvl1pPr>
          </a:lstStyle>
          <a:p>
            <a:fld id="{27619D11-3353-454F-8D4D-737D3979EF23}" type="slidenum">
              <a:rPr lang="en-US" altLang="sl-SI"/>
              <a:pPr/>
              <a:t>‹#›</a:t>
            </a:fld>
            <a:endParaRPr lang="en-US" altLang="sl-SI"/>
          </a:p>
        </p:txBody>
      </p:sp>
    </p:spTree>
    <p:extLst>
      <p:ext uri="{BB962C8B-B14F-4D97-AF65-F5344CB8AC3E}">
        <p14:creationId xmlns:p14="http://schemas.microsoft.com/office/powerpoint/2010/main" val="606295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D0F96C00-0F1F-4948-BC9E-8A36F8749C09}"/>
              </a:ext>
            </a:extLst>
          </p:cNvPr>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a:extLst>
              <a:ext uri="{FF2B5EF4-FFF2-40B4-BE49-F238E27FC236}">
                <a16:creationId xmlns:a16="http://schemas.microsoft.com/office/drawing/2014/main" id="{03483E8F-F02D-46AB-B2B8-49A2E0FB42E9}"/>
              </a:ext>
            </a:extLst>
          </p:cNvPr>
          <p:cNvSpPr/>
          <p:nvPr/>
        </p:nvSpPr>
        <p:spPr>
          <a:xfrm rot="5400000">
            <a:off x="433388" y="-433388"/>
            <a:ext cx="6858000" cy="7724775"/>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lvl="0"/>
            <a:r>
              <a:rPr lang="sl-SI"/>
              <a:t>Uredite slog naslova matrice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7" name="Date Placeholder 4">
            <a:extLst>
              <a:ext uri="{FF2B5EF4-FFF2-40B4-BE49-F238E27FC236}">
                <a16:creationId xmlns:a16="http://schemas.microsoft.com/office/drawing/2014/main" id="{4016578B-D824-449A-8D02-3CD0CC51F919}"/>
              </a:ext>
            </a:extLst>
          </p:cNvPr>
          <p:cNvSpPr>
            <a:spLocks noGrp="1"/>
          </p:cNvSpPr>
          <p:nvPr>
            <p:ph type="dt" sz="half" idx="10"/>
          </p:nvPr>
        </p:nvSpPr>
        <p:spPr/>
        <p:txBody>
          <a:bodyPr/>
          <a:lstStyle>
            <a:lvl1pPr>
              <a:defRPr/>
            </a:lvl1pPr>
          </a:lstStyle>
          <a:p>
            <a:pPr>
              <a:defRPr/>
            </a:pPr>
            <a:fld id="{F28CBDC0-7B61-4E08-9E72-A4B8F7046856}" type="datetimeFigureOut">
              <a:rPr lang="en-US"/>
              <a:pPr>
                <a:defRPr/>
              </a:pPr>
              <a:t>6/3/2019</a:t>
            </a:fld>
            <a:endParaRPr lang="en-US"/>
          </a:p>
        </p:txBody>
      </p:sp>
      <p:sp>
        <p:nvSpPr>
          <p:cNvPr id="8" name="Footer Placeholder 5">
            <a:extLst>
              <a:ext uri="{FF2B5EF4-FFF2-40B4-BE49-F238E27FC236}">
                <a16:creationId xmlns:a16="http://schemas.microsoft.com/office/drawing/2014/main" id="{80BE0668-15AF-4D67-B600-0B1722E82D83}"/>
              </a:ext>
            </a:extLst>
          </p:cNvPr>
          <p:cNvSpPr>
            <a:spLocks noGrp="1"/>
          </p:cNvSpPr>
          <p:nvPr>
            <p:ph type="ftr" sz="quarter" idx="11"/>
          </p:nvPr>
        </p:nvSpPr>
        <p:spPr/>
        <p:txBody>
          <a:bodyPr/>
          <a:lstStyle>
            <a:lvl1pPr>
              <a:defRPr>
                <a:solidFill>
                  <a:schemeClr val="tx2"/>
                </a:solidFill>
              </a:defRPr>
            </a:lvl1pPr>
          </a:lstStyle>
          <a:p>
            <a:pPr>
              <a:defRPr/>
            </a:pPr>
            <a:endParaRPr lang="en-US"/>
          </a:p>
        </p:txBody>
      </p:sp>
      <p:sp>
        <p:nvSpPr>
          <p:cNvPr id="9" name="Slide Number Placeholder 6">
            <a:extLst>
              <a:ext uri="{FF2B5EF4-FFF2-40B4-BE49-F238E27FC236}">
                <a16:creationId xmlns:a16="http://schemas.microsoft.com/office/drawing/2014/main" id="{A27BF249-6AD4-4C0A-BA66-171BBBC10AE5}"/>
              </a:ext>
            </a:extLst>
          </p:cNvPr>
          <p:cNvSpPr>
            <a:spLocks noGrp="1"/>
          </p:cNvSpPr>
          <p:nvPr>
            <p:ph type="sldNum" sz="quarter" idx="12"/>
          </p:nvPr>
        </p:nvSpPr>
        <p:spPr>
          <a:ln>
            <a:solidFill>
              <a:schemeClr val="tx2"/>
            </a:solidFill>
          </a:ln>
        </p:spPr>
        <p:txBody>
          <a:bodyPr/>
          <a:lstStyle>
            <a:lvl1pPr>
              <a:defRPr>
                <a:solidFill>
                  <a:schemeClr val="tx2"/>
                </a:solidFill>
              </a:defRPr>
            </a:lvl1pPr>
          </a:lstStyle>
          <a:p>
            <a:fld id="{4DE3F7FA-74ED-4DE2-BA0E-88E91501DDC6}" type="slidenum">
              <a:rPr lang="en-US" altLang="sl-SI"/>
              <a:pPr/>
              <a:t>‹#›</a:t>
            </a:fld>
            <a:endParaRPr lang="en-US" altLang="sl-SI"/>
          </a:p>
        </p:txBody>
      </p:sp>
    </p:spTree>
    <p:extLst>
      <p:ext uri="{BB962C8B-B14F-4D97-AF65-F5344CB8AC3E}">
        <p14:creationId xmlns:p14="http://schemas.microsoft.com/office/powerpoint/2010/main" val="3882591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B4A7406A-8C8F-433A-9DD3-76D262444BC7}"/>
              </a:ext>
            </a:extLst>
          </p:cNvPr>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9">
            <a:extLst>
              <a:ext uri="{FF2B5EF4-FFF2-40B4-BE49-F238E27FC236}">
                <a16:creationId xmlns:a16="http://schemas.microsoft.com/office/drawing/2014/main" id="{F6E7F9CA-1B43-45D2-ABDB-1A9AE0645754}"/>
              </a:ext>
            </a:extLst>
          </p:cNvPr>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rtlCol="0" anchor="ctr">
            <a:normAutofit/>
          </a:bodyPr>
          <a:lstStyle>
            <a:lvl1pPr algn="r">
              <a:defRPr/>
            </a:lvl1pPr>
          </a:lstStyle>
          <a:p>
            <a:pPr lvl="0"/>
            <a:r>
              <a:rPr lang="sl-SI" noProof="0"/>
              <a:t>Kliknite ikono, če želite dodati sliko</a:t>
            </a:r>
            <a:endParaRPr lang="en-US" noProof="0"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sl-SI"/>
              <a:t>Uredite slog naslova matrice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7" name="Date Placeholder 4">
            <a:extLst>
              <a:ext uri="{FF2B5EF4-FFF2-40B4-BE49-F238E27FC236}">
                <a16:creationId xmlns:a16="http://schemas.microsoft.com/office/drawing/2014/main" id="{05C0E01C-38BF-4F74-8F22-AF6ACB8D25C8}"/>
              </a:ext>
            </a:extLst>
          </p:cNvPr>
          <p:cNvSpPr>
            <a:spLocks noGrp="1"/>
          </p:cNvSpPr>
          <p:nvPr>
            <p:ph type="dt" sz="half" idx="15"/>
          </p:nvPr>
        </p:nvSpPr>
        <p:spPr/>
        <p:txBody>
          <a:bodyPr/>
          <a:lstStyle>
            <a:lvl1pPr>
              <a:defRPr/>
            </a:lvl1pPr>
          </a:lstStyle>
          <a:p>
            <a:pPr>
              <a:defRPr/>
            </a:pPr>
            <a:fld id="{A22374C5-3C6E-4DF7-AAE7-B39F130F956C}" type="datetimeFigureOut">
              <a:rPr lang="en-US"/>
              <a:pPr>
                <a:defRPr/>
              </a:pPr>
              <a:t>6/3/2019</a:t>
            </a:fld>
            <a:endParaRPr lang="en-US"/>
          </a:p>
        </p:txBody>
      </p:sp>
      <p:sp>
        <p:nvSpPr>
          <p:cNvPr id="8" name="Footer Placeholder 5">
            <a:extLst>
              <a:ext uri="{FF2B5EF4-FFF2-40B4-BE49-F238E27FC236}">
                <a16:creationId xmlns:a16="http://schemas.microsoft.com/office/drawing/2014/main" id="{753A4452-4FB5-485B-A772-FF9638374945}"/>
              </a:ext>
            </a:extLst>
          </p:cNvPr>
          <p:cNvSpPr>
            <a:spLocks noGrp="1"/>
          </p:cNvSpPr>
          <p:nvPr>
            <p:ph type="ftr" sz="quarter" idx="16"/>
          </p:nvPr>
        </p:nvSpPr>
        <p:spPr/>
        <p:txBody>
          <a:bodyPr/>
          <a:lstStyle>
            <a:lvl1pPr>
              <a:defRPr/>
            </a:lvl1pPr>
          </a:lstStyle>
          <a:p>
            <a:pPr>
              <a:defRPr/>
            </a:pPr>
            <a:endParaRPr lang="en-US"/>
          </a:p>
        </p:txBody>
      </p:sp>
      <p:sp>
        <p:nvSpPr>
          <p:cNvPr id="9" name="Slide Number Placeholder 6">
            <a:extLst>
              <a:ext uri="{FF2B5EF4-FFF2-40B4-BE49-F238E27FC236}">
                <a16:creationId xmlns:a16="http://schemas.microsoft.com/office/drawing/2014/main" id="{B1BB9C8D-D03E-4E0A-A1FC-58905B9FCEAF}"/>
              </a:ext>
            </a:extLst>
          </p:cNvPr>
          <p:cNvSpPr>
            <a:spLocks noGrp="1"/>
          </p:cNvSpPr>
          <p:nvPr>
            <p:ph type="sldNum" sz="quarter" idx="17"/>
          </p:nvPr>
        </p:nvSpPr>
        <p:spPr/>
        <p:txBody>
          <a:bodyPr/>
          <a:lstStyle>
            <a:lvl1pPr>
              <a:defRPr/>
            </a:lvl1pPr>
          </a:lstStyle>
          <a:p>
            <a:fld id="{9BA03FE3-35B6-4225-9895-ECDC17E0EC1A}" type="slidenum">
              <a:rPr lang="en-US" altLang="sl-SI"/>
              <a:pPr/>
              <a:t>‹#›</a:t>
            </a:fld>
            <a:endParaRPr lang="en-US" altLang="sl-SI"/>
          </a:p>
        </p:txBody>
      </p:sp>
    </p:spTree>
    <p:extLst>
      <p:ext uri="{BB962C8B-B14F-4D97-AF65-F5344CB8AC3E}">
        <p14:creationId xmlns:p14="http://schemas.microsoft.com/office/powerpoint/2010/main" val="1334349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47463ADF-B0C1-40E9-AD9A-0E14E2969408}"/>
              </a:ext>
            </a:extLst>
          </p:cNvPr>
          <p:cNvSpPr/>
          <p:nvPr/>
        </p:nvSpPr>
        <p:spPr>
          <a:xfrm>
            <a:off x="-3175" y="5051425"/>
            <a:ext cx="3575050" cy="1806575"/>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Freeform 7">
            <a:extLst>
              <a:ext uri="{FF2B5EF4-FFF2-40B4-BE49-F238E27FC236}">
                <a16:creationId xmlns:a16="http://schemas.microsoft.com/office/drawing/2014/main" id="{6EB35C34-5784-49E6-96D5-36E227CBF305}"/>
              </a:ext>
            </a:extLst>
          </p:cNvPr>
          <p:cNvSpPr/>
          <p:nvPr/>
        </p:nvSpPr>
        <p:spPr>
          <a:xfrm>
            <a:off x="-1588" y="5051425"/>
            <a:ext cx="9145588" cy="180657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a:extLst>
              <a:ext uri="{FF2B5EF4-FFF2-40B4-BE49-F238E27FC236}">
                <a16:creationId xmlns:a16="http://schemas.microsoft.com/office/drawing/2014/main" id="{4E9BF166-5C88-4807-ABDA-E76A829A769A}"/>
              </a:ext>
            </a:extLst>
          </p:cNvPr>
          <p:cNvSpPr>
            <a:spLocks noGrp="1"/>
          </p:cNvSpPr>
          <p:nvPr>
            <p:ph type="title"/>
          </p:nvPr>
        </p:nvSpPr>
        <p:spPr>
          <a:xfrm>
            <a:off x="822325" y="365125"/>
            <a:ext cx="7521575" cy="549275"/>
          </a:xfrm>
          <a:prstGeom prst="rect">
            <a:avLst/>
          </a:prstGeom>
        </p:spPr>
        <p:txBody>
          <a:bodyPr vert="horz" lIns="91440" tIns="45720" rIns="91440" bIns="45720" rtlCol="0" anchor="ctr">
            <a:noAutofit/>
          </a:bodyPr>
          <a:lstStyle/>
          <a:p>
            <a:r>
              <a:rPr lang="sl-SI"/>
              <a:t>Uredite slog naslova matrice</a:t>
            </a:r>
            <a:endParaRPr lang="en-US" dirty="0"/>
          </a:p>
        </p:txBody>
      </p:sp>
      <p:sp>
        <p:nvSpPr>
          <p:cNvPr id="1029" name="Text Placeholder 2">
            <a:extLst>
              <a:ext uri="{FF2B5EF4-FFF2-40B4-BE49-F238E27FC236}">
                <a16:creationId xmlns:a16="http://schemas.microsoft.com/office/drawing/2014/main" id="{4950CBF1-D9EF-4E1E-BA7A-4B9119FE7B59}"/>
              </a:ext>
            </a:extLst>
          </p:cNvPr>
          <p:cNvSpPr>
            <a:spLocks noGrp="1"/>
          </p:cNvSpPr>
          <p:nvPr>
            <p:ph type="body" idx="1"/>
          </p:nvPr>
        </p:nvSpPr>
        <p:spPr bwMode="auto">
          <a:xfrm>
            <a:off x="822325" y="1100138"/>
            <a:ext cx="7521575"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altLang="sl-SI"/>
              <a:t>Uredite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endParaRPr lang="en-US" altLang="sl-SI"/>
          </a:p>
        </p:txBody>
      </p:sp>
      <p:sp>
        <p:nvSpPr>
          <p:cNvPr id="4" name="Date Placeholder 3">
            <a:extLst>
              <a:ext uri="{FF2B5EF4-FFF2-40B4-BE49-F238E27FC236}">
                <a16:creationId xmlns:a16="http://schemas.microsoft.com/office/drawing/2014/main" id="{72761831-4716-4949-A1FD-05D51CE3B963}"/>
              </a:ext>
            </a:extLst>
          </p:cNvPr>
          <p:cNvSpPr>
            <a:spLocks noGrp="1"/>
          </p:cNvSpPr>
          <p:nvPr>
            <p:ph type="dt" sz="half" idx="2"/>
          </p:nvPr>
        </p:nvSpPr>
        <p:spPr>
          <a:xfrm rot="19140000">
            <a:off x="201613" y="5870575"/>
            <a:ext cx="2176462" cy="201613"/>
          </a:xfrm>
          <a:prstGeom prst="rect">
            <a:avLst/>
          </a:prstGeom>
        </p:spPr>
        <p:txBody>
          <a:bodyPr vert="horz" lIns="91440" tIns="45720" rIns="91440" bIns="45720" rtlCol="0" anchor="ctr"/>
          <a:lstStyle>
            <a:lvl1pPr algn="l" fontAlgn="auto">
              <a:spcBef>
                <a:spcPts val="0"/>
              </a:spcBef>
              <a:spcAft>
                <a:spcPts val="0"/>
              </a:spcAft>
              <a:defRPr sz="1200" smtClean="0">
                <a:solidFill>
                  <a:srgbClr val="FFFFFF"/>
                </a:solidFill>
                <a:latin typeface="+mn-lt"/>
                <a:cs typeface="+mn-cs"/>
              </a:defRPr>
            </a:lvl1pPr>
          </a:lstStyle>
          <a:p>
            <a:pPr>
              <a:defRPr/>
            </a:pPr>
            <a:fld id="{0404FB11-45D4-4EBA-BDC2-24675B9C6A0F}" type="datetimeFigureOut">
              <a:rPr lang="en-US"/>
              <a:pPr>
                <a:defRPr/>
              </a:pPr>
              <a:t>6/3/2019</a:t>
            </a:fld>
            <a:endParaRPr lang="en-US"/>
          </a:p>
        </p:txBody>
      </p:sp>
      <p:sp>
        <p:nvSpPr>
          <p:cNvPr id="5" name="Footer Placeholder 4">
            <a:extLst>
              <a:ext uri="{FF2B5EF4-FFF2-40B4-BE49-F238E27FC236}">
                <a16:creationId xmlns:a16="http://schemas.microsoft.com/office/drawing/2014/main" id="{2DBB3C3F-FE59-4C87-B87B-AA185026C27A}"/>
              </a:ext>
            </a:extLst>
          </p:cNvPr>
          <p:cNvSpPr>
            <a:spLocks noGrp="1"/>
          </p:cNvSpPr>
          <p:nvPr>
            <p:ph type="ftr" sz="quarter" idx="3"/>
          </p:nvPr>
        </p:nvSpPr>
        <p:spPr>
          <a:xfrm>
            <a:off x="3517900" y="6284913"/>
            <a:ext cx="4724400" cy="274637"/>
          </a:xfrm>
          <a:prstGeom prst="rect">
            <a:avLst/>
          </a:prstGeom>
        </p:spPr>
        <p:txBody>
          <a:bodyPr vert="horz" lIns="91440" tIns="45720" rIns="91440" bIns="45720" rtlCol="0" anchor="ctr"/>
          <a:lstStyle>
            <a:lvl1pPr algn="r" fontAlgn="auto">
              <a:spcBef>
                <a:spcPts val="0"/>
              </a:spcBef>
              <a:spcAft>
                <a:spcPts val="0"/>
              </a:spcAft>
              <a:defRPr sz="1000" cap="all" spc="200" baseline="0">
                <a:solidFill>
                  <a:srgbClr val="FFFFFF"/>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352491F0-A8A1-4DF5-8A6E-4D389B380AA0}"/>
              </a:ext>
            </a:extLst>
          </p:cNvPr>
          <p:cNvSpPr>
            <a:spLocks noGrp="1"/>
          </p:cNvSpPr>
          <p:nvPr>
            <p:ph type="sldNum" sz="quarter" idx="4"/>
          </p:nvPr>
        </p:nvSpPr>
        <p:spPr>
          <a:xfrm>
            <a:off x="8401050" y="6170613"/>
            <a:ext cx="503238" cy="503237"/>
          </a:xfrm>
          <a:prstGeom prst="ellipse">
            <a:avLst/>
          </a:prstGeom>
          <a:ln w="19050">
            <a:solidFill>
              <a:srgbClr val="FFFFFF"/>
            </a:solidFill>
          </a:ln>
        </p:spPr>
        <p:txBody>
          <a:bodyPr vert="horz" wrap="square" lIns="9144" tIns="9144" rIns="9144" bIns="9144" numCol="1" anchor="ctr" anchorCtr="0" compatLnSpc="1">
            <a:prstTxWarp prst="textNoShape">
              <a:avLst/>
            </a:prstTxWarp>
            <a:normAutofit/>
          </a:bodyPr>
          <a:lstStyle>
            <a:lvl1pPr algn="ctr">
              <a:defRPr sz="1600">
                <a:solidFill>
                  <a:srgbClr val="FFFFFF"/>
                </a:solidFill>
              </a:defRPr>
            </a:lvl1pPr>
          </a:lstStyle>
          <a:p>
            <a:fld id="{A7A0024C-B504-4A1D-9C3C-DFE7CE1104FC}" type="slidenum">
              <a:rPr lang="en-US" altLang="sl-SI"/>
              <a:pPr/>
              <a:t>‹#›</a:t>
            </a:fld>
            <a:endParaRPr lang="en-US" altLang="sl-SI"/>
          </a:p>
        </p:txBody>
      </p:sp>
    </p:spTree>
  </p:cSld>
  <p:clrMap bg1="lt1" tx1="dk1" bg2="lt2" tx2="dk2" accent1="accent1" accent2="accent2" accent3="accent3" accent4="accent4" accent5="accent5" accent6="accent6" hlink="hlink" folHlink="folHlink"/>
  <p:sldLayoutIdLst>
    <p:sldLayoutId id="2147483731" r:id="rId1"/>
    <p:sldLayoutId id="2147483724" r:id="rId2"/>
    <p:sldLayoutId id="2147483732" r:id="rId3"/>
    <p:sldLayoutId id="2147483725" r:id="rId4"/>
    <p:sldLayoutId id="2147483726" r:id="rId5"/>
    <p:sldLayoutId id="2147483727" r:id="rId6"/>
    <p:sldLayoutId id="2147483728" r:id="rId7"/>
    <p:sldLayoutId id="2147483733" r:id="rId8"/>
    <p:sldLayoutId id="2147483734" r:id="rId9"/>
    <p:sldLayoutId id="2147483729" r:id="rId10"/>
    <p:sldLayoutId id="2147483730" r:id="rId11"/>
  </p:sldLayoutIdLst>
  <p:txStyles>
    <p:titleStyle>
      <a:lvl1pPr algn="l" rtl="0" fontAlgn="base">
        <a:spcBef>
          <a:spcPct val="0"/>
        </a:spcBef>
        <a:spcAft>
          <a:spcPct val="0"/>
        </a:spcAft>
        <a:defRPr sz="2800" kern="1200" cap="all">
          <a:solidFill>
            <a:schemeClr val="tx1"/>
          </a:solidFill>
          <a:latin typeface="+mj-lt"/>
          <a:ea typeface="+mj-ea"/>
          <a:cs typeface="+mj-cs"/>
        </a:defRPr>
      </a:lvl1pPr>
      <a:lvl2pPr algn="l" rtl="0" fontAlgn="base">
        <a:spcBef>
          <a:spcPct val="0"/>
        </a:spcBef>
        <a:spcAft>
          <a:spcPct val="0"/>
        </a:spcAft>
        <a:defRPr sz="2800">
          <a:solidFill>
            <a:schemeClr val="tx1"/>
          </a:solidFill>
          <a:latin typeface="Franklin Gothic Medium" panose="020B0603020102020204" pitchFamily="34" charset="0"/>
        </a:defRPr>
      </a:lvl2pPr>
      <a:lvl3pPr algn="l" rtl="0" fontAlgn="base">
        <a:spcBef>
          <a:spcPct val="0"/>
        </a:spcBef>
        <a:spcAft>
          <a:spcPct val="0"/>
        </a:spcAft>
        <a:defRPr sz="2800">
          <a:solidFill>
            <a:schemeClr val="tx1"/>
          </a:solidFill>
          <a:latin typeface="Franklin Gothic Medium" panose="020B0603020102020204" pitchFamily="34" charset="0"/>
        </a:defRPr>
      </a:lvl3pPr>
      <a:lvl4pPr algn="l" rtl="0" fontAlgn="base">
        <a:spcBef>
          <a:spcPct val="0"/>
        </a:spcBef>
        <a:spcAft>
          <a:spcPct val="0"/>
        </a:spcAft>
        <a:defRPr sz="2800">
          <a:solidFill>
            <a:schemeClr val="tx1"/>
          </a:solidFill>
          <a:latin typeface="Franklin Gothic Medium" panose="020B0603020102020204" pitchFamily="34" charset="0"/>
        </a:defRPr>
      </a:lvl4pPr>
      <a:lvl5pPr algn="l" rtl="0" fontAlgn="base">
        <a:spcBef>
          <a:spcPct val="0"/>
        </a:spcBef>
        <a:spcAft>
          <a:spcPct val="0"/>
        </a:spcAft>
        <a:defRPr sz="2800">
          <a:solidFill>
            <a:schemeClr val="tx1"/>
          </a:solidFill>
          <a:latin typeface="Franklin Gothic Medium" panose="020B0603020102020204" pitchFamily="34" charset="0"/>
        </a:defRPr>
      </a:lvl5pPr>
      <a:lvl6pPr marL="457200" algn="l" rtl="0" fontAlgn="base">
        <a:spcBef>
          <a:spcPct val="0"/>
        </a:spcBef>
        <a:spcAft>
          <a:spcPct val="0"/>
        </a:spcAft>
        <a:defRPr sz="2800">
          <a:solidFill>
            <a:schemeClr val="tx1"/>
          </a:solidFill>
          <a:latin typeface="Franklin Gothic Medium" panose="020B0603020102020204" pitchFamily="34" charset="0"/>
        </a:defRPr>
      </a:lvl6pPr>
      <a:lvl7pPr marL="914400" algn="l" rtl="0" fontAlgn="base">
        <a:spcBef>
          <a:spcPct val="0"/>
        </a:spcBef>
        <a:spcAft>
          <a:spcPct val="0"/>
        </a:spcAft>
        <a:defRPr sz="2800">
          <a:solidFill>
            <a:schemeClr val="tx1"/>
          </a:solidFill>
          <a:latin typeface="Franklin Gothic Medium" panose="020B0603020102020204" pitchFamily="34" charset="0"/>
        </a:defRPr>
      </a:lvl7pPr>
      <a:lvl8pPr marL="1371600" algn="l" rtl="0" fontAlgn="base">
        <a:spcBef>
          <a:spcPct val="0"/>
        </a:spcBef>
        <a:spcAft>
          <a:spcPct val="0"/>
        </a:spcAft>
        <a:defRPr sz="2800">
          <a:solidFill>
            <a:schemeClr val="tx1"/>
          </a:solidFill>
          <a:latin typeface="Franklin Gothic Medium" panose="020B0603020102020204" pitchFamily="34" charset="0"/>
        </a:defRPr>
      </a:lvl8pPr>
      <a:lvl9pPr marL="1828800" algn="l" rtl="0" fontAlgn="base">
        <a:spcBef>
          <a:spcPct val="0"/>
        </a:spcBef>
        <a:spcAft>
          <a:spcPct val="0"/>
        </a:spcAft>
        <a:defRPr sz="2800">
          <a:solidFill>
            <a:schemeClr val="tx1"/>
          </a:solidFill>
          <a:latin typeface="Franklin Gothic Medium" panose="020B0603020102020204" pitchFamily="34" charset="0"/>
        </a:defRPr>
      </a:lvl9pPr>
    </p:titleStyle>
    <p:bodyStyle>
      <a:lvl1pPr marL="342900" indent="-342900" algn="l" rtl="0" fontAlgn="base">
        <a:spcBef>
          <a:spcPts val="800"/>
        </a:spcBef>
        <a:spcAft>
          <a:spcPct val="0"/>
        </a:spcAft>
        <a:buFont typeface="Arial" panose="020B0604020202020204" pitchFamily="34" charset="0"/>
        <a:defRPr sz="1600" b="1" kern="1200">
          <a:solidFill>
            <a:schemeClr val="tx1"/>
          </a:solidFill>
          <a:latin typeface="+mn-lt"/>
          <a:ea typeface="+mn-ea"/>
          <a:cs typeface="+mn-cs"/>
        </a:defRPr>
      </a:lvl1pPr>
      <a:lvl2pPr marL="173038" indent="-173038" algn="l" rtl="0" fontAlgn="base">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401638" indent="-163513" algn="l" rtl="0" fontAlgn="base">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630238" indent="-163513" algn="l" rtl="0" fontAlgn="base">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n-ea"/>
          <a:cs typeface="+mn-cs"/>
        </a:defRPr>
      </a:lvl4pPr>
      <a:lvl5pPr marL="858838" indent="-173038" algn="l" rtl="0" fontAlgn="base">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71087A0-60A2-41E0-B9E5-DB990051991A}"/>
              </a:ext>
            </a:extLst>
          </p:cNvPr>
          <p:cNvSpPr>
            <a:spLocks noGrp="1"/>
          </p:cNvSpPr>
          <p:nvPr>
            <p:ph type="ctrTitle"/>
          </p:nvPr>
        </p:nvSpPr>
        <p:spPr>
          <a:xfrm rot="19140000">
            <a:off x="817563" y="1730375"/>
            <a:ext cx="5648325" cy="1204913"/>
          </a:xfrm>
        </p:spPr>
        <p:txBody>
          <a:bodyPr/>
          <a:lstStyle/>
          <a:p>
            <a:pPr fontAlgn="auto">
              <a:spcAft>
                <a:spcPts val="0"/>
              </a:spcAft>
              <a:defRPr/>
            </a:pPr>
            <a:r>
              <a:rPr lang="sl-SI" dirty="0"/>
              <a:t>HLADNA VOJNA</a:t>
            </a:r>
            <a:endParaRPr lang="en-US" dirty="0"/>
          </a:p>
        </p:txBody>
      </p:sp>
      <p:sp>
        <p:nvSpPr>
          <p:cNvPr id="3" name="Podnaslov 2">
            <a:extLst>
              <a:ext uri="{FF2B5EF4-FFF2-40B4-BE49-F238E27FC236}">
                <a16:creationId xmlns:a16="http://schemas.microsoft.com/office/drawing/2014/main" id="{D1D52D5A-033D-4694-8F22-F3B00920E455}"/>
              </a:ext>
            </a:extLst>
          </p:cNvPr>
          <p:cNvSpPr>
            <a:spLocks noGrp="1"/>
          </p:cNvSpPr>
          <p:nvPr>
            <p:ph type="subTitle" idx="1"/>
          </p:nvPr>
        </p:nvSpPr>
        <p:spPr>
          <a:xfrm rot="19140000">
            <a:off x="1212850" y="2470150"/>
            <a:ext cx="6510338" cy="330200"/>
          </a:xfrm>
        </p:spPr>
        <p:txBody>
          <a:bodyPr rtlCol="0"/>
          <a:lstStyle/>
          <a:p>
            <a:pPr fontAlgn="auto">
              <a:spcAft>
                <a:spcPts val="0"/>
              </a:spcAft>
              <a:defRPr/>
            </a:pPr>
            <a:r>
              <a:rPr lang="sl-SI"/>
              <a:t>1945-1990</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D036AC0-834C-43B1-B82C-47B609024B9F}"/>
              </a:ext>
            </a:extLst>
          </p:cNvPr>
          <p:cNvSpPr>
            <a:spLocks noGrp="1"/>
          </p:cNvSpPr>
          <p:nvPr>
            <p:ph type="title"/>
          </p:nvPr>
        </p:nvSpPr>
        <p:spPr/>
        <p:txBody>
          <a:bodyPr/>
          <a:lstStyle/>
          <a:p>
            <a:pPr fontAlgn="auto">
              <a:spcAft>
                <a:spcPts val="0"/>
              </a:spcAft>
              <a:defRPr/>
            </a:pPr>
            <a:r>
              <a:rPr lang="sl-SI" dirty="0">
                <a:latin typeface="BankGothic Lt BT" pitchFamily="34" charset="0"/>
              </a:rPr>
              <a:t>Viri</a:t>
            </a:r>
            <a:endParaRPr lang="en-US" dirty="0">
              <a:latin typeface="BankGothic Lt BT" pitchFamily="34" charset="0"/>
            </a:endParaRPr>
          </a:p>
        </p:txBody>
      </p:sp>
      <p:sp>
        <p:nvSpPr>
          <p:cNvPr id="3" name="Ograda vsebine 2">
            <a:extLst>
              <a:ext uri="{FF2B5EF4-FFF2-40B4-BE49-F238E27FC236}">
                <a16:creationId xmlns:a16="http://schemas.microsoft.com/office/drawing/2014/main" id="{A8111F73-532D-4CF4-8958-70A6B8889BFA}"/>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rtlCol="0">
            <a:normAutofit/>
          </a:bodyPr>
          <a:lstStyle/>
          <a:p>
            <a:pPr fontAlgn="auto">
              <a:spcAft>
                <a:spcPts val="0"/>
              </a:spcAft>
              <a:defRPr/>
            </a:pPr>
            <a:r>
              <a:rPr lang="en-US" dirty="0" err="1"/>
              <a:t>Spletni</a:t>
            </a:r>
            <a:r>
              <a:rPr lang="en-US" dirty="0"/>
              <a:t> </a:t>
            </a:r>
            <a:r>
              <a:rPr lang="en-US" dirty="0" err="1"/>
              <a:t>strani</a:t>
            </a:r>
            <a:r>
              <a:rPr lang="en-US" dirty="0"/>
              <a:t>:</a:t>
            </a:r>
            <a:endParaRPr lang="sl-SI" dirty="0"/>
          </a:p>
          <a:p>
            <a:pPr fontAlgn="auto">
              <a:spcAft>
                <a:spcPts val="0"/>
              </a:spcAft>
              <a:defRPr/>
            </a:pPr>
            <a:r>
              <a:rPr lang="en-US" u="sng" dirty="0"/>
              <a:t>http://www.svarog.org</a:t>
            </a:r>
            <a:endParaRPr lang="sl-SI" dirty="0"/>
          </a:p>
          <a:p>
            <a:pPr fontAlgn="auto">
              <a:spcAft>
                <a:spcPts val="0"/>
              </a:spcAft>
              <a:defRPr/>
            </a:pPr>
            <a:r>
              <a:rPr lang="en-US" u="sng" dirty="0"/>
              <a:t>http://www.wikipedia.com</a:t>
            </a:r>
            <a:r>
              <a:rPr lang="en-US" dirty="0"/>
              <a:t> - </a:t>
            </a:r>
            <a:r>
              <a:rPr lang="en-US" dirty="0" err="1"/>
              <a:t>Wikipedija</a:t>
            </a:r>
            <a:r>
              <a:rPr lang="en-US" dirty="0"/>
              <a:t> – </a:t>
            </a:r>
            <a:endParaRPr lang="sl-SI" dirty="0"/>
          </a:p>
          <a:p>
            <a:pPr fontAlgn="auto">
              <a:spcAft>
                <a:spcPts val="0"/>
              </a:spcAft>
              <a:defRPr/>
            </a:pPr>
            <a:endParaRPr lang="sl-SI" dirty="0"/>
          </a:p>
          <a:p>
            <a:pPr fontAlgn="auto">
              <a:spcAft>
                <a:spcPts val="0"/>
              </a:spcAft>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a:extLst>
              <a:ext uri="{FF2B5EF4-FFF2-40B4-BE49-F238E27FC236}">
                <a16:creationId xmlns:a16="http://schemas.microsoft.com/office/drawing/2014/main" id="{A160BD75-CF57-4FC3-BB21-DCD22FCB35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4663" y="3860800"/>
            <a:ext cx="4221162" cy="211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slov 1">
            <a:extLst>
              <a:ext uri="{FF2B5EF4-FFF2-40B4-BE49-F238E27FC236}">
                <a16:creationId xmlns:a16="http://schemas.microsoft.com/office/drawing/2014/main" id="{9A7561B3-8204-4FE8-B3CE-FB8AE92A822D}"/>
              </a:ext>
            </a:extLst>
          </p:cNvPr>
          <p:cNvSpPr>
            <a:spLocks noGrp="1"/>
          </p:cNvSpPr>
          <p:nvPr>
            <p:ph type="title"/>
          </p:nvPr>
        </p:nvSpPr>
        <p:spPr>
          <a:xfrm>
            <a:off x="811213" y="360363"/>
            <a:ext cx="7521575" cy="547687"/>
          </a:xfrm>
        </p:spPr>
        <p:style>
          <a:lnRef idx="1">
            <a:schemeClr val="accent3"/>
          </a:lnRef>
          <a:fillRef idx="2">
            <a:schemeClr val="accent3"/>
          </a:fillRef>
          <a:effectRef idx="1">
            <a:schemeClr val="accent3"/>
          </a:effectRef>
          <a:fontRef idx="minor">
            <a:schemeClr val="dk1"/>
          </a:fontRef>
        </p:style>
        <p:txBody>
          <a:bodyPr/>
          <a:lstStyle/>
          <a:p>
            <a:pPr fontAlgn="auto">
              <a:spcAft>
                <a:spcPts val="0"/>
              </a:spcAft>
              <a:defRPr/>
            </a:pPr>
            <a:r>
              <a:rPr lang="sl-SI" sz="3200" dirty="0">
                <a:latin typeface="BankGothic Lt BT" pitchFamily="34" charset="0"/>
                <a:cs typeface="AngsanaUPC" pitchFamily="18" charset="-34"/>
              </a:rPr>
              <a:t>Hladna vojna</a:t>
            </a:r>
            <a:endParaRPr lang="en-US" sz="3200" dirty="0">
              <a:latin typeface="BankGothic Lt BT" pitchFamily="34" charset="0"/>
              <a:cs typeface="AngsanaUPC" pitchFamily="18" charset="-34"/>
            </a:endParaRPr>
          </a:p>
        </p:txBody>
      </p:sp>
      <p:sp>
        <p:nvSpPr>
          <p:cNvPr id="7172" name="Ograda vsebine 2">
            <a:extLst>
              <a:ext uri="{FF2B5EF4-FFF2-40B4-BE49-F238E27FC236}">
                <a16:creationId xmlns:a16="http://schemas.microsoft.com/office/drawing/2014/main" id="{7199D0FA-456A-4DDF-B112-49C51E68ADDB}"/>
              </a:ext>
            </a:extLst>
          </p:cNvPr>
          <p:cNvSpPr>
            <a:spLocks noGrp="1"/>
          </p:cNvSpPr>
          <p:nvPr>
            <p:ph idx="1"/>
          </p:nvPr>
        </p:nvSpPr>
        <p:spPr/>
        <p:txBody>
          <a:bodyPr/>
          <a:lstStyle/>
          <a:p>
            <a:pPr>
              <a:buFont typeface="Arial" panose="020B0604020202020204" pitchFamily="34" charset="0"/>
              <a:buChar char="•"/>
            </a:pPr>
            <a:r>
              <a:rPr lang="sl-SI" altLang="sl-SI" sz="1800" b="0">
                <a:latin typeface="Times New Roman" panose="02020603050405020304" pitchFamily="18" charset="0"/>
                <a:cs typeface="Times New Roman" panose="02020603050405020304" pitchFamily="18" charset="0"/>
              </a:rPr>
              <a:t>Vmesno stanje, ki ni ne vojna ne mir.</a:t>
            </a:r>
          </a:p>
          <a:p>
            <a:pPr>
              <a:buFont typeface="Arial" panose="020B0604020202020204" pitchFamily="34" charset="0"/>
              <a:buChar char="•"/>
            </a:pPr>
            <a:r>
              <a:rPr lang="sl-SI" altLang="sl-SI" sz="1800" b="0">
                <a:latin typeface="Times New Roman" panose="02020603050405020304" pitchFamily="18" charset="0"/>
                <a:cs typeface="Times New Roman" panose="02020603050405020304" pitchFamily="18" charset="0"/>
              </a:rPr>
              <a:t>Napetost med ZDA in Sovjetsko zvezo, ter njunimi zazezniki.</a:t>
            </a:r>
          </a:p>
          <a:p>
            <a:pPr>
              <a:buFont typeface="Arial" panose="020B0604020202020204" pitchFamily="34" charset="0"/>
              <a:buChar char="•"/>
            </a:pPr>
            <a:r>
              <a:rPr lang="sl-SI" altLang="sl-SI" sz="1800" b="0">
                <a:latin typeface="Times New Roman" panose="02020603050405020304" pitchFamily="18" charset="0"/>
                <a:cs typeface="Times New Roman" panose="02020603050405020304" pitchFamily="18" charset="0"/>
              </a:rPr>
              <a:t>Razlog je bil reakcija ZDA na širjenje sovjetskega vpliva in socializma. Zahodne države so se pod vplivom ZDA začele povezovati, da bi ta vpliv preprečile. </a:t>
            </a:r>
          </a:p>
          <a:p>
            <a:pPr>
              <a:buFont typeface="Arial" panose="020B0604020202020204" pitchFamily="34" charset="0"/>
              <a:buChar char="•"/>
            </a:pPr>
            <a:r>
              <a:rPr lang="sl-SI" altLang="sl-SI" sz="1800" b="0">
                <a:latin typeface="Times New Roman" panose="02020603050405020304" pitchFamily="18" charset="0"/>
                <a:cs typeface="Times New Roman" panose="02020603050405020304" pitchFamily="18" charset="0"/>
              </a:rPr>
              <a:t>Obkroženje SZ in nenehno tekmovanje ter boj med državami z nasprotnimi družbenimi sistemi</a:t>
            </a:r>
          </a:p>
          <a:p>
            <a:pPr>
              <a:buFont typeface="Arial" panose="020B0604020202020204" pitchFamily="34" charset="0"/>
              <a:buChar char="•"/>
            </a:pPr>
            <a:r>
              <a:rPr lang="sl-SI" altLang="sl-SI" sz="1800" b="0">
                <a:latin typeface="Times New Roman" panose="02020603050405020304" pitchFamily="18" charset="0"/>
                <a:cs typeface="Times New Roman" panose="02020603050405020304" pitchFamily="18" charset="0"/>
              </a:rPr>
              <a:t>Kmalu po 2.sv vojni se je pokazalo, da med obema obstaja enako vojaško ravnotežje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813981D-B6FA-4581-9A7B-A4389500471B}"/>
              </a:ext>
            </a:extLst>
          </p:cNvPr>
          <p:cNvSpPr>
            <a:spLocks noGrp="1"/>
          </p:cNvSpPr>
          <p:nvPr>
            <p:ph type="title"/>
          </p:nvPr>
        </p:nvSpPr>
        <p:spPr>
          <a:xfrm>
            <a:off x="827088" y="260350"/>
            <a:ext cx="7521575" cy="549275"/>
          </a:xfrm>
        </p:spPr>
        <p:style>
          <a:lnRef idx="1">
            <a:schemeClr val="accent2"/>
          </a:lnRef>
          <a:fillRef idx="2">
            <a:schemeClr val="accent2"/>
          </a:fillRef>
          <a:effectRef idx="1">
            <a:schemeClr val="accent2"/>
          </a:effectRef>
          <a:fontRef idx="minor">
            <a:schemeClr val="dk1"/>
          </a:fontRef>
        </p:style>
        <p:txBody>
          <a:bodyPr/>
          <a:lstStyle/>
          <a:p>
            <a:pPr fontAlgn="auto">
              <a:spcAft>
                <a:spcPts val="0"/>
              </a:spcAft>
              <a:defRPr/>
            </a:pPr>
            <a:r>
              <a:rPr lang="sl-SI" dirty="0">
                <a:latin typeface="BankGothic Lt BT" pitchFamily="34" charset="0"/>
              </a:rPr>
              <a:t>Oboroževalno tekmovanje</a:t>
            </a:r>
            <a:endParaRPr lang="en-US" dirty="0">
              <a:latin typeface="BankGothic Lt BT" pitchFamily="34" charset="0"/>
            </a:endParaRPr>
          </a:p>
        </p:txBody>
      </p:sp>
      <p:sp>
        <p:nvSpPr>
          <p:cNvPr id="8195" name="Ograda vsebine 2">
            <a:extLst>
              <a:ext uri="{FF2B5EF4-FFF2-40B4-BE49-F238E27FC236}">
                <a16:creationId xmlns:a16="http://schemas.microsoft.com/office/drawing/2014/main" id="{4099DD7E-FF34-4F10-9D80-51C26085EE90}"/>
              </a:ext>
            </a:extLst>
          </p:cNvPr>
          <p:cNvSpPr>
            <a:spLocks noGrp="1"/>
          </p:cNvSpPr>
          <p:nvPr>
            <p:ph idx="1"/>
          </p:nvPr>
        </p:nvSpPr>
        <p:spPr/>
        <p:txBody>
          <a:bodyPr/>
          <a:lstStyle/>
          <a:p>
            <a:pPr>
              <a:buFont typeface="Arial" panose="020B0604020202020204" pitchFamily="34" charset="0"/>
              <a:buChar char="•"/>
            </a:pPr>
            <a:r>
              <a:rPr lang="sl-SI" altLang="sl-SI" sz="1800" b="0">
                <a:latin typeface="Times New Roman" panose="02020603050405020304" pitchFamily="18" charset="0"/>
                <a:cs typeface="Times New Roman" panose="02020603050405020304" pitchFamily="18" charset="0"/>
              </a:rPr>
              <a:t>Kmalu po vojni se je pokazalo da sta velesili vojaško uravnoteženi</a:t>
            </a:r>
          </a:p>
          <a:p>
            <a:pPr>
              <a:buFont typeface="Arial" panose="020B0604020202020204" pitchFamily="34" charset="0"/>
              <a:buChar char="•"/>
            </a:pPr>
            <a:r>
              <a:rPr lang="sl-SI" altLang="sl-SI" sz="1800" b="0">
                <a:latin typeface="Times New Roman" panose="02020603050405020304" pitchFamily="18" charset="0"/>
                <a:cs typeface="Times New Roman" panose="02020603050405020304" pitchFamily="18" charset="0"/>
              </a:rPr>
              <a:t>ZDA(atomsko orožje)</a:t>
            </a:r>
          </a:p>
          <a:p>
            <a:pPr>
              <a:buFont typeface="Arial" panose="020B0604020202020204" pitchFamily="34" charset="0"/>
              <a:buChar char="•"/>
            </a:pPr>
            <a:r>
              <a:rPr lang="sl-SI" altLang="sl-SI" sz="1800" b="0">
                <a:latin typeface="Times New Roman" panose="02020603050405020304" pitchFamily="18" charset="0"/>
                <a:cs typeface="Times New Roman" panose="02020603050405020304" pitchFamily="18" charset="0"/>
              </a:rPr>
              <a:t>SZ(konvencionalna oborožitev)</a:t>
            </a:r>
          </a:p>
          <a:p>
            <a:pPr>
              <a:buFont typeface="Arial" panose="020B0604020202020204" pitchFamily="34" charset="0"/>
              <a:buChar char="•"/>
            </a:pPr>
            <a:endParaRPr lang="sl-SI" altLang="sl-SI" sz="1800" b="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sl-SI" altLang="sl-SI" sz="1800" b="0">
                <a:latin typeface="Times New Roman" panose="02020603050405020304" pitchFamily="18" charset="0"/>
                <a:cs typeface="Times New Roman" panose="02020603050405020304" pitchFamily="18" charset="0"/>
              </a:rPr>
              <a:t>Stopnjevala se je od klasičnega orožja, vodikove bombe do vseh vrst jederske oborožitve in medcelinskih raket, segala je celo v vesolje.</a:t>
            </a:r>
          </a:p>
          <a:p>
            <a:pPr>
              <a:buFont typeface="Arial" panose="020B0604020202020204" pitchFamily="34" charset="0"/>
              <a:buChar char="•"/>
            </a:pPr>
            <a:r>
              <a:rPr lang="sl-SI" altLang="sl-SI" sz="1800" b="0">
                <a:latin typeface="Times New Roman" panose="02020603050405020304" pitchFamily="18" charset="0"/>
                <a:cs typeface="Times New Roman" panose="02020603050405020304" pitchFamily="18" charset="0"/>
              </a:rPr>
              <a:t>Tekmovanje je obe državi ekonomsko izčrpavali, še zlasti SZ.</a:t>
            </a:r>
          </a:p>
          <a:p>
            <a:pPr>
              <a:buFont typeface="Arial" panose="020B0604020202020204" pitchFamily="34" charset="0"/>
              <a:buChar char="•"/>
            </a:pPr>
            <a:endParaRPr lang="sl-SI" altLang="sl-SI" sz="1800" b="0">
              <a:latin typeface="Modern No. 20" panose="02070704070505020303" pitchFamily="18" charset="0"/>
            </a:endParaRPr>
          </a:p>
          <a:p>
            <a:pPr>
              <a:buFont typeface="Arial" panose="020B0604020202020204" pitchFamily="34" charset="0"/>
              <a:buChar char="•"/>
            </a:pPr>
            <a:endParaRPr lang="sl-SI" altLang="sl-SI" sz="1800" b="0">
              <a:latin typeface="Modern No. 20" panose="02070704070505020303" pitchFamily="18" charset="0"/>
            </a:endParaRPr>
          </a:p>
          <a:p>
            <a:pPr>
              <a:buFont typeface="Arial" panose="020B0604020202020204" pitchFamily="34" charset="0"/>
              <a:buChar char="•"/>
            </a:pPr>
            <a:endParaRPr lang="sl-SI" altLang="sl-SI" sz="1800" b="0">
              <a:latin typeface="Modern No. 20" panose="02070704070505020303"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E965152-8C6E-426D-9506-9A162F6CE946}"/>
              </a:ext>
            </a:extLst>
          </p:cNvPr>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pPr fontAlgn="auto">
              <a:spcAft>
                <a:spcPts val="0"/>
              </a:spcAft>
              <a:defRPr/>
            </a:pPr>
            <a:r>
              <a:rPr lang="sl-SI" dirty="0">
                <a:latin typeface="BankGothic Lt BT" pitchFamily="34" charset="0"/>
              </a:rPr>
              <a:t>Začetek in konec hladne vojne</a:t>
            </a:r>
            <a:endParaRPr lang="en-US" dirty="0">
              <a:latin typeface="BankGothic Lt BT" pitchFamily="34" charset="0"/>
            </a:endParaRPr>
          </a:p>
        </p:txBody>
      </p:sp>
      <p:sp>
        <p:nvSpPr>
          <p:cNvPr id="9219" name="Ograda vsebine 2">
            <a:extLst>
              <a:ext uri="{FF2B5EF4-FFF2-40B4-BE49-F238E27FC236}">
                <a16:creationId xmlns:a16="http://schemas.microsoft.com/office/drawing/2014/main" id="{94DABCC4-C7EA-4D0A-94BF-2DAF3F4F2853}"/>
              </a:ext>
            </a:extLst>
          </p:cNvPr>
          <p:cNvSpPr>
            <a:spLocks noGrp="1"/>
          </p:cNvSpPr>
          <p:nvPr>
            <p:ph idx="1"/>
          </p:nvPr>
        </p:nvSpPr>
        <p:spPr/>
        <p:txBody>
          <a:bodyPr/>
          <a:lstStyle/>
          <a:p>
            <a:pPr marL="285750" indent="-285750">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Zajela je ves svet, čeprav so bila 3 različna žarišča v Evropi</a:t>
            </a:r>
          </a:p>
          <a:p>
            <a:pPr marL="285750" indent="-285750">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Začela se je z radelitvijo Nemčije na okupacijske cone in napetostmi, povezanimi z nemškim vprašanjem.</a:t>
            </a:r>
          </a:p>
          <a:p>
            <a:pPr marL="285750" indent="-285750">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Končala se je z njeno združitvijo leta 1990</a:t>
            </a:r>
          </a:p>
          <a:p>
            <a:pPr marL="285750" indent="-285750">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Boj za prevlado je potekal na vseh delih sveta</a:t>
            </a:r>
          </a:p>
          <a:p>
            <a:pPr marL="285750" indent="-285750">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Po besedah W. Churchilla v Fultonu leta 1946 so komunisti med svoj in svobodni svet spustili </a:t>
            </a:r>
            <a:r>
              <a:rPr lang="sl-SI" altLang="sl-SI">
                <a:latin typeface="Times New Roman" panose="02020603050405020304" pitchFamily="18" charset="0"/>
                <a:cs typeface="Times New Roman" panose="02020603050405020304" pitchFamily="18" charset="0"/>
              </a:rPr>
              <a:t>železno zaveso</a:t>
            </a:r>
            <a:r>
              <a:rPr lang="sl-SI" altLang="sl-SI" b="0">
                <a:latin typeface="Times New Roman" panose="02020603050405020304" pitchFamily="18" charset="0"/>
                <a:cs typeface="Times New Roman" panose="02020603050405020304" pitchFamily="18" charset="0"/>
              </a:rPr>
              <a:t>, ki je vzhodni socialistični svet odrezala od demokratičnega.</a:t>
            </a:r>
          </a:p>
          <a:p>
            <a:pPr marL="285750" indent="-285750">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Ob mejah z zahodnimi državami so zgradili pase jarkov, minskih polj, ograj, prepredenih z bodečo žico pod električno napetostjo, bunkerjev in stražnih stolpov.</a:t>
            </a:r>
          </a:p>
          <a:p>
            <a:pPr marL="285750" indent="-285750">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Onemogočila je stike z ljudmi, potovanje in celo prenos informacij iz  Vzhoda na Zahod.</a:t>
            </a:r>
          </a:p>
          <a:p>
            <a:pPr marL="285750" indent="-285750">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Številne begunce, ki so skušali priti na Zahod, so pri begu ujeli, ranili ali celo ustrelili.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C874E1DA-F4B4-45B8-B87E-D8DE009548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404813"/>
            <a:ext cx="3810000"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3" name="PoljeZBesedilom 1">
            <a:extLst>
              <a:ext uri="{FF2B5EF4-FFF2-40B4-BE49-F238E27FC236}">
                <a16:creationId xmlns:a16="http://schemas.microsoft.com/office/drawing/2014/main" id="{D9AEAF69-34FF-456B-A745-574A80730E5E}"/>
              </a:ext>
            </a:extLst>
          </p:cNvPr>
          <p:cNvSpPr txBox="1">
            <a:spLocks noChangeArrowheads="1"/>
          </p:cNvSpPr>
          <p:nvPr/>
        </p:nvSpPr>
        <p:spPr bwMode="auto">
          <a:xfrm>
            <a:off x="1590675" y="3348038"/>
            <a:ext cx="1358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r>
              <a:rPr lang="sl-SI" altLang="sl-SI"/>
              <a:t>Berlinski zid</a:t>
            </a:r>
            <a:endParaRPr lang="en-US" altLang="sl-SI"/>
          </a:p>
        </p:txBody>
      </p:sp>
      <p:pic>
        <p:nvPicPr>
          <p:cNvPr id="10244" name="Picture 3">
            <a:extLst>
              <a:ext uri="{FF2B5EF4-FFF2-40B4-BE49-F238E27FC236}">
                <a16:creationId xmlns:a16="http://schemas.microsoft.com/office/drawing/2014/main" id="{35A42606-BBDC-4E70-B7C9-B1C8215C4C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163" y="250825"/>
            <a:ext cx="2879725" cy="300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5" name="PoljeZBesedilom 2">
            <a:extLst>
              <a:ext uri="{FF2B5EF4-FFF2-40B4-BE49-F238E27FC236}">
                <a16:creationId xmlns:a16="http://schemas.microsoft.com/office/drawing/2014/main" id="{6305F6C4-685F-40A1-BB37-F5C1B54F367E}"/>
              </a:ext>
            </a:extLst>
          </p:cNvPr>
          <p:cNvSpPr txBox="1">
            <a:spLocks noChangeArrowheads="1"/>
          </p:cNvSpPr>
          <p:nvPr/>
        </p:nvSpPr>
        <p:spPr bwMode="auto">
          <a:xfrm>
            <a:off x="5867400" y="3389313"/>
            <a:ext cx="1908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r>
              <a:rPr lang="sl-SI" altLang="sl-SI"/>
              <a:t>Razdelitev Evrope</a:t>
            </a:r>
            <a:endParaRPr lang="en-US" altLang="sl-SI"/>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DC6D07D-6B83-4998-BA39-41989523F54F}"/>
              </a:ext>
            </a:extLst>
          </p:cNvPr>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pPr fontAlgn="auto">
              <a:spcAft>
                <a:spcPts val="0"/>
              </a:spcAft>
              <a:defRPr/>
            </a:pPr>
            <a:r>
              <a:rPr lang="sl-SI" dirty="0">
                <a:latin typeface="BankGothic Lt BT" pitchFamily="34" charset="0"/>
              </a:rPr>
              <a:t>Oblikovanje novih zavezništev</a:t>
            </a:r>
            <a:endParaRPr lang="en-US" dirty="0">
              <a:latin typeface="BankGothic Lt BT" pitchFamily="34" charset="0"/>
            </a:endParaRPr>
          </a:p>
        </p:txBody>
      </p:sp>
      <p:sp>
        <p:nvSpPr>
          <p:cNvPr id="11267" name="Ograda vsebine 2">
            <a:extLst>
              <a:ext uri="{FF2B5EF4-FFF2-40B4-BE49-F238E27FC236}">
                <a16:creationId xmlns:a16="http://schemas.microsoft.com/office/drawing/2014/main" id="{0B1E61EA-486F-4F78-9226-E234110A5278}"/>
              </a:ext>
            </a:extLst>
          </p:cNvPr>
          <p:cNvSpPr>
            <a:spLocks noGrp="1"/>
          </p:cNvSpPr>
          <p:nvPr>
            <p:ph idx="1"/>
          </p:nvPr>
        </p:nvSpPr>
        <p:spPr/>
        <p:txBody>
          <a:bodyPr/>
          <a:lstStyle/>
          <a:p>
            <a:pPr>
              <a:buFont typeface="Arial" panose="020B0604020202020204" pitchFamily="34" charset="0"/>
              <a:buChar char="•"/>
            </a:pPr>
            <a:endParaRPr lang="sl-SI" altLang="sl-SI" b="0">
              <a:latin typeface="Modern No. 20" panose="02070704070505020303" pitchFamily="18" charset="0"/>
            </a:endParaRPr>
          </a:p>
          <a:p>
            <a:pPr>
              <a:buFont typeface="Arial" panose="020B0604020202020204" pitchFamily="34" charset="0"/>
              <a:buChar char="•"/>
            </a:pPr>
            <a:endParaRPr lang="sl-SI" altLang="sl-SI" b="0">
              <a:latin typeface="Modern No. 20" panose="02070704070505020303" pitchFamily="18" charset="0"/>
            </a:endParaRPr>
          </a:p>
          <a:p>
            <a:pPr>
              <a:buFont typeface="Arial" panose="020B0604020202020204" pitchFamily="34" charset="0"/>
              <a:buChar char="•"/>
            </a:pPr>
            <a:endParaRPr lang="sl-SI" altLang="sl-SI" b="0">
              <a:latin typeface="Modern No. 20" panose="02070704070505020303" pitchFamily="18" charset="0"/>
            </a:endParaRPr>
          </a:p>
          <a:p>
            <a:pPr>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Po vojni se je spremenilo razmerje sil v svetu. Najmočnejši državi sta postali SZ in ZDA</a:t>
            </a:r>
          </a:p>
          <a:p>
            <a:pPr>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V treh letih so sovjetske sile prevzele oblast v vseh vzhodno evropskih državah.</a:t>
            </a:r>
          </a:p>
          <a:p>
            <a:pPr>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Aprila 1948 so sovjeti zagrozili da bodo zahodne sile izključili iz upravljanja nad Berlinom, zaostrilo pa se je tudi avstrijsko in tržaško vprašanje.</a:t>
            </a:r>
          </a:p>
          <a:p>
            <a:pPr>
              <a:buFont typeface="Arial" panose="020B0604020202020204" pitchFamily="34" charset="0"/>
              <a:buChar char="•"/>
            </a:pPr>
            <a:endParaRPr lang="en-US" altLang="sl-SI" b="0">
              <a:latin typeface="Modern No. 20" panose="02070704070505020303"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5A86682-19C5-4657-8632-21D2F8DC8156}"/>
              </a:ext>
            </a:extLst>
          </p:cNvPr>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fontAlgn="auto">
              <a:spcAft>
                <a:spcPts val="0"/>
              </a:spcAft>
              <a:defRPr/>
            </a:pPr>
            <a:r>
              <a:rPr lang="sl-SI" dirty="0">
                <a:latin typeface="BankGothic Lt BT" pitchFamily="34" charset="0"/>
              </a:rPr>
              <a:t>Pariška mirovna konferenca</a:t>
            </a:r>
            <a:endParaRPr lang="en-US" dirty="0">
              <a:latin typeface="BankGothic Lt BT" pitchFamily="34" charset="0"/>
            </a:endParaRPr>
          </a:p>
        </p:txBody>
      </p:sp>
      <p:sp>
        <p:nvSpPr>
          <p:cNvPr id="3" name="Ograda vsebine 2">
            <a:extLst>
              <a:ext uri="{FF2B5EF4-FFF2-40B4-BE49-F238E27FC236}">
                <a16:creationId xmlns:a16="http://schemas.microsoft.com/office/drawing/2014/main" id="{DC400F32-81F7-428C-8B4C-AD9C18D3751F}"/>
              </a:ext>
            </a:extLst>
          </p:cNvPr>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sl-SI" sz="1800" b="0" dirty="0">
                <a:latin typeface="Times New Roman" pitchFamily="18" charset="0"/>
                <a:cs typeface="Times New Roman" pitchFamily="18" charset="0"/>
              </a:rPr>
              <a:t>Na mirovni konferenci je sodelovalo 21 držav. Uredila naj bi odnose s poraženkami.</a:t>
            </a:r>
          </a:p>
          <a:p>
            <a:pPr fontAlgn="auto">
              <a:spcAft>
                <a:spcPts val="0"/>
              </a:spcAft>
              <a:buFont typeface="Arial" panose="020B0604020202020204" pitchFamily="34" charset="0"/>
              <a:buChar char="•"/>
              <a:defRPr/>
            </a:pPr>
            <a:r>
              <a:rPr lang="sl-SI" sz="1800" b="0" dirty="0">
                <a:latin typeface="Times New Roman" pitchFamily="18" charset="0"/>
                <a:cs typeface="Times New Roman" pitchFamily="18" charset="0"/>
              </a:rPr>
              <a:t>Trajala je od 29. julija do 15. oktobra 1946. Zaradi </a:t>
            </a:r>
            <a:r>
              <a:rPr lang="sl-SI" sz="1800" b="0" dirty="0" err="1">
                <a:latin typeface="Times New Roman" pitchFamily="18" charset="0"/>
                <a:cs typeface="Times New Roman" pitchFamily="18" charset="0"/>
              </a:rPr>
              <a:t>sprorov</a:t>
            </a:r>
            <a:r>
              <a:rPr lang="sl-SI" sz="1800" b="0" dirty="0">
                <a:latin typeface="Times New Roman" pitchFamily="18" charset="0"/>
                <a:cs typeface="Times New Roman" pitchFamily="18" charset="0"/>
              </a:rPr>
              <a:t> med zmagovalci </a:t>
            </a:r>
            <a:r>
              <a:rPr lang="sl-SI" sz="1800" b="0" dirty="0" err="1">
                <a:latin typeface="Times New Roman" pitchFamily="18" charset="0"/>
                <a:cs typeface="Times New Roman" pitchFamily="18" charset="0"/>
              </a:rPr>
              <a:t>konfernca</a:t>
            </a:r>
            <a:r>
              <a:rPr lang="sl-SI" sz="1800" b="0" dirty="0">
                <a:latin typeface="Times New Roman" pitchFamily="18" charset="0"/>
                <a:cs typeface="Times New Roman" pitchFamily="18" charset="0"/>
              </a:rPr>
              <a:t> ni prinesla dokončnih rešitev. Deloma so rešili le vprašanje meja. Sporazumeli so se le o meji med Jugoslavijo in Italijo, določili so jo po francoskem predlogu ter sprejeli sklep o ustanovitvi Svobodnega tržaškega ozemlja – STO. Zaradi tega so nastali spori z jugoslovansko delegacijo, ki ni hotela podpisati mirovne pogodbe.</a:t>
            </a:r>
          </a:p>
          <a:p>
            <a:pPr fontAlgn="auto">
              <a:spcAft>
                <a:spcPts val="0"/>
              </a:spcAft>
              <a:buFont typeface="Arial" panose="020B0604020202020204" pitchFamily="34" charset="0"/>
              <a:buChar char="•"/>
              <a:defRPr/>
            </a:pPr>
            <a:r>
              <a:rPr lang="en-US" sz="1800" b="0" dirty="0" err="1">
                <a:latin typeface="Times New Roman" pitchFamily="18" charset="0"/>
                <a:cs typeface="Times New Roman" pitchFamily="18" charset="0"/>
              </a:rPr>
              <a:t>Velike</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sile</a:t>
            </a:r>
            <a:r>
              <a:rPr lang="en-US" sz="1800" b="0" dirty="0">
                <a:latin typeface="Times New Roman" pitchFamily="18" charset="0"/>
                <a:cs typeface="Times New Roman" pitchFamily="18" charset="0"/>
              </a:rPr>
              <a:t> so </a:t>
            </a:r>
            <a:r>
              <a:rPr lang="en-US" sz="1800" b="0" dirty="0" err="1">
                <a:latin typeface="Times New Roman" pitchFamily="18" charset="0"/>
                <a:cs typeface="Times New Roman" pitchFamily="18" charset="0"/>
              </a:rPr>
              <a:t>ji</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zagrozile</a:t>
            </a:r>
            <a:r>
              <a:rPr lang="en-US" sz="1800" b="0" dirty="0">
                <a:latin typeface="Times New Roman" pitchFamily="18" charset="0"/>
                <a:cs typeface="Times New Roman" pitchFamily="18" charset="0"/>
              </a:rPr>
              <a:t>, da ne </a:t>
            </a:r>
            <a:r>
              <a:rPr lang="en-US" sz="1800" b="0" dirty="0" err="1">
                <a:latin typeface="Times New Roman" pitchFamily="18" charset="0"/>
                <a:cs typeface="Times New Roman" pitchFamily="18" charset="0"/>
              </a:rPr>
              <a:t>bo</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deležna</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reparacij</a:t>
            </a:r>
            <a:r>
              <a:rPr lang="en-US" sz="1800" b="0" dirty="0">
                <a:latin typeface="Times New Roman" pitchFamily="18" charset="0"/>
                <a:cs typeface="Times New Roman" pitchFamily="18" charset="0"/>
              </a:rPr>
              <a:t>/</a:t>
            </a:r>
            <a:r>
              <a:rPr lang="en-US" sz="1800" b="0" dirty="0" err="1">
                <a:latin typeface="Times New Roman" pitchFamily="18" charset="0"/>
                <a:cs typeface="Times New Roman" pitchFamily="18" charset="0"/>
              </a:rPr>
              <a:t>vojnih</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odškodnin</a:t>
            </a:r>
            <a:r>
              <a:rPr lang="en-US" sz="1800" b="0" dirty="0">
                <a:latin typeface="Times New Roman" pitchFamily="18" charset="0"/>
                <a:cs typeface="Times New Roman" pitchFamily="18" charset="0"/>
              </a:rPr>
              <a:t> in </a:t>
            </a:r>
            <a:r>
              <a:rPr lang="en-US" sz="1800" b="0" dirty="0" err="1">
                <a:latin typeface="Times New Roman" pitchFamily="18" charset="0"/>
                <a:cs typeface="Times New Roman" pitchFamily="18" charset="0"/>
              </a:rPr>
              <a:t>drugih</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ugodnosti</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Poleg</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tega</a:t>
            </a:r>
            <a:r>
              <a:rPr lang="en-US" sz="1800" b="0" dirty="0">
                <a:latin typeface="Times New Roman" pitchFamily="18" charset="0"/>
                <a:cs typeface="Times New Roman" pitchFamily="18" charset="0"/>
              </a:rPr>
              <a:t> pa so </a:t>
            </a:r>
            <a:r>
              <a:rPr lang="en-US" sz="1800" b="0" dirty="0" err="1">
                <a:latin typeface="Times New Roman" pitchFamily="18" charset="0"/>
                <a:cs typeface="Times New Roman" pitchFamily="18" charset="0"/>
              </a:rPr>
              <a:t>sprejeli</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tudi</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osnutke</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mirovnih</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pogodb</a:t>
            </a:r>
            <a:r>
              <a:rPr lang="en-US" sz="1800" b="0" dirty="0">
                <a:latin typeface="Times New Roman" pitchFamily="18" charset="0"/>
                <a:cs typeface="Times New Roman" pitchFamily="18" charset="0"/>
              </a:rPr>
              <a:t>, o </a:t>
            </a:r>
            <a:r>
              <a:rPr lang="en-US" sz="1800" b="0" dirty="0" err="1">
                <a:latin typeface="Times New Roman" pitchFamily="18" charset="0"/>
                <a:cs typeface="Times New Roman" pitchFamily="18" charset="0"/>
              </a:rPr>
              <a:t>njih</a:t>
            </a:r>
            <a:r>
              <a:rPr lang="en-US" sz="1800" b="0" dirty="0">
                <a:latin typeface="Times New Roman" pitchFamily="18" charset="0"/>
                <a:cs typeface="Times New Roman" pitchFamily="18" charset="0"/>
              </a:rPr>
              <a:t> so se </a:t>
            </a:r>
            <a:r>
              <a:rPr lang="en-US" sz="1800" b="0" dirty="0" err="1">
                <a:latin typeface="Times New Roman" pitchFamily="18" charset="0"/>
                <a:cs typeface="Times New Roman" pitchFamily="18" charset="0"/>
              </a:rPr>
              <a:t>po</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končani</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konferenci</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pogajali</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zunanji</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ministri</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Mirovne</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pogodbe</a:t>
            </a:r>
            <a:r>
              <a:rPr lang="en-US" sz="1800" b="0" dirty="0">
                <a:latin typeface="Times New Roman" pitchFamily="18" charset="0"/>
                <a:cs typeface="Times New Roman" pitchFamily="18" charset="0"/>
              </a:rPr>
              <a:t> so bile </a:t>
            </a:r>
            <a:r>
              <a:rPr lang="en-US" sz="1800" b="0" dirty="0" err="1">
                <a:latin typeface="Times New Roman" pitchFamily="18" charset="0"/>
                <a:cs typeface="Times New Roman" pitchFamily="18" charset="0"/>
              </a:rPr>
              <a:t>leta</a:t>
            </a:r>
            <a:r>
              <a:rPr lang="en-US" sz="1800" b="0" dirty="0">
                <a:latin typeface="Times New Roman" pitchFamily="18" charset="0"/>
                <a:cs typeface="Times New Roman" pitchFamily="18" charset="0"/>
              </a:rPr>
              <a:t> 1947 (</a:t>
            </a:r>
            <a:r>
              <a:rPr lang="en-US" sz="1800" b="0" dirty="0" err="1">
                <a:latin typeface="Times New Roman" pitchFamily="18" charset="0"/>
                <a:cs typeface="Times New Roman" pitchFamily="18" charset="0"/>
              </a:rPr>
              <a:t>februarja</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podpisane</a:t>
            </a:r>
            <a:r>
              <a:rPr lang="en-US" sz="1800" b="0" dirty="0">
                <a:latin typeface="Times New Roman" pitchFamily="18" charset="0"/>
                <a:cs typeface="Times New Roman" pitchFamily="18" charset="0"/>
              </a:rPr>
              <a:t> z </a:t>
            </a:r>
            <a:r>
              <a:rPr lang="en-US" sz="1800" b="0" dirty="0" err="1">
                <a:latin typeface="Times New Roman" pitchFamily="18" charset="0"/>
                <a:cs typeface="Times New Roman" pitchFamily="18" charset="0"/>
              </a:rPr>
              <a:t>Italijo</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Madžarsko</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Romunijo</a:t>
            </a:r>
            <a:r>
              <a:rPr lang="en-US" sz="1800" b="0" dirty="0">
                <a:latin typeface="Times New Roman" pitchFamily="18" charset="0"/>
                <a:cs typeface="Times New Roman" pitchFamily="18" charset="0"/>
              </a:rPr>
              <a:t> in </a:t>
            </a:r>
            <a:r>
              <a:rPr lang="en-US" sz="1800" b="0" dirty="0" err="1">
                <a:latin typeface="Times New Roman" pitchFamily="18" charset="0"/>
                <a:cs typeface="Times New Roman" pitchFamily="18" charset="0"/>
              </a:rPr>
              <a:t>Finsko</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Vrsto</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spornih</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vprašanj</a:t>
            </a:r>
            <a:r>
              <a:rPr lang="en-US" sz="1800" b="0" dirty="0">
                <a:latin typeface="Times New Roman" pitchFamily="18" charset="0"/>
                <a:cs typeface="Times New Roman" pitchFamily="18" charset="0"/>
              </a:rPr>
              <a:t>, pa so </a:t>
            </a:r>
            <a:r>
              <a:rPr lang="en-US" sz="1800" b="0" dirty="0" err="1">
                <a:latin typeface="Times New Roman" pitchFamily="18" charset="0"/>
                <a:cs typeface="Times New Roman" pitchFamily="18" charset="0"/>
              </a:rPr>
              <a:t>posamezne</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države</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reševale</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še</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veliko</a:t>
            </a:r>
            <a:r>
              <a:rPr lang="en-US" sz="1800" b="0" dirty="0">
                <a:latin typeface="Times New Roman" pitchFamily="18" charset="0"/>
                <a:cs typeface="Times New Roman" pitchFamily="18" charset="0"/>
              </a:rPr>
              <a:t> let </a:t>
            </a:r>
            <a:r>
              <a:rPr lang="en-US" sz="1800" b="0" dirty="0" err="1">
                <a:latin typeface="Times New Roman" pitchFamily="18" charset="0"/>
                <a:cs typeface="Times New Roman" pitchFamily="18" charset="0"/>
              </a:rPr>
              <a:t>po</a:t>
            </a:r>
            <a:r>
              <a:rPr lang="en-US" sz="1800" b="0" dirty="0">
                <a:latin typeface="Times New Roman" pitchFamily="18" charset="0"/>
                <a:cs typeface="Times New Roman" pitchFamily="18" charset="0"/>
              </a:rPr>
              <a:t> </a:t>
            </a:r>
            <a:r>
              <a:rPr lang="en-US" sz="1800" b="0" dirty="0" err="1">
                <a:latin typeface="Times New Roman" pitchFamily="18" charset="0"/>
                <a:cs typeface="Times New Roman" pitchFamily="18" charset="0"/>
              </a:rPr>
              <a:t>vojni</a:t>
            </a:r>
            <a:r>
              <a:rPr lang="en-US" sz="1800" b="0" dirty="0">
                <a:latin typeface="Times New Roman" pitchFamily="18" charset="0"/>
                <a:cs typeface="Times New Roman" pitchFamily="18" charset="0"/>
              </a:rPr>
              <a:t>.</a:t>
            </a:r>
            <a:endParaRPr lang="sl-SI" sz="1800" b="0" dirty="0">
              <a:latin typeface="Times New Roman" pitchFamily="18" charset="0"/>
              <a:cs typeface="Times New Roman" pitchFamily="18" charset="0"/>
            </a:endParaRPr>
          </a:p>
          <a:p>
            <a:pPr fontAlgn="auto">
              <a:spcAft>
                <a:spcPts val="0"/>
              </a:spcAft>
              <a:buFont typeface="Arial" panose="020B0604020202020204" pitchFamily="34" charset="0"/>
              <a:buChar char="•"/>
              <a:defRPr/>
            </a:pPr>
            <a:endParaRPr lang="sl-SI" b="0" dirty="0">
              <a:latin typeface="Modern No. 20" pitchFamily="18" charset="0"/>
            </a:endParaRPr>
          </a:p>
          <a:p>
            <a:pPr fontAlgn="auto">
              <a:spcAft>
                <a:spcPts val="0"/>
              </a:spcAft>
              <a:buFont typeface="Arial" panose="020B0604020202020204" pitchFamily="34" charset="0"/>
              <a:buChar char="•"/>
              <a:defRPr/>
            </a:pPr>
            <a:endParaRPr lang="sl-SI" b="0" dirty="0">
              <a:latin typeface="Modern No. 20"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8198425-677B-4F92-ABEF-525E0C0D3EBE}"/>
              </a:ext>
            </a:extLst>
          </p:cNvPr>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fontAlgn="auto">
              <a:spcAft>
                <a:spcPts val="0"/>
              </a:spcAft>
              <a:defRPr/>
            </a:pPr>
            <a:r>
              <a:rPr lang="sl-SI" dirty="0">
                <a:latin typeface="BankGothic Lt BT" pitchFamily="34" charset="0"/>
                <a:cs typeface="AngsanaUPC" pitchFamily="18" charset="-34"/>
              </a:rPr>
              <a:t>Politika popuščanja	</a:t>
            </a:r>
            <a:endParaRPr lang="en-US" dirty="0">
              <a:latin typeface="BankGothic Lt BT" pitchFamily="34" charset="0"/>
              <a:cs typeface="AngsanaUPC" pitchFamily="18" charset="-34"/>
            </a:endParaRPr>
          </a:p>
        </p:txBody>
      </p:sp>
      <p:sp>
        <p:nvSpPr>
          <p:cNvPr id="3" name="Ograda vsebine 2">
            <a:extLst>
              <a:ext uri="{FF2B5EF4-FFF2-40B4-BE49-F238E27FC236}">
                <a16:creationId xmlns:a16="http://schemas.microsoft.com/office/drawing/2014/main" id="{FE2A35E9-F54F-430B-9BC1-42AC294F684E}"/>
              </a:ext>
            </a:extLst>
          </p:cNvPr>
          <p:cNvSpPr>
            <a:spLocks noGrp="1"/>
          </p:cNvSpPr>
          <p:nvPr>
            <p:ph idx="1"/>
          </p:nvPr>
        </p:nvSpPr>
        <p:spPr>
          <a:xfrm>
            <a:off x="822325" y="981075"/>
            <a:ext cx="7521575" cy="3698875"/>
          </a:xfrm>
        </p:spPr>
        <p:txBody>
          <a:bodyPr rtlCol="0">
            <a:noAutofit/>
          </a:bodyPr>
          <a:lstStyle/>
          <a:p>
            <a:pPr fontAlgn="auto">
              <a:spcAft>
                <a:spcPts val="0"/>
              </a:spcAft>
              <a:buFont typeface="Arial" panose="020B0604020202020204" pitchFamily="34" charset="0"/>
              <a:buChar char="•"/>
              <a:defRPr/>
            </a:pPr>
            <a:r>
              <a:rPr lang="sl-SI" b="0" dirty="0">
                <a:latin typeface="Times New Roman" pitchFamily="18" charset="0"/>
                <a:cs typeface="Times New Roman" pitchFamily="18" charset="0"/>
              </a:rPr>
              <a:t>Ker so se v drugi polovici petdesetih in prvi polovici </a:t>
            </a:r>
            <a:r>
              <a:rPr lang="sl-SI" b="0" dirty="0" err="1">
                <a:latin typeface="Times New Roman" pitchFamily="18" charset="0"/>
                <a:cs typeface="Times New Roman" pitchFamily="18" charset="0"/>
              </a:rPr>
              <a:t>šestedesetih</a:t>
            </a:r>
            <a:r>
              <a:rPr lang="sl-SI" b="0" dirty="0">
                <a:latin typeface="Times New Roman" pitchFamily="18" charset="0"/>
                <a:cs typeface="Times New Roman" pitchFamily="18" charset="0"/>
              </a:rPr>
              <a:t> obenem povečale napetost znotraj blokov oz. interesnih območij, sta velesili spoznali, da s konflikti več izgubljata kot dobivata. Sama politika popuščanja se je začela po kubanski krizi leta 1962, ko je bil svet znova zelo blizu globalnemu spopadu. Kubanska kriza je naziv za politični spor med SZ in ZDA leta 1962,</a:t>
            </a:r>
          </a:p>
          <a:p>
            <a:pPr fontAlgn="auto">
              <a:spcAft>
                <a:spcPts val="0"/>
              </a:spcAft>
              <a:buFont typeface="Arial" panose="020B0604020202020204" pitchFamily="34" charset="0"/>
              <a:buChar char="•"/>
              <a:defRPr/>
            </a:pPr>
            <a:r>
              <a:rPr lang="sl-SI" b="0" dirty="0">
                <a:latin typeface="Times New Roman" pitchFamily="18" charset="0"/>
                <a:cs typeface="Times New Roman" pitchFamily="18" charset="0"/>
              </a:rPr>
              <a:t>Začela se je, ko je ameriško vodstvo izvedelo, da na kubi skrivaj nameščajo sovjetske rakete z jedrskimi konicami, ki bi lahko dosegle ZDA. Kennedy je poslal okrepitve v ameriško pomorsko oporišče </a:t>
            </a:r>
            <a:r>
              <a:rPr lang="sl-SI" b="0" dirty="0" err="1">
                <a:latin typeface="Times New Roman" pitchFamily="18" charset="0"/>
                <a:cs typeface="Times New Roman" pitchFamily="18" charset="0"/>
              </a:rPr>
              <a:t>Guatanamo</a:t>
            </a:r>
            <a:r>
              <a:rPr lang="sl-SI" b="0" dirty="0">
                <a:latin typeface="Times New Roman" pitchFamily="18" charset="0"/>
                <a:cs typeface="Times New Roman" pitchFamily="18" charset="0"/>
              </a:rPr>
              <a:t> in 22. oktobra 1962 od sovjetskega partijskega voditelja Nikite Hruščova in kubanskega predsednika Fidela Castra zahteval, da naj prenehajo z nameščanjem raket ter odstranijo raketna oporišča.</a:t>
            </a:r>
          </a:p>
          <a:p>
            <a:pPr fontAlgn="auto">
              <a:spcAft>
                <a:spcPts val="0"/>
              </a:spcAft>
              <a:buFont typeface="Arial" panose="020B0604020202020204" pitchFamily="34" charset="0"/>
              <a:buChar char="•"/>
              <a:defRPr/>
            </a:pPr>
            <a:r>
              <a:rPr lang="sl-SI" b="0" dirty="0">
                <a:latin typeface="Times New Roman" pitchFamily="18" charset="0"/>
                <a:cs typeface="Times New Roman" pitchFamily="18" charset="0"/>
              </a:rPr>
              <a:t>Leta 1971 je prišlo do sporazuma velikih sil v Berlinu in do otoplitve odnosov med obema </a:t>
            </a:r>
            <a:r>
              <a:rPr lang="sl-SI" b="0" dirty="0" err="1">
                <a:latin typeface="Times New Roman" pitchFamily="18" charset="0"/>
                <a:cs typeface="Times New Roman" pitchFamily="18" charset="0"/>
              </a:rPr>
              <a:t>Nemčijama</a:t>
            </a:r>
            <a:r>
              <a:rPr lang="sl-SI" b="0" dirty="0">
                <a:latin typeface="Times New Roman" pitchFamily="18" charset="0"/>
                <a:cs typeface="Times New Roman" pitchFamily="18" charset="0"/>
              </a:rPr>
              <a:t>, začeli so se pogovori o zmanjševanju </a:t>
            </a:r>
            <a:r>
              <a:rPr lang="sl-SI" b="0" dirty="0" err="1">
                <a:latin typeface="Times New Roman" pitchFamily="18" charset="0"/>
                <a:cs typeface="Times New Roman" pitchFamily="18" charset="0"/>
              </a:rPr>
              <a:t>jederske</a:t>
            </a:r>
            <a:r>
              <a:rPr lang="sl-SI" b="0" dirty="0">
                <a:latin typeface="Times New Roman" pitchFamily="18" charset="0"/>
                <a:cs typeface="Times New Roman" pitchFamily="18" charset="0"/>
              </a:rPr>
              <a:t> oborožitve, čeprav sta se obe velesili še naprej oboroževali.</a:t>
            </a:r>
          </a:p>
          <a:p>
            <a:pPr fontAlgn="auto">
              <a:spcAft>
                <a:spcPts val="0"/>
              </a:spcAft>
              <a:buFont typeface="Arial" panose="020B0604020202020204" pitchFamily="34" charset="0"/>
              <a:buChar char="•"/>
              <a:defRPr/>
            </a:pPr>
            <a:r>
              <a:rPr lang="sl-SI" b="0" dirty="0">
                <a:latin typeface="Times New Roman" pitchFamily="18" charset="0"/>
                <a:cs typeface="Times New Roman" pitchFamily="18" charset="0"/>
              </a:rPr>
              <a:t>K mirnejšemu ozračju v mednarodnih odnosih je prispevala konferenca o varnosti in sodelovanju (</a:t>
            </a:r>
            <a:r>
              <a:rPr lang="sl-SI" dirty="0">
                <a:latin typeface="Times New Roman" pitchFamily="18" charset="0"/>
                <a:cs typeface="Times New Roman" pitchFamily="18" charset="0"/>
              </a:rPr>
              <a:t>KEVS</a:t>
            </a:r>
            <a:r>
              <a:rPr lang="sl-SI" b="0" dirty="0">
                <a:latin typeface="Times New Roman" pitchFamily="18" charset="0"/>
                <a:cs typeface="Times New Roman" pitchFamily="18" charset="0"/>
              </a:rPr>
              <a:t>).</a:t>
            </a:r>
          </a:p>
          <a:p>
            <a:pPr fontAlgn="auto">
              <a:spcAft>
                <a:spcPts val="0"/>
              </a:spcAft>
              <a:buFont typeface="Arial" panose="020B0604020202020204" pitchFamily="34" charset="0"/>
              <a:buChar char="•"/>
              <a:defRPr/>
            </a:pPr>
            <a:endParaRPr lang="sl-SI" b="0" dirty="0">
              <a:latin typeface="Modern No. 20" pitchFamily="18" charset="0"/>
            </a:endParaRPr>
          </a:p>
          <a:p>
            <a:pPr marL="0" indent="0" fontAlgn="auto">
              <a:spcAft>
                <a:spcPts val="0"/>
              </a:spcAft>
              <a:defRPr/>
            </a:pPr>
            <a:endParaRPr lang="en-US" b="0" dirty="0">
              <a:latin typeface="Modern No. 20"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32738AC-2E19-4108-AD1E-615E352962A5}"/>
              </a:ext>
            </a:extLst>
          </p:cNvPr>
          <p:cNvSpPr>
            <a:spLocks noGrp="1"/>
          </p:cNvSpPr>
          <p:nvPr>
            <p:ph type="title"/>
          </p:nvPr>
        </p:nvSpPr>
        <p:spPr>
          <a:solidFill>
            <a:srgbClr val="FFFF00"/>
          </a:solidFill>
        </p:spPr>
        <p:style>
          <a:lnRef idx="2">
            <a:schemeClr val="accent6"/>
          </a:lnRef>
          <a:fillRef idx="1">
            <a:schemeClr val="lt1"/>
          </a:fillRef>
          <a:effectRef idx="0">
            <a:schemeClr val="accent6"/>
          </a:effectRef>
          <a:fontRef idx="minor">
            <a:schemeClr val="dk1"/>
          </a:fontRef>
        </p:style>
        <p:txBody>
          <a:bodyPr/>
          <a:lstStyle/>
          <a:p>
            <a:pPr fontAlgn="auto">
              <a:spcAft>
                <a:spcPts val="0"/>
              </a:spcAft>
              <a:defRPr/>
            </a:pPr>
            <a:r>
              <a:rPr lang="sl-SI" dirty="0">
                <a:latin typeface="BankGothic Lt BT" pitchFamily="34" charset="0"/>
              </a:rPr>
              <a:t>Konec hladne vojne	</a:t>
            </a:r>
            <a:endParaRPr lang="en-US" dirty="0">
              <a:latin typeface="BankGothic Lt BT" pitchFamily="34" charset="0"/>
            </a:endParaRPr>
          </a:p>
        </p:txBody>
      </p:sp>
      <p:sp>
        <p:nvSpPr>
          <p:cNvPr id="14339" name="Ograda vsebine 2">
            <a:extLst>
              <a:ext uri="{FF2B5EF4-FFF2-40B4-BE49-F238E27FC236}">
                <a16:creationId xmlns:a16="http://schemas.microsoft.com/office/drawing/2014/main" id="{08823650-3CC5-45FE-B11C-6BD3F9630E6D}"/>
              </a:ext>
            </a:extLst>
          </p:cNvPr>
          <p:cNvSpPr>
            <a:spLocks noGrp="1"/>
          </p:cNvSpPr>
          <p:nvPr>
            <p:ph idx="1"/>
          </p:nvPr>
        </p:nvSpPr>
        <p:spPr/>
        <p:txBody>
          <a:bodyPr/>
          <a:lstStyle/>
          <a:p>
            <a:pPr>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Popuščanje napetosti je znova prekinila intervencija v Afganistanu leta 1979.</a:t>
            </a:r>
          </a:p>
          <a:p>
            <a:pPr>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Povzročila pa je prekinitev številnih gospodarskih, kulturnih, športnih in drugih vezi med ZDA in SZ (ZDA leta 1980 niso sodelovale na olimpijadi v Moskvi)</a:t>
            </a:r>
          </a:p>
          <a:p>
            <a:pPr>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Do sredine osemdesetih let so se razmere zaostrovale, nato pa so se po sestanku REAGAN-GORBAČOV konec leta 1985 znova začele pogovore. Sledila je vrsta srečanj obeh predsednikov in podpisov sporazumov o razoroževanju.</a:t>
            </a:r>
          </a:p>
          <a:p>
            <a:pPr>
              <a:buFont typeface="Arial" panose="020B0604020202020204" pitchFamily="34" charset="0"/>
              <a:buChar char="•"/>
            </a:pPr>
            <a:r>
              <a:rPr lang="sl-SI" altLang="sl-SI" b="0">
                <a:latin typeface="Times New Roman" panose="02020603050405020304" pitchFamily="18" charset="0"/>
                <a:cs typeface="Times New Roman" panose="02020603050405020304" pitchFamily="18" charset="0"/>
              </a:rPr>
              <a:t>Leta 1990 sta Gorbačov in Reaganov naslednik Bush na srečanju na Malti razglasila konec hladne vojne. Po propadu socializma in razpadu SZ je njeno dediščino v mednarodnih odnosih, predvsem pogajanja o razorožitvi, prevzela Rusija. Varšavski pakt je razpadel, blokovske razdelitve ni več, najmočnejša sila so ostale ZDA, svet pa se srečuje s posledicami blokovske delitve in išče drugačno ureditev mednarodnih odnosov.</a:t>
            </a:r>
            <a:endParaRPr lang="en-US" altLang="sl-SI" b="0">
              <a:latin typeface="Times New Roman" panose="02020603050405020304" pitchFamily="18" charset="0"/>
              <a:cs typeface="Times New Roman" panose="02020603050405020304"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oti">
  <a:themeElements>
    <a:clrScheme name="Koti">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oti">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t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0</TotalTime>
  <Words>869</Words>
  <Application>Microsoft Office PowerPoint</Application>
  <PresentationFormat>On-screen Show (4:3)</PresentationFormat>
  <Paragraphs>52</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BankGothic Lt BT</vt:lpstr>
      <vt:lpstr>Franklin Gothic Book</vt:lpstr>
      <vt:lpstr>Franklin Gothic Medium</vt:lpstr>
      <vt:lpstr>Modern No. 20</vt:lpstr>
      <vt:lpstr>Times New Roman</vt:lpstr>
      <vt:lpstr>Wingdings</vt:lpstr>
      <vt:lpstr>Koti</vt:lpstr>
      <vt:lpstr>HLADNA VOJNA</vt:lpstr>
      <vt:lpstr>Hladna vojna</vt:lpstr>
      <vt:lpstr>Oboroževalno tekmovanje</vt:lpstr>
      <vt:lpstr>Začetek in konec hladne vojne</vt:lpstr>
      <vt:lpstr>PowerPoint Presentation</vt:lpstr>
      <vt:lpstr>Oblikovanje novih zavezništev</vt:lpstr>
      <vt:lpstr>Pariška mirovna konferenca</vt:lpstr>
      <vt:lpstr>Politika popuščanja </vt:lpstr>
      <vt:lpstr>Konec hladne vojne </vt:lpstr>
      <vt:lpstr>Viri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2019-06-03T09:15:12Z</dcterms:created>
  <dcterms:modified xsi:type="dcterms:W3CDTF">2019-06-03T09:15:12Z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