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7" r:id="rId21"/>
    <p:sldId id="266" r:id="rId22"/>
    <p:sldId id="268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D936F15-64D7-4C3C-BFEF-2FDDBCEBCE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20F8CFA-BEAC-4ACC-9B52-6C27979375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12868F5-28DB-4226-94E8-42697208B0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92CC92C-02F3-465D-ACED-5546E77C41B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BCB694B-204A-41DD-BB68-A579D074E9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7B12FFA-DBDD-4180-9E4F-869A847D1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8F74CC-925F-4C8B-8B93-04B2AEB378A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BB19D3-E3FF-4C03-BF82-391630B84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7E56E-215A-458C-A053-D6AB66187B56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55790D1-C5D4-4A92-A2A4-8A74EC4C8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209C14D-F9F3-4CCC-97F4-4F5278AF8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EEB428-9D29-4270-A731-F528FDAFD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B968D-C2CF-4BDE-B3FE-6460D3F41A13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E5AFF9C-24A3-4DCF-9EAE-252270DCE8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A7535DA-DDD6-4626-ADDC-1D87A0DDD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04A26F-FC96-4C83-9EC1-D1BC09725B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0F62B-6EAB-402E-9CBD-3836CA116DCA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71D8D52C-15BE-4EF0-9A54-1C02B1480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BCA99A4-AD92-43C7-9520-2AF84A322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F93371-78FA-49F4-84B2-871715207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83918-ADD3-4655-9F7F-3F20EDB9E083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E9903E71-2CC2-4E74-A91A-329B68F543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6D919905-B75A-441E-AC09-19A499830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818C1E-2829-47E8-9281-229A521BE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C4278-843F-4E08-AE94-94DCC42A7A72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D0418363-BF57-47FE-855A-B9AA9B343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0F7DDBA5-6766-4CF2-A2F5-55D3F515A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115F78-4860-49F0-8572-D6060FBE4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F9F67-8105-443C-8779-55C1CD8CE88A}" type="slidenum">
              <a:rPr lang="sl-SI" altLang="sl-SI"/>
              <a:pPr/>
              <a:t>14</a:t>
            </a:fld>
            <a:endParaRPr lang="sl-SI" altLang="sl-SI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89E7C7C0-FF07-46D7-B328-AE35F53CB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07811459-17E6-48FA-895E-067273ED3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1CBC9C-1D9E-4DA1-80A1-8BBB1DE477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B0DE9-A655-4CCD-BDC4-EA1E805A8093}" type="slidenum">
              <a:rPr lang="sl-SI" altLang="sl-SI"/>
              <a:pPr/>
              <a:t>15</a:t>
            </a:fld>
            <a:endParaRPr lang="sl-SI" altLang="sl-SI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026DA87A-5E08-4FB6-80F1-6589D13402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059AD37C-3A20-45C4-BE4F-511E271AC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406AB6-2BD6-4E37-9F59-A2443A84E6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A98BE-AFE4-40CE-95A3-287F5E126EFC}" type="slidenum">
              <a:rPr lang="sl-SI" altLang="sl-SI"/>
              <a:pPr/>
              <a:t>16</a:t>
            </a:fld>
            <a:endParaRPr lang="sl-SI" altLang="sl-SI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EB89FB19-CFED-4C3F-8B5A-9B61F940F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0F01267C-5CF3-46A9-8174-AC822B4F3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06B7A1-338C-4E4D-B8ED-FAE8E4265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06E53-2AA5-4309-AF6B-762FCEA0F1BD}" type="slidenum">
              <a:rPr lang="sl-SI" altLang="sl-SI"/>
              <a:pPr/>
              <a:t>17</a:t>
            </a:fld>
            <a:endParaRPr lang="sl-SI" altLang="sl-SI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0E131CF1-52CB-4A40-ACFD-E707ECBE1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43F3072D-1926-4639-8FDC-BB9BC4F2C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C13846-25FF-42BC-8C01-5C174765E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92C16-74A7-48CE-9BBD-E7AFB5384EEA}" type="slidenum">
              <a:rPr lang="sl-SI" altLang="sl-SI"/>
              <a:pPr/>
              <a:t>18</a:t>
            </a:fld>
            <a:endParaRPr lang="sl-SI" altLang="sl-SI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C9504DC8-31DD-4E89-A5EE-5FF653FA0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ABCC8D16-F7EA-4658-B363-5E3336B26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15D7B7-C4AA-478E-8FAE-8FC74DE3DE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29C2F-7E9E-487A-8957-2B1DC2F99891}" type="slidenum">
              <a:rPr lang="sl-SI" altLang="sl-SI"/>
              <a:pPr/>
              <a:t>19</a:t>
            </a:fld>
            <a:endParaRPr lang="sl-SI" altLang="sl-SI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9D597EB2-FBF3-44F5-A76B-23EB6398D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5376C58-C19E-4651-8CA2-A8E90BACB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299C85-9D8B-49D8-B4B2-CC43DAB4B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12443-E35C-465A-B1D6-92699D0527BF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74F04D14-FE15-4728-9780-D5C630CE8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B9150AC-A3AB-4DE9-B5B2-832B1A9F1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04466B-D7AE-4AAD-AF98-18BCB5D95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2FDE5-36C2-4A68-B3AA-5C49ACE4E1B8}" type="slidenum">
              <a:rPr lang="sl-SI" altLang="sl-SI"/>
              <a:pPr/>
              <a:t>20</a:t>
            </a:fld>
            <a:endParaRPr lang="sl-SI" altLang="sl-SI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7E9483D4-CB4F-42E1-86AF-A64FF0093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61CAF12-5328-4EB3-BB77-87C1A728E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CC5F9B-ACC1-40B8-B795-4C5E385987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2AC8F-57FD-4406-B09D-70C32BEAB714}" type="slidenum">
              <a:rPr lang="sl-SI" altLang="sl-SI"/>
              <a:pPr/>
              <a:t>21</a:t>
            </a:fld>
            <a:endParaRPr lang="sl-SI" altLang="sl-SI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A3F0CEA6-4E0B-45F0-80EB-E1BC49037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A7B106C6-5707-4B28-ADC1-3BAF7E6D8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A03644-D4CE-469D-BB17-D532676D4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F113-6657-4917-BDD2-0116252D9F20}" type="slidenum">
              <a:rPr lang="sl-SI" altLang="sl-SI"/>
              <a:pPr/>
              <a:t>22</a:t>
            </a:fld>
            <a:endParaRPr lang="sl-SI" altLang="sl-SI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57B6EB00-2EA3-4616-94D6-A7FE87559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4FB1B7E9-8B2D-49C0-8D65-89EBA73B1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725AFB-37F2-48F5-8E85-73697DB61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CDE97-6CB1-40B8-BEC5-E279187E00FD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340C1366-83E4-4C49-9BC0-EB8B7F30A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DDA70A3-2F0E-46CF-A14C-70ACCBFB6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8775D2-F067-43FD-8CBB-316A94ED9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57626-437B-43E6-BE58-22CA192F2C0C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BBEBD9C3-87C7-41DB-AE0D-AA35268D2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2D6F83D-BFD8-46FA-9C3C-C9B7C8868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5E4886-5088-4B46-862C-1745862B4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1337A-EF64-49C8-A316-F1A0D05EB47A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6DB2A986-43DD-499C-9B59-6ABD1EB93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12D017E-709B-4CB2-A644-5F06CE004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47B45B-7D9E-49B3-A3B8-DB1CA0A16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1D1E0-45F7-4DDE-A2C9-3D5DB207C683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3999459C-627C-40D7-8353-9425DD19E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4E6F003F-FC66-4CE6-BDDC-78C0C433C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2BBCB-E12D-4F3E-87D4-54744DB5B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ACEC6-F1E9-406D-8241-478FE3658A55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8ED4108D-0FE5-4BD2-B243-7EE28866F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936EBBBC-8080-4355-985D-650A39293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541038-0B1B-4B52-B2E4-DAD94D6B6E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80EA6-B157-414D-96CA-0E7F56DD6C9A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B97761BF-0AF9-42CB-9481-96B7AA363A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89247BA0-6C70-45CC-B650-646C18265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68D90C-63AE-4388-ADCB-BDCF36730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2BD2F-F854-4A45-B78A-D9921DC7E5E6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A998B173-B0FA-40EB-BA89-9479D097D4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1A18FA6-C483-477A-8DF5-819A5138F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>
            <a:extLst>
              <a:ext uri="{FF2B5EF4-FFF2-40B4-BE49-F238E27FC236}">
                <a16:creationId xmlns:a16="http://schemas.microsoft.com/office/drawing/2014/main" id="{1DBB21A4-ABA2-46CC-B291-BA019819CBA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92163" name="Freeform 3">
              <a:extLst>
                <a:ext uri="{FF2B5EF4-FFF2-40B4-BE49-F238E27FC236}">
                  <a16:creationId xmlns:a16="http://schemas.microsoft.com/office/drawing/2014/main" id="{3C55BCAA-DCD9-4D35-AF86-55172240EB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92164" name="Group 4">
              <a:extLst>
                <a:ext uri="{FF2B5EF4-FFF2-40B4-BE49-F238E27FC236}">
                  <a16:creationId xmlns:a16="http://schemas.microsoft.com/office/drawing/2014/main" id="{B9B479C3-F980-49E8-BD03-5CB61070DB3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92165" name="Freeform 5">
                <a:extLst>
                  <a:ext uri="{FF2B5EF4-FFF2-40B4-BE49-F238E27FC236}">
                    <a16:creationId xmlns:a16="http://schemas.microsoft.com/office/drawing/2014/main" id="{716F05D6-0F3E-48DF-8211-AF0D62C1EA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66" name="Freeform 6">
                <a:extLst>
                  <a:ext uri="{FF2B5EF4-FFF2-40B4-BE49-F238E27FC236}">
                    <a16:creationId xmlns:a16="http://schemas.microsoft.com/office/drawing/2014/main" id="{0BCC1335-209F-46AE-AB37-34A01D46AB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67" name="Freeform 7">
                <a:extLst>
                  <a:ext uri="{FF2B5EF4-FFF2-40B4-BE49-F238E27FC236}">
                    <a16:creationId xmlns:a16="http://schemas.microsoft.com/office/drawing/2014/main" id="{BD67497D-B1F5-491A-A0E3-85939BE760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68" name="Freeform 8">
                <a:extLst>
                  <a:ext uri="{FF2B5EF4-FFF2-40B4-BE49-F238E27FC236}">
                    <a16:creationId xmlns:a16="http://schemas.microsoft.com/office/drawing/2014/main" id="{EFA2493D-58DD-4033-A46E-0B7A476205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69" name="Freeform 9">
                <a:extLst>
                  <a:ext uri="{FF2B5EF4-FFF2-40B4-BE49-F238E27FC236}">
                    <a16:creationId xmlns:a16="http://schemas.microsoft.com/office/drawing/2014/main" id="{D5D347E6-F980-4042-88D3-F530BC6085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70" name="Freeform 10">
                <a:extLst>
                  <a:ext uri="{FF2B5EF4-FFF2-40B4-BE49-F238E27FC236}">
                    <a16:creationId xmlns:a16="http://schemas.microsoft.com/office/drawing/2014/main" id="{24A4D795-2A63-4492-9CDD-E28A2F34C7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71" name="Freeform 11">
                <a:extLst>
                  <a:ext uri="{FF2B5EF4-FFF2-40B4-BE49-F238E27FC236}">
                    <a16:creationId xmlns:a16="http://schemas.microsoft.com/office/drawing/2014/main" id="{CF4E1E03-2F92-4643-A647-72BA3A7654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72" name="Freeform 12">
                <a:extLst>
                  <a:ext uri="{FF2B5EF4-FFF2-40B4-BE49-F238E27FC236}">
                    <a16:creationId xmlns:a16="http://schemas.microsoft.com/office/drawing/2014/main" id="{1E1BEBED-8278-4441-89B4-7A7C7EE802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73" name="Freeform 13">
                <a:extLst>
                  <a:ext uri="{FF2B5EF4-FFF2-40B4-BE49-F238E27FC236}">
                    <a16:creationId xmlns:a16="http://schemas.microsoft.com/office/drawing/2014/main" id="{1416D790-DFD0-42AA-BC93-DD8B446865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74" name="Freeform 14">
                <a:extLst>
                  <a:ext uri="{FF2B5EF4-FFF2-40B4-BE49-F238E27FC236}">
                    <a16:creationId xmlns:a16="http://schemas.microsoft.com/office/drawing/2014/main" id="{DC339955-2969-4A5F-97DC-EDFD6B61C9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75" name="Freeform 15">
                <a:extLst>
                  <a:ext uri="{FF2B5EF4-FFF2-40B4-BE49-F238E27FC236}">
                    <a16:creationId xmlns:a16="http://schemas.microsoft.com/office/drawing/2014/main" id="{568E5D74-DC70-4488-9B50-0BECAEF56F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76" name="Freeform 16">
                <a:extLst>
                  <a:ext uri="{FF2B5EF4-FFF2-40B4-BE49-F238E27FC236}">
                    <a16:creationId xmlns:a16="http://schemas.microsoft.com/office/drawing/2014/main" id="{AEA88134-4729-45B0-998E-0DC58235BA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77" name="Freeform 17">
                <a:extLst>
                  <a:ext uri="{FF2B5EF4-FFF2-40B4-BE49-F238E27FC236}">
                    <a16:creationId xmlns:a16="http://schemas.microsoft.com/office/drawing/2014/main" id="{F0470B57-CA96-42D5-9E98-BCE626E24A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78" name="Freeform 18">
                <a:extLst>
                  <a:ext uri="{FF2B5EF4-FFF2-40B4-BE49-F238E27FC236}">
                    <a16:creationId xmlns:a16="http://schemas.microsoft.com/office/drawing/2014/main" id="{D60FADA2-79D6-4841-8122-98EF5C4644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79" name="Freeform 19">
                <a:extLst>
                  <a:ext uri="{FF2B5EF4-FFF2-40B4-BE49-F238E27FC236}">
                    <a16:creationId xmlns:a16="http://schemas.microsoft.com/office/drawing/2014/main" id="{A4114319-6777-4825-B3CB-51ED0E3880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80" name="Freeform 20">
                <a:extLst>
                  <a:ext uri="{FF2B5EF4-FFF2-40B4-BE49-F238E27FC236}">
                    <a16:creationId xmlns:a16="http://schemas.microsoft.com/office/drawing/2014/main" id="{4DD2EFA8-2382-4D82-9CFD-299C54454E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81" name="Freeform 21">
                <a:extLst>
                  <a:ext uri="{FF2B5EF4-FFF2-40B4-BE49-F238E27FC236}">
                    <a16:creationId xmlns:a16="http://schemas.microsoft.com/office/drawing/2014/main" id="{03975799-3570-4650-9B69-5DF7F5853D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82" name="Freeform 22">
                <a:extLst>
                  <a:ext uri="{FF2B5EF4-FFF2-40B4-BE49-F238E27FC236}">
                    <a16:creationId xmlns:a16="http://schemas.microsoft.com/office/drawing/2014/main" id="{75D20813-AFF5-4FA8-95A1-198091299E2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83" name="Freeform 23">
                <a:extLst>
                  <a:ext uri="{FF2B5EF4-FFF2-40B4-BE49-F238E27FC236}">
                    <a16:creationId xmlns:a16="http://schemas.microsoft.com/office/drawing/2014/main" id="{30E737DE-4BD1-4987-821A-EE67C7DA8F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84" name="Freeform 24">
                <a:extLst>
                  <a:ext uri="{FF2B5EF4-FFF2-40B4-BE49-F238E27FC236}">
                    <a16:creationId xmlns:a16="http://schemas.microsoft.com/office/drawing/2014/main" id="{85AC352A-393E-4360-A1AA-D09F81C9CA1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85" name="Freeform 25">
                <a:extLst>
                  <a:ext uri="{FF2B5EF4-FFF2-40B4-BE49-F238E27FC236}">
                    <a16:creationId xmlns:a16="http://schemas.microsoft.com/office/drawing/2014/main" id="{DB5FB451-BAF3-4FDC-9E8E-D07CADA1CD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86" name="Freeform 26">
                <a:extLst>
                  <a:ext uri="{FF2B5EF4-FFF2-40B4-BE49-F238E27FC236}">
                    <a16:creationId xmlns:a16="http://schemas.microsoft.com/office/drawing/2014/main" id="{6BCE5458-D73E-4772-BE42-7F23AAB0ED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87" name="Freeform 27">
                <a:extLst>
                  <a:ext uri="{FF2B5EF4-FFF2-40B4-BE49-F238E27FC236}">
                    <a16:creationId xmlns:a16="http://schemas.microsoft.com/office/drawing/2014/main" id="{0B09DC46-CCB5-4896-BDEF-79C39B4A63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88" name="Freeform 28">
                <a:extLst>
                  <a:ext uri="{FF2B5EF4-FFF2-40B4-BE49-F238E27FC236}">
                    <a16:creationId xmlns:a16="http://schemas.microsoft.com/office/drawing/2014/main" id="{BE3DDF80-3F1C-4CAD-BF50-975775F9FC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189" name="Freeform 29">
                <a:extLst>
                  <a:ext uri="{FF2B5EF4-FFF2-40B4-BE49-F238E27FC236}">
                    <a16:creationId xmlns:a16="http://schemas.microsoft.com/office/drawing/2014/main" id="{F1516E75-3BE0-4D58-9139-0989234994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92190" name="Group 30">
                <a:extLst>
                  <a:ext uri="{FF2B5EF4-FFF2-40B4-BE49-F238E27FC236}">
                    <a16:creationId xmlns:a16="http://schemas.microsoft.com/office/drawing/2014/main" id="{6349B606-F363-4249-9475-BBEC20C94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92191" name="Freeform 31">
                  <a:extLst>
                    <a:ext uri="{FF2B5EF4-FFF2-40B4-BE49-F238E27FC236}">
                      <a16:creationId xmlns:a16="http://schemas.microsoft.com/office/drawing/2014/main" id="{ACC19236-5F9B-47EC-B92C-262A42FE048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192" name="Freeform 32">
                  <a:extLst>
                    <a:ext uri="{FF2B5EF4-FFF2-40B4-BE49-F238E27FC236}">
                      <a16:creationId xmlns:a16="http://schemas.microsoft.com/office/drawing/2014/main" id="{E57034C4-1EE9-43A3-89BE-93A33AF0843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193" name="Freeform 33">
                  <a:extLst>
                    <a:ext uri="{FF2B5EF4-FFF2-40B4-BE49-F238E27FC236}">
                      <a16:creationId xmlns:a16="http://schemas.microsoft.com/office/drawing/2014/main" id="{C3C68201-10B3-42A3-BE66-79C853173D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194" name="Freeform 34">
                  <a:extLst>
                    <a:ext uri="{FF2B5EF4-FFF2-40B4-BE49-F238E27FC236}">
                      <a16:creationId xmlns:a16="http://schemas.microsoft.com/office/drawing/2014/main" id="{86D4C944-1EBE-439F-9E5F-5FE84AA0B64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195" name="Freeform 35">
                  <a:extLst>
                    <a:ext uri="{FF2B5EF4-FFF2-40B4-BE49-F238E27FC236}">
                      <a16:creationId xmlns:a16="http://schemas.microsoft.com/office/drawing/2014/main" id="{37E956E9-0F40-4586-91CB-927F01DD475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196" name="Freeform 36">
                  <a:extLst>
                    <a:ext uri="{FF2B5EF4-FFF2-40B4-BE49-F238E27FC236}">
                      <a16:creationId xmlns:a16="http://schemas.microsoft.com/office/drawing/2014/main" id="{EFD42A47-5424-4691-91C9-CB741A6926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197" name="Freeform 37">
                  <a:extLst>
                    <a:ext uri="{FF2B5EF4-FFF2-40B4-BE49-F238E27FC236}">
                      <a16:creationId xmlns:a16="http://schemas.microsoft.com/office/drawing/2014/main" id="{911B9B77-CC0E-46D0-A326-AB782C3CECF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198" name="Freeform 38">
                  <a:extLst>
                    <a:ext uri="{FF2B5EF4-FFF2-40B4-BE49-F238E27FC236}">
                      <a16:creationId xmlns:a16="http://schemas.microsoft.com/office/drawing/2014/main" id="{B644210E-8D14-4E0F-9058-06A6AD9BDBC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199" name="Freeform 39">
                  <a:extLst>
                    <a:ext uri="{FF2B5EF4-FFF2-40B4-BE49-F238E27FC236}">
                      <a16:creationId xmlns:a16="http://schemas.microsoft.com/office/drawing/2014/main" id="{2FF478A5-FF68-48E7-8407-8A0D7953CBF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00" name="Freeform 40">
                  <a:extLst>
                    <a:ext uri="{FF2B5EF4-FFF2-40B4-BE49-F238E27FC236}">
                      <a16:creationId xmlns:a16="http://schemas.microsoft.com/office/drawing/2014/main" id="{AB49C043-DCEA-47D8-A156-75C95DDA5A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01" name="Freeform 41">
                  <a:extLst>
                    <a:ext uri="{FF2B5EF4-FFF2-40B4-BE49-F238E27FC236}">
                      <a16:creationId xmlns:a16="http://schemas.microsoft.com/office/drawing/2014/main" id="{E12CE676-4D9E-4FD3-8E06-EEC08F8612E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02" name="Freeform 42">
                  <a:extLst>
                    <a:ext uri="{FF2B5EF4-FFF2-40B4-BE49-F238E27FC236}">
                      <a16:creationId xmlns:a16="http://schemas.microsoft.com/office/drawing/2014/main" id="{E0C0CD3D-825C-4817-A720-D79CF48ADA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03" name="Freeform 43">
                  <a:extLst>
                    <a:ext uri="{FF2B5EF4-FFF2-40B4-BE49-F238E27FC236}">
                      <a16:creationId xmlns:a16="http://schemas.microsoft.com/office/drawing/2014/main" id="{43153C80-4C19-4EEF-A4C7-E7534852166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04" name="Freeform 44">
                  <a:extLst>
                    <a:ext uri="{FF2B5EF4-FFF2-40B4-BE49-F238E27FC236}">
                      <a16:creationId xmlns:a16="http://schemas.microsoft.com/office/drawing/2014/main" id="{F09AC9D4-3743-4474-BAB6-8481E5C7A9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05" name="Freeform 45">
                  <a:extLst>
                    <a:ext uri="{FF2B5EF4-FFF2-40B4-BE49-F238E27FC236}">
                      <a16:creationId xmlns:a16="http://schemas.microsoft.com/office/drawing/2014/main" id="{4DB2A794-B89C-4B4E-8324-C03973EE791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92206" name="Group 46">
                <a:extLst>
                  <a:ext uri="{FF2B5EF4-FFF2-40B4-BE49-F238E27FC236}">
                    <a16:creationId xmlns:a16="http://schemas.microsoft.com/office/drawing/2014/main" id="{60A4A16E-29D4-4806-96E5-962FB3CD78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92207" name="Freeform 47">
                  <a:extLst>
                    <a:ext uri="{FF2B5EF4-FFF2-40B4-BE49-F238E27FC236}">
                      <a16:creationId xmlns:a16="http://schemas.microsoft.com/office/drawing/2014/main" id="{61B740F1-A379-4893-9FC5-F6B63F1A26E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08" name="Freeform 48">
                  <a:extLst>
                    <a:ext uri="{FF2B5EF4-FFF2-40B4-BE49-F238E27FC236}">
                      <a16:creationId xmlns:a16="http://schemas.microsoft.com/office/drawing/2014/main" id="{D4BCD1CD-06B5-4694-B06B-74659561166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92209" name="Group 49">
                <a:extLst>
                  <a:ext uri="{FF2B5EF4-FFF2-40B4-BE49-F238E27FC236}">
                    <a16:creationId xmlns:a16="http://schemas.microsoft.com/office/drawing/2014/main" id="{67428E1D-8133-4034-92FA-45983FEFB4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92210" name="Freeform 50">
                  <a:extLst>
                    <a:ext uri="{FF2B5EF4-FFF2-40B4-BE49-F238E27FC236}">
                      <a16:creationId xmlns:a16="http://schemas.microsoft.com/office/drawing/2014/main" id="{E1F56ED5-AC59-4D48-83FF-8E152A0E062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11" name="Freeform 51">
                  <a:extLst>
                    <a:ext uri="{FF2B5EF4-FFF2-40B4-BE49-F238E27FC236}">
                      <a16:creationId xmlns:a16="http://schemas.microsoft.com/office/drawing/2014/main" id="{1B000CE0-0AB9-4B69-988B-B8B96D77268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12" name="Freeform 52">
                  <a:extLst>
                    <a:ext uri="{FF2B5EF4-FFF2-40B4-BE49-F238E27FC236}">
                      <a16:creationId xmlns:a16="http://schemas.microsoft.com/office/drawing/2014/main" id="{5BA3CD5F-716F-4427-B658-D97C3B0B92B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13" name="Freeform 53">
                  <a:extLst>
                    <a:ext uri="{FF2B5EF4-FFF2-40B4-BE49-F238E27FC236}">
                      <a16:creationId xmlns:a16="http://schemas.microsoft.com/office/drawing/2014/main" id="{EABBEB3A-0B2A-4EFD-AB71-1F5DAD8F28D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14" name="Freeform 54">
                  <a:extLst>
                    <a:ext uri="{FF2B5EF4-FFF2-40B4-BE49-F238E27FC236}">
                      <a16:creationId xmlns:a16="http://schemas.microsoft.com/office/drawing/2014/main" id="{86AE1AE2-F74C-4833-81DB-0D899D5A836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15" name="Freeform 55">
                  <a:extLst>
                    <a:ext uri="{FF2B5EF4-FFF2-40B4-BE49-F238E27FC236}">
                      <a16:creationId xmlns:a16="http://schemas.microsoft.com/office/drawing/2014/main" id="{DA9C27EE-B49F-4DAE-8E8F-D064F94CBF3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16" name="Freeform 56">
                  <a:extLst>
                    <a:ext uri="{FF2B5EF4-FFF2-40B4-BE49-F238E27FC236}">
                      <a16:creationId xmlns:a16="http://schemas.microsoft.com/office/drawing/2014/main" id="{DF9E178F-05D0-45B2-A624-909DE127F1D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17" name="Freeform 57">
                  <a:extLst>
                    <a:ext uri="{FF2B5EF4-FFF2-40B4-BE49-F238E27FC236}">
                      <a16:creationId xmlns:a16="http://schemas.microsoft.com/office/drawing/2014/main" id="{3BF04125-8B8A-4F0A-A4C1-489AC63FE08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2218" name="Freeform 58">
                  <a:extLst>
                    <a:ext uri="{FF2B5EF4-FFF2-40B4-BE49-F238E27FC236}">
                      <a16:creationId xmlns:a16="http://schemas.microsoft.com/office/drawing/2014/main" id="{373D2AEF-513A-481B-A376-B061ACEABF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sp>
            <p:nvSpPr>
              <p:cNvPr id="92219" name="Freeform 59">
                <a:extLst>
                  <a:ext uri="{FF2B5EF4-FFF2-40B4-BE49-F238E27FC236}">
                    <a16:creationId xmlns:a16="http://schemas.microsoft.com/office/drawing/2014/main" id="{B785DBFC-102F-4171-BCA9-65BD6A67CD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220" name="Freeform 60">
                <a:extLst>
                  <a:ext uri="{FF2B5EF4-FFF2-40B4-BE49-F238E27FC236}">
                    <a16:creationId xmlns:a16="http://schemas.microsoft.com/office/drawing/2014/main" id="{8B5FE290-32F9-4612-89D6-377804DBA7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221" name="Freeform 61">
                <a:extLst>
                  <a:ext uri="{FF2B5EF4-FFF2-40B4-BE49-F238E27FC236}">
                    <a16:creationId xmlns:a16="http://schemas.microsoft.com/office/drawing/2014/main" id="{A7B4A686-8D52-43E5-BEA5-F2802EC6DB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222" name="Freeform 62">
                <a:extLst>
                  <a:ext uri="{FF2B5EF4-FFF2-40B4-BE49-F238E27FC236}">
                    <a16:creationId xmlns:a16="http://schemas.microsoft.com/office/drawing/2014/main" id="{E57A8B4C-B5B1-4FD9-AA8A-394A4730AE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223" name="Freeform 63">
                <a:extLst>
                  <a:ext uri="{FF2B5EF4-FFF2-40B4-BE49-F238E27FC236}">
                    <a16:creationId xmlns:a16="http://schemas.microsoft.com/office/drawing/2014/main" id="{683D5248-7EFF-4241-BC3D-5628DDEEFC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224" name="Freeform 64">
                <a:extLst>
                  <a:ext uri="{FF2B5EF4-FFF2-40B4-BE49-F238E27FC236}">
                    <a16:creationId xmlns:a16="http://schemas.microsoft.com/office/drawing/2014/main" id="{7AD1E1B1-C103-41CF-AADA-0F3EB684B2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225" name="Freeform 65">
                <a:extLst>
                  <a:ext uri="{FF2B5EF4-FFF2-40B4-BE49-F238E27FC236}">
                    <a16:creationId xmlns:a16="http://schemas.microsoft.com/office/drawing/2014/main" id="{6ACADA87-656D-4CD1-8373-2A53BBE7BC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2226" name="Freeform 66">
                <a:extLst>
                  <a:ext uri="{FF2B5EF4-FFF2-40B4-BE49-F238E27FC236}">
                    <a16:creationId xmlns:a16="http://schemas.microsoft.com/office/drawing/2014/main" id="{933D39D1-13C8-4D84-AE3B-85D6AAEC1F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92227" name="Rectangle 67">
            <a:extLst>
              <a:ext uri="{FF2B5EF4-FFF2-40B4-BE49-F238E27FC236}">
                <a16:creationId xmlns:a16="http://schemas.microsoft.com/office/drawing/2014/main" id="{13D75045-C798-417C-A263-F929A562F00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92228" name="Rectangle 68">
            <a:extLst>
              <a:ext uri="{FF2B5EF4-FFF2-40B4-BE49-F238E27FC236}">
                <a16:creationId xmlns:a16="http://schemas.microsoft.com/office/drawing/2014/main" id="{62E8BD25-9F2B-400E-8B46-1F3F2C19D6D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92229" name="Rectangle 69">
            <a:extLst>
              <a:ext uri="{FF2B5EF4-FFF2-40B4-BE49-F238E27FC236}">
                <a16:creationId xmlns:a16="http://schemas.microsoft.com/office/drawing/2014/main" id="{76A5F15B-8561-4827-B7B9-DE35E4E1B55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2230" name="Rectangle 70">
            <a:extLst>
              <a:ext uri="{FF2B5EF4-FFF2-40B4-BE49-F238E27FC236}">
                <a16:creationId xmlns:a16="http://schemas.microsoft.com/office/drawing/2014/main" id="{21371755-B36E-4E69-8F13-AC26278113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2231" name="Rectangle 71">
            <a:extLst>
              <a:ext uri="{FF2B5EF4-FFF2-40B4-BE49-F238E27FC236}">
                <a16:creationId xmlns:a16="http://schemas.microsoft.com/office/drawing/2014/main" id="{702C8EBD-BF4C-4474-9C12-AE5B074A71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A5965B-7793-411F-8577-24647065727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A9CA4-379A-4157-88C2-A5DA1045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97DDE-21E5-4123-B1B6-120A43334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0278-9BBF-4B66-BD10-785D2DAE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68B8C-8D0E-422E-9110-784A7735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856C9-295C-4ED1-8739-C529B301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596F7-6CEC-4BE5-A0A8-D48BBE661A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161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EEE61B-63AF-4805-ABF9-E9C928E20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A5A26-BD53-4624-A84E-D24ADF5C7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FDA40-636F-400A-B19E-5521B512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97028-1F73-45CD-A16A-0BB8F924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088C5-B4F8-4AEE-8515-1B6E0E56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E409-3A8E-4603-B9F0-723A6EF74C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9827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73B3-CA7C-46C1-8D86-D6D71D31167C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72DB3-9FC2-460A-9C52-CA134E18A7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8B02B-E4D8-4AD5-B522-78C5576FAE4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7D20A2-A6CF-4530-B9B6-E2CE44742C0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73E45-15CC-4D6B-B8DC-CD3CC5BA7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941AEB-C3B1-4453-99D7-51D1E62A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4466D9-8D06-4CCD-9961-B22A47C3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130D8-078E-43DD-91F2-D367B704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3D059947-803A-426D-A27C-35AA23E68E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452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0B2B-E084-4D10-A64A-AFC36B11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22E9A-999B-4E77-9B31-E3F5FEFF2D8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7CF80-DEC2-408E-B032-2D773869C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B8EE8-0ED4-4353-A682-BD18915F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7225C-8EC0-4FA3-B765-9A5F8397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43CC8-CEDB-4CD1-975E-4654ECCB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B99B8F4C-C578-4A68-8368-E74DCB7E08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459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3A27-30FB-4A5F-8A27-E5FA9725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346D-EB5A-438E-AAAA-D163144EB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B46C8-5C60-4D6B-93BF-CF64DB6F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E35F4-EF86-4C65-B6F0-6E35B79C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EB3B6-F688-431D-84D8-CFFC1195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F71E7-CFE8-4147-A04C-5F49025232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690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6AD1-0FC8-4977-AAD3-7383E3FB5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97853-F0F2-4301-A88C-61E8A758E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7F1C5-2A43-425B-94F0-C9EB3C44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66D77-3D0B-4B59-85D8-D913210B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54AB2-0A6D-4AF4-B9BB-08B75334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16F6A-8BEA-4D4E-AA5F-3A7294B3AF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624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8FE7-A613-4BD5-819D-2F2B4985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25E5-5A7A-48DE-9C9F-8A7A9ECFC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A5345-84F7-4613-B040-E09243E1E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6CC75-28EC-4BF9-82A7-F88E9B5E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8A910-7D20-4037-96BC-401345A9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DE880-9AB8-45BC-9E4F-E13FA812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881CD-D3D6-413F-BE42-4D71A4DFEF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17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9722-699E-4CBA-9F4F-E93E613D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C3014-3E44-45C2-B417-9287AD4AA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D7EA4-9BC4-45C6-97D0-B08050B0E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18820-25F4-40A8-8F7B-E30A1330D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4FEA7-6BCB-457A-BD2A-9CCEB100E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D19D6-28F9-43E6-9A74-A2C5F252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CB9E4-C211-438B-BF19-D73C0D0F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49408-8A95-47F0-B6A7-3B4244F9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A253F-28DC-4672-B33A-F62074E6E6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490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2B79-08BC-4957-AD72-9F772B14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5059F-0F93-4A94-96D9-D44B3C82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6698F-CD4A-43B7-B4B3-5041D2BF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D7FCE-4E7F-41E9-9D5A-BE11A9DD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8AD44-47B6-4EBB-83A0-E37A4B5F44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764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C1CFC-A68B-41FD-B3A7-2893C3E7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D5B30-C46D-42AC-80D6-6921A6F8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24800-5CED-4C19-8B82-CBF7F4AC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635F9-C0AA-423F-BE60-ACCFC3C7E6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110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7357-24E0-40B5-817C-8931A3F5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EFDEB-94F2-4B22-985E-19107D3D6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0677F-0D5F-428E-97CB-E2C96CE3A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97EF5-B6E9-4A31-B5B5-C73FE67C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0211A-07D8-4F7D-8A03-20B3F3DF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320BA-3D44-4252-B421-D6A03C42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B48A6-8E50-481A-AA91-CD613D1443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336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0391-F2B3-4911-A0B1-1BE73C49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5357B-8667-48E4-85E3-B3332E4A0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6F695-66C7-4A4D-A89C-7474E7719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0F535-9580-46DC-AE7E-31F1F48B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9821C-A633-4B43-8F74-4B53619F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9052D-2BC5-4043-BA21-DE0A1214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B3973-8DFC-458B-91FC-FF2BAE59EC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148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>
            <a:extLst>
              <a:ext uri="{FF2B5EF4-FFF2-40B4-BE49-F238E27FC236}">
                <a16:creationId xmlns:a16="http://schemas.microsoft.com/office/drawing/2014/main" id="{8514F07C-17D2-4A7C-81AE-F855E2ADC5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91139" name="Freeform 3">
              <a:extLst>
                <a:ext uri="{FF2B5EF4-FFF2-40B4-BE49-F238E27FC236}">
                  <a16:creationId xmlns:a16="http://schemas.microsoft.com/office/drawing/2014/main" id="{CEC0A759-7958-4C38-8E12-03BAA7447A6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91140" name="Group 4">
              <a:extLst>
                <a:ext uri="{FF2B5EF4-FFF2-40B4-BE49-F238E27FC236}">
                  <a16:creationId xmlns:a16="http://schemas.microsoft.com/office/drawing/2014/main" id="{D339400F-7D8F-4C66-A34C-7F5CC9FB4E4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91141" name="Freeform 5">
                <a:extLst>
                  <a:ext uri="{FF2B5EF4-FFF2-40B4-BE49-F238E27FC236}">
                    <a16:creationId xmlns:a16="http://schemas.microsoft.com/office/drawing/2014/main" id="{6C4980E0-445C-489D-A73F-301E067FA2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42" name="Freeform 6">
                <a:extLst>
                  <a:ext uri="{FF2B5EF4-FFF2-40B4-BE49-F238E27FC236}">
                    <a16:creationId xmlns:a16="http://schemas.microsoft.com/office/drawing/2014/main" id="{D706B745-A9AD-420A-9366-7D3C5EC79F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43" name="Freeform 7">
                <a:extLst>
                  <a:ext uri="{FF2B5EF4-FFF2-40B4-BE49-F238E27FC236}">
                    <a16:creationId xmlns:a16="http://schemas.microsoft.com/office/drawing/2014/main" id="{4D409441-77DA-4457-A8A1-A9EEEC32C28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44" name="Freeform 8">
                <a:extLst>
                  <a:ext uri="{FF2B5EF4-FFF2-40B4-BE49-F238E27FC236}">
                    <a16:creationId xmlns:a16="http://schemas.microsoft.com/office/drawing/2014/main" id="{4BD3A78C-72FF-4759-8700-E8587A46AE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45" name="Freeform 9">
                <a:extLst>
                  <a:ext uri="{FF2B5EF4-FFF2-40B4-BE49-F238E27FC236}">
                    <a16:creationId xmlns:a16="http://schemas.microsoft.com/office/drawing/2014/main" id="{7520D5FA-7D78-49D8-873E-7496E70A47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46" name="Freeform 10">
                <a:extLst>
                  <a:ext uri="{FF2B5EF4-FFF2-40B4-BE49-F238E27FC236}">
                    <a16:creationId xmlns:a16="http://schemas.microsoft.com/office/drawing/2014/main" id="{8DBF4841-3997-4385-98AF-78CE9EF523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47" name="Freeform 11">
                <a:extLst>
                  <a:ext uri="{FF2B5EF4-FFF2-40B4-BE49-F238E27FC236}">
                    <a16:creationId xmlns:a16="http://schemas.microsoft.com/office/drawing/2014/main" id="{95C18306-1AE5-4C26-AD15-CC545C6917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48" name="Freeform 12">
                <a:extLst>
                  <a:ext uri="{FF2B5EF4-FFF2-40B4-BE49-F238E27FC236}">
                    <a16:creationId xmlns:a16="http://schemas.microsoft.com/office/drawing/2014/main" id="{1E61C381-E668-45B6-9C1E-942026032D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49" name="Freeform 13">
                <a:extLst>
                  <a:ext uri="{FF2B5EF4-FFF2-40B4-BE49-F238E27FC236}">
                    <a16:creationId xmlns:a16="http://schemas.microsoft.com/office/drawing/2014/main" id="{C49F5F70-E65F-402E-A326-52F0415988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50" name="Freeform 14">
                <a:extLst>
                  <a:ext uri="{FF2B5EF4-FFF2-40B4-BE49-F238E27FC236}">
                    <a16:creationId xmlns:a16="http://schemas.microsoft.com/office/drawing/2014/main" id="{EA3A8A45-E4EB-46DC-B521-B45491D625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51" name="Freeform 15">
                <a:extLst>
                  <a:ext uri="{FF2B5EF4-FFF2-40B4-BE49-F238E27FC236}">
                    <a16:creationId xmlns:a16="http://schemas.microsoft.com/office/drawing/2014/main" id="{19B1DDB6-20AD-45E3-BF6A-B6D080EDAC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52" name="Freeform 16">
                <a:extLst>
                  <a:ext uri="{FF2B5EF4-FFF2-40B4-BE49-F238E27FC236}">
                    <a16:creationId xmlns:a16="http://schemas.microsoft.com/office/drawing/2014/main" id="{6F4B46BA-97BF-461F-953A-8B47C80399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53" name="Freeform 17">
                <a:extLst>
                  <a:ext uri="{FF2B5EF4-FFF2-40B4-BE49-F238E27FC236}">
                    <a16:creationId xmlns:a16="http://schemas.microsoft.com/office/drawing/2014/main" id="{EF9839BA-B6C4-47F0-91A8-843AD2D3C1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54" name="Freeform 18">
                <a:extLst>
                  <a:ext uri="{FF2B5EF4-FFF2-40B4-BE49-F238E27FC236}">
                    <a16:creationId xmlns:a16="http://schemas.microsoft.com/office/drawing/2014/main" id="{EDDDF35C-71DC-494C-A28C-828192C068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55" name="Freeform 19">
                <a:extLst>
                  <a:ext uri="{FF2B5EF4-FFF2-40B4-BE49-F238E27FC236}">
                    <a16:creationId xmlns:a16="http://schemas.microsoft.com/office/drawing/2014/main" id="{519BD56B-363F-4EF7-B4E7-C28909EA24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56" name="Freeform 20">
                <a:extLst>
                  <a:ext uri="{FF2B5EF4-FFF2-40B4-BE49-F238E27FC236}">
                    <a16:creationId xmlns:a16="http://schemas.microsoft.com/office/drawing/2014/main" id="{82A75363-2DB2-4F50-AFEB-2529B6E74B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57" name="Freeform 21">
                <a:extLst>
                  <a:ext uri="{FF2B5EF4-FFF2-40B4-BE49-F238E27FC236}">
                    <a16:creationId xmlns:a16="http://schemas.microsoft.com/office/drawing/2014/main" id="{7207FD1D-EC0C-401F-B110-B8B2E88332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58" name="Freeform 22">
                <a:extLst>
                  <a:ext uri="{FF2B5EF4-FFF2-40B4-BE49-F238E27FC236}">
                    <a16:creationId xmlns:a16="http://schemas.microsoft.com/office/drawing/2014/main" id="{863F860F-DFE5-4D7B-8FE4-D259F41850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59" name="Freeform 23">
                <a:extLst>
                  <a:ext uri="{FF2B5EF4-FFF2-40B4-BE49-F238E27FC236}">
                    <a16:creationId xmlns:a16="http://schemas.microsoft.com/office/drawing/2014/main" id="{7A53AADB-7CB8-46C2-9F46-0FA5754F92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60" name="Freeform 24">
                <a:extLst>
                  <a:ext uri="{FF2B5EF4-FFF2-40B4-BE49-F238E27FC236}">
                    <a16:creationId xmlns:a16="http://schemas.microsoft.com/office/drawing/2014/main" id="{14E6B688-13FC-48FD-BDA7-42755DA1C0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61" name="Freeform 25">
                <a:extLst>
                  <a:ext uri="{FF2B5EF4-FFF2-40B4-BE49-F238E27FC236}">
                    <a16:creationId xmlns:a16="http://schemas.microsoft.com/office/drawing/2014/main" id="{204232DE-8234-4611-B7B6-21CBAE3A1D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62" name="Freeform 26">
                <a:extLst>
                  <a:ext uri="{FF2B5EF4-FFF2-40B4-BE49-F238E27FC236}">
                    <a16:creationId xmlns:a16="http://schemas.microsoft.com/office/drawing/2014/main" id="{63E8BF09-3E56-4683-9D59-B117F807E9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63" name="Freeform 27">
                <a:extLst>
                  <a:ext uri="{FF2B5EF4-FFF2-40B4-BE49-F238E27FC236}">
                    <a16:creationId xmlns:a16="http://schemas.microsoft.com/office/drawing/2014/main" id="{38167720-0BD8-4C31-B991-0E8CF6AC23E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64" name="Freeform 28">
                <a:extLst>
                  <a:ext uri="{FF2B5EF4-FFF2-40B4-BE49-F238E27FC236}">
                    <a16:creationId xmlns:a16="http://schemas.microsoft.com/office/drawing/2014/main" id="{4271F6ED-6127-4E61-ACED-04F8B05A4B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65" name="Freeform 29">
                <a:extLst>
                  <a:ext uri="{FF2B5EF4-FFF2-40B4-BE49-F238E27FC236}">
                    <a16:creationId xmlns:a16="http://schemas.microsoft.com/office/drawing/2014/main" id="{03505B76-A957-4C55-B5D8-FA4C8AEF2C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91166" name="Group 30">
                <a:extLst>
                  <a:ext uri="{FF2B5EF4-FFF2-40B4-BE49-F238E27FC236}">
                    <a16:creationId xmlns:a16="http://schemas.microsoft.com/office/drawing/2014/main" id="{816B7993-71F0-4CCD-BC27-1FC25956ADF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91167" name="Freeform 31">
                  <a:extLst>
                    <a:ext uri="{FF2B5EF4-FFF2-40B4-BE49-F238E27FC236}">
                      <a16:creationId xmlns:a16="http://schemas.microsoft.com/office/drawing/2014/main" id="{9782347B-292C-4616-AD8D-517BCF6B2EA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68" name="Freeform 32">
                  <a:extLst>
                    <a:ext uri="{FF2B5EF4-FFF2-40B4-BE49-F238E27FC236}">
                      <a16:creationId xmlns:a16="http://schemas.microsoft.com/office/drawing/2014/main" id="{10A04C69-25B5-4A34-8178-DF5636AD5CB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69" name="Freeform 33">
                  <a:extLst>
                    <a:ext uri="{FF2B5EF4-FFF2-40B4-BE49-F238E27FC236}">
                      <a16:creationId xmlns:a16="http://schemas.microsoft.com/office/drawing/2014/main" id="{3F33561F-BFDD-4981-9161-A1BF054A70E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70" name="Freeform 34">
                  <a:extLst>
                    <a:ext uri="{FF2B5EF4-FFF2-40B4-BE49-F238E27FC236}">
                      <a16:creationId xmlns:a16="http://schemas.microsoft.com/office/drawing/2014/main" id="{31EBA6AB-EF51-4B87-9CAF-91A4FBFCEAA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71" name="Freeform 35">
                  <a:extLst>
                    <a:ext uri="{FF2B5EF4-FFF2-40B4-BE49-F238E27FC236}">
                      <a16:creationId xmlns:a16="http://schemas.microsoft.com/office/drawing/2014/main" id="{4A2168F6-B3DC-4888-BE96-37CF143EC0D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72" name="Freeform 36">
                  <a:extLst>
                    <a:ext uri="{FF2B5EF4-FFF2-40B4-BE49-F238E27FC236}">
                      <a16:creationId xmlns:a16="http://schemas.microsoft.com/office/drawing/2014/main" id="{BB24F48F-DA6B-425B-9602-FE03DC22A70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73" name="Freeform 37">
                  <a:extLst>
                    <a:ext uri="{FF2B5EF4-FFF2-40B4-BE49-F238E27FC236}">
                      <a16:creationId xmlns:a16="http://schemas.microsoft.com/office/drawing/2014/main" id="{3BC485EA-D3EA-4416-A803-0A1E03F4179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74" name="Freeform 38">
                  <a:extLst>
                    <a:ext uri="{FF2B5EF4-FFF2-40B4-BE49-F238E27FC236}">
                      <a16:creationId xmlns:a16="http://schemas.microsoft.com/office/drawing/2014/main" id="{5B1A5F36-EBA4-402B-BA1F-C6008E208A0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75" name="Freeform 39">
                  <a:extLst>
                    <a:ext uri="{FF2B5EF4-FFF2-40B4-BE49-F238E27FC236}">
                      <a16:creationId xmlns:a16="http://schemas.microsoft.com/office/drawing/2014/main" id="{5C3CF51A-0241-48B2-8007-72F179F55B6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76" name="Freeform 40">
                  <a:extLst>
                    <a:ext uri="{FF2B5EF4-FFF2-40B4-BE49-F238E27FC236}">
                      <a16:creationId xmlns:a16="http://schemas.microsoft.com/office/drawing/2014/main" id="{0E3B08C3-ED09-49F0-8799-C71E46291F9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77" name="Freeform 41">
                  <a:extLst>
                    <a:ext uri="{FF2B5EF4-FFF2-40B4-BE49-F238E27FC236}">
                      <a16:creationId xmlns:a16="http://schemas.microsoft.com/office/drawing/2014/main" id="{71F151A3-E69A-4203-B4BB-F70A6B0C2D1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78" name="Freeform 42">
                  <a:extLst>
                    <a:ext uri="{FF2B5EF4-FFF2-40B4-BE49-F238E27FC236}">
                      <a16:creationId xmlns:a16="http://schemas.microsoft.com/office/drawing/2014/main" id="{0C73D9D3-C4FC-431E-9768-56F62B579DE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79" name="Freeform 43">
                  <a:extLst>
                    <a:ext uri="{FF2B5EF4-FFF2-40B4-BE49-F238E27FC236}">
                      <a16:creationId xmlns:a16="http://schemas.microsoft.com/office/drawing/2014/main" id="{51306D70-4CD8-437B-8C30-C4D7CA26DA2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80" name="Freeform 44">
                  <a:extLst>
                    <a:ext uri="{FF2B5EF4-FFF2-40B4-BE49-F238E27FC236}">
                      <a16:creationId xmlns:a16="http://schemas.microsoft.com/office/drawing/2014/main" id="{1AEB7928-4DF4-476A-A11F-050BBF29C7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81" name="Freeform 45">
                  <a:extLst>
                    <a:ext uri="{FF2B5EF4-FFF2-40B4-BE49-F238E27FC236}">
                      <a16:creationId xmlns:a16="http://schemas.microsoft.com/office/drawing/2014/main" id="{E404A69C-5571-4B8B-8431-EF99195733E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91182" name="Group 46">
                <a:extLst>
                  <a:ext uri="{FF2B5EF4-FFF2-40B4-BE49-F238E27FC236}">
                    <a16:creationId xmlns:a16="http://schemas.microsoft.com/office/drawing/2014/main" id="{ABD5DE2D-F2FE-46CF-A24E-DFD13F38A5E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91183" name="Freeform 47">
                  <a:extLst>
                    <a:ext uri="{FF2B5EF4-FFF2-40B4-BE49-F238E27FC236}">
                      <a16:creationId xmlns:a16="http://schemas.microsoft.com/office/drawing/2014/main" id="{ADD84C95-23D4-46AA-96DB-19F8491F68A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84" name="Freeform 48">
                  <a:extLst>
                    <a:ext uri="{FF2B5EF4-FFF2-40B4-BE49-F238E27FC236}">
                      <a16:creationId xmlns:a16="http://schemas.microsoft.com/office/drawing/2014/main" id="{E8A12E17-34D1-4CF7-8B8D-9049503199C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91185" name="Group 49">
                <a:extLst>
                  <a:ext uri="{FF2B5EF4-FFF2-40B4-BE49-F238E27FC236}">
                    <a16:creationId xmlns:a16="http://schemas.microsoft.com/office/drawing/2014/main" id="{71B06B93-1567-427D-9F85-E853682E6A7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91186" name="Freeform 50">
                  <a:extLst>
                    <a:ext uri="{FF2B5EF4-FFF2-40B4-BE49-F238E27FC236}">
                      <a16:creationId xmlns:a16="http://schemas.microsoft.com/office/drawing/2014/main" id="{12AC149C-B408-4B11-8188-F2E7B413E05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87" name="Freeform 51">
                  <a:extLst>
                    <a:ext uri="{FF2B5EF4-FFF2-40B4-BE49-F238E27FC236}">
                      <a16:creationId xmlns:a16="http://schemas.microsoft.com/office/drawing/2014/main" id="{5982A51A-CCCF-4720-863A-FFD165DF9C1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88" name="Freeform 52">
                  <a:extLst>
                    <a:ext uri="{FF2B5EF4-FFF2-40B4-BE49-F238E27FC236}">
                      <a16:creationId xmlns:a16="http://schemas.microsoft.com/office/drawing/2014/main" id="{22295B2B-C8DF-4CD6-B3EA-8526FB68A35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89" name="Freeform 53">
                  <a:extLst>
                    <a:ext uri="{FF2B5EF4-FFF2-40B4-BE49-F238E27FC236}">
                      <a16:creationId xmlns:a16="http://schemas.microsoft.com/office/drawing/2014/main" id="{007A3A75-BF6E-42A8-B6C1-A935AC70DD4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90" name="Freeform 54">
                  <a:extLst>
                    <a:ext uri="{FF2B5EF4-FFF2-40B4-BE49-F238E27FC236}">
                      <a16:creationId xmlns:a16="http://schemas.microsoft.com/office/drawing/2014/main" id="{61042C41-78C0-447A-BB6F-70EB951F8C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91" name="Freeform 55">
                  <a:extLst>
                    <a:ext uri="{FF2B5EF4-FFF2-40B4-BE49-F238E27FC236}">
                      <a16:creationId xmlns:a16="http://schemas.microsoft.com/office/drawing/2014/main" id="{784EFD8A-620E-439B-A485-CC02B817275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92" name="Freeform 56">
                  <a:extLst>
                    <a:ext uri="{FF2B5EF4-FFF2-40B4-BE49-F238E27FC236}">
                      <a16:creationId xmlns:a16="http://schemas.microsoft.com/office/drawing/2014/main" id="{67F619E8-5ECB-4E10-914E-9F7783FB489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93" name="Freeform 57">
                  <a:extLst>
                    <a:ext uri="{FF2B5EF4-FFF2-40B4-BE49-F238E27FC236}">
                      <a16:creationId xmlns:a16="http://schemas.microsoft.com/office/drawing/2014/main" id="{0A6962EA-2414-4318-93AA-16CE0051A57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91194" name="Freeform 58">
                  <a:extLst>
                    <a:ext uri="{FF2B5EF4-FFF2-40B4-BE49-F238E27FC236}">
                      <a16:creationId xmlns:a16="http://schemas.microsoft.com/office/drawing/2014/main" id="{D4451F1A-4735-4CA1-B7E5-F7EEDE32490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sp>
            <p:nvSpPr>
              <p:cNvPr id="91195" name="Freeform 59">
                <a:extLst>
                  <a:ext uri="{FF2B5EF4-FFF2-40B4-BE49-F238E27FC236}">
                    <a16:creationId xmlns:a16="http://schemas.microsoft.com/office/drawing/2014/main" id="{1CC8BD2D-4AB8-4451-AE2C-36AFF27907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96" name="Freeform 60">
                <a:extLst>
                  <a:ext uri="{FF2B5EF4-FFF2-40B4-BE49-F238E27FC236}">
                    <a16:creationId xmlns:a16="http://schemas.microsoft.com/office/drawing/2014/main" id="{C168F19A-A1A3-4713-AD07-BD1739DD62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97" name="Freeform 61">
                <a:extLst>
                  <a:ext uri="{FF2B5EF4-FFF2-40B4-BE49-F238E27FC236}">
                    <a16:creationId xmlns:a16="http://schemas.microsoft.com/office/drawing/2014/main" id="{A50EABEA-A073-4A44-A890-2376CD8EB6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98" name="Freeform 62">
                <a:extLst>
                  <a:ext uri="{FF2B5EF4-FFF2-40B4-BE49-F238E27FC236}">
                    <a16:creationId xmlns:a16="http://schemas.microsoft.com/office/drawing/2014/main" id="{C67899B3-A73E-41C0-A820-020FC11E16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199" name="Freeform 63">
                <a:extLst>
                  <a:ext uri="{FF2B5EF4-FFF2-40B4-BE49-F238E27FC236}">
                    <a16:creationId xmlns:a16="http://schemas.microsoft.com/office/drawing/2014/main" id="{62D5E5F7-5977-4106-ACB3-350D50310B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200" name="Freeform 64">
                <a:extLst>
                  <a:ext uri="{FF2B5EF4-FFF2-40B4-BE49-F238E27FC236}">
                    <a16:creationId xmlns:a16="http://schemas.microsoft.com/office/drawing/2014/main" id="{675A99A6-3FA8-46CF-A887-4C53F4FFCF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201" name="Freeform 65">
                <a:extLst>
                  <a:ext uri="{FF2B5EF4-FFF2-40B4-BE49-F238E27FC236}">
                    <a16:creationId xmlns:a16="http://schemas.microsoft.com/office/drawing/2014/main" id="{3D5F0197-1509-497A-BE70-1A5207B4DD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91202" name="Freeform 66">
                <a:extLst>
                  <a:ext uri="{FF2B5EF4-FFF2-40B4-BE49-F238E27FC236}">
                    <a16:creationId xmlns:a16="http://schemas.microsoft.com/office/drawing/2014/main" id="{D3C3FC1E-E0A9-4C5E-8A18-64966B5836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91203" name="Rectangle 67">
            <a:extLst>
              <a:ext uri="{FF2B5EF4-FFF2-40B4-BE49-F238E27FC236}">
                <a16:creationId xmlns:a16="http://schemas.microsoft.com/office/drawing/2014/main" id="{C1F688B6-7D54-470C-86C0-33B76A858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91204" name="Rectangle 68">
            <a:extLst>
              <a:ext uri="{FF2B5EF4-FFF2-40B4-BE49-F238E27FC236}">
                <a16:creationId xmlns:a16="http://schemas.microsoft.com/office/drawing/2014/main" id="{E21C0089-0BEF-4AB3-9731-591253C111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91205" name="Rectangle 69">
            <a:extLst>
              <a:ext uri="{FF2B5EF4-FFF2-40B4-BE49-F238E27FC236}">
                <a16:creationId xmlns:a16="http://schemas.microsoft.com/office/drawing/2014/main" id="{A3D306BD-DED9-4BDD-9E29-5F9F68F5AF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91206" name="Rectangle 70">
            <a:extLst>
              <a:ext uri="{FF2B5EF4-FFF2-40B4-BE49-F238E27FC236}">
                <a16:creationId xmlns:a16="http://schemas.microsoft.com/office/drawing/2014/main" id="{3388150D-B1F0-4249-9499-8C3A72BCFF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49452C7-1730-438F-BFFF-1FF4F50B893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1207" name="Rectangle 71">
            <a:extLst>
              <a:ext uri="{FF2B5EF4-FFF2-40B4-BE49-F238E27FC236}">
                <a16:creationId xmlns:a16="http://schemas.microsoft.com/office/drawing/2014/main" id="{DA15E19E-9058-4C23-A77D-49734DF4F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hyperlink" Target="http://www.dijaski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B950F93-58F1-44B2-AAED-DB224572D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sl-SI" altLang="sl-SI" sz="5400" b="1"/>
            </a:br>
            <a:r>
              <a:rPr lang="sl-SI" altLang="sl-SI" sz="5400" b="1" u="sng"/>
              <a:t>INDUSTRIJSKA REVOLUCIJA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FECEBFC-6893-4CB4-A670-425DC5AAFC7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800" dirty="0"/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800" dirty="0"/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800" dirty="0"/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800" dirty="0"/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800" dirty="0"/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800" dirty="0"/>
              <a:t>                                             </a:t>
            </a: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800" dirty="0"/>
              <a:t>			</a:t>
            </a: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800" dirty="0"/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000" dirty="0"/>
              <a:t>			</a:t>
            </a: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000" b="1" dirty="0"/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000" b="1" dirty="0"/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000" b="1" dirty="0"/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000" b="1" dirty="0"/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000" b="1" dirty="0"/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000" b="1" dirty="0"/>
          </a:p>
        </p:txBody>
      </p:sp>
      <p:pic>
        <p:nvPicPr>
          <p:cNvPr id="2053" name="Picture 5" descr="industrial-revolution-children-labor">
            <a:extLst>
              <a:ext uri="{FF2B5EF4-FFF2-40B4-BE49-F238E27FC236}">
                <a16:creationId xmlns:a16="http://schemas.microsoft.com/office/drawing/2014/main" id="{41EDDF27-926A-4996-BA9B-5B16A9CA21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2420938"/>
            <a:ext cx="3867150" cy="287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C42ADB77-FC61-4953-AEDB-51DBA7613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8.2. Novi izumi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43F426C7-1309-43DA-A4CE-2E54D3A50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Radio, 1895 </a:t>
            </a:r>
            <a:r>
              <a:rPr lang="sl-SI" altLang="sl-SI" sz="2800">
                <a:sym typeface="Wingdings" panose="05000000000000000000" pitchFamily="2" charset="2"/>
              </a:rPr>
              <a:t> Marconi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Dinamo, 1866  Siemens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Filmska kamera, 1896  brata Lumiere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Gramofon, 1877  Edison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Kolo, 1839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Cepelin, 1900  Zeppelin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Letalo, 1903  brata Wright, brata Rusjan (1927)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Ladijski vijak, 1826  Ressel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>
            <a:extLst>
              <a:ext uri="{FF2B5EF4-FFF2-40B4-BE49-F238E27FC236}">
                <a16:creationId xmlns:a16="http://schemas.microsoft.com/office/drawing/2014/main" id="{3C274254-5E7D-49BF-897A-99D27771744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/>
              <a:t>Slike</a:t>
            </a:r>
          </a:p>
        </p:txBody>
      </p:sp>
      <p:pic>
        <p:nvPicPr>
          <p:cNvPr id="117769" name="Picture 9" descr="9_benz_karl">
            <a:extLst>
              <a:ext uri="{FF2B5EF4-FFF2-40B4-BE49-F238E27FC236}">
                <a16:creationId xmlns:a16="http://schemas.microsoft.com/office/drawing/2014/main" id="{476C34AF-F4A3-4BEA-A9C7-EFDFEAE6288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7475" y="1598613"/>
            <a:ext cx="1960563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70" name="Picture 10" descr="6000000037055P">
            <a:extLst>
              <a:ext uri="{FF2B5EF4-FFF2-40B4-BE49-F238E27FC236}">
                <a16:creationId xmlns:a16="http://schemas.microsoft.com/office/drawing/2014/main" id="{2C4D4A7B-7C70-4A9E-A347-5D97894ABB6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700213"/>
            <a:ext cx="2519363" cy="201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73" name="Picture 13" descr="Daimler">
            <a:extLst>
              <a:ext uri="{FF2B5EF4-FFF2-40B4-BE49-F238E27FC236}">
                <a16:creationId xmlns:a16="http://schemas.microsoft.com/office/drawing/2014/main" id="{37811739-4427-4514-A7CF-C2CEBB8EDE2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933825"/>
            <a:ext cx="1965325" cy="2447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74" name="Picture 14" descr="1896_Ford_Quadricycle_W-Henry_Ford_Clara_Ford_and_Henry_FordJR">
            <a:extLst>
              <a:ext uri="{FF2B5EF4-FFF2-40B4-BE49-F238E27FC236}">
                <a16:creationId xmlns:a16="http://schemas.microsoft.com/office/drawing/2014/main" id="{B5FA0304-3902-40E2-AE7E-D99E294E7BB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922713"/>
            <a:ext cx="2662238" cy="2386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>
            <a:extLst>
              <a:ext uri="{FF2B5EF4-FFF2-40B4-BE49-F238E27FC236}">
                <a16:creationId xmlns:a16="http://schemas.microsoft.com/office/drawing/2014/main" id="{B9DB9B18-BD0C-4A2D-AFF7-F56B56BA7F6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/>
              <a:t>Slike</a:t>
            </a:r>
          </a:p>
        </p:txBody>
      </p:sp>
      <p:pic>
        <p:nvPicPr>
          <p:cNvPr id="120841" name="Picture 9" descr="200px-Edvard_Rusjan_1">
            <a:extLst>
              <a:ext uri="{FF2B5EF4-FFF2-40B4-BE49-F238E27FC236}">
                <a16:creationId xmlns:a16="http://schemas.microsoft.com/office/drawing/2014/main" id="{6C0EB7F3-B66E-4C40-AEA5-62024AAFCC0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950" y="1598613"/>
            <a:ext cx="1589088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42" name="Picture 10" descr="letalo">
            <a:extLst>
              <a:ext uri="{FF2B5EF4-FFF2-40B4-BE49-F238E27FC236}">
                <a16:creationId xmlns:a16="http://schemas.microsoft.com/office/drawing/2014/main" id="{5F17FBE7-2701-4A3F-9E88-BE7FD716573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598613"/>
            <a:ext cx="3735387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43" name="Picture 11" descr="wrightbrothers">
            <a:extLst>
              <a:ext uri="{FF2B5EF4-FFF2-40B4-BE49-F238E27FC236}">
                <a16:creationId xmlns:a16="http://schemas.microsoft.com/office/drawing/2014/main" id="{47F2E1F8-F9D9-414B-8026-3652E50C29C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5613" y="3922713"/>
            <a:ext cx="1622425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44" name="Picture 12" descr="plane_wright_65_lg">
            <a:extLst>
              <a:ext uri="{FF2B5EF4-FFF2-40B4-BE49-F238E27FC236}">
                <a16:creationId xmlns:a16="http://schemas.microsoft.com/office/drawing/2014/main" id="{7280C157-2806-4F0E-9B6E-784A5C9516D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922713"/>
            <a:ext cx="3673475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B59D1369-C763-4751-8FD5-6F53BEBCBCC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/>
              <a:t>Slike</a:t>
            </a:r>
          </a:p>
        </p:txBody>
      </p:sp>
      <p:pic>
        <p:nvPicPr>
          <p:cNvPr id="123912" name="Picture 8" descr="180px-Fratelli_Lumiere">
            <a:extLst>
              <a:ext uri="{FF2B5EF4-FFF2-40B4-BE49-F238E27FC236}">
                <a16:creationId xmlns:a16="http://schemas.microsoft.com/office/drawing/2014/main" id="{F38094B7-2A15-4DE7-AE8C-C454CBE354B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598613"/>
            <a:ext cx="1944687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13" name="Picture 9" descr="filmska kamera">
            <a:extLst>
              <a:ext uri="{FF2B5EF4-FFF2-40B4-BE49-F238E27FC236}">
                <a16:creationId xmlns:a16="http://schemas.microsoft.com/office/drawing/2014/main" id="{F97F3B37-C928-4FA2-8422-3D570D8BA72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5450" y="1617663"/>
            <a:ext cx="2314575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14" name="Picture 10" descr="Alexander_Graham_Bell">
            <a:extLst>
              <a:ext uri="{FF2B5EF4-FFF2-40B4-BE49-F238E27FC236}">
                <a16:creationId xmlns:a16="http://schemas.microsoft.com/office/drawing/2014/main" id="{B7F04593-DCB3-4F81-BFAF-0E372167B8C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338" y="3922713"/>
            <a:ext cx="1935162" cy="2314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15" name="Picture 11" descr="telephone4">
            <a:extLst>
              <a:ext uri="{FF2B5EF4-FFF2-40B4-BE49-F238E27FC236}">
                <a16:creationId xmlns:a16="http://schemas.microsoft.com/office/drawing/2014/main" id="{AE2F3C9D-AFFD-4839-B91E-AE6B562C65A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4076700"/>
            <a:ext cx="2232025" cy="208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9C6D5637-259D-4FB1-A25D-9FE1BEDE7E0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/>
              <a:t>Slike</a:t>
            </a:r>
          </a:p>
        </p:txBody>
      </p:sp>
      <p:pic>
        <p:nvPicPr>
          <p:cNvPr id="126984" name="Picture 8" descr="diesel-2">
            <a:extLst>
              <a:ext uri="{FF2B5EF4-FFF2-40B4-BE49-F238E27FC236}">
                <a16:creationId xmlns:a16="http://schemas.microsoft.com/office/drawing/2014/main" id="{F33F0720-0D64-45D2-BD78-0428E5E7FF6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5613" y="1196975"/>
            <a:ext cx="1766887" cy="2573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85" name="Picture 9" descr="diesels%20engine">
            <a:extLst>
              <a:ext uri="{FF2B5EF4-FFF2-40B4-BE49-F238E27FC236}">
                <a16:creationId xmlns:a16="http://schemas.microsoft.com/office/drawing/2014/main" id="{2C9B1354-3EF2-46F0-B94F-8FE7595CE30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196975"/>
            <a:ext cx="2592388" cy="2519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86" name="Picture 10" descr="dinamit">
            <a:extLst>
              <a:ext uri="{FF2B5EF4-FFF2-40B4-BE49-F238E27FC236}">
                <a16:creationId xmlns:a16="http://schemas.microsoft.com/office/drawing/2014/main" id="{08A58DCB-B712-419D-9272-C06F8C47A77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6525" y="3922713"/>
            <a:ext cx="2894013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87" name="Picture 11" descr="NobelAlfredEFS">
            <a:extLst>
              <a:ext uri="{FF2B5EF4-FFF2-40B4-BE49-F238E27FC236}">
                <a16:creationId xmlns:a16="http://schemas.microsoft.com/office/drawing/2014/main" id="{8634B200-46D5-41FD-A9F5-83BFAC98534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005263"/>
            <a:ext cx="1827213" cy="201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EF02965D-B197-44E3-BF8E-20A7EEA3A6A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/>
              <a:t>Slike</a:t>
            </a:r>
          </a:p>
        </p:txBody>
      </p:sp>
      <p:pic>
        <p:nvPicPr>
          <p:cNvPr id="130056" name="Picture 8" descr="edison">
            <a:extLst>
              <a:ext uri="{FF2B5EF4-FFF2-40B4-BE49-F238E27FC236}">
                <a16:creationId xmlns:a16="http://schemas.microsoft.com/office/drawing/2014/main" id="{2D5FE3AE-7A55-40AF-A004-C91B6536980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1788" y="1598613"/>
            <a:ext cx="174307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7" name="Picture 9" descr="gramofon">
            <a:extLst>
              <a:ext uri="{FF2B5EF4-FFF2-40B4-BE49-F238E27FC236}">
                <a16:creationId xmlns:a16="http://schemas.microsoft.com/office/drawing/2014/main" id="{52970493-F655-409F-BBA0-5A3BBA9FFA0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3988" y="1612900"/>
            <a:ext cx="2857500" cy="214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8" name="Picture 10" descr="normal_edison-lampe-th">
            <a:extLst>
              <a:ext uri="{FF2B5EF4-FFF2-40B4-BE49-F238E27FC236}">
                <a16:creationId xmlns:a16="http://schemas.microsoft.com/office/drawing/2014/main" id="{054A4015-F3AF-4F1C-99E1-EE511B81C20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922713"/>
            <a:ext cx="1728788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9" name="Picture 11" descr="Henry_Ford">
            <a:extLst>
              <a:ext uri="{FF2B5EF4-FFF2-40B4-BE49-F238E27FC236}">
                <a16:creationId xmlns:a16="http://schemas.microsoft.com/office/drawing/2014/main" id="{3CEB81A4-9B6E-4877-B5B0-8AEC465E71F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6888" y="3922713"/>
            <a:ext cx="2173287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550CE9DF-7E37-4815-A4B1-9E49A2C9209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/>
              <a:t>Slike</a:t>
            </a:r>
          </a:p>
        </p:txBody>
      </p:sp>
      <p:pic>
        <p:nvPicPr>
          <p:cNvPr id="133128" name="Picture 8" descr="von siemens">
            <a:extLst>
              <a:ext uri="{FF2B5EF4-FFF2-40B4-BE49-F238E27FC236}">
                <a16:creationId xmlns:a16="http://schemas.microsoft.com/office/drawing/2014/main" id="{3481712A-6AA5-4952-8E59-28C8431568B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7025" y="1598613"/>
            <a:ext cx="1754188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9" name="Picture 9" descr="dinamo">
            <a:extLst>
              <a:ext uri="{FF2B5EF4-FFF2-40B4-BE49-F238E27FC236}">
                <a16:creationId xmlns:a16="http://schemas.microsoft.com/office/drawing/2014/main" id="{81129E9F-040D-4E74-9044-D3C66B6B802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6438" y="1598613"/>
            <a:ext cx="1754187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30" name="Picture 10" descr="Marconi">
            <a:extLst>
              <a:ext uri="{FF2B5EF4-FFF2-40B4-BE49-F238E27FC236}">
                <a16:creationId xmlns:a16="http://schemas.microsoft.com/office/drawing/2014/main" id="{213195CC-C34E-4367-96BD-E4EB2206DDD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3922713"/>
            <a:ext cx="1800225" cy="2314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31" name="Picture 11" descr="l262">
            <a:extLst>
              <a:ext uri="{FF2B5EF4-FFF2-40B4-BE49-F238E27FC236}">
                <a16:creationId xmlns:a16="http://schemas.microsoft.com/office/drawing/2014/main" id="{6FDB9F2E-ED54-4D3A-8FDF-07CD97EA29E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3992563"/>
            <a:ext cx="1800225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1BA12674-B259-42AE-A410-E2046D227AF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/>
              <a:t>Slike</a:t>
            </a:r>
          </a:p>
        </p:txBody>
      </p:sp>
      <p:pic>
        <p:nvPicPr>
          <p:cNvPr id="136202" name="Picture 10" descr="ressel">
            <a:extLst>
              <a:ext uri="{FF2B5EF4-FFF2-40B4-BE49-F238E27FC236}">
                <a16:creationId xmlns:a16="http://schemas.microsoft.com/office/drawing/2014/main" id="{B346B5EE-8D08-4886-B6DF-615F2DCA0A9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363" y="1598613"/>
            <a:ext cx="1687512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203" name="Picture 11" descr="Preview04">
            <a:extLst>
              <a:ext uri="{FF2B5EF4-FFF2-40B4-BE49-F238E27FC236}">
                <a16:creationId xmlns:a16="http://schemas.microsoft.com/office/drawing/2014/main" id="{B9DB9C3A-B9E0-4047-AF6D-583A876B12A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773238"/>
            <a:ext cx="2305050" cy="194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204" name="Picture 12" descr="tesla">
            <a:extLst>
              <a:ext uri="{FF2B5EF4-FFF2-40B4-BE49-F238E27FC236}">
                <a16:creationId xmlns:a16="http://schemas.microsoft.com/office/drawing/2014/main" id="{A6B87098-A83B-4E26-869A-E1993B1924A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0675" y="3922713"/>
            <a:ext cx="1765300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205" name="Picture 13" descr="Teslin_transformator_jpg">
            <a:extLst>
              <a:ext uri="{FF2B5EF4-FFF2-40B4-BE49-F238E27FC236}">
                <a16:creationId xmlns:a16="http://schemas.microsoft.com/office/drawing/2014/main" id="{97088011-99DB-45A8-8CCE-71B4A25830D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513" y="3922713"/>
            <a:ext cx="2332037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46BCA529-A6FE-43AC-92EC-0548EF48AD5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/>
              <a:t>Slike</a:t>
            </a:r>
          </a:p>
        </p:txBody>
      </p:sp>
      <p:pic>
        <p:nvPicPr>
          <p:cNvPr id="139272" name="Picture 8" descr="zeppelin">
            <a:extLst>
              <a:ext uri="{FF2B5EF4-FFF2-40B4-BE49-F238E27FC236}">
                <a16:creationId xmlns:a16="http://schemas.microsoft.com/office/drawing/2014/main" id="{28B56ED0-2B57-4946-AD81-35C178CB285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963" y="1598613"/>
            <a:ext cx="2103437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273" name="Picture 9" descr="zeppelin1">
            <a:extLst>
              <a:ext uri="{FF2B5EF4-FFF2-40B4-BE49-F238E27FC236}">
                <a16:creationId xmlns:a16="http://schemas.microsoft.com/office/drawing/2014/main" id="{7C413446-998E-4B83-A2EE-631FBFFE69A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773238"/>
            <a:ext cx="3240088" cy="194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274" name="Picture 10" descr="goodyear">
            <a:extLst>
              <a:ext uri="{FF2B5EF4-FFF2-40B4-BE49-F238E27FC236}">
                <a16:creationId xmlns:a16="http://schemas.microsoft.com/office/drawing/2014/main" id="{4D144195-F4A5-474C-8BD1-DA2D336EC21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933825"/>
            <a:ext cx="2160588" cy="2519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277" name="Picture 13" descr="otto_lienthal">
            <a:extLst>
              <a:ext uri="{FF2B5EF4-FFF2-40B4-BE49-F238E27FC236}">
                <a16:creationId xmlns:a16="http://schemas.microsoft.com/office/drawing/2014/main" id="{A30588BA-A47A-426C-9422-586E4B28962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4017963"/>
            <a:ext cx="2087563" cy="2435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846C35A8-F7EA-41E3-9915-86DFEB25FA3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/>
              <a:t>Slike</a:t>
            </a:r>
          </a:p>
        </p:txBody>
      </p:sp>
      <p:pic>
        <p:nvPicPr>
          <p:cNvPr id="143368" name="Picture 8" descr="James%20Watt">
            <a:extLst>
              <a:ext uri="{FF2B5EF4-FFF2-40B4-BE49-F238E27FC236}">
                <a16:creationId xmlns:a16="http://schemas.microsoft.com/office/drawing/2014/main" id="{B85ACF46-8296-47A7-BB62-CFE3702E95F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3922713"/>
            <a:ext cx="2447925" cy="2314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9" name="Picture 9" descr="Iskanje-popolnega-stroja_1_original">
            <a:extLst>
              <a:ext uri="{FF2B5EF4-FFF2-40B4-BE49-F238E27FC236}">
                <a16:creationId xmlns:a16="http://schemas.microsoft.com/office/drawing/2014/main" id="{3824A40A-84EE-4666-B281-651F7AB225D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875" y="1598613"/>
            <a:ext cx="28829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70" name="Picture 10" descr="nafta">
            <a:extLst>
              <a:ext uri="{FF2B5EF4-FFF2-40B4-BE49-F238E27FC236}">
                <a16:creationId xmlns:a16="http://schemas.microsoft.com/office/drawing/2014/main" id="{85F575F6-D17B-4435-BF1E-40AF6A9863F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598613"/>
            <a:ext cx="2376488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71" name="Picture 11" descr="watt_leg">
            <a:extLst>
              <a:ext uri="{FF2B5EF4-FFF2-40B4-BE49-F238E27FC236}">
                <a16:creationId xmlns:a16="http://schemas.microsoft.com/office/drawing/2014/main" id="{BE3A00A5-980D-4F40-8F72-F26A6DDCA6D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625" y="3922713"/>
            <a:ext cx="3579813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D92DF6BB-299E-4FEB-A7FC-069B664C4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rabicPeriod"/>
            </a:pPr>
            <a:r>
              <a:rPr lang="sl-SI" altLang="sl-SI"/>
              <a:t>Delitev in značilnosti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7767F58-30D5-4A50-AC9D-B4875E12B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Industrijska revolucija je skupek procesov industrializacije, urbanizacije, modernizacije v letih </a:t>
            </a:r>
            <a:r>
              <a:rPr lang="sl-SI" altLang="sl-SI" sz="2800" b="1"/>
              <a:t>1775 – 1905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Značilnosti: 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/>
              <a:t>Organizacija dela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/>
              <a:t>Masovna proizvodnja </a:t>
            </a:r>
            <a:r>
              <a:rPr lang="sl-SI" altLang="sl-SI">
                <a:sym typeface="Wingdings" panose="05000000000000000000" pitchFamily="2" charset="2"/>
              </a:rPr>
              <a:t> tovarne</a:t>
            </a:r>
            <a:endParaRPr lang="sl-SI" altLang="sl-SI"/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/>
              <a:t>Delitev dela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/>
              <a:t>Uporaba stroja namesto človeka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/>
              <a:t>Velika količina izdelkov </a:t>
            </a:r>
            <a:r>
              <a:rPr lang="sl-SI" altLang="sl-SI">
                <a:sym typeface="Wingdings" panose="05000000000000000000" pitchFamily="2" charset="2"/>
              </a:rPr>
              <a:t> pocenitev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/>
              <a:t>Pojav kapitalizma </a:t>
            </a:r>
            <a:r>
              <a:rPr lang="sl-SI" altLang="sl-SI">
                <a:sym typeface="Wingdings" panose="05000000000000000000" pitchFamily="2" charset="2"/>
              </a:rPr>
              <a:t> razredni konflikti</a:t>
            </a:r>
            <a:endParaRPr lang="sl-SI" altLang="sl-SI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Delimo jo na: 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/>
              <a:t>1. Industrijska revolucija (1775-1848)</a:t>
            </a:r>
          </a:p>
          <a:p>
            <a:pPr marL="2209800" lvl="4" indent="-3810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/>
              <a:t>2. Industrijska revolucija (1848-1905)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873C7325-2225-48EE-BDAF-50D66B84B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9. Posledice industrijske revolucije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9D46F498-7E7D-4CEF-86E3-755231EAC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Rast prebivalstva, mest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Ukinjanje carinskih zvez, nastanek delniških družb, bank, povezovanje kapitala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Kapital se seli tudi v tuje države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Pojav modernega kapitalizma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Velike razlike med razredi </a:t>
            </a:r>
            <a:r>
              <a:rPr lang="sl-SI" altLang="sl-SI" sz="2800">
                <a:sym typeface="Wingdings" panose="05000000000000000000" pitchFamily="2" charset="2"/>
              </a:rPr>
              <a:t> razslojevanje</a:t>
            </a:r>
            <a:endParaRPr lang="sl-SI" altLang="sl-SI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Pocenitev izdelkov, zadolževanje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Pojav čartističnega gibanja, sindikatov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Pojav komunizma, anarhizma, ludizma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F3D89CFC-37D6-4597-903D-979C4BBBE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10. Spremembe v kmetijstvu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2044507-0CBA-4A50-A381-0E0206768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Opuščanje tripoljnega sistema in nadomeščanje z večletnimi obdelovalnimi načini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Uporaba kmetijskih strojev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Letine bolj donosne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Čedalje manj lakote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Nove kulturne rastline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Kmetijstvo tesno povezano z industrializacijo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Kmetijska evolucija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Podeželski proletariat v mestih raste</a:t>
            </a:r>
          </a:p>
          <a:p>
            <a:pPr>
              <a:lnSpc>
                <a:spcPct val="90000"/>
              </a:lnSpc>
            </a:pPr>
            <a:endParaRPr lang="sl-SI" altLang="sl-SI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407FD667-075C-4322-8750-1FC42CE83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11. Viri in literatura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BF33E1E5-2A7D-40FE-8D4A-097A0408C3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Cvirn J.: Zgodovina 3; DZS, Ljubljana 2005, str.: 83-97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Hobsbawm E.: Obdobje revolucije; DZS, Ljubljana 1968, str.: 39-70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Moraze C.: Zgodovina človeštva; 19.stol., DZS, Ljubljana 1976, str.: 243-305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Stanković Đ.: Savremeni svet; Narodna knjiga, Beograd 1984, str.: 10-21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000">
                <a:hlinkClick r:id="rId3"/>
              </a:rPr>
              <a:t>www.wikipedia.com</a:t>
            </a:r>
            <a:endParaRPr lang="sl-SI" altLang="sl-SI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000">
                <a:hlinkClick r:id="rId4"/>
              </a:rPr>
              <a:t>www.dijaski.net</a:t>
            </a:r>
            <a:endParaRPr lang="sl-SI" altLang="sl-SI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000"/>
          </a:p>
        </p:txBody>
      </p:sp>
      <p:pic>
        <p:nvPicPr>
          <p:cNvPr id="115717" name="Picture 5" descr="b_9078_19827">
            <a:extLst>
              <a:ext uri="{FF2B5EF4-FFF2-40B4-BE49-F238E27FC236}">
                <a16:creationId xmlns:a16="http://schemas.microsoft.com/office/drawing/2014/main" id="{0F34B088-0023-4EFB-B3BA-109E23E217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989138"/>
            <a:ext cx="2808288" cy="3240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224E507D-BA93-43E5-8C0D-62D623E75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/>
            <a:r>
              <a:rPr lang="sl-SI" altLang="sl-SI"/>
              <a:t>2.  Začetki moderne industrije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A20F56C-144E-4691-A80A-6D4159173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 sz="2800"/>
              <a:t> 2. pol. 18. stol. v Angliji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sl-SI" altLang="sl-SI" sz="1800"/>
              <a:t>Ustrezna geografska lega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sl-SI" altLang="sl-SI" sz="1800"/>
              <a:t>Rudno bogastvo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sl-SI" altLang="sl-SI" sz="1800"/>
              <a:t>Veliko ladjevje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sl-SI" altLang="sl-SI" sz="1800"/>
              <a:t>Svobodna gospodarska dejavnost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sl-SI" altLang="sl-SI" sz="1800"/>
              <a:t>Naraščanje prebivalstva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/>
              <a:t>Razvoj tovarn </a:t>
            </a:r>
            <a:r>
              <a:rPr lang="sl-SI" altLang="sl-SI" sz="2800">
                <a:sym typeface="Wingdings" panose="05000000000000000000" pitchFamily="2" charset="2"/>
              </a:rPr>
              <a:t> tekstilna industrija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Razvita prometna mreža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Parni stroj  James Watt 1769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Industrijska območja  premogovniški bazeni</a:t>
            </a:r>
            <a:endParaRPr lang="sl-SI" altLang="sl-SI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F98DB19-A722-4944-80E0-257C89929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sl-SI" altLang="sl-SI"/>
              <a:t>3. Industrializacija na celini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7BF147E-FFCC-4602-B097-11C8811B4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Proces industrializacije poteka bistveno počasneje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Prenos znanja iz Anglije po napoleonskih vojnah (tehnika, trgovina, bančništvo)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Začetek v Belgiji 1820-30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Industrijska območja so predstavljali premogovniški bazeni:</a:t>
            </a:r>
          </a:p>
          <a:p>
            <a:pPr lvl="4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sz="1800"/>
              <a:t>Belgijsko-francoski bazen</a:t>
            </a:r>
          </a:p>
          <a:p>
            <a:pPr lvl="4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sz="1800"/>
              <a:t>Porurje (Nemčija)</a:t>
            </a:r>
          </a:p>
          <a:p>
            <a:pPr lvl="4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sz="1800"/>
              <a:t>Šlezija (Poljska)</a:t>
            </a:r>
          </a:p>
          <a:p>
            <a:pPr lvl="4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sz="1800"/>
              <a:t>Donski bazen (Rusija)</a:t>
            </a:r>
          </a:p>
          <a:p>
            <a:pPr lvl="4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sz="1800"/>
              <a:t>Zasavje </a:t>
            </a:r>
          </a:p>
          <a:p>
            <a:pPr lvl="4"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180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sl-SI" altLang="sl-SI" sz="200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sl-SI" altLang="sl-SI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15089BA-A223-48F3-8D69-4E9836B17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4. Tehnične novosti 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BD5179B3-1BF7-4179-8A1D-F05B6F2E0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 b="1"/>
              <a:t>Tekstilna industrija</a:t>
            </a:r>
            <a:r>
              <a:rPr lang="sl-SI" altLang="sl-SI" sz="2800"/>
              <a:t> </a:t>
            </a:r>
            <a:r>
              <a:rPr lang="sl-SI" altLang="sl-SI" sz="2800">
                <a:sym typeface="Wingdings" panose="05000000000000000000" pitchFamily="2" charset="2"/>
              </a:rPr>
              <a:t> bombažna industrija, tkalski čolniček, predilni stroj, propad ročne obrti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 b="1">
                <a:sym typeface="Wingdings" panose="05000000000000000000" pitchFamily="2" charset="2"/>
              </a:rPr>
              <a:t>Razvoj rudarstva in železarstva</a:t>
            </a:r>
            <a:r>
              <a:rPr lang="sl-SI" altLang="sl-SI" sz="2800">
                <a:sym typeface="Wingdings" panose="05000000000000000000" pitchFamily="2" charset="2"/>
              </a:rPr>
              <a:t>  taljenje rude s koksom, črpalka za rudniško črpanje, Kruppove železarne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 b="1">
                <a:sym typeface="Wingdings" panose="05000000000000000000" pitchFamily="2" charset="2"/>
              </a:rPr>
              <a:t>Energijski viri</a:t>
            </a:r>
            <a:r>
              <a:rPr lang="sl-SI" altLang="sl-SI" sz="2800">
                <a:sym typeface="Wingdings" panose="05000000000000000000" pitchFamily="2" charset="2"/>
              </a:rPr>
              <a:t>  črni premog, voda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 b="1">
                <a:sym typeface="Wingdings" panose="05000000000000000000" pitchFamily="2" charset="2"/>
              </a:rPr>
              <a:t>Tovarne</a:t>
            </a:r>
            <a:r>
              <a:rPr lang="sl-SI" altLang="sl-SI" sz="2800">
                <a:sym typeface="Wingdings" panose="05000000000000000000" pitchFamily="2" charset="2"/>
              </a:rPr>
              <a:t>  Akrwrigtova tovarna bombažnega sukanca, množična proizvodnja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 b="1">
                <a:sym typeface="Wingdings" panose="05000000000000000000" pitchFamily="2" charset="2"/>
              </a:rPr>
              <a:t>Parni stroj  </a:t>
            </a:r>
            <a:r>
              <a:rPr lang="sl-SI" altLang="sl-SI" sz="2800">
                <a:sym typeface="Wingdings" panose="05000000000000000000" pitchFamily="2" charset="2"/>
              </a:rPr>
              <a:t>Watt, izum parnika (Fulton), izum lokomotive (Stephenson)</a:t>
            </a:r>
            <a:endParaRPr lang="sl-SI" altLang="sl-SI" sz="2800" b="1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sl-SI" altLang="sl-SI" sz="2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7F072026-DA52-4075-B7BC-3C2F0C621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5. Druga industrijska revolucija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1A4D0797-5773-4C06-A4A6-9112BB0C8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Posledica političnih nemirov </a:t>
            </a:r>
            <a:r>
              <a:rPr lang="sl-SI" altLang="sl-SI" sz="2800">
                <a:sym typeface="Wingdings" panose="05000000000000000000" pitchFamily="2" charset="2"/>
              </a:rPr>
              <a:t> država dopušča več gospodarske svobode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Glavni vir energije postaneta nafta in elektrika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Parni stroj nadomesti motor z notranjim izgorevanjem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Najbolj opazna v Severni Ameriki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Leta 1900 ZDA prevzamejo vodstvo v svetovnem gospodarstvu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Najpomembnejšo vlogo igra moderni kapitalizem ter novi tehnični izumi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EE6B4B52-CBD7-4306-8B81-B88F577BF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6. Organiziran kapitalizem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5DC90B0B-76D9-4BD1-858B-0A4C05C13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 sz="2800" b="1"/>
              <a:t>Koncentracija in centralizacija</a:t>
            </a:r>
            <a:r>
              <a:rPr lang="sl-SI" altLang="sl-SI" sz="2800"/>
              <a:t> v trgovini, zavarovalništvu, industriji in bančništvu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/>
              <a:t>Združevanje v </a:t>
            </a:r>
            <a:r>
              <a:rPr lang="sl-SI" altLang="sl-SI" sz="2800" b="1"/>
              <a:t>kartele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/>
              <a:t>Povezovanje v </a:t>
            </a:r>
            <a:r>
              <a:rPr lang="sl-SI" altLang="sl-SI" sz="2800" b="1"/>
              <a:t>truste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/>
              <a:t>Povezovanje s </a:t>
            </a:r>
            <a:r>
              <a:rPr lang="sl-SI" altLang="sl-SI" sz="2800" b="1"/>
              <a:t>holdingi in koncerni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/>
              <a:t>Nastanek </a:t>
            </a:r>
            <a:r>
              <a:rPr lang="sl-SI" altLang="sl-SI" sz="2800" b="1"/>
              <a:t>velepodjetij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/>
              <a:t>Razmah sindikalnega gibanja (</a:t>
            </a:r>
            <a:r>
              <a:rPr lang="sl-SI" altLang="sl-SI" sz="2800" b="1"/>
              <a:t>trade union</a:t>
            </a:r>
            <a:r>
              <a:rPr lang="sl-SI" altLang="sl-SI" sz="280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/>
              <a:t>Pojav </a:t>
            </a:r>
            <a:r>
              <a:rPr lang="sl-SI" altLang="sl-SI" sz="2800" b="1"/>
              <a:t>monopola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575CCC64-E84E-4C02-AA05-C4B9EBBB8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7. Revolucija v prometu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775D837-2554-4A9C-87A2-9B6FD50CA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Manjšanje razdalj je pogoj za širjenje industrializacije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Delokalizacija industrije </a:t>
            </a:r>
            <a:r>
              <a:rPr lang="sl-SI" altLang="sl-SI" sz="2800">
                <a:sym typeface="Wingdings" panose="05000000000000000000" pitchFamily="2" charset="2"/>
              </a:rPr>
              <a:t> zaradi dobrih povezav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Nove magistralne ceste, avtomobilizem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Plovne reke, vodni kanali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Pojav železnic (ZDA, Anglija, Belgija, Francija, Nemška zveza, Habsburška monarhija)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Pojav parnikov, Resslov ladijski vijak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Izboljšanje poštnih povezav (tisk, Morse  telegraf)</a:t>
            </a:r>
            <a:endParaRPr lang="sl-SI" altLang="sl-SI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03D6127-DAC7-4F28-BD27-5B42688D0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8.1. Novi izumi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11A4B35D-E5F8-44E7-9DD1-2828066C7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Vulkanizacija kavčuka, 1839 </a:t>
            </a:r>
            <a:r>
              <a:rPr lang="sl-SI" altLang="sl-SI" sz="2800">
                <a:sym typeface="Wingdings" panose="05000000000000000000" pitchFamily="2" charset="2"/>
              </a:rPr>
              <a:t> Goodyear, proizvodnja gume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Dinamit, 1867  Nobel, rudarstvo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Motor z notranjim izgorevanjem, 1876  Otto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Dizelski motor, 1879  Diesel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Avtomobili, 1886  Benz, Daimler, Ford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Pisalni stroj, 1867  tipkarstvo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>
                <a:sym typeface="Wingdings" panose="05000000000000000000" pitchFamily="2" charset="2"/>
              </a:rPr>
              <a:t>Žarnica z ogleno nitko, 1879  Edison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Telefon, 1876 </a:t>
            </a:r>
            <a:r>
              <a:rPr lang="sl-SI" altLang="sl-SI" sz="2800">
                <a:sym typeface="Wingdings" panose="05000000000000000000" pitchFamily="2" charset="2"/>
              </a:rPr>
              <a:t> Bell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sl-SI" altLang="sl-SI" sz="2800"/>
              <a:t>Izmenični tok, transformator, 1891 </a:t>
            </a:r>
            <a:r>
              <a:rPr lang="sl-SI" altLang="sl-SI" sz="2800">
                <a:sym typeface="Wingdings" panose="05000000000000000000" pitchFamily="2" charset="2"/>
              </a:rPr>
              <a:t> Tesla</a:t>
            </a:r>
            <a:endParaRPr lang="sl-SI" altLang="sl-SI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jemajoča mreža">
  <a:themeElements>
    <a:clrScheme name="Pojemajoča mreža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Pojemajoča mrež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ojemajoča mreža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693</Words>
  <Application>Microsoft Office PowerPoint</Application>
  <PresentationFormat>On-screen Show (4:3)</PresentationFormat>
  <Paragraphs>152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Wingdings</vt:lpstr>
      <vt:lpstr>Pojemajoča mreža</vt:lpstr>
      <vt:lpstr> INDUSTRIJSKA REVOLUCIJA</vt:lpstr>
      <vt:lpstr>Delitev in značilnosti</vt:lpstr>
      <vt:lpstr>2.  Začetki moderne industrije</vt:lpstr>
      <vt:lpstr>3. Industrializacija na celini</vt:lpstr>
      <vt:lpstr>4. Tehnične novosti </vt:lpstr>
      <vt:lpstr>5. Druga industrijska revolucija</vt:lpstr>
      <vt:lpstr>6. Organiziran kapitalizem</vt:lpstr>
      <vt:lpstr>7. Revolucija v prometu</vt:lpstr>
      <vt:lpstr>8.1. Novi izumi</vt:lpstr>
      <vt:lpstr>8.2. Novi izumi</vt:lpstr>
      <vt:lpstr>Slike</vt:lpstr>
      <vt:lpstr>Slike</vt:lpstr>
      <vt:lpstr>Slike</vt:lpstr>
      <vt:lpstr>Slike</vt:lpstr>
      <vt:lpstr>Slike</vt:lpstr>
      <vt:lpstr>Slike</vt:lpstr>
      <vt:lpstr>Slike</vt:lpstr>
      <vt:lpstr>Slike</vt:lpstr>
      <vt:lpstr>Slike</vt:lpstr>
      <vt:lpstr>9. Posledice industrijske revolucije</vt:lpstr>
      <vt:lpstr>10. Spremembe v kmetijstvu</vt:lpstr>
      <vt:lpstr>11. Viri in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2019-06-03T09:15:14Z</dcterms:created>
  <dcterms:modified xsi:type="dcterms:W3CDTF">2019-06-03T09:15:15Z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