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sldIdLst>
    <p:sldId id="256" r:id="rId2"/>
    <p:sldId id="261" r:id="rId3"/>
    <p:sldId id="266" r:id="rId4"/>
    <p:sldId id="262" r:id="rId5"/>
    <p:sldId id="260" r:id="rId6"/>
    <p:sldId id="267" r:id="rId7"/>
    <p:sldId id="265" r:id="rId8"/>
    <p:sldId id="268" r:id="rId9"/>
    <p:sldId id="269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3" autoAdjust="0"/>
    <p:restoredTop sz="94660"/>
  </p:normalViewPr>
  <p:slideViewPr>
    <p:cSldViewPr>
      <p:cViewPr varScale="1">
        <p:scale>
          <a:sx n="58" d="100"/>
          <a:sy n="58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>
            <a:extLst>
              <a:ext uri="{FF2B5EF4-FFF2-40B4-BE49-F238E27FC236}">
                <a16:creationId xmlns:a16="http://schemas.microsoft.com/office/drawing/2014/main" id="{B750A0DC-59EF-492B-BC63-A7A750298424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>
              <a:extLst>
                <a:ext uri="{FF2B5EF4-FFF2-40B4-BE49-F238E27FC236}">
                  <a16:creationId xmlns:a16="http://schemas.microsoft.com/office/drawing/2014/main" id="{6C150D6C-B449-42FD-9D32-8081A622F25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6" name="Oval 4">
              <a:extLst>
                <a:ext uri="{FF2B5EF4-FFF2-40B4-BE49-F238E27FC236}">
                  <a16:creationId xmlns:a16="http://schemas.microsoft.com/office/drawing/2014/main" id="{7E91D867-CBBB-4F7F-85DC-7622F78E035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7" name="Rectangle 5">
              <a:extLst>
                <a:ext uri="{FF2B5EF4-FFF2-40B4-BE49-F238E27FC236}">
                  <a16:creationId xmlns:a16="http://schemas.microsoft.com/office/drawing/2014/main" id="{E87BF7D0-B739-4EA1-88CC-1BD9F20B353E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8" name="Freeform 6">
              <a:extLst>
                <a:ext uri="{FF2B5EF4-FFF2-40B4-BE49-F238E27FC236}">
                  <a16:creationId xmlns:a16="http://schemas.microsoft.com/office/drawing/2014/main" id="{6D6F375C-3F45-49A5-BB11-1B12E232DD4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9" name="Rectangle 7">
              <a:extLst>
                <a:ext uri="{FF2B5EF4-FFF2-40B4-BE49-F238E27FC236}">
                  <a16:creationId xmlns:a16="http://schemas.microsoft.com/office/drawing/2014/main" id="{90F43140-2C9E-4319-96D0-FF02A5ADE230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0" name="Rectangle 8">
              <a:extLst>
                <a:ext uri="{FF2B5EF4-FFF2-40B4-BE49-F238E27FC236}">
                  <a16:creationId xmlns:a16="http://schemas.microsoft.com/office/drawing/2014/main" id="{3187B928-5BCA-4EDD-B75D-989BCC4D2D9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1" name="Rectangle 9">
              <a:extLst>
                <a:ext uri="{FF2B5EF4-FFF2-40B4-BE49-F238E27FC236}">
                  <a16:creationId xmlns:a16="http://schemas.microsoft.com/office/drawing/2014/main" id="{F0762A40-4BF7-4397-AC39-A1D9A4A79BB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2" name="Rectangle 10">
              <a:extLst>
                <a:ext uri="{FF2B5EF4-FFF2-40B4-BE49-F238E27FC236}">
                  <a16:creationId xmlns:a16="http://schemas.microsoft.com/office/drawing/2014/main" id="{6C698CA9-FC38-4A53-85CF-B68F6B178C5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3" name="Rectangle 11">
              <a:extLst>
                <a:ext uri="{FF2B5EF4-FFF2-40B4-BE49-F238E27FC236}">
                  <a16:creationId xmlns:a16="http://schemas.microsoft.com/office/drawing/2014/main" id="{79592544-553A-4300-8B4E-16E5277F4EA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4" name="Freeform 12">
              <a:extLst>
                <a:ext uri="{FF2B5EF4-FFF2-40B4-BE49-F238E27FC236}">
                  <a16:creationId xmlns:a16="http://schemas.microsoft.com/office/drawing/2014/main" id="{9B95D220-2186-4161-8510-9FE25653498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5" name="Freeform 13">
              <a:extLst>
                <a:ext uri="{FF2B5EF4-FFF2-40B4-BE49-F238E27FC236}">
                  <a16:creationId xmlns:a16="http://schemas.microsoft.com/office/drawing/2014/main" id="{9076B0AC-1C59-4117-92E6-A9AF73245B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6" name="Freeform 14">
              <a:extLst>
                <a:ext uri="{FF2B5EF4-FFF2-40B4-BE49-F238E27FC236}">
                  <a16:creationId xmlns:a16="http://schemas.microsoft.com/office/drawing/2014/main" id="{A593D46E-085D-4327-9ACC-A3BE03A222E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7" name="Freeform 15">
              <a:extLst>
                <a:ext uri="{FF2B5EF4-FFF2-40B4-BE49-F238E27FC236}">
                  <a16:creationId xmlns:a16="http://schemas.microsoft.com/office/drawing/2014/main" id="{64CABDCB-9EDA-4FB8-9BBF-EDA4720CDF7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8" name="Freeform 16">
              <a:extLst>
                <a:ext uri="{FF2B5EF4-FFF2-40B4-BE49-F238E27FC236}">
                  <a16:creationId xmlns:a16="http://schemas.microsoft.com/office/drawing/2014/main" id="{2407EFCE-1701-47D9-B9E4-7E17D1255AB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09" name="Freeform 17">
              <a:extLst>
                <a:ext uri="{FF2B5EF4-FFF2-40B4-BE49-F238E27FC236}">
                  <a16:creationId xmlns:a16="http://schemas.microsoft.com/office/drawing/2014/main" id="{415CC818-8D27-4371-B458-3A1DA3BAA02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0" name="Freeform 18">
              <a:extLst>
                <a:ext uri="{FF2B5EF4-FFF2-40B4-BE49-F238E27FC236}">
                  <a16:creationId xmlns:a16="http://schemas.microsoft.com/office/drawing/2014/main" id="{A339A705-A41F-4FDF-A667-31E409CA055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1" name="Freeform 19">
              <a:extLst>
                <a:ext uri="{FF2B5EF4-FFF2-40B4-BE49-F238E27FC236}">
                  <a16:creationId xmlns:a16="http://schemas.microsoft.com/office/drawing/2014/main" id="{87ACB3C4-3B43-4441-9B56-E979767ED0A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2" name="Freeform 20">
              <a:extLst>
                <a:ext uri="{FF2B5EF4-FFF2-40B4-BE49-F238E27FC236}">
                  <a16:creationId xmlns:a16="http://schemas.microsoft.com/office/drawing/2014/main" id="{E7E73E78-1416-4EBC-9D58-F20674886BA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3" name="Freeform 21">
              <a:extLst>
                <a:ext uri="{FF2B5EF4-FFF2-40B4-BE49-F238E27FC236}">
                  <a16:creationId xmlns:a16="http://schemas.microsoft.com/office/drawing/2014/main" id="{6C6954D3-FF9A-4E35-87B1-97A2FC6A8C8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4" name="Freeform 22">
              <a:extLst>
                <a:ext uri="{FF2B5EF4-FFF2-40B4-BE49-F238E27FC236}">
                  <a16:creationId xmlns:a16="http://schemas.microsoft.com/office/drawing/2014/main" id="{FBB762A9-4E28-412B-8FA7-0F4E25BCA14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5" name="Freeform 23">
              <a:extLst>
                <a:ext uri="{FF2B5EF4-FFF2-40B4-BE49-F238E27FC236}">
                  <a16:creationId xmlns:a16="http://schemas.microsoft.com/office/drawing/2014/main" id="{A8887854-DF00-4745-A7C6-5E2C0C13D2C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6" name="Freeform 24">
              <a:extLst>
                <a:ext uri="{FF2B5EF4-FFF2-40B4-BE49-F238E27FC236}">
                  <a16:creationId xmlns:a16="http://schemas.microsoft.com/office/drawing/2014/main" id="{E7765D0B-9382-4621-99D9-CA32198D695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7" name="Freeform 25">
              <a:extLst>
                <a:ext uri="{FF2B5EF4-FFF2-40B4-BE49-F238E27FC236}">
                  <a16:creationId xmlns:a16="http://schemas.microsoft.com/office/drawing/2014/main" id="{8681E4FA-5415-422B-9FB4-26611058C3C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8" name="Freeform 26">
              <a:extLst>
                <a:ext uri="{FF2B5EF4-FFF2-40B4-BE49-F238E27FC236}">
                  <a16:creationId xmlns:a16="http://schemas.microsoft.com/office/drawing/2014/main" id="{54D61C5D-3F46-4DD1-B22D-F65F00E240E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19" name="Oval 27">
              <a:extLst>
                <a:ext uri="{FF2B5EF4-FFF2-40B4-BE49-F238E27FC236}">
                  <a16:creationId xmlns:a16="http://schemas.microsoft.com/office/drawing/2014/main" id="{A7D7C69A-593B-4809-BBF9-3629EFF54E7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0" name="Oval 28">
              <a:extLst>
                <a:ext uri="{FF2B5EF4-FFF2-40B4-BE49-F238E27FC236}">
                  <a16:creationId xmlns:a16="http://schemas.microsoft.com/office/drawing/2014/main" id="{984130FD-A589-4DB2-93C0-E76EC92F75E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1" name="Oval 29">
              <a:extLst>
                <a:ext uri="{FF2B5EF4-FFF2-40B4-BE49-F238E27FC236}">
                  <a16:creationId xmlns:a16="http://schemas.microsoft.com/office/drawing/2014/main" id="{22AD7094-BF4D-4DA6-AC9C-DC2C1EE4E59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2" name="Freeform 30">
              <a:extLst>
                <a:ext uri="{FF2B5EF4-FFF2-40B4-BE49-F238E27FC236}">
                  <a16:creationId xmlns:a16="http://schemas.microsoft.com/office/drawing/2014/main" id="{3BC93A3A-5934-4032-BA7B-474D277A309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3" name="Freeform 31">
              <a:extLst>
                <a:ext uri="{FF2B5EF4-FFF2-40B4-BE49-F238E27FC236}">
                  <a16:creationId xmlns:a16="http://schemas.microsoft.com/office/drawing/2014/main" id="{44228855-C8E9-4788-9270-9053CB083CE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4" name="Rectangle 32">
              <a:extLst>
                <a:ext uri="{FF2B5EF4-FFF2-40B4-BE49-F238E27FC236}">
                  <a16:creationId xmlns:a16="http://schemas.microsoft.com/office/drawing/2014/main" id="{A37E2595-01EA-4349-B8DC-CBF7117C6CF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5" name="Rectangle 33">
              <a:extLst>
                <a:ext uri="{FF2B5EF4-FFF2-40B4-BE49-F238E27FC236}">
                  <a16:creationId xmlns:a16="http://schemas.microsoft.com/office/drawing/2014/main" id="{9D5B9FE0-A127-465F-8F76-13794E5FD36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6" name="AutoShape 34">
              <a:extLst>
                <a:ext uri="{FF2B5EF4-FFF2-40B4-BE49-F238E27FC236}">
                  <a16:creationId xmlns:a16="http://schemas.microsoft.com/office/drawing/2014/main" id="{10BADDF5-5055-4909-8DF6-5067DA950AC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7" name="Freeform 35">
              <a:extLst>
                <a:ext uri="{FF2B5EF4-FFF2-40B4-BE49-F238E27FC236}">
                  <a16:creationId xmlns:a16="http://schemas.microsoft.com/office/drawing/2014/main" id="{180E4099-D0FF-4144-AC63-735DD5AA0C1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28" name="Freeform 36">
              <a:extLst>
                <a:ext uri="{FF2B5EF4-FFF2-40B4-BE49-F238E27FC236}">
                  <a16:creationId xmlns:a16="http://schemas.microsoft.com/office/drawing/2014/main" id="{1EF29CD6-DDC2-482A-8E14-131ED6A53AA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229" name="Rectangle 37">
            <a:extLst>
              <a:ext uri="{FF2B5EF4-FFF2-40B4-BE49-F238E27FC236}">
                <a16:creationId xmlns:a16="http://schemas.microsoft.com/office/drawing/2014/main" id="{50D7BED2-77B6-4D47-A9D2-17A226DAE4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230" name="Rectangle 38">
            <a:extLst>
              <a:ext uri="{FF2B5EF4-FFF2-40B4-BE49-F238E27FC236}">
                <a16:creationId xmlns:a16="http://schemas.microsoft.com/office/drawing/2014/main" id="{0037E4D5-8FA8-4F97-82AC-BED7AB2E97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231" name="Rectangle 39">
            <a:extLst>
              <a:ext uri="{FF2B5EF4-FFF2-40B4-BE49-F238E27FC236}">
                <a16:creationId xmlns:a16="http://schemas.microsoft.com/office/drawing/2014/main" id="{2DCACBB9-3D44-4B01-94DC-691F2217B2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8232" name="Rectangle 40">
            <a:extLst>
              <a:ext uri="{FF2B5EF4-FFF2-40B4-BE49-F238E27FC236}">
                <a16:creationId xmlns:a16="http://schemas.microsoft.com/office/drawing/2014/main" id="{9E38E6B0-3241-4FA9-AE27-1B099089FC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8233" name="Rectangle 41">
            <a:extLst>
              <a:ext uri="{FF2B5EF4-FFF2-40B4-BE49-F238E27FC236}">
                <a16:creationId xmlns:a16="http://schemas.microsoft.com/office/drawing/2014/main" id="{CFAC071C-E1B4-45B5-B3B2-8317650EBA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66B124-7E72-4FDF-BD22-0B3E2C88069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AD871-BD72-4B4C-A8AE-683A68DD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567BC7-25CB-4B67-BF4F-A9B90657D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B1A78-3FFF-462F-9EB8-9456F3CA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4DF1D-0A30-4A10-9CB9-8EA07546F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3358A-C46E-4FAE-B1E9-84F114D58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FE0E9-9EAF-4BB7-A09E-6022EF3473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4079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4FA7A3-91A7-4026-83EC-43347146C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B21A28-83C7-4615-9D4B-D0D4FF59F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7DC50-771A-46B4-866C-2D10975F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2B6AB-D224-4635-9D39-80D74AD15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024FA-E827-425A-B02D-F67A949A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DAFEA-9016-493D-900F-A984A2B04C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1141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72C37D-BD6C-4C52-AF54-C7F262C1F80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2D5CA2-DD25-45BD-95BC-E472CE59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7B96CA-DCB2-42F7-B053-B95F3DC8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F9200-E108-46A9-A3E0-1F1F8222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3D2AB64-8841-491D-91CA-17C927B1E6B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265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9DA75-A791-4E30-B825-226FADB3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AF49F-DC55-496E-BE46-56E14B754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560F5-58B4-46B9-A2F1-E21FCF9F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9F1A1-A82D-46F7-BA46-0ADABF66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860CD-99C6-4EAC-BA17-F2E9F558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50C1D-D410-4628-B348-1D1BC5CE195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3079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0B989-CD5B-42A1-98D2-28B7B2AA2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69555-93F4-4DA2-8B49-E346829D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EFF03-1089-4C87-8939-8FBCCB12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F223D-98AD-4EF7-AD03-8BE0951F9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BD73D-63D3-4209-BB60-07714630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2BF40-3C24-49DF-9034-574085AF54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190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14A9-4241-47B7-89E6-769B21F6E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46829-76C3-4FE9-9308-D4EAFC78F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157D9-BB21-49B3-97F3-3D25ACC7E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CD004-D9A2-4351-8EDA-774717E7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DB7D4-B220-4B99-BF50-78C5CC05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76DC5-8D6C-41A1-B479-D04BA5BF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87FD4-9749-477B-A399-90B741ECD8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074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4368-AB8D-4A20-8A78-A1FF0D5E4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7F6F4-7748-4900-B1F2-EC4C5EF3D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3C531-0D1B-4B95-B349-EABA1A8AB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1CA7F2-FC77-48DD-A2C0-000522828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1CF3E-F776-4A65-9AF1-0AE6A51F5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2B12CB-353A-4CCF-A585-295BA5D3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8F19B-3AED-4DCD-A780-9FB7C7357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9F01E-76F7-4E95-8CCB-F86E1779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3287B-97CE-40B5-84B4-21D8DA1003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6555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AEE6-DBEB-4E97-B0D5-629DA9FC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18812A-DE92-4C8A-A73A-94EF84B3B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7FF8B-A3DA-4712-940E-3E5D0F84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DC6D-C799-4C94-9E1F-F7A81871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61ECB-DE9F-4F7B-8648-58A74F0B79E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820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F3C9A-B267-4CBE-8CD7-F9F00158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4F756-F16E-465C-A6A3-EC5ABE08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F9051-C4B5-4C41-BD4E-812D6B26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3B9FC-563D-47D7-B1FD-A0B185E5B9B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1525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F539-E009-4E34-B1D2-9991072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5BA5A-CD23-40BE-9225-2C3E625E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40882-9DB3-4D28-BA58-BFF49E2DA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568DD-CF1E-4987-A363-855C64FE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8E79B-62F9-4267-9042-5D6C21A9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1D631-C55C-48A9-8D4F-D3DA3E15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1EECA-9436-46B8-9B03-DD270BBDB55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4069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4DE5-D40B-4D4F-AC63-60830E73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17E969-C871-4748-A74E-AB800F696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9E65A-B0CB-4C35-8C40-D44FB4B50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A7376-958B-4C99-8AD1-4CF595DD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8F37E-1ACA-4832-A8DB-46C47D70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BE41F-F95F-45C4-8BFA-0B4C1DAE4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3DF53-4111-47FD-91CC-3744065CD15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62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EA478F03-06C3-43E0-A960-8A4BDC64295D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171" name="Rectangle 3">
              <a:extLst>
                <a:ext uri="{FF2B5EF4-FFF2-40B4-BE49-F238E27FC236}">
                  <a16:creationId xmlns:a16="http://schemas.microsoft.com/office/drawing/2014/main" id="{D5E1CF0A-3F43-423E-A55E-CA9B27D18FD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2" name="Oval 4">
              <a:extLst>
                <a:ext uri="{FF2B5EF4-FFF2-40B4-BE49-F238E27FC236}">
                  <a16:creationId xmlns:a16="http://schemas.microsoft.com/office/drawing/2014/main" id="{A3196903-363D-4D76-AEFE-988A828D48E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3" name="Rectangle 5">
              <a:extLst>
                <a:ext uri="{FF2B5EF4-FFF2-40B4-BE49-F238E27FC236}">
                  <a16:creationId xmlns:a16="http://schemas.microsoft.com/office/drawing/2014/main" id="{7380DDDD-373A-46B5-A873-BF891BFD6D3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4" name="Freeform 6">
              <a:extLst>
                <a:ext uri="{FF2B5EF4-FFF2-40B4-BE49-F238E27FC236}">
                  <a16:creationId xmlns:a16="http://schemas.microsoft.com/office/drawing/2014/main" id="{FB7C7C77-3261-48AB-AD56-C456946F764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5" name="Rectangle 7">
              <a:extLst>
                <a:ext uri="{FF2B5EF4-FFF2-40B4-BE49-F238E27FC236}">
                  <a16:creationId xmlns:a16="http://schemas.microsoft.com/office/drawing/2014/main" id="{1A1852DA-49AF-4FDC-823A-445EFCD11C9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6" name="Rectangle 8">
              <a:extLst>
                <a:ext uri="{FF2B5EF4-FFF2-40B4-BE49-F238E27FC236}">
                  <a16:creationId xmlns:a16="http://schemas.microsoft.com/office/drawing/2014/main" id="{2532308E-1FD1-4B7F-B17F-1A72FDE9F94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7" name="Rectangle 9">
              <a:extLst>
                <a:ext uri="{FF2B5EF4-FFF2-40B4-BE49-F238E27FC236}">
                  <a16:creationId xmlns:a16="http://schemas.microsoft.com/office/drawing/2014/main" id="{DEDB94A2-9FE5-4D5D-AAD9-981FB493FB6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8" name="Rectangle 10">
              <a:extLst>
                <a:ext uri="{FF2B5EF4-FFF2-40B4-BE49-F238E27FC236}">
                  <a16:creationId xmlns:a16="http://schemas.microsoft.com/office/drawing/2014/main" id="{8CF86F4A-7715-406E-99CF-B40A729497B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9" name="Rectangle 11">
              <a:extLst>
                <a:ext uri="{FF2B5EF4-FFF2-40B4-BE49-F238E27FC236}">
                  <a16:creationId xmlns:a16="http://schemas.microsoft.com/office/drawing/2014/main" id="{450B3342-2F3D-4B2F-9C7F-C80FEE54497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0" name="Freeform 12">
              <a:extLst>
                <a:ext uri="{FF2B5EF4-FFF2-40B4-BE49-F238E27FC236}">
                  <a16:creationId xmlns:a16="http://schemas.microsoft.com/office/drawing/2014/main" id="{7BF5F59E-CEF6-4756-B016-920F208301E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1" name="Freeform 13">
              <a:extLst>
                <a:ext uri="{FF2B5EF4-FFF2-40B4-BE49-F238E27FC236}">
                  <a16:creationId xmlns:a16="http://schemas.microsoft.com/office/drawing/2014/main" id="{76217363-AE40-4B05-9CA4-40979EF5076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2" name="Freeform 14">
              <a:extLst>
                <a:ext uri="{FF2B5EF4-FFF2-40B4-BE49-F238E27FC236}">
                  <a16:creationId xmlns:a16="http://schemas.microsoft.com/office/drawing/2014/main" id="{3A03663B-4FF8-45B5-8C0D-53B7C2DF28F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3" name="Freeform 15">
              <a:extLst>
                <a:ext uri="{FF2B5EF4-FFF2-40B4-BE49-F238E27FC236}">
                  <a16:creationId xmlns:a16="http://schemas.microsoft.com/office/drawing/2014/main" id="{0CF3D2B6-BCDC-4011-A13A-9E22359CA0F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4" name="Freeform 16">
              <a:extLst>
                <a:ext uri="{FF2B5EF4-FFF2-40B4-BE49-F238E27FC236}">
                  <a16:creationId xmlns:a16="http://schemas.microsoft.com/office/drawing/2014/main" id="{6067A1C5-C0D2-4147-9153-D2A1F6B98D3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5" name="Freeform 17">
              <a:extLst>
                <a:ext uri="{FF2B5EF4-FFF2-40B4-BE49-F238E27FC236}">
                  <a16:creationId xmlns:a16="http://schemas.microsoft.com/office/drawing/2014/main" id="{AF27B9FE-5CD3-489E-868B-060DDD9F1BF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6" name="Freeform 18">
              <a:extLst>
                <a:ext uri="{FF2B5EF4-FFF2-40B4-BE49-F238E27FC236}">
                  <a16:creationId xmlns:a16="http://schemas.microsoft.com/office/drawing/2014/main" id="{8392AD42-5BE9-4042-9783-5A04FD34D33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7" name="Freeform 19">
              <a:extLst>
                <a:ext uri="{FF2B5EF4-FFF2-40B4-BE49-F238E27FC236}">
                  <a16:creationId xmlns:a16="http://schemas.microsoft.com/office/drawing/2014/main" id="{977CA31B-B9BB-401F-9B0B-98B7341E920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8" name="Freeform 20">
              <a:extLst>
                <a:ext uri="{FF2B5EF4-FFF2-40B4-BE49-F238E27FC236}">
                  <a16:creationId xmlns:a16="http://schemas.microsoft.com/office/drawing/2014/main" id="{31A60887-E6A5-422B-858F-B5EC455B4FC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9" name="Freeform 21">
              <a:extLst>
                <a:ext uri="{FF2B5EF4-FFF2-40B4-BE49-F238E27FC236}">
                  <a16:creationId xmlns:a16="http://schemas.microsoft.com/office/drawing/2014/main" id="{4AF9A401-5916-4634-8DAB-7E3CC13D8B9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0" name="Freeform 22">
              <a:extLst>
                <a:ext uri="{FF2B5EF4-FFF2-40B4-BE49-F238E27FC236}">
                  <a16:creationId xmlns:a16="http://schemas.microsoft.com/office/drawing/2014/main" id="{267E1AD5-4D60-43FB-A340-6E1DB7D2787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1" name="Freeform 23">
              <a:extLst>
                <a:ext uri="{FF2B5EF4-FFF2-40B4-BE49-F238E27FC236}">
                  <a16:creationId xmlns:a16="http://schemas.microsoft.com/office/drawing/2014/main" id="{048A74A8-886B-41CF-A654-CA2D47DF466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2" name="Freeform 24">
              <a:extLst>
                <a:ext uri="{FF2B5EF4-FFF2-40B4-BE49-F238E27FC236}">
                  <a16:creationId xmlns:a16="http://schemas.microsoft.com/office/drawing/2014/main" id="{623334DE-AE2D-4E00-AF5F-02FBFD6ABB3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3" name="Freeform 25">
              <a:extLst>
                <a:ext uri="{FF2B5EF4-FFF2-40B4-BE49-F238E27FC236}">
                  <a16:creationId xmlns:a16="http://schemas.microsoft.com/office/drawing/2014/main" id="{3D5EC6BF-C525-496C-938E-5F756766195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4" name="Freeform 26">
              <a:extLst>
                <a:ext uri="{FF2B5EF4-FFF2-40B4-BE49-F238E27FC236}">
                  <a16:creationId xmlns:a16="http://schemas.microsoft.com/office/drawing/2014/main" id="{D8C49A61-87C2-4AC5-A35A-59F19702F93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5" name="Oval 27">
              <a:extLst>
                <a:ext uri="{FF2B5EF4-FFF2-40B4-BE49-F238E27FC236}">
                  <a16:creationId xmlns:a16="http://schemas.microsoft.com/office/drawing/2014/main" id="{65A4A4A0-8750-45BC-8C04-F42D95D6FBA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6" name="Oval 28">
              <a:extLst>
                <a:ext uri="{FF2B5EF4-FFF2-40B4-BE49-F238E27FC236}">
                  <a16:creationId xmlns:a16="http://schemas.microsoft.com/office/drawing/2014/main" id="{68803FC6-F471-46B4-8F43-6296E65B4BF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7" name="Oval 29">
              <a:extLst>
                <a:ext uri="{FF2B5EF4-FFF2-40B4-BE49-F238E27FC236}">
                  <a16:creationId xmlns:a16="http://schemas.microsoft.com/office/drawing/2014/main" id="{CE461542-642D-456C-B9A7-911AD855062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8" name="Freeform 30">
              <a:extLst>
                <a:ext uri="{FF2B5EF4-FFF2-40B4-BE49-F238E27FC236}">
                  <a16:creationId xmlns:a16="http://schemas.microsoft.com/office/drawing/2014/main" id="{BC195CF3-3ADF-47B1-8998-BAB4F63F38E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9" name="Freeform 31">
              <a:extLst>
                <a:ext uri="{FF2B5EF4-FFF2-40B4-BE49-F238E27FC236}">
                  <a16:creationId xmlns:a16="http://schemas.microsoft.com/office/drawing/2014/main" id="{2D25BB8D-1C37-461A-A1FF-F4C7F133700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0" name="Rectangle 32">
              <a:extLst>
                <a:ext uri="{FF2B5EF4-FFF2-40B4-BE49-F238E27FC236}">
                  <a16:creationId xmlns:a16="http://schemas.microsoft.com/office/drawing/2014/main" id="{70EAB40C-E16F-47B1-B779-2BF5F30D0E4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1" name="Rectangle 33">
              <a:extLst>
                <a:ext uri="{FF2B5EF4-FFF2-40B4-BE49-F238E27FC236}">
                  <a16:creationId xmlns:a16="http://schemas.microsoft.com/office/drawing/2014/main" id="{4F19D783-EBBD-40A5-95C4-F5125D076D9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2" name="AutoShape 34">
              <a:extLst>
                <a:ext uri="{FF2B5EF4-FFF2-40B4-BE49-F238E27FC236}">
                  <a16:creationId xmlns:a16="http://schemas.microsoft.com/office/drawing/2014/main" id="{3B98B269-9352-4632-A7C3-BFF02088C6F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3" name="Freeform 35">
              <a:extLst>
                <a:ext uri="{FF2B5EF4-FFF2-40B4-BE49-F238E27FC236}">
                  <a16:creationId xmlns:a16="http://schemas.microsoft.com/office/drawing/2014/main" id="{1E1DE14F-04D0-4168-9D33-82D9DAAA4FD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4" name="Freeform 36">
              <a:extLst>
                <a:ext uri="{FF2B5EF4-FFF2-40B4-BE49-F238E27FC236}">
                  <a16:creationId xmlns:a16="http://schemas.microsoft.com/office/drawing/2014/main" id="{FA4890D4-743F-4FEA-B9DE-64C0D07F927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7205" name="Rectangle 37">
            <a:extLst>
              <a:ext uri="{FF2B5EF4-FFF2-40B4-BE49-F238E27FC236}">
                <a16:creationId xmlns:a16="http://schemas.microsoft.com/office/drawing/2014/main" id="{66A2F14E-018D-4DAB-9D88-5727E20BA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7206" name="Rectangle 38">
            <a:extLst>
              <a:ext uri="{FF2B5EF4-FFF2-40B4-BE49-F238E27FC236}">
                <a16:creationId xmlns:a16="http://schemas.microsoft.com/office/drawing/2014/main" id="{F104AB50-A550-4F77-9A43-AEB3F7D07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7207" name="Rectangle 39">
            <a:extLst>
              <a:ext uri="{FF2B5EF4-FFF2-40B4-BE49-F238E27FC236}">
                <a16:creationId xmlns:a16="http://schemas.microsoft.com/office/drawing/2014/main" id="{9B2BEDF9-9B2E-4D00-89FA-7486598C3A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l-SI" altLang="sl-SI"/>
          </a:p>
        </p:txBody>
      </p:sp>
      <p:sp>
        <p:nvSpPr>
          <p:cNvPr id="7208" name="Rectangle 40">
            <a:extLst>
              <a:ext uri="{FF2B5EF4-FFF2-40B4-BE49-F238E27FC236}">
                <a16:creationId xmlns:a16="http://schemas.microsoft.com/office/drawing/2014/main" id="{3E17591B-4F0C-4488-B75D-FC0810B521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endParaRPr lang="sl-SI" altLang="sl-SI"/>
          </a:p>
        </p:txBody>
      </p:sp>
      <p:sp>
        <p:nvSpPr>
          <p:cNvPr id="7209" name="Rectangle 41">
            <a:extLst>
              <a:ext uri="{FF2B5EF4-FFF2-40B4-BE49-F238E27FC236}">
                <a16:creationId xmlns:a16="http://schemas.microsoft.com/office/drawing/2014/main" id="{43089246-F8AF-4FD9-9225-6AD7C9EB96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B217128-49A1-4846-B498-4928C923C59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0374534-16DF-41F3-9B74-CBF3153063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sz="6000"/>
              <a:t>Izumi v industrijski revoluciji,</a:t>
            </a:r>
            <a:r>
              <a:rPr lang="sl-SI" altLang="sl-SI" sz="4800"/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AF074BD-34B7-437A-B692-03D1701366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500438"/>
            <a:ext cx="7772400" cy="2971800"/>
          </a:xfrm>
        </p:spPr>
        <p:txBody>
          <a:bodyPr/>
          <a:lstStyle/>
          <a:p>
            <a:r>
              <a:rPr lang="sl-SI" altLang="sl-SI" sz="4000"/>
              <a:t>ki so spremenili svet</a:t>
            </a:r>
            <a:r>
              <a:rPr lang="sl-SI" altLang="sl-SI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BFD4839-F2FB-4EE3-B1FC-510DD838F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Industrijska revolucija v 18. st.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CF95801-A051-4153-A52C-27F094EE9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6707188" cy="2846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l-SI" altLang="sl-SI" sz="2000" b="1">
                <a:solidFill>
                  <a:schemeClr val="accent1"/>
                </a:solidFill>
              </a:rPr>
              <a:t>Začetek : </a:t>
            </a:r>
            <a:r>
              <a:rPr lang="sl-SI" altLang="sl-SI" sz="2000" b="1"/>
              <a:t>v Angliji v tekstilni industriji </a:t>
            </a:r>
            <a:endParaRPr lang="sl-SI" altLang="sl-SI" sz="2000" b="1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l-SI" altLang="sl-SI" sz="2000" b="1">
                <a:solidFill>
                  <a:schemeClr val="accent1"/>
                </a:solidFill>
              </a:rPr>
              <a:t>Razvoj tovarn</a:t>
            </a:r>
            <a:r>
              <a:rPr lang="sl-SI" altLang="sl-SI" sz="2000" b="1"/>
              <a:t> </a:t>
            </a:r>
            <a:r>
              <a:rPr lang="sl-SI" altLang="sl-SI" sz="2000" b="1">
                <a:sym typeface="Wingdings" panose="05000000000000000000" pitchFamily="2" charset="2"/>
              </a:rPr>
              <a:t> tekstilna industrija (bombažna industrija, tkalski čolniček, predilni stroj, propad ročne obrti)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altLang="sl-SI" sz="2000" b="1">
                <a:solidFill>
                  <a:schemeClr val="accent1"/>
                </a:solidFill>
                <a:sym typeface="Wingdings" panose="05000000000000000000" pitchFamily="2" charset="2"/>
              </a:rPr>
              <a:t>Industrijska območja</a:t>
            </a:r>
            <a:r>
              <a:rPr lang="sl-SI" altLang="sl-SI" sz="2000" b="1">
                <a:sym typeface="Wingdings" panose="05000000000000000000" pitchFamily="2" charset="2"/>
              </a:rPr>
              <a:t>  ob rekah </a:t>
            </a:r>
            <a:endParaRPr lang="sl-SI" altLang="sl-SI" sz="2000" b="1"/>
          </a:p>
          <a:p>
            <a:r>
              <a:rPr lang="sl-SI" altLang="sl-SI" sz="2000" b="1"/>
              <a:t>Hitra rast mest , rudnikov, kanalov in tovarn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78550D1-3564-4B0D-9FE7-8D04DB741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Industrijska revolucija v 19. stoletju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3A7F9CA-0B8E-4383-8A8A-2475443D9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6011862" cy="3644900"/>
          </a:xfrm>
        </p:spPr>
        <p:txBody>
          <a:bodyPr/>
          <a:lstStyle/>
          <a:p>
            <a:r>
              <a:rPr lang="sl-SI" altLang="sl-SI" sz="2000" b="1"/>
              <a:t>Načrtovanje novih izumov</a:t>
            </a:r>
          </a:p>
          <a:p>
            <a:r>
              <a:rPr lang="sl-SI" altLang="sl-SI" sz="2000" b="1"/>
              <a:t>Raziskovanje, preučevanje </a:t>
            </a:r>
          </a:p>
          <a:p>
            <a:r>
              <a:rPr lang="sl-SI" altLang="sl-SI" sz="2000" b="1"/>
              <a:t>Delovali v labolatorijih </a:t>
            </a:r>
          </a:p>
          <a:p>
            <a:r>
              <a:rPr lang="sl-SI" altLang="sl-SI" sz="2000" b="1"/>
              <a:t>Znanstveno- tehnična revolucija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0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48194BD-5A7D-4F12-BF37-DBD896276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Energijski viri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9F1F80C-4DDD-4399-B2F2-7777D4646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Črni premog</a:t>
            </a:r>
          </a:p>
          <a:p>
            <a:r>
              <a:rPr lang="sl-SI" altLang="sl-SI"/>
              <a:t>Voda –&gt; para</a:t>
            </a:r>
          </a:p>
          <a:p>
            <a:r>
              <a:rPr lang="sl-SI" altLang="sl-SI"/>
              <a:t>Elektrika </a:t>
            </a:r>
          </a:p>
          <a:p>
            <a:r>
              <a:rPr lang="sl-SI" altLang="sl-SI"/>
              <a:t>Nafta</a:t>
            </a:r>
          </a:p>
          <a:p>
            <a:r>
              <a:rPr lang="sl-SI" altLang="sl-SI"/>
              <a:t>Plini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1460F46-9B8E-4E91-BBF1-C38F1F01F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sl-SI" altLang="sl-SI"/>
              <a:t>Izumi v 2. polovici 19. st.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0B3335A-92F8-46A5-95F9-6F92ADE87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686800" cy="48529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sl-SI" altLang="sl-SI" sz="2400" b="1">
                <a:solidFill>
                  <a:schemeClr val="accent1"/>
                </a:solidFill>
              </a:rPr>
              <a:t>Elektrika</a:t>
            </a:r>
            <a:r>
              <a:rPr lang="sl-SI" altLang="sl-SI" sz="2400" b="1"/>
              <a:t>: </a:t>
            </a:r>
            <a:r>
              <a:rPr lang="sl-SI" altLang="sl-SI" sz="2400" b="1">
                <a:solidFill>
                  <a:srgbClr val="FF3300"/>
                </a:solidFill>
              </a:rPr>
              <a:t>baterije</a:t>
            </a:r>
            <a:r>
              <a:rPr lang="sl-SI" altLang="sl-SI" sz="2400" b="1"/>
              <a:t> (A. Volta- 1800) </a:t>
            </a:r>
            <a:r>
              <a:rPr lang="sl-SI" altLang="sl-SI" sz="2400" b="1">
                <a:sym typeface="Wingdings" panose="05000000000000000000" pitchFamily="2" charset="2"/>
              </a:rPr>
              <a:t> </a:t>
            </a:r>
            <a:r>
              <a:rPr lang="sl-SI" altLang="sl-SI" sz="2400" b="1">
                <a:solidFill>
                  <a:srgbClr val="FF3300"/>
                </a:solidFill>
                <a:sym typeface="Wingdings" panose="05000000000000000000" pitchFamily="2" charset="2"/>
              </a:rPr>
              <a:t>električni generator  na pogon strojev</a:t>
            </a:r>
            <a:r>
              <a:rPr lang="sl-SI" altLang="sl-SI" sz="2400" b="1">
                <a:sym typeface="Wingdings" panose="05000000000000000000" pitchFamily="2" charset="2"/>
              </a:rPr>
              <a:t> (T. Edison – 1870)</a:t>
            </a:r>
            <a:endParaRPr lang="sl-SI" altLang="sl-SI" sz="2400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sl-SI" altLang="sl-SI" sz="2400" b="1">
                <a:solidFill>
                  <a:schemeClr val="accent1"/>
                </a:solidFill>
              </a:rPr>
              <a:t>Fotografija</a:t>
            </a:r>
            <a:r>
              <a:rPr lang="sl-SI" altLang="sl-SI" sz="2400" b="1"/>
              <a:t>: </a:t>
            </a:r>
            <a:r>
              <a:rPr lang="sl-SI" altLang="sl-SI" sz="2400" b="1">
                <a:solidFill>
                  <a:srgbClr val="FF3300"/>
                </a:solidFill>
              </a:rPr>
              <a:t>mokra plošča </a:t>
            </a:r>
            <a:r>
              <a:rPr lang="sl-SI" altLang="sl-SI" sz="2400" b="1"/>
              <a:t>(F. S. Archer - 1851)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sl-SI" altLang="sl-SI" sz="2400" b="1">
                <a:solidFill>
                  <a:schemeClr val="accent1"/>
                </a:solidFill>
              </a:rPr>
              <a:t>Komunikacija</a:t>
            </a:r>
            <a:r>
              <a:rPr lang="sl-SI" altLang="sl-SI" sz="2400" b="1"/>
              <a:t>: </a:t>
            </a:r>
            <a:r>
              <a:rPr lang="sl-SI" altLang="sl-SI" sz="2400" b="1">
                <a:solidFill>
                  <a:srgbClr val="FF3300"/>
                </a:solidFill>
              </a:rPr>
              <a:t>telegraf</a:t>
            </a:r>
            <a:r>
              <a:rPr lang="sl-SI" altLang="sl-SI" sz="2400" b="1"/>
              <a:t>(signali Morsove abecede- Cooke in Wheatstone),  </a:t>
            </a:r>
            <a:r>
              <a:rPr lang="sl-SI" altLang="sl-SI" sz="2400" b="1">
                <a:solidFill>
                  <a:srgbClr val="FF3300"/>
                </a:solidFill>
              </a:rPr>
              <a:t>telefon</a:t>
            </a:r>
            <a:r>
              <a:rPr lang="sl-SI" altLang="sl-SI" sz="2400" b="1"/>
              <a:t> (A.G.Bell- 1876)</a:t>
            </a:r>
            <a:endParaRPr lang="sl-SI" altLang="sl-SI" sz="2400" b="1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sl-SI" altLang="sl-SI" sz="2400" b="1">
                <a:solidFill>
                  <a:schemeClr val="accent1"/>
                </a:solidFill>
                <a:sym typeface="Wingdings" panose="05000000000000000000" pitchFamily="2" charset="2"/>
              </a:rPr>
              <a:t> Snemanje, predvajanje</a:t>
            </a:r>
            <a:r>
              <a:rPr lang="sl-SI" altLang="sl-SI" sz="2400" b="1">
                <a:sym typeface="Wingdings" panose="05000000000000000000" pitchFamily="2" charset="2"/>
              </a:rPr>
              <a:t>:</a:t>
            </a:r>
            <a:r>
              <a:rPr lang="sl-SI" altLang="sl-SI" sz="2400" b="1">
                <a:solidFill>
                  <a:schemeClr val="bg2"/>
                </a:solidFill>
                <a:sym typeface="Wingdings" panose="05000000000000000000" pitchFamily="2" charset="2"/>
              </a:rPr>
              <a:t> </a:t>
            </a:r>
            <a:r>
              <a:rPr lang="sl-SI" altLang="sl-SI" sz="2400" b="1">
                <a:solidFill>
                  <a:srgbClr val="FF3300"/>
                </a:solidFill>
                <a:sym typeface="Wingdings" panose="05000000000000000000" pitchFamily="2" charset="2"/>
              </a:rPr>
              <a:t>fonogaf</a:t>
            </a:r>
            <a:r>
              <a:rPr lang="sl-SI" altLang="sl-SI" sz="2400" b="1">
                <a:sym typeface="Wingdings" panose="05000000000000000000" pitchFamily="2" charset="2"/>
              </a:rPr>
              <a:t> (T.Edison- 1877), </a:t>
            </a:r>
            <a:r>
              <a:rPr lang="sl-SI" altLang="sl-SI" sz="2400" b="1">
                <a:solidFill>
                  <a:srgbClr val="FF3300"/>
                </a:solidFill>
                <a:sym typeface="Wingdings" panose="05000000000000000000" pitchFamily="2" charset="2"/>
              </a:rPr>
              <a:t>magnetofon </a:t>
            </a:r>
            <a:r>
              <a:rPr lang="sl-SI" altLang="sl-SI" sz="2400" b="1">
                <a:sym typeface="Wingdings" panose="05000000000000000000" pitchFamily="2" charset="2"/>
              </a:rPr>
              <a:t>(V. Poulsen- 1898) </a:t>
            </a:r>
            <a:r>
              <a:rPr lang="sl-SI" altLang="sl-SI" sz="2400" b="1">
                <a:solidFill>
                  <a:srgbClr val="FF3300"/>
                </a:solidFill>
                <a:sym typeface="Wingdings" panose="05000000000000000000" pitchFamily="2" charset="2"/>
              </a:rPr>
              <a:t>Radio brezžični prenos  inf.</a:t>
            </a:r>
            <a:r>
              <a:rPr lang="sl-SI" altLang="sl-SI" sz="2400" b="1">
                <a:sym typeface="Wingdings" panose="05000000000000000000" pitchFamily="2" charset="2"/>
              </a:rPr>
              <a:t> (G. Marconi-1895)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sl-SI" altLang="sl-SI" sz="2400" b="1">
                <a:solidFill>
                  <a:schemeClr val="accent1"/>
                </a:solidFill>
                <a:sym typeface="Wingdings" panose="05000000000000000000" pitchFamily="2" charset="2"/>
              </a:rPr>
              <a:t>Svetloba</a:t>
            </a:r>
            <a:r>
              <a:rPr lang="sl-SI" altLang="sl-SI" sz="2400" b="1">
                <a:sym typeface="Wingdings" panose="05000000000000000000" pitchFamily="2" charset="2"/>
              </a:rPr>
              <a:t>: </a:t>
            </a:r>
            <a:r>
              <a:rPr lang="sl-SI" altLang="sl-SI" sz="2400" b="1">
                <a:solidFill>
                  <a:srgbClr val="FF3300"/>
                </a:solidFill>
                <a:sym typeface="Wingdings" panose="05000000000000000000" pitchFamily="2" charset="2"/>
              </a:rPr>
              <a:t>Žarnica z ogleno nitko</a:t>
            </a:r>
            <a:r>
              <a:rPr lang="sl-SI" altLang="sl-SI" sz="2400" b="1">
                <a:sym typeface="Wingdings" panose="05000000000000000000" pitchFamily="2" charset="2"/>
              </a:rPr>
              <a:t> (T. Edison in J. Swan) - 1879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sl-SI" altLang="sl-SI" sz="2400" b="1">
                <a:solidFill>
                  <a:schemeClr val="accent1"/>
                </a:solidFill>
              </a:rPr>
              <a:t>Kinematografija</a:t>
            </a:r>
            <a:r>
              <a:rPr lang="sl-SI" altLang="sl-SI" sz="2400" b="1">
                <a:sym typeface="Wingdings" panose="05000000000000000000" pitchFamily="2" charset="2"/>
              </a:rPr>
              <a:t>: </a:t>
            </a:r>
            <a:r>
              <a:rPr lang="sl-SI" altLang="sl-SI" sz="2400" b="1">
                <a:solidFill>
                  <a:srgbClr val="FF3300"/>
                </a:solidFill>
                <a:sym typeface="Wingdings" panose="05000000000000000000" pitchFamily="2" charset="2"/>
              </a:rPr>
              <a:t>Filmska kamera</a:t>
            </a:r>
            <a:r>
              <a:rPr lang="sl-SI" altLang="sl-SI" sz="2400" b="1">
                <a:sym typeface="Wingdings" panose="05000000000000000000" pitchFamily="2" charset="2"/>
              </a:rPr>
              <a:t>  (brata Lumiere- 1896)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A5F76BA-1B9E-4DFD-860B-71CF7F069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484438" y="476250"/>
            <a:ext cx="7643813" cy="847725"/>
          </a:xfrm>
        </p:spPr>
        <p:txBody>
          <a:bodyPr/>
          <a:lstStyle/>
          <a:p>
            <a:r>
              <a:rPr lang="sl-SI" altLang="sl-SI" sz="3200">
                <a:solidFill>
                  <a:schemeClr val="accent1"/>
                </a:solidFill>
              </a:rPr>
              <a:t>Transport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E565E0E-323C-42D4-8C3C-67983B5C0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229600" cy="4530725"/>
          </a:xfrm>
        </p:spPr>
        <p:txBody>
          <a:bodyPr/>
          <a:lstStyle/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sl-SI" altLang="sl-SI" b="1">
                <a:solidFill>
                  <a:srgbClr val="FF3300"/>
                </a:solidFill>
                <a:sym typeface="Wingdings" panose="05000000000000000000" pitchFamily="2" charset="2"/>
              </a:rPr>
              <a:t> </a:t>
            </a: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Motor z notranjim izgorevanjem</a:t>
            </a:r>
            <a:r>
              <a:rPr lang="sl-SI" altLang="sl-SI" sz="2000" b="1">
                <a:sym typeface="Wingdings" panose="05000000000000000000" pitchFamily="2" charset="2"/>
              </a:rPr>
              <a:t> (N. Otto- 1876),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2000" b="1">
                <a:sym typeface="Wingdings" panose="05000000000000000000" pitchFamily="2" charset="2"/>
              </a:rPr>
              <a:t> </a:t>
            </a: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Bencinski motor</a:t>
            </a:r>
            <a:r>
              <a:rPr lang="sl-SI" altLang="sl-SI" sz="2000" b="1">
                <a:sym typeface="Wingdings" panose="05000000000000000000" pitchFamily="2" charset="2"/>
              </a:rPr>
              <a:t> (G. Daimler – 1883)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 Trikolesni avtomobil</a:t>
            </a:r>
            <a:r>
              <a:rPr lang="sl-SI" altLang="sl-SI" sz="2000" b="1">
                <a:sym typeface="Wingdings" panose="05000000000000000000" pitchFamily="2" charset="2"/>
              </a:rPr>
              <a:t> (C. Benz- 1885),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2000" b="1">
                <a:sym typeface="Wingdings" panose="05000000000000000000" pitchFamily="2" charset="2"/>
              </a:rPr>
              <a:t> </a:t>
            </a: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Avtomobilska tovarna</a:t>
            </a:r>
            <a:r>
              <a:rPr lang="sl-SI" altLang="sl-SI" sz="2000" b="1">
                <a:sym typeface="Wingdings" panose="05000000000000000000" pitchFamily="2" charset="2"/>
              </a:rPr>
              <a:t> (H. Ford- 1903)</a:t>
            </a:r>
          </a:p>
          <a:p>
            <a:r>
              <a:rPr lang="sl-SI" altLang="sl-SI" sz="2000" b="1">
                <a:sym typeface="Wingdings" panose="05000000000000000000" pitchFamily="2" charset="2"/>
              </a:rPr>
              <a:t> Avtomobilske dirke</a:t>
            </a:r>
          </a:p>
          <a:p>
            <a:r>
              <a:rPr lang="sl-SI" altLang="sl-SI" sz="2000" b="1">
                <a:solidFill>
                  <a:schemeClr val="accent1"/>
                </a:solidFill>
                <a:sym typeface="Wingdings" panose="05000000000000000000" pitchFamily="2" charset="2"/>
              </a:rPr>
              <a:t>LETALSTVO</a:t>
            </a:r>
          </a:p>
          <a:p>
            <a:r>
              <a:rPr lang="sl-SI" altLang="sl-SI" sz="2000" b="1"/>
              <a:t>Na začetku 20. st.</a:t>
            </a:r>
          </a:p>
          <a:p>
            <a:r>
              <a:rPr lang="sl-SI" altLang="sl-SI" sz="2000" b="1">
                <a:solidFill>
                  <a:srgbClr val="FF3300"/>
                </a:solidFill>
              </a:rPr>
              <a:t>Motorno letalo</a:t>
            </a:r>
            <a:r>
              <a:rPr lang="sl-SI" altLang="sl-SI" sz="2000" b="1"/>
              <a:t> (Brata Wright v ZDA - 1903)</a:t>
            </a:r>
          </a:p>
          <a:p>
            <a:r>
              <a:rPr lang="sl-SI" altLang="sl-SI" sz="2000" b="1">
                <a:solidFill>
                  <a:srgbClr val="FF3300"/>
                </a:solidFill>
              </a:rPr>
              <a:t>Letalo</a:t>
            </a:r>
            <a:r>
              <a:rPr lang="sl-SI" altLang="sl-SI" sz="2000" b="1"/>
              <a:t> (L. Bleriot- 1909)</a:t>
            </a:r>
          </a:p>
          <a:p>
            <a:r>
              <a:rPr lang="sl-SI" altLang="sl-SI" sz="2000" b="1">
                <a:solidFill>
                  <a:srgbClr val="FF3300"/>
                </a:solidFill>
              </a:rPr>
              <a:t>Zrakoplov</a:t>
            </a:r>
            <a:r>
              <a:rPr lang="sl-SI" altLang="sl-SI" sz="2000" b="1"/>
              <a:t> (grof Zeppelin – 1900)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0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kij3477 004">
            <a:extLst>
              <a:ext uri="{FF2B5EF4-FFF2-40B4-BE49-F238E27FC236}">
                <a16:creationId xmlns:a16="http://schemas.microsoft.com/office/drawing/2014/main" id="{E4BA1937-E2D5-44EE-A4B0-ACE3C9C4548F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8913"/>
            <a:ext cx="5651500" cy="2384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4" name="Picture 6" descr="kij3477 005">
            <a:extLst>
              <a:ext uri="{FF2B5EF4-FFF2-40B4-BE49-F238E27FC236}">
                <a16:creationId xmlns:a16="http://schemas.microsoft.com/office/drawing/2014/main" id="{D71BBE7F-7B9E-475E-A8D0-AECF6E489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7200"/>
            <a:ext cx="3744913" cy="310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kij3477 006">
            <a:extLst>
              <a:ext uri="{FF2B5EF4-FFF2-40B4-BE49-F238E27FC236}">
                <a16:creationId xmlns:a16="http://schemas.microsoft.com/office/drawing/2014/main" id="{BEB726DA-4B40-46B9-8DE5-907DA6546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652963"/>
            <a:ext cx="481012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kij3477 007">
            <a:extLst>
              <a:ext uri="{FF2B5EF4-FFF2-40B4-BE49-F238E27FC236}">
                <a16:creationId xmlns:a16="http://schemas.microsoft.com/office/drawing/2014/main" id="{099295D1-C7CB-4814-B21C-53AE18785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260350"/>
            <a:ext cx="1362075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7" name="Picture 9" descr="kij3477 008">
            <a:extLst>
              <a:ext uri="{FF2B5EF4-FFF2-40B4-BE49-F238E27FC236}">
                <a16:creationId xmlns:a16="http://schemas.microsoft.com/office/drawing/2014/main" id="{AF4A8C01-3134-42EF-A6CA-D486626F4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778000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459D95F-BCC5-42D9-AC5B-83B9136E3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Nova znanstvena odkritja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3C606D6-BB86-445F-B6EE-53CE1A48E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000" b="1">
                <a:solidFill>
                  <a:srgbClr val="FF3300"/>
                </a:solidFill>
              </a:rPr>
              <a:t>Izvor vrst z naravnim izborom (odkritje o spreminjanju vrst) </a:t>
            </a:r>
            <a:r>
              <a:rPr lang="sl-SI" altLang="sl-SI" sz="2000" b="1"/>
              <a:t>(C. Darwin 1859) </a:t>
            </a:r>
            <a:r>
              <a:rPr lang="sl-SI" altLang="sl-SI" sz="2000" b="1">
                <a:sym typeface="Wingdings" panose="05000000000000000000" pitchFamily="2" charset="2"/>
              </a:rPr>
              <a:t> darvinizem</a:t>
            </a:r>
          </a:p>
          <a:p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Temelji genetike </a:t>
            </a:r>
            <a:r>
              <a:rPr lang="sl-SI" altLang="sl-SI" sz="2000" b="1">
                <a:sym typeface="Wingdings" panose="05000000000000000000" pitchFamily="2" charset="2"/>
              </a:rPr>
              <a:t>(G. Mendel- 1900)</a:t>
            </a:r>
          </a:p>
          <a:p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Atomska teorija </a:t>
            </a:r>
            <a:r>
              <a:rPr lang="sl-SI" altLang="sl-SI" sz="2000" b="1">
                <a:sym typeface="Wingdings" panose="05000000000000000000" pitchFamily="2" charset="2"/>
              </a:rPr>
              <a:t>-&gt; </a:t>
            </a: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ATOM</a:t>
            </a:r>
            <a:r>
              <a:rPr lang="sl-SI" altLang="sl-SI" sz="2000" b="1">
                <a:sym typeface="Wingdings" panose="05000000000000000000" pitchFamily="2" charset="2"/>
              </a:rPr>
              <a:t> (J. Dalton- 1803)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000" b="1">
                <a:sym typeface="Wingdings" panose="05000000000000000000" pitchFamily="2" charset="2"/>
              </a:rPr>
              <a:t>                                 -&gt; </a:t>
            </a: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PSE </a:t>
            </a:r>
            <a:r>
              <a:rPr lang="sl-SI" altLang="sl-SI" sz="2000" b="1">
                <a:sym typeface="Wingdings" panose="05000000000000000000" pitchFamily="2" charset="2"/>
              </a:rPr>
              <a:t>(D. Mendelejev- 1869)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Radioaktivnost </a:t>
            </a:r>
            <a:r>
              <a:rPr lang="sl-SI" altLang="sl-SI" sz="2000" b="1">
                <a:sym typeface="Wingdings" panose="05000000000000000000" pitchFamily="2" charset="2"/>
              </a:rPr>
              <a:t>(zakonca  Curie- 1903) </a:t>
            </a:r>
            <a:endParaRPr lang="sl-SI" altLang="sl-SI" sz="2000" b="1">
              <a:solidFill>
                <a:srgbClr val="FF3300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Elektromagnetno sevanje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2000" b="1">
                <a:solidFill>
                  <a:srgbClr val="FF3300"/>
                </a:solidFill>
                <a:sym typeface="Wingdings" panose="05000000000000000000" pitchFamily="2" charset="2"/>
              </a:rPr>
              <a:t>Preučevanje človeškega vedenja- družbe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000" b="1">
                <a:solidFill>
                  <a:srgbClr val="FF3300"/>
                </a:solidFill>
              </a:rPr>
              <a:t>             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21404A6-6DB5-462F-A125-521F92050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551223F-4DE4-4452-AE5D-8D32F4F27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lanca">
  <a:themeElements>
    <a:clrScheme name="Bilanca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ilanca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ilanca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ca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0</TotalTime>
  <Words>340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Bilanca</vt:lpstr>
      <vt:lpstr>Izumi v industrijski revoluciji, </vt:lpstr>
      <vt:lpstr>Industrijska revolucija v 18. st. </vt:lpstr>
      <vt:lpstr>Industrijska revolucija v 19. stoletju</vt:lpstr>
      <vt:lpstr>Energijski viri </vt:lpstr>
      <vt:lpstr>Izumi v 2. polovici 19. st.</vt:lpstr>
      <vt:lpstr>Transport</vt:lpstr>
      <vt:lpstr>PowerPoint Presentation</vt:lpstr>
      <vt:lpstr>Nova znanstvena odkritja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2019-06-03T09:15:16Z</dcterms:created>
  <dcterms:modified xsi:type="dcterms:W3CDTF">2019-06-03T09:15:16Z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