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35" autoAdjust="0"/>
  </p:normalViewPr>
  <p:slideViewPr>
    <p:cSldViewPr>
      <p:cViewPr varScale="1">
        <p:scale>
          <a:sx n="91" d="100"/>
          <a:sy n="91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2">
            <a:extLst>
              <a:ext uri="{FF2B5EF4-FFF2-40B4-BE49-F238E27FC236}">
                <a16:creationId xmlns:a16="http://schemas.microsoft.com/office/drawing/2014/main" id="{EF722390-5413-44D8-B47B-AD64B1B601B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8BE9A505-8BCD-4024-810D-3DC71060F9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sl-SI" altLang="en-US" noProof="0"/>
              <a:t>Kliknite, če želite urediti slog naslova matrice</a:t>
            </a: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932AF3E2-490D-4E3F-8B7B-2E568F3C9A6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sl-SI" altLang="en-US" noProof="0"/>
              <a:t>Kliknite, če želite urediti slog podnaslova matrice</a:t>
            </a:r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A3784DF6-50B1-42C0-A863-8C5EF7A926B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2470" name="Rectangle 6">
            <a:extLst>
              <a:ext uri="{FF2B5EF4-FFF2-40B4-BE49-F238E27FC236}">
                <a16:creationId xmlns:a16="http://schemas.microsoft.com/office/drawing/2014/main" id="{4ECDA9F6-41AF-4B9F-B5E5-DE4921A7CD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2471" name="Rectangle 7">
            <a:extLst>
              <a:ext uri="{FF2B5EF4-FFF2-40B4-BE49-F238E27FC236}">
                <a16:creationId xmlns:a16="http://schemas.microsoft.com/office/drawing/2014/main" id="{6832F181-8B02-4DBF-AF72-FB4FFAFB3A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A7C6958-FBEE-4402-AD53-05B167891F74}" type="slidenum">
              <a:rPr lang="sl-SI" altLang="en-US"/>
              <a:pPr/>
              <a:t>‹#›</a:t>
            </a:fld>
            <a:endParaRPr lang="sl-SI" altLang="en-US"/>
          </a:p>
        </p:txBody>
      </p:sp>
      <p:grpSp>
        <p:nvGrpSpPr>
          <p:cNvPr id="62472" name="Group 8">
            <a:extLst>
              <a:ext uri="{FF2B5EF4-FFF2-40B4-BE49-F238E27FC236}">
                <a16:creationId xmlns:a16="http://schemas.microsoft.com/office/drawing/2014/main" id="{5DC368DC-6B4D-4118-B2CB-2BC9A5EFEF19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2473" name="Oval 9">
              <a:extLst>
                <a:ext uri="{FF2B5EF4-FFF2-40B4-BE49-F238E27FC236}">
                  <a16:creationId xmlns:a16="http://schemas.microsoft.com/office/drawing/2014/main" id="{4ED8DE54-141E-43C4-84CB-12CF7285F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74" name="Oval 10">
              <a:extLst>
                <a:ext uri="{FF2B5EF4-FFF2-40B4-BE49-F238E27FC236}">
                  <a16:creationId xmlns:a16="http://schemas.microsoft.com/office/drawing/2014/main" id="{55CE5DF9-06D4-494B-ACC8-F35957A1F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75" name="Oval 11">
              <a:extLst>
                <a:ext uri="{FF2B5EF4-FFF2-40B4-BE49-F238E27FC236}">
                  <a16:creationId xmlns:a16="http://schemas.microsoft.com/office/drawing/2014/main" id="{A5CB98C6-8027-4777-9253-8414BF069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76" name="Oval 12">
              <a:extLst>
                <a:ext uri="{FF2B5EF4-FFF2-40B4-BE49-F238E27FC236}">
                  <a16:creationId xmlns:a16="http://schemas.microsoft.com/office/drawing/2014/main" id="{CFF3FC0A-3492-4476-BD4E-9905AD8B4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77" name="Oval 13">
              <a:extLst>
                <a:ext uri="{FF2B5EF4-FFF2-40B4-BE49-F238E27FC236}">
                  <a16:creationId xmlns:a16="http://schemas.microsoft.com/office/drawing/2014/main" id="{1E39FA27-5EFC-4301-8571-C050B2F35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78" name="Oval 14">
              <a:extLst>
                <a:ext uri="{FF2B5EF4-FFF2-40B4-BE49-F238E27FC236}">
                  <a16:creationId xmlns:a16="http://schemas.microsoft.com/office/drawing/2014/main" id="{9339417F-EF2E-453A-BD3D-C66848413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79" name="Oval 15">
              <a:extLst>
                <a:ext uri="{FF2B5EF4-FFF2-40B4-BE49-F238E27FC236}">
                  <a16:creationId xmlns:a16="http://schemas.microsoft.com/office/drawing/2014/main" id="{FCA2D49D-4D04-4398-8A0C-6AF01B9CE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80" name="Oval 16">
              <a:extLst>
                <a:ext uri="{FF2B5EF4-FFF2-40B4-BE49-F238E27FC236}">
                  <a16:creationId xmlns:a16="http://schemas.microsoft.com/office/drawing/2014/main" id="{DB22728C-502C-4466-98B5-ED7CFAE14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81" name="Oval 17">
              <a:extLst>
                <a:ext uri="{FF2B5EF4-FFF2-40B4-BE49-F238E27FC236}">
                  <a16:creationId xmlns:a16="http://schemas.microsoft.com/office/drawing/2014/main" id="{8DAFE337-2782-422D-A761-E0A760234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82" name="Oval 18">
              <a:extLst>
                <a:ext uri="{FF2B5EF4-FFF2-40B4-BE49-F238E27FC236}">
                  <a16:creationId xmlns:a16="http://schemas.microsoft.com/office/drawing/2014/main" id="{FD08595C-86CE-46A3-808B-02006DA40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83" name="Oval 19">
              <a:extLst>
                <a:ext uri="{FF2B5EF4-FFF2-40B4-BE49-F238E27FC236}">
                  <a16:creationId xmlns:a16="http://schemas.microsoft.com/office/drawing/2014/main" id="{42A3DA82-48D1-4D38-A965-749B97464F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84" name="Oval 20">
              <a:extLst>
                <a:ext uri="{FF2B5EF4-FFF2-40B4-BE49-F238E27FC236}">
                  <a16:creationId xmlns:a16="http://schemas.microsoft.com/office/drawing/2014/main" id="{C2FBA21D-E509-4C63-B3CA-A43244FC2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85" name="Oval 21">
              <a:extLst>
                <a:ext uri="{FF2B5EF4-FFF2-40B4-BE49-F238E27FC236}">
                  <a16:creationId xmlns:a16="http://schemas.microsoft.com/office/drawing/2014/main" id="{DE50354A-6E5E-410B-B692-C6A89FBF3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86" name="Oval 22">
              <a:extLst>
                <a:ext uri="{FF2B5EF4-FFF2-40B4-BE49-F238E27FC236}">
                  <a16:creationId xmlns:a16="http://schemas.microsoft.com/office/drawing/2014/main" id="{77146926-7BF6-457C-B5AA-41B42F216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87" name="Oval 23">
              <a:extLst>
                <a:ext uri="{FF2B5EF4-FFF2-40B4-BE49-F238E27FC236}">
                  <a16:creationId xmlns:a16="http://schemas.microsoft.com/office/drawing/2014/main" id="{233F78B8-85D8-4EE1-9DA5-F711CD44C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88" name="Oval 24">
              <a:extLst>
                <a:ext uri="{FF2B5EF4-FFF2-40B4-BE49-F238E27FC236}">
                  <a16:creationId xmlns:a16="http://schemas.microsoft.com/office/drawing/2014/main" id="{F9B5417A-A79C-48B4-9E0F-682955B81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89" name="Oval 25">
              <a:extLst>
                <a:ext uri="{FF2B5EF4-FFF2-40B4-BE49-F238E27FC236}">
                  <a16:creationId xmlns:a16="http://schemas.microsoft.com/office/drawing/2014/main" id="{A00E1879-5578-4178-8906-3AC5A5867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90" name="Oval 26">
              <a:extLst>
                <a:ext uri="{FF2B5EF4-FFF2-40B4-BE49-F238E27FC236}">
                  <a16:creationId xmlns:a16="http://schemas.microsoft.com/office/drawing/2014/main" id="{D7A1E6CE-77F2-44F4-8552-9BA9DAD34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91" name="Oval 27">
              <a:extLst>
                <a:ext uri="{FF2B5EF4-FFF2-40B4-BE49-F238E27FC236}">
                  <a16:creationId xmlns:a16="http://schemas.microsoft.com/office/drawing/2014/main" id="{CAF51497-12FE-43ED-A8E1-E522C25A1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92" name="Oval 28">
              <a:extLst>
                <a:ext uri="{FF2B5EF4-FFF2-40B4-BE49-F238E27FC236}">
                  <a16:creationId xmlns:a16="http://schemas.microsoft.com/office/drawing/2014/main" id="{C2849414-ECA7-4301-9DE5-7C8930FE9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93" name="Oval 29">
              <a:extLst>
                <a:ext uri="{FF2B5EF4-FFF2-40B4-BE49-F238E27FC236}">
                  <a16:creationId xmlns:a16="http://schemas.microsoft.com/office/drawing/2014/main" id="{54AA7CBB-7922-4DE4-BB7E-A7A50692B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94" name="Oval 30">
              <a:extLst>
                <a:ext uri="{FF2B5EF4-FFF2-40B4-BE49-F238E27FC236}">
                  <a16:creationId xmlns:a16="http://schemas.microsoft.com/office/drawing/2014/main" id="{A2EADC4F-7195-48C3-A280-C2090D34A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95" name="Oval 31">
              <a:extLst>
                <a:ext uri="{FF2B5EF4-FFF2-40B4-BE49-F238E27FC236}">
                  <a16:creationId xmlns:a16="http://schemas.microsoft.com/office/drawing/2014/main" id="{2E66F19F-F52D-4C51-8FA1-9B2DC692B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96" name="Oval 32">
              <a:extLst>
                <a:ext uri="{FF2B5EF4-FFF2-40B4-BE49-F238E27FC236}">
                  <a16:creationId xmlns:a16="http://schemas.microsoft.com/office/drawing/2014/main" id="{2E972389-3F08-4329-B301-2CBBE301F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97" name="Oval 33">
              <a:extLst>
                <a:ext uri="{FF2B5EF4-FFF2-40B4-BE49-F238E27FC236}">
                  <a16:creationId xmlns:a16="http://schemas.microsoft.com/office/drawing/2014/main" id="{3B1B1AED-3556-4203-95D3-0DC52F268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98" name="Oval 34">
              <a:extLst>
                <a:ext uri="{FF2B5EF4-FFF2-40B4-BE49-F238E27FC236}">
                  <a16:creationId xmlns:a16="http://schemas.microsoft.com/office/drawing/2014/main" id="{6BC92B27-8A17-4F6D-B9B0-13EB19516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499" name="Oval 35">
              <a:extLst>
                <a:ext uri="{FF2B5EF4-FFF2-40B4-BE49-F238E27FC236}">
                  <a16:creationId xmlns:a16="http://schemas.microsoft.com/office/drawing/2014/main" id="{8315AEB0-F345-4607-86FB-99F5E3EAA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500" name="Oval 36">
              <a:extLst>
                <a:ext uri="{FF2B5EF4-FFF2-40B4-BE49-F238E27FC236}">
                  <a16:creationId xmlns:a16="http://schemas.microsoft.com/office/drawing/2014/main" id="{2E50B467-9985-426E-9888-52EB21E08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501" name="Oval 37">
              <a:extLst>
                <a:ext uri="{FF2B5EF4-FFF2-40B4-BE49-F238E27FC236}">
                  <a16:creationId xmlns:a16="http://schemas.microsoft.com/office/drawing/2014/main" id="{819777C4-AE58-48A0-A18B-E7077CE45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502" name="Oval 38">
              <a:extLst>
                <a:ext uri="{FF2B5EF4-FFF2-40B4-BE49-F238E27FC236}">
                  <a16:creationId xmlns:a16="http://schemas.microsoft.com/office/drawing/2014/main" id="{F18495EF-5338-4411-9B8A-3341F13B2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2503" name="Oval 39">
              <a:extLst>
                <a:ext uri="{FF2B5EF4-FFF2-40B4-BE49-F238E27FC236}">
                  <a16:creationId xmlns:a16="http://schemas.microsoft.com/office/drawing/2014/main" id="{1918022F-1506-429F-8495-418F75D27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62504" name="Line 40">
            <a:extLst>
              <a:ext uri="{FF2B5EF4-FFF2-40B4-BE49-F238E27FC236}">
                <a16:creationId xmlns:a16="http://schemas.microsoft.com/office/drawing/2014/main" id="{667F2178-B3E6-4B8C-92C0-93F079774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3E9D2-383F-47E5-9CAD-FA354B689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839049-79DF-439C-833E-C57DCCCCF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0CBB5-37BA-460D-BC86-ED1F1DC16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B7670-1FB8-48A1-A358-CCDC85CE5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19677-3B2A-4F80-9DAF-FEB05748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3FFEF-D946-462B-9BE4-3B95E517D3F1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34642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89FAF8-F8F2-43C3-8245-E3C7B745E8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0CE860-7E8B-4C0D-AAA0-A1D4C35CF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C2E2F-CA4B-4E62-8E75-65E339427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B9F8D-FDCA-40E2-A55F-189B6A115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89E40-FA9E-43F5-8F3F-831A770E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AF9FE-525B-40D6-82BA-71FC1C292BAF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317806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32BAD-E7DF-4220-BC7F-26CAFF86B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B47B0-A5C9-4331-AE67-77B71F74D6B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9C32B-88EB-4933-8B66-AF423F77403F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10CD42-459B-4FC6-A8BA-55BBFE142786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46F95A-FFBE-45D1-B716-9DAEADEA76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0ED5BC8-A51F-4667-BD8E-2C656F57C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7E3A1F3-24BB-4ED7-BB6C-9ABFDF14E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BC73695-22A7-408F-A7AB-8E347A3C988D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83620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2F113F-0FAE-49DE-9A5D-A0012F5E9D2A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41D59-5DD2-41E4-8529-157CDBE245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E502B5-F18C-4EEE-87E3-19D95FA6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AF8070-B0A8-4383-9A37-A2A01D05F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89FAC1C-1195-4AC3-A466-05CFF54EC5C5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353313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BFD43-6339-48F0-B824-33E2BAC2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8CC39-7EE9-4748-A07A-26C93973F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87959-8A96-441C-AAE1-1AF1FC8ED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0A206-CA1F-44FA-B318-3718E3089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5CC74-77BB-41C2-9C38-753234DFB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7065-7D5C-4481-A004-B611E46DF44B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99220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6B555-F60A-4CFC-BE83-867A28DB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42D25-4CE1-4DBB-8395-9BB59D1E6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2CF04-3A5A-4CA4-83EA-83971752E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7705B-7D75-4534-B155-D3C5DBB1C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795FE-EDCC-4739-821F-8A96DF8CB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7AAE2-4F3C-4299-A38D-1CF95B4180DF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07570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BAA2-DA73-4CC1-8F4E-2578C17E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D0C75-54B4-40AC-9C2C-C9DC84914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0701CC-A45A-4AD7-8677-8331B81E4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53B53-7298-40CC-B9D2-609BAE839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24FE4-340C-4958-B811-81C5E34AC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3AAAB-83CD-4F6A-A275-7C0D43209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06EBD-D04E-458F-A035-DD285978EBCD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310349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338FF-A253-4CF8-B41E-29BD2DE55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18437-DB84-4C0D-92A8-B256CFEFB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1BE000-0142-4431-9D86-50FDF98BC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365D95-14EE-4B62-ACB1-FFDA733895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7B9874-933C-4FA8-9995-2E511AC14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4EA929-EC82-4825-9163-78334AD9E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C12ADD-1975-42EF-B07A-0AB83EDAF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AC94C2-B93E-4575-A3D0-5F6DA535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20E53-5401-40F1-8F27-99851998A7AD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99031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A93F3-955A-44FE-B670-8B428681F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89E9FB-7040-409A-97A9-F0DFFADD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A674B7-D545-4716-8D9D-106BC62CF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90D22A-84AB-4659-9CAA-CFB27B8AD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47C72-811E-4595-A96C-E99710E0AD44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03626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FC1084-9350-489A-B45B-648CE5E9E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9AB7BC-DF1C-4DE7-82E6-419EA7CD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FA63D5-68A9-4386-AB82-66AB81605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2D3BF-DD99-4AB8-AEED-AD0FE1961DCB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427887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3E2B8-E709-41F5-8F64-9981EB812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60987-8AE6-44CC-AC18-CDEC47BB4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55B32B-A0BD-438E-9AB6-4CB54D227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B3F24-B7BF-49EE-B0F1-2F68C5B7E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5C421-72A5-4121-BF3B-D36AA9D1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F5995-EB9B-4E0C-B974-2E7F6AF23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88C23-F8D7-4E6F-8153-7B1DD00FF9BF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09213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00DF3-B2AE-42CB-A30A-81AC844D6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65D138-3947-41F3-BAC4-4E7B7746CA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F60BF-0E41-45EC-8074-7D0E8B4FD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9A3C5-1038-4D26-AB4A-058743A68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D7A9E-401E-4219-B008-82DEC0D2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D89EE-1363-4D60-947A-B0920F79D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54F2B-F8E4-407A-B1C2-2333854C6B2C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51391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Line 2">
            <a:extLst>
              <a:ext uri="{FF2B5EF4-FFF2-40B4-BE49-F238E27FC236}">
                <a16:creationId xmlns:a16="http://schemas.microsoft.com/office/drawing/2014/main" id="{C63722F8-1FB7-4867-8C1F-D7BAB0FF2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B43AF3C0-F09B-449A-B4CB-5AA4489A0D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/>
              <a:t>Kliknite, če želite urediti slog naslova matrice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8F441B9B-03A6-4180-BFD8-6015D601C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/>
              <a:t>Kliknite, če želite urediti sloge besedila matrice</a:t>
            </a:r>
          </a:p>
          <a:p>
            <a:pPr lvl="1"/>
            <a:r>
              <a:rPr lang="sl-SI" altLang="en-US"/>
              <a:t>Druga raven</a:t>
            </a:r>
          </a:p>
          <a:p>
            <a:pPr lvl="2"/>
            <a:r>
              <a:rPr lang="sl-SI" altLang="en-US"/>
              <a:t>Tretja raven</a:t>
            </a:r>
          </a:p>
          <a:p>
            <a:pPr lvl="3"/>
            <a:r>
              <a:rPr lang="sl-SI" altLang="en-US"/>
              <a:t>Četrta raven</a:t>
            </a:r>
          </a:p>
          <a:p>
            <a:pPr lvl="4"/>
            <a:r>
              <a:rPr lang="sl-SI" altLang="en-US"/>
              <a:t>Peta raven</a:t>
            </a:r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3D3992D7-856E-416C-84DC-7E4AD140015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sl-SI" altLang="en-US"/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F879101C-C1FA-4128-893D-FFD6297A8D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sl-SI" altLang="en-US"/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75E88B6C-6BB9-4A09-A40F-94219034D2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16208A8-A55E-42FD-9E5C-546CD766487D}" type="slidenum">
              <a:rPr lang="sl-SI" altLang="en-US"/>
              <a:pPr/>
              <a:t>‹#›</a:t>
            </a:fld>
            <a:endParaRPr lang="sl-SI" altLang="en-US"/>
          </a:p>
        </p:txBody>
      </p:sp>
      <p:grpSp>
        <p:nvGrpSpPr>
          <p:cNvPr id="61448" name="Group 8">
            <a:extLst>
              <a:ext uri="{FF2B5EF4-FFF2-40B4-BE49-F238E27FC236}">
                <a16:creationId xmlns:a16="http://schemas.microsoft.com/office/drawing/2014/main" id="{DBF5AAEC-6BB6-41DB-9362-92E5E089D855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1449" name="Oval 9">
              <a:extLst>
                <a:ext uri="{FF2B5EF4-FFF2-40B4-BE49-F238E27FC236}">
                  <a16:creationId xmlns:a16="http://schemas.microsoft.com/office/drawing/2014/main" id="{452E5BCE-7385-4983-8E60-3E4F02316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50" name="Oval 10">
              <a:extLst>
                <a:ext uri="{FF2B5EF4-FFF2-40B4-BE49-F238E27FC236}">
                  <a16:creationId xmlns:a16="http://schemas.microsoft.com/office/drawing/2014/main" id="{EECDD989-05AA-47EA-B56E-D0BC2130C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51" name="Oval 11">
              <a:extLst>
                <a:ext uri="{FF2B5EF4-FFF2-40B4-BE49-F238E27FC236}">
                  <a16:creationId xmlns:a16="http://schemas.microsoft.com/office/drawing/2014/main" id="{BCAC1594-CAA0-4A71-A209-73B853FBF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52" name="Oval 12">
              <a:extLst>
                <a:ext uri="{FF2B5EF4-FFF2-40B4-BE49-F238E27FC236}">
                  <a16:creationId xmlns:a16="http://schemas.microsoft.com/office/drawing/2014/main" id="{B002FBC3-949E-4D25-87CE-3EA9117B7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53" name="Oval 13">
              <a:extLst>
                <a:ext uri="{FF2B5EF4-FFF2-40B4-BE49-F238E27FC236}">
                  <a16:creationId xmlns:a16="http://schemas.microsoft.com/office/drawing/2014/main" id="{ECFF0B51-438C-4F51-8826-37CA0797B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54" name="Oval 14">
              <a:extLst>
                <a:ext uri="{FF2B5EF4-FFF2-40B4-BE49-F238E27FC236}">
                  <a16:creationId xmlns:a16="http://schemas.microsoft.com/office/drawing/2014/main" id="{B455EC83-1ACE-42D7-A74D-F9530EF52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55" name="Oval 15">
              <a:extLst>
                <a:ext uri="{FF2B5EF4-FFF2-40B4-BE49-F238E27FC236}">
                  <a16:creationId xmlns:a16="http://schemas.microsoft.com/office/drawing/2014/main" id="{BC707CBD-CBA7-4A57-9C0C-B9491C60D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56" name="Oval 16">
              <a:extLst>
                <a:ext uri="{FF2B5EF4-FFF2-40B4-BE49-F238E27FC236}">
                  <a16:creationId xmlns:a16="http://schemas.microsoft.com/office/drawing/2014/main" id="{2E6E6D23-FB81-4088-B080-A7FE3BCA1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57" name="Oval 17">
              <a:extLst>
                <a:ext uri="{FF2B5EF4-FFF2-40B4-BE49-F238E27FC236}">
                  <a16:creationId xmlns:a16="http://schemas.microsoft.com/office/drawing/2014/main" id="{C54E1C78-7782-4A48-9A5A-1B761BE22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58" name="Oval 18">
              <a:extLst>
                <a:ext uri="{FF2B5EF4-FFF2-40B4-BE49-F238E27FC236}">
                  <a16:creationId xmlns:a16="http://schemas.microsoft.com/office/drawing/2014/main" id="{6A15C97F-D3D3-4DA7-823E-4FFEFAABD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59" name="Oval 19">
              <a:extLst>
                <a:ext uri="{FF2B5EF4-FFF2-40B4-BE49-F238E27FC236}">
                  <a16:creationId xmlns:a16="http://schemas.microsoft.com/office/drawing/2014/main" id="{1BA4895E-E25A-44BA-963C-7A10BF376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60" name="Oval 20">
              <a:extLst>
                <a:ext uri="{FF2B5EF4-FFF2-40B4-BE49-F238E27FC236}">
                  <a16:creationId xmlns:a16="http://schemas.microsoft.com/office/drawing/2014/main" id="{B1F7A745-3317-45A0-9E00-E5F8CD49E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61" name="Oval 21">
              <a:extLst>
                <a:ext uri="{FF2B5EF4-FFF2-40B4-BE49-F238E27FC236}">
                  <a16:creationId xmlns:a16="http://schemas.microsoft.com/office/drawing/2014/main" id="{8C1305F9-88D0-4E13-95A7-B6199BB70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62" name="Oval 22">
              <a:extLst>
                <a:ext uri="{FF2B5EF4-FFF2-40B4-BE49-F238E27FC236}">
                  <a16:creationId xmlns:a16="http://schemas.microsoft.com/office/drawing/2014/main" id="{6FF423BA-89B2-42DC-B419-AC7311960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63" name="Oval 23">
              <a:extLst>
                <a:ext uri="{FF2B5EF4-FFF2-40B4-BE49-F238E27FC236}">
                  <a16:creationId xmlns:a16="http://schemas.microsoft.com/office/drawing/2014/main" id="{A53DC7AB-D244-416E-B269-883546BD3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64" name="Oval 24">
              <a:extLst>
                <a:ext uri="{FF2B5EF4-FFF2-40B4-BE49-F238E27FC236}">
                  <a16:creationId xmlns:a16="http://schemas.microsoft.com/office/drawing/2014/main" id="{2CE91A7A-CE52-40F5-A0C2-BA6EE0B7A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65" name="Oval 25">
              <a:extLst>
                <a:ext uri="{FF2B5EF4-FFF2-40B4-BE49-F238E27FC236}">
                  <a16:creationId xmlns:a16="http://schemas.microsoft.com/office/drawing/2014/main" id="{82954240-84F2-42CF-BA95-7E0DE2AE1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66" name="Oval 26">
              <a:extLst>
                <a:ext uri="{FF2B5EF4-FFF2-40B4-BE49-F238E27FC236}">
                  <a16:creationId xmlns:a16="http://schemas.microsoft.com/office/drawing/2014/main" id="{26046444-12F0-463C-BF2D-611159588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67" name="Oval 27">
              <a:extLst>
                <a:ext uri="{FF2B5EF4-FFF2-40B4-BE49-F238E27FC236}">
                  <a16:creationId xmlns:a16="http://schemas.microsoft.com/office/drawing/2014/main" id="{E2616768-66DD-417E-9FB9-8B4280B6F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68" name="Oval 28">
              <a:extLst>
                <a:ext uri="{FF2B5EF4-FFF2-40B4-BE49-F238E27FC236}">
                  <a16:creationId xmlns:a16="http://schemas.microsoft.com/office/drawing/2014/main" id="{83AC0525-4396-459F-A4D6-4E1B56EED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69" name="Oval 29">
              <a:extLst>
                <a:ext uri="{FF2B5EF4-FFF2-40B4-BE49-F238E27FC236}">
                  <a16:creationId xmlns:a16="http://schemas.microsoft.com/office/drawing/2014/main" id="{8F3509AD-06F1-4CE0-9B12-BF738E08B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70" name="Oval 30">
              <a:extLst>
                <a:ext uri="{FF2B5EF4-FFF2-40B4-BE49-F238E27FC236}">
                  <a16:creationId xmlns:a16="http://schemas.microsoft.com/office/drawing/2014/main" id="{B81D8B47-6006-4831-BFF1-047C4CFA7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71" name="Oval 31">
              <a:extLst>
                <a:ext uri="{FF2B5EF4-FFF2-40B4-BE49-F238E27FC236}">
                  <a16:creationId xmlns:a16="http://schemas.microsoft.com/office/drawing/2014/main" id="{06E9AEDB-23F6-47F2-B9E5-9C8067071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72" name="Oval 32">
              <a:extLst>
                <a:ext uri="{FF2B5EF4-FFF2-40B4-BE49-F238E27FC236}">
                  <a16:creationId xmlns:a16="http://schemas.microsoft.com/office/drawing/2014/main" id="{9215A542-3E39-447C-B938-CAA5B0C3DB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73" name="Oval 33">
              <a:extLst>
                <a:ext uri="{FF2B5EF4-FFF2-40B4-BE49-F238E27FC236}">
                  <a16:creationId xmlns:a16="http://schemas.microsoft.com/office/drawing/2014/main" id="{93529691-0B1E-47BA-87E8-8162D4445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74" name="Oval 34">
              <a:extLst>
                <a:ext uri="{FF2B5EF4-FFF2-40B4-BE49-F238E27FC236}">
                  <a16:creationId xmlns:a16="http://schemas.microsoft.com/office/drawing/2014/main" id="{B0901123-17CA-4164-A890-9ECC000BB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75" name="Oval 35">
              <a:extLst>
                <a:ext uri="{FF2B5EF4-FFF2-40B4-BE49-F238E27FC236}">
                  <a16:creationId xmlns:a16="http://schemas.microsoft.com/office/drawing/2014/main" id="{33544132-9A4F-457A-9828-C9546B9BE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76" name="Oval 36">
              <a:extLst>
                <a:ext uri="{FF2B5EF4-FFF2-40B4-BE49-F238E27FC236}">
                  <a16:creationId xmlns:a16="http://schemas.microsoft.com/office/drawing/2014/main" id="{6FE0610B-39B6-4A58-8237-2D6234833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77" name="Oval 37">
              <a:extLst>
                <a:ext uri="{FF2B5EF4-FFF2-40B4-BE49-F238E27FC236}">
                  <a16:creationId xmlns:a16="http://schemas.microsoft.com/office/drawing/2014/main" id="{F2FB860D-6236-4DE4-BE5E-9FCF65DDF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78" name="Oval 38">
              <a:extLst>
                <a:ext uri="{FF2B5EF4-FFF2-40B4-BE49-F238E27FC236}">
                  <a16:creationId xmlns:a16="http://schemas.microsoft.com/office/drawing/2014/main" id="{43A3E173-497E-4694-A131-D5CB19132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79" name="Oval 39">
              <a:extLst>
                <a:ext uri="{FF2B5EF4-FFF2-40B4-BE49-F238E27FC236}">
                  <a16:creationId xmlns:a16="http://schemas.microsoft.com/office/drawing/2014/main" id="{FF878E18-5E3B-4755-9630-BFD0C1039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4058B07-4DEB-4DC2-B65A-EF90E2E164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sz="6000"/>
              <a:t>ZGODOVINA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025054F-FAD5-4FDE-9B2B-37EB7505B8F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/>
              <a:t>KAMENA DOBA: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8" name="Rectangle 6">
            <a:extLst>
              <a:ext uri="{FF2B5EF4-FFF2-40B4-BE49-F238E27FC236}">
                <a16:creationId xmlns:a16="http://schemas.microsoft.com/office/drawing/2014/main" id="{D8086C54-8490-4089-8D98-D1137A29E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981075"/>
            <a:ext cx="7543800" cy="3095625"/>
          </a:xfrm>
        </p:spPr>
        <p:txBody>
          <a:bodyPr/>
          <a:lstStyle/>
          <a:p>
            <a:r>
              <a:rPr lang="sl-SI" altLang="sl-SI"/>
              <a:t>UPAM DA VAM JE PREDSTAVITEV BILA VŠEČ IN DA STE SE KAJ NAUČILI.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6" name="Picture 4">
            <a:extLst>
              <a:ext uri="{FF2B5EF4-FFF2-40B4-BE49-F238E27FC236}">
                <a16:creationId xmlns:a16="http://schemas.microsoft.com/office/drawing/2014/main" id="{186CF7CA-5BDD-43CC-A4A6-AB37547FDA13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708025"/>
            <a:ext cx="7427913" cy="54229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B224548-7F50-4D58-AB67-BFCE2F8D8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         HOMOSAPIENS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2485117-11B8-489F-B3C3-F47AD522E8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TUDI RAZUMNI ČLOVEK</a:t>
            </a:r>
          </a:p>
          <a:p>
            <a:r>
              <a:rPr lang="sl-SI" altLang="sl-SI"/>
              <a:t>NAJVEČJI MOŽGANI</a:t>
            </a:r>
          </a:p>
          <a:p>
            <a:r>
              <a:rPr lang="sl-SI" altLang="sl-SI"/>
              <a:t>TA VRSTA JE BILA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NAJUSPEŠNEJŠA ZA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PREŽIVETJE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4B35E1BE-1B8A-4F98-95C4-DAB7EAAA9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276475"/>
            <a:ext cx="285750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32193D9E-D418-4B46-9260-2D6DD4E06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            NEANDERTALCI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1427E6AF-D19D-4CD4-B183-1837781C528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600"/>
              <a:t>BILI SO BOLJ ČOKATI</a:t>
            </a:r>
          </a:p>
          <a:p>
            <a:r>
              <a:rPr lang="sl-SI" altLang="sl-SI" sz="2600"/>
              <a:t>MOČNE KOSTI</a:t>
            </a:r>
          </a:p>
          <a:p>
            <a:r>
              <a:rPr lang="sl-SI" altLang="sl-SI" sz="2600"/>
              <a:t>RAZVITE MIŠICE</a:t>
            </a:r>
          </a:p>
          <a:p>
            <a:r>
              <a:rPr lang="sl-SI" altLang="sl-SI" sz="2600"/>
              <a:t>RAZVILI GOVORICO</a:t>
            </a:r>
          </a:p>
          <a:p>
            <a:r>
              <a:rPr lang="sl-SI" altLang="sl-SI" sz="2600"/>
              <a:t>PREPROSTO VEROVANJE</a:t>
            </a:r>
          </a:p>
          <a:p>
            <a:r>
              <a:rPr lang="sl-SI" altLang="sl-SI" sz="2600"/>
              <a:t>POKOPAVALI MRTVE</a:t>
            </a:r>
          </a:p>
          <a:p>
            <a:r>
              <a:rPr lang="sl-SI" altLang="sl-SI" sz="2600"/>
              <a:t>TRUPLA POKRIVALI Z ROŽAMI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600"/>
          </a:p>
          <a:p>
            <a:pPr>
              <a:buFont typeface="Wingdings" panose="05000000000000000000" pitchFamily="2" charset="2"/>
              <a:buNone/>
            </a:pPr>
            <a:endParaRPr lang="sl-SI" altLang="sl-SI" sz="2600"/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A489BE7D-A6F1-488B-9DC9-899EAAC66D4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altLang="sl-SI" sz="2600"/>
              <a:t>DOMNEVAJO DA SO VEROVALI V POSMRTNO ŽIVLENJE</a:t>
            </a:r>
          </a:p>
          <a:p>
            <a:r>
              <a:rPr lang="sl-SI" altLang="sl-SI" sz="2600"/>
              <a:t>IZNAJDLJIVI IN PRILAGODLJIVI</a:t>
            </a:r>
          </a:p>
          <a:p>
            <a:r>
              <a:rPr lang="sl-SI" altLang="sl-SI" sz="2600"/>
              <a:t>ZASILNA ZAVETJA IZ LESA IN KOŽ</a:t>
            </a:r>
          </a:p>
          <a:p>
            <a:r>
              <a:rPr lang="sl-SI" altLang="sl-SI" sz="2600"/>
              <a:t>OBČASNO SO SE ZATEKALI V JAME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  <p:bldP spid="6349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>
            <a:extLst>
              <a:ext uri="{FF2B5EF4-FFF2-40B4-BE49-F238E27FC236}">
                <a16:creationId xmlns:a16="http://schemas.microsoft.com/office/drawing/2014/main" id="{9A82D3DE-21EA-4276-919E-3A5E6FD6E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r>
              <a:rPr lang="sl-SI" altLang="sl-SI"/>
              <a:t>            NEANDERTALEC</a:t>
            </a:r>
          </a:p>
        </p:txBody>
      </p:sp>
      <p:pic>
        <p:nvPicPr>
          <p:cNvPr id="65542" name="Picture 6">
            <a:extLst>
              <a:ext uri="{FF2B5EF4-FFF2-40B4-BE49-F238E27FC236}">
                <a16:creationId xmlns:a16="http://schemas.microsoft.com/office/drawing/2014/main" id="{FFA9C39E-2B79-4A20-A9D1-7389654B32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268413"/>
            <a:ext cx="6048375" cy="518477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AFC1450A-174D-470C-BAA7-D690FE8B00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          KROMANJONCI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1B303E09-D433-463A-9C15-2B31F6B16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PREDNIKI DANAŠNJEGA ČLOVEKA</a:t>
            </a:r>
          </a:p>
          <a:p>
            <a:r>
              <a:rPr lang="sl-SI" altLang="sl-SI"/>
              <a:t>VEČJI MOŽGANI OD NEANDERTALCEV</a:t>
            </a:r>
          </a:p>
          <a:p>
            <a:r>
              <a:rPr lang="sl-SI" altLang="sl-SI"/>
              <a:t>IZKUŠENI LOVCI (LOV IZPELJALI PREMIŠLJENO IN NAČRTNO)</a:t>
            </a:r>
          </a:p>
          <a:p>
            <a:r>
              <a:rPr lang="sl-SI" altLang="sl-SI"/>
              <a:t>HITRO SO SE ŠIRILI PO SVETU</a:t>
            </a:r>
          </a:p>
          <a:p>
            <a:r>
              <a:rPr lang="sl-SI" altLang="sl-SI"/>
              <a:t>IZPOPLNILI SVOJE ORODJE IN OROŽJE</a:t>
            </a:r>
          </a:p>
          <a:p>
            <a:r>
              <a:rPr lang="sl-SI" altLang="sl-SI"/>
              <a:t>UPORABLJALI KOŠČENO IGLO (ŠIVANJE OBLEK, IDELIVANJE ČOLNEV IN NAKITA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>
            <a:extLst>
              <a:ext uri="{FF2B5EF4-FFF2-40B4-BE49-F238E27FC236}">
                <a16:creationId xmlns:a16="http://schemas.microsoft.com/office/drawing/2014/main" id="{13B480FA-FBDA-49FB-B3E5-BCDCBDFBC2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          KROMANJONEC</a:t>
            </a:r>
          </a:p>
        </p:txBody>
      </p:sp>
      <p:pic>
        <p:nvPicPr>
          <p:cNvPr id="69637" name="Picture 5">
            <a:extLst>
              <a:ext uri="{FF2B5EF4-FFF2-40B4-BE49-F238E27FC236}">
                <a16:creationId xmlns:a16="http://schemas.microsoft.com/office/drawing/2014/main" id="{E395836F-6B48-42C7-90DD-34CC4B47F4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844675"/>
            <a:ext cx="5976937" cy="445135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03AE46FF-3D67-4EC9-9542-FF0DF93FCE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SPREMEMBA V NEOLITIKU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D50F38B3-E80F-4613-A106-EB9DD0D06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ZAČELI SO SE UKVARJATI Z POLJEDELSTVOM- </a:t>
            </a:r>
            <a:r>
              <a:rPr lang="sl-SI" altLang="sl-SI" u="sng"/>
              <a:t>NEOLELITSKA REVOLUCIJA</a:t>
            </a:r>
          </a:p>
          <a:p>
            <a:pPr>
              <a:lnSpc>
                <a:spcPct val="90000"/>
              </a:lnSpc>
            </a:pPr>
            <a:r>
              <a:rPr lang="sl-SI" altLang="sl-SI"/>
              <a:t>PREBIVALSTVO JE ZAČELO NARAŠČATI</a:t>
            </a:r>
          </a:p>
          <a:p>
            <a:pPr>
              <a:lnSpc>
                <a:spcPct val="90000"/>
              </a:lnSpc>
            </a:pPr>
            <a:r>
              <a:rPr lang="sl-SI" altLang="sl-SI" u="sng">
                <a:effectLst>
                  <a:outerShdw blurRad="38100" dist="38100" dir="2700000" algn="tl">
                    <a:srgbClr val="C0C0C0"/>
                  </a:outerShdw>
                </a:effectLst>
              </a:rPr>
              <a:t>POŽIGALNIŠTVO-</a:t>
            </a:r>
            <a:r>
              <a:rPr lang="sl-SI" altLang="sl-SI"/>
              <a:t> ZAŽGALI SO DEL GOZDA IN TAM NASEJALI PRIDELKE</a:t>
            </a:r>
          </a:p>
          <a:p>
            <a:pPr>
              <a:lnSpc>
                <a:spcPct val="90000"/>
              </a:lnSpc>
            </a:pPr>
            <a:r>
              <a:rPr lang="sl-SI" altLang="sl-SI"/>
              <a:t>PEPEL JE BILO DOBRO GNOJILO</a:t>
            </a:r>
          </a:p>
          <a:p>
            <a:pPr>
              <a:lnSpc>
                <a:spcPct val="90000"/>
              </a:lnSpc>
            </a:pPr>
            <a:r>
              <a:rPr lang="sl-SI" altLang="sl-SI"/>
              <a:t>UDOMAČILI SO PRVE ŽIVALI</a:t>
            </a:r>
          </a:p>
          <a:p>
            <a:pPr>
              <a:lnSpc>
                <a:spcPct val="90000"/>
              </a:lnSpc>
            </a:pPr>
            <a:r>
              <a:rPr lang="sl-SI" altLang="sl-SI"/>
              <a:t>PRVE VASI</a:t>
            </a:r>
            <a:endParaRPr lang="sl-SI" altLang="sl-SI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1E15627A-8620-4097-A3D0-26E110A91F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             POJMI 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BBD0A838-A3C6-4233-A5E5-332FB2A040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LEDENA DOBA- ČAS OBSEŽNEJŠIH OHLADITEV NA VSEJ ZEMLJI.</a:t>
            </a:r>
          </a:p>
          <a:p>
            <a:r>
              <a:rPr lang="sl-SI" altLang="sl-SI"/>
              <a:t>HOMO SAPIENS-LATINSKO IME ZA VRSTO DANAŠNJEGA ČLOVEKA, MISLEČI ČLOVEK.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5">
            <a:extLst>
              <a:ext uri="{FF2B5EF4-FFF2-40B4-BE49-F238E27FC236}">
                <a16:creationId xmlns:a16="http://schemas.microsoft.com/office/drawing/2014/main" id="{C8F08A99-7998-41FD-B4DD-DBB2731D23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     SI SE KAJ NAUČIL?</a:t>
            </a:r>
          </a:p>
        </p:txBody>
      </p:sp>
      <p:sp>
        <p:nvSpPr>
          <p:cNvPr id="77830" name="Rectangle 6">
            <a:extLst>
              <a:ext uri="{FF2B5EF4-FFF2-40B4-BE49-F238E27FC236}">
                <a16:creationId xmlns:a16="http://schemas.microsoft.com/office/drawing/2014/main" id="{8C7B0311-9E96-4DE5-A388-1B568086614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557338"/>
            <a:ext cx="8642350" cy="5040312"/>
          </a:xfrm>
        </p:spPr>
        <p:txBody>
          <a:bodyPr/>
          <a:lstStyle/>
          <a:p>
            <a:r>
              <a:rPr lang="sl-SI" altLang="sl-SI" sz="3200"/>
              <a:t>KAKO SO SI LJUDJE DELILI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3200"/>
              <a:t>DELO?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3200"/>
              <a:t>  KDAJ IN ZAKAJ SO NASTALE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3200"/>
              <a:t>PRVE VASI?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3200"/>
          </a:p>
        </p:txBody>
      </p:sp>
      <p:pic>
        <p:nvPicPr>
          <p:cNvPr id="77831" name="Picture 7">
            <a:extLst>
              <a:ext uri="{FF2B5EF4-FFF2-40B4-BE49-F238E27FC236}">
                <a16:creationId xmlns:a16="http://schemas.microsoft.com/office/drawing/2014/main" id="{A27E4EC3-B6BE-4ED8-B5C5-0F2D2217D043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77050" y="1700213"/>
            <a:ext cx="1800225" cy="20161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7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7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7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/>
      <p:bldP spid="77830" grpId="0" build="p"/>
    </p:bldLst>
  </p:timing>
</p:sld>
</file>

<file path=ppt/theme/theme1.xml><?xml version="1.0" encoding="utf-8"?>
<a:theme xmlns:a="http://schemas.openxmlformats.org/drawingml/2006/main" name="Omrežje">
  <a:themeElements>
    <a:clrScheme name="Omrežj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mrežj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mrežj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mrežj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mrežj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mrežj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mrežj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mrežj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mrežj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mrežj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mrežj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režj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0</TotalTime>
  <Words>197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Wingdings</vt:lpstr>
      <vt:lpstr>Omrežje</vt:lpstr>
      <vt:lpstr>ZGODOVINA</vt:lpstr>
      <vt:lpstr>          HOMOSAPIENS</vt:lpstr>
      <vt:lpstr>             NEANDERTALCI</vt:lpstr>
      <vt:lpstr>            NEANDERTALEC</vt:lpstr>
      <vt:lpstr>           KROMANJONCI</vt:lpstr>
      <vt:lpstr>           KROMANJONEC</vt:lpstr>
      <vt:lpstr>SPREMEMBA V NEOLITIKU</vt:lpstr>
      <vt:lpstr>              POJMI </vt:lpstr>
      <vt:lpstr>      SI SE KAJ NAUČIL?</vt:lpstr>
      <vt:lpstr>UPAM DA VAM JE PREDSTAVITEV BILA VŠEČ IN DA STE SE KAJ NAUČILI.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2019-06-03T09:15:21Z</dcterms:created>
  <dcterms:modified xsi:type="dcterms:W3CDTF">2019-06-03T09:15:21Z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