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61" r:id="rId2"/>
    <p:sldId id="269" r:id="rId3"/>
    <p:sldId id="258" r:id="rId4"/>
    <p:sldId id="265" r:id="rId5"/>
    <p:sldId id="267" r:id="rId6"/>
    <p:sldId id="268" r:id="rId7"/>
    <p:sldId id="270" r:id="rId8"/>
    <p:sldId id="271" r:id="rId9"/>
    <p:sldId id="283" r:id="rId10"/>
    <p:sldId id="284" r:id="rId11"/>
    <p:sldId id="272" r:id="rId12"/>
    <p:sldId id="285" r:id="rId13"/>
    <p:sldId id="273" r:id="rId14"/>
    <p:sldId id="274" r:id="rId15"/>
    <p:sldId id="286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60" r:id="rId25"/>
    <p:sldId id="287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33"/>
    <a:srgbClr val="D73D23"/>
    <a:srgbClr val="FFCC66"/>
    <a:srgbClr val="FF906D"/>
    <a:srgbClr val="F686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11" autoAdjust="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4">
            <a:extLst>
              <a:ext uri="{FF2B5EF4-FFF2-40B4-BE49-F238E27FC236}">
                <a16:creationId xmlns:a16="http://schemas.microsoft.com/office/drawing/2014/main" id="{95E99730-27BA-46E3-9FDC-270387CEF5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8">
            <a:extLst>
              <a:ext uri="{FF2B5EF4-FFF2-40B4-BE49-F238E27FC236}">
                <a16:creationId xmlns:a16="http://schemas.microsoft.com/office/drawing/2014/main" id="{A225F24C-C4A4-401F-BA70-D63540FB404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7">
            <a:extLst>
              <a:ext uri="{FF2B5EF4-FFF2-40B4-BE49-F238E27FC236}">
                <a16:creationId xmlns:a16="http://schemas.microsoft.com/office/drawing/2014/main" id="{CFE7BDD4-0F54-4FA0-BE76-DCA3A035EC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74DA13F5-CCBD-4FA7-8F73-C8D756425E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1">
            <a:extLst>
              <a:ext uri="{FF2B5EF4-FFF2-40B4-BE49-F238E27FC236}">
                <a16:creationId xmlns:a16="http://schemas.microsoft.com/office/drawing/2014/main" id="{72B3778F-423B-446E-9EF7-1349507F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6">
            <a:extLst>
              <a:ext uri="{FF2B5EF4-FFF2-40B4-BE49-F238E27FC236}">
                <a16:creationId xmlns:a16="http://schemas.microsoft.com/office/drawing/2014/main" id="{33AEA0F9-5FD9-4CE7-AB9B-6C42A9D6B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avokotnik 9">
            <a:extLst>
              <a:ext uri="{FF2B5EF4-FFF2-40B4-BE49-F238E27FC236}">
                <a16:creationId xmlns:a16="http://schemas.microsoft.com/office/drawing/2014/main" id="{ACC30B6F-9773-49D5-BC39-C4C47B20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FD72079F-FE6C-4A11-A617-4C48D4D95B8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F5745EB-11FB-4F2B-AFFB-DF4A32DB22C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3D961C1D-21D9-461D-A287-12F0DA78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087E-1549-499A-85FD-EAA66099CB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6DF49DFE-2CCC-430E-ACA6-6D7E2A1C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6531D600-3E38-46E6-9A7B-453C814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A5EC791-E25C-468D-9F60-7FE383FB26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6531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4A5B235-0031-4403-9386-CD8BC504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9A60-26D5-4BAC-9A3B-8B88A2F01F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D997994-925F-4EE7-8E8C-A58A80E8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17F02D8-7719-4830-BAE1-1C971DD1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AD333-121D-426B-B905-FF6CBB37C3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060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833BBE34-E6F9-4128-AB0F-590E3894B2F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8D4DD384-F560-4820-A63F-FAA759EAE2E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EC3D2044-B22F-4D1C-ACEB-2E02F4B740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CFD2655E-1890-4B0A-805D-F68DFFAF3A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42625F3C-CD7F-4C30-9715-CE77E1DD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A81B8179-6D92-4DA2-BEAF-86F5F982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7C993E53-5609-46EB-836F-AF42DB6E915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B9B8DACF-39F3-407B-8EC2-194FF6A67EFF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>
            <a:extLst>
              <a:ext uri="{FF2B5EF4-FFF2-40B4-BE49-F238E27FC236}">
                <a16:creationId xmlns:a16="http://schemas.microsoft.com/office/drawing/2014/main" id="{34E67A4F-1995-453E-8957-B4A54B7F8BE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številke diapozitiva 5">
            <a:extLst>
              <a:ext uri="{FF2B5EF4-FFF2-40B4-BE49-F238E27FC236}">
                <a16:creationId xmlns:a16="http://schemas.microsoft.com/office/drawing/2014/main" id="{32FBD054-613D-457A-B2FF-86B1EA147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0490C3A-C564-482A-A643-0AC37FAD9FD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datuma 3">
            <a:extLst>
              <a:ext uri="{FF2B5EF4-FFF2-40B4-BE49-F238E27FC236}">
                <a16:creationId xmlns:a16="http://schemas.microsoft.com/office/drawing/2014/main" id="{F6EC42B5-DE1B-46E6-B3FA-C1A0EF9AD6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5379-F75E-4E5B-83A7-DDC07190E2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8B8FB209-E9F3-4B84-84DC-A24739DAAF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2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89CC92E-DEBD-4FDA-B369-0A08A25F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A521-5508-4E05-9EDB-44B1331DF3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29711D5-1807-4EAA-927B-B4A22AD2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D34825D-AAA2-4040-A85A-E99D7309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5C2FA73-E4CE-4A45-B32F-A977E67582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5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6">
            <a:extLst>
              <a:ext uri="{FF2B5EF4-FFF2-40B4-BE49-F238E27FC236}">
                <a16:creationId xmlns:a16="http://schemas.microsoft.com/office/drawing/2014/main" id="{F10508F2-B2EF-4CDD-BA2B-DFFFA74008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EB126795-938A-45D9-B116-100BFC4047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15">
            <a:extLst>
              <a:ext uri="{FF2B5EF4-FFF2-40B4-BE49-F238E27FC236}">
                <a16:creationId xmlns:a16="http://schemas.microsoft.com/office/drawing/2014/main" id="{CFBA2277-A8A3-4036-B11F-B3B0B7698AE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B0041754-0471-405C-8028-B5CB3F0DB9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BC649503-CB14-4C22-B623-2C703F3F0A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DC4EDD96-63A1-463E-99D2-2E1737D3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A915A7B7-3BDB-42D7-8537-73902547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13">
            <a:extLst>
              <a:ext uri="{FF2B5EF4-FFF2-40B4-BE49-F238E27FC236}">
                <a16:creationId xmlns:a16="http://schemas.microsoft.com/office/drawing/2014/main" id="{C56C95D7-28B9-4D62-A454-74FDFCA6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7">
            <a:extLst>
              <a:ext uri="{FF2B5EF4-FFF2-40B4-BE49-F238E27FC236}">
                <a16:creationId xmlns:a16="http://schemas.microsoft.com/office/drawing/2014/main" id="{B69395D2-08B5-43F7-ADF5-F7E34AA55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B74CAEB5-6BBB-4139-9AB2-0639F8CDB6A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F55C6208-F08D-4B35-A0A0-50EA00C8AAA6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Ograda noge 4">
            <a:extLst>
              <a:ext uri="{FF2B5EF4-FFF2-40B4-BE49-F238E27FC236}">
                <a16:creationId xmlns:a16="http://schemas.microsoft.com/office/drawing/2014/main" id="{593E2CF9-19BD-49A7-8AF6-6E4562C39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Ograda datuma 3">
            <a:extLst>
              <a:ext uri="{FF2B5EF4-FFF2-40B4-BE49-F238E27FC236}">
                <a16:creationId xmlns:a16="http://schemas.microsoft.com/office/drawing/2014/main" id="{07CC282D-64A5-4716-9FFF-BE297009F1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8485-D66C-489A-AA0F-67F6833835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7" name="Ograda številke diapozitiva 5">
            <a:extLst>
              <a:ext uri="{FF2B5EF4-FFF2-40B4-BE49-F238E27FC236}">
                <a16:creationId xmlns:a16="http://schemas.microsoft.com/office/drawing/2014/main" id="{79E996CF-3DA8-4FBC-BDA0-8879F1CF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D2F5A44-AB00-4FFE-AE21-56F9CF0DC1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BE397475-B8B1-48EA-AC74-057E5B3D26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" name="Ograda vsebin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vsebin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5F403401-2480-4FFB-A09D-EFDD535A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272-E2B8-4D4E-9D98-7BA25FCE93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250B132F-CB64-4C61-A584-89113E0B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F24BA95F-F4D7-4782-B528-C2065FB3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675D-3178-4661-B2F6-926EE80ABA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799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9">
            <a:extLst>
              <a:ext uri="{FF2B5EF4-FFF2-40B4-BE49-F238E27FC236}">
                <a16:creationId xmlns:a16="http://schemas.microsoft.com/office/drawing/2014/main" id="{F8B0C8E3-D8CB-472C-A774-3542725892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Pravokotnik 19">
            <a:extLst>
              <a:ext uri="{FF2B5EF4-FFF2-40B4-BE49-F238E27FC236}">
                <a16:creationId xmlns:a16="http://schemas.microsoft.com/office/drawing/2014/main" id="{83AE5366-6759-4CF6-BB7C-51B91165F4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3E9657DF-4E44-4095-8669-E70C511398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20">
            <a:extLst>
              <a:ext uri="{FF2B5EF4-FFF2-40B4-BE49-F238E27FC236}">
                <a16:creationId xmlns:a16="http://schemas.microsoft.com/office/drawing/2014/main" id="{34056563-1AC6-45C3-8DE5-48B84569EB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1" name="Pravokotnik 21">
            <a:extLst>
              <a:ext uri="{FF2B5EF4-FFF2-40B4-BE49-F238E27FC236}">
                <a16:creationId xmlns:a16="http://schemas.microsoft.com/office/drawing/2014/main" id="{B6B2B9CD-6455-4FD0-819A-8E689D0431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2" name="Pravokotnik 10">
            <a:extLst>
              <a:ext uri="{FF2B5EF4-FFF2-40B4-BE49-F238E27FC236}">
                <a16:creationId xmlns:a16="http://schemas.microsoft.com/office/drawing/2014/main" id="{9C719105-61D4-49FF-837D-246B460DCFD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A2F49E8-CA26-476F-8610-B9150647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7B5C2CB2-8188-48A4-BD1B-3A313223B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avokotnik 17">
            <a:extLst>
              <a:ext uri="{FF2B5EF4-FFF2-40B4-BE49-F238E27FC236}">
                <a16:creationId xmlns:a16="http://schemas.microsoft.com/office/drawing/2014/main" id="{EE9F47C9-2064-4EC9-AD76-E041197A6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>
            <a:extLst>
              <a:ext uri="{FF2B5EF4-FFF2-40B4-BE49-F238E27FC236}">
                <a16:creationId xmlns:a16="http://schemas.microsoft.com/office/drawing/2014/main" id="{B6AA3DC8-E463-4CBB-B725-E83F6B37EC3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9BF67CB3-54B7-460A-B180-7A10BC7877A2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4" name="Ograda vsebin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6" name="Ograda vsebin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8" name="Ograda datuma 6">
            <a:extLst>
              <a:ext uri="{FF2B5EF4-FFF2-40B4-BE49-F238E27FC236}">
                <a16:creationId xmlns:a16="http://schemas.microsoft.com/office/drawing/2014/main" id="{8E2674D6-5DA5-445E-91C8-427F9590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5585-D727-48E6-AC7F-4692271195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9" name="Ograda noge 7">
            <a:extLst>
              <a:ext uri="{FF2B5EF4-FFF2-40B4-BE49-F238E27FC236}">
                <a16:creationId xmlns:a16="http://schemas.microsoft.com/office/drawing/2014/main" id="{6FAA7B50-E94B-4017-BF0F-73526722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Ograda številke diapozitiva 8">
            <a:extLst>
              <a:ext uri="{FF2B5EF4-FFF2-40B4-BE49-F238E27FC236}">
                <a16:creationId xmlns:a16="http://schemas.microsoft.com/office/drawing/2014/main" id="{BEC0A774-8AE4-42D6-B5DF-177499DC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676DB8A-A628-4E80-BE21-93D4CD17BE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894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FEE84E1-714D-4829-844C-5B5DB3B6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EC7E-1445-47F1-AAA7-1B8C57A23B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ED094785-3B3C-4A15-A0F8-8309BD50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05C18CF0-C36F-47B4-BA2E-1C24F21A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02A63AC-3E14-4DB7-ABE7-26BCF85D09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62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6">
            <a:extLst>
              <a:ext uri="{FF2B5EF4-FFF2-40B4-BE49-F238E27FC236}">
                <a16:creationId xmlns:a16="http://schemas.microsoft.com/office/drawing/2014/main" id="{885CB6A3-960B-41CE-9D77-E8E12E99215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3" name="Pravokotnik 7">
            <a:extLst>
              <a:ext uri="{FF2B5EF4-FFF2-40B4-BE49-F238E27FC236}">
                <a16:creationId xmlns:a16="http://schemas.microsoft.com/office/drawing/2014/main" id="{24EF9994-853E-4D64-B358-9F83F561C4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4" name="Pravokotnik 9">
            <a:extLst>
              <a:ext uri="{FF2B5EF4-FFF2-40B4-BE49-F238E27FC236}">
                <a16:creationId xmlns:a16="http://schemas.microsoft.com/office/drawing/2014/main" id="{F42B0465-F3CC-4D1F-9683-78B13FF9DAC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5" name="Pravokotnik 8">
            <a:extLst>
              <a:ext uri="{FF2B5EF4-FFF2-40B4-BE49-F238E27FC236}">
                <a16:creationId xmlns:a16="http://schemas.microsoft.com/office/drawing/2014/main" id="{80F3375D-21DE-4483-9036-A2EB1B5015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6" name="Pravokotnik 4">
            <a:extLst>
              <a:ext uri="{FF2B5EF4-FFF2-40B4-BE49-F238E27FC236}">
                <a16:creationId xmlns:a16="http://schemas.microsoft.com/office/drawing/2014/main" id="{8208E82F-3578-4D89-ABF1-35856702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k 5">
            <a:extLst>
              <a:ext uri="{FF2B5EF4-FFF2-40B4-BE49-F238E27FC236}">
                <a16:creationId xmlns:a16="http://schemas.microsoft.com/office/drawing/2014/main" id="{D0B121E5-644D-46F1-A4C0-E40CCE7E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Ograda datuma 1">
            <a:extLst>
              <a:ext uri="{FF2B5EF4-FFF2-40B4-BE49-F238E27FC236}">
                <a16:creationId xmlns:a16="http://schemas.microsoft.com/office/drawing/2014/main" id="{5C4E9371-2E8E-42D9-A3E9-9A7F4189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ED4F-AEF8-4EC8-832B-18A953C542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2">
            <a:extLst>
              <a:ext uri="{FF2B5EF4-FFF2-40B4-BE49-F238E27FC236}">
                <a16:creationId xmlns:a16="http://schemas.microsoft.com/office/drawing/2014/main" id="{66BC5E1F-34F0-4195-85D7-C6243901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C5389ED2-D4B5-4A7D-A860-0AA871D0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F3984B-5921-4DE7-87DE-A3413CEFE5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302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8">
            <a:extLst>
              <a:ext uri="{FF2B5EF4-FFF2-40B4-BE49-F238E27FC236}">
                <a16:creationId xmlns:a16="http://schemas.microsoft.com/office/drawing/2014/main" id="{89FAA57A-2E21-40D8-B54C-1D4AC8A78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4">
            <a:extLst>
              <a:ext uri="{FF2B5EF4-FFF2-40B4-BE49-F238E27FC236}">
                <a16:creationId xmlns:a16="http://schemas.microsoft.com/office/drawing/2014/main" id="{F3E29E22-39DA-4BEE-B71E-B2B70477DF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507A0DC4-D14A-4CEB-AB5D-0CD5332A5B5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381A9007-60E2-41E1-8DF1-2AFE86A7C03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4AEAFCCE-85A1-4CB3-8789-6E93B968872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2">
            <a:extLst>
              <a:ext uri="{FF2B5EF4-FFF2-40B4-BE49-F238E27FC236}">
                <a16:creationId xmlns:a16="http://schemas.microsoft.com/office/drawing/2014/main" id="{14353404-E516-4FDA-A627-CAC709DF4DCD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BED54863-3A56-4537-8E86-2851F3831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8">
            <a:extLst>
              <a:ext uri="{FF2B5EF4-FFF2-40B4-BE49-F238E27FC236}">
                <a16:creationId xmlns:a16="http://schemas.microsoft.com/office/drawing/2014/main" id="{826D6D35-2836-486B-AD61-924C55F35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>
            <a:extLst>
              <a:ext uri="{FF2B5EF4-FFF2-40B4-BE49-F238E27FC236}">
                <a16:creationId xmlns:a16="http://schemas.microsoft.com/office/drawing/2014/main" id="{2A0C1C42-1DE6-4AF4-A5FB-B72788B0755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>
            <a:extLst>
              <a:ext uri="{FF2B5EF4-FFF2-40B4-BE49-F238E27FC236}">
                <a16:creationId xmlns:a16="http://schemas.microsoft.com/office/drawing/2014/main" id="{14FBCA53-31CA-4EFD-9995-C17F4E32B5C2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0">
            <a:extLst>
              <a:ext uri="{FF2B5EF4-FFF2-40B4-BE49-F238E27FC236}">
                <a16:creationId xmlns:a16="http://schemas.microsoft.com/office/drawing/2014/main" id="{6EE146B9-5D10-494F-A46A-38C07E83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vsebin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821FA936-FE80-468D-A0D4-B0DA28A13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8785229-C5BE-417D-A9B2-AFE2BB770F0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ED9EADCB-7444-48DF-A8C6-4A22D01DD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C217-B454-4FDC-89D0-F00D02F354B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5A4C2B4B-208C-4E8B-861C-AB6436842A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30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20">
            <a:extLst>
              <a:ext uri="{FF2B5EF4-FFF2-40B4-BE49-F238E27FC236}">
                <a16:creationId xmlns:a16="http://schemas.microsoft.com/office/drawing/2014/main" id="{86245D32-D6FF-4235-92B5-A44370475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avokotnik 18">
            <a:extLst>
              <a:ext uri="{FF2B5EF4-FFF2-40B4-BE49-F238E27FC236}">
                <a16:creationId xmlns:a16="http://schemas.microsoft.com/office/drawing/2014/main" id="{9359B7CE-C79D-4C6A-9697-F1071B98DF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7" name="Pravokotnik 15">
            <a:extLst>
              <a:ext uri="{FF2B5EF4-FFF2-40B4-BE49-F238E27FC236}">
                <a16:creationId xmlns:a16="http://schemas.microsoft.com/office/drawing/2014/main" id="{9D6784DE-F032-4504-9847-5135DFB9B2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8" name="Pravokotnik 16">
            <a:extLst>
              <a:ext uri="{FF2B5EF4-FFF2-40B4-BE49-F238E27FC236}">
                <a16:creationId xmlns:a16="http://schemas.microsoft.com/office/drawing/2014/main" id="{91421E9C-FF35-4D77-9324-2E34FD12EC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17">
            <a:extLst>
              <a:ext uri="{FF2B5EF4-FFF2-40B4-BE49-F238E27FC236}">
                <a16:creationId xmlns:a16="http://schemas.microsoft.com/office/drawing/2014/main" id="{B806C56B-BB41-4807-9CA7-21647356FC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" name="Pravokotnik 19">
            <a:extLst>
              <a:ext uri="{FF2B5EF4-FFF2-40B4-BE49-F238E27FC236}">
                <a16:creationId xmlns:a16="http://schemas.microsoft.com/office/drawing/2014/main" id="{0D68D0E1-66AC-4077-A5E9-30CF7566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avokotnik 7">
            <a:extLst>
              <a:ext uri="{FF2B5EF4-FFF2-40B4-BE49-F238E27FC236}">
                <a16:creationId xmlns:a16="http://schemas.microsoft.com/office/drawing/2014/main" id="{429FB13C-B69A-4A32-BAA4-C711C8F290E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14">
            <a:extLst>
              <a:ext uri="{FF2B5EF4-FFF2-40B4-BE49-F238E27FC236}">
                <a16:creationId xmlns:a16="http://schemas.microsoft.com/office/drawing/2014/main" id="{B2C55243-DF47-434C-82E5-F495A77E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>
            <a:extLst>
              <a:ext uri="{FF2B5EF4-FFF2-40B4-BE49-F238E27FC236}">
                <a16:creationId xmlns:a16="http://schemas.microsoft.com/office/drawing/2014/main" id="{8C831FCA-9713-46FC-968A-1B3B59512479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>
            <a:extLst>
              <a:ext uri="{FF2B5EF4-FFF2-40B4-BE49-F238E27FC236}">
                <a16:creationId xmlns:a16="http://schemas.microsoft.com/office/drawing/2014/main" id="{969C6439-9397-41D8-B414-EA841EAC8858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1">
            <a:extLst>
              <a:ext uri="{FF2B5EF4-FFF2-40B4-BE49-F238E27FC236}">
                <a16:creationId xmlns:a16="http://schemas.microsoft.com/office/drawing/2014/main" id="{58416F6E-94ED-4B6E-9690-0202768E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6" name="Ograda številke diapozitiva 6">
            <a:extLst>
              <a:ext uri="{FF2B5EF4-FFF2-40B4-BE49-F238E27FC236}">
                <a16:creationId xmlns:a16="http://schemas.microsoft.com/office/drawing/2014/main" id="{FFBCD54F-2298-42A6-89B9-61AF3A982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525FAB4-B197-4495-986E-BBBAB24E376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Ograda datuma 4">
            <a:extLst>
              <a:ext uri="{FF2B5EF4-FFF2-40B4-BE49-F238E27FC236}">
                <a16:creationId xmlns:a16="http://schemas.microsoft.com/office/drawing/2014/main" id="{8220D035-3198-4EB2-AC7F-FF60DDA639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BBF9-4476-4799-A6BF-19813C2CC4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5">
            <a:extLst>
              <a:ext uri="{FF2B5EF4-FFF2-40B4-BE49-F238E27FC236}">
                <a16:creationId xmlns:a16="http://schemas.microsoft.com/office/drawing/2014/main" id="{C61EF5E7-DC27-4E44-84EB-85EFBF0BE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80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ravokotnik 16">
            <a:extLst>
              <a:ext uri="{FF2B5EF4-FFF2-40B4-BE49-F238E27FC236}">
                <a16:creationId xmlns:a16="http://schemas.microsoft.com/office/drawing/2014/main" id="{A5DDF501-2280-42D7-BEF7-311B7830CFC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7" name="Pravokotnik 15">
            <a:extLst>
              <a:ext uri="{FF2B5EF4-FFF2-40B4-BE49-F238E27FC236}">
                <a16:creationId xmlns:a16="http://schemas.microsoft.com/office/drawing/2014/main" id="{5CD0AC5D-0561-48FA-8788-C62A38A0FC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8" name="Pravokotnik 17">
            <a:extLst>
              <a:ext uri="{FF2B5EF4-FFF2-40B4-BE49-F238E27FC236}">
                <a16:creationId xmlns:a16="http://schemas.microsoft.com/office/drawing/2014/main" id="{24A24073-3A21-499B-8DD7-5EF175CC57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1029" name="Pravokotnik 18">
            <a:extLst>
              <a:ext uri="{FF2B5EF4-FFF2-40B4-BE49-F238E27FC236}">
                <a16:creationId xmlns:a16="http://schemas.microsoft.com/office/drawing/2014/main" id="{27135383-D4E4-45CC-8649-EC1ED9260F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2FF8BF8-8E20-4D47-8AE3-632188F9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287DC5A-EBC3-407F-B2D4-C316C0CA3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E0508-9F08-4210-8F47-9F93C2450C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B5149BA-5F32-48F1-B040-CDF339B6A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15A8009-DB59-4EB1-9F41-BAD81A2E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9">
            <a:extLst>
              <a:ext uri="{FF2B5EF4-FFF2-40B4-BE49-F238E27FC236}">
                <a16:creationId xmlns:a16="http://schemas.microsoft.com/office/drawing/2014/main" id="{F8ADA8DD-43D0-405A-BF10-C3B7D17F7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98FDA1C2-7413-42EF-8D7A-B478409696CC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2AD08918-40AA-417F-8734-84A24EE0BC9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A50B9EA0-2412-4D1C-A07D-89913437C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9D2512"/>
                </a:solidFill>
              </a:defRPr>
            </a:lvl1pPr>
          </a:lstStyle>
          <a:p>
            <a:fld id="{175F4430-B635-4710-A340-1AC73F57B1F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Ograda naslova 21">
            <a:extLst>
              <a:ext uri="{FF2B5EF4-FFF2-40B4-BE49-F238E27FC236}">
                <a16:creationId xmlns:a16="http://schemas.microsoft.com/office/drawing/2014/main" id="{0E81B804-E691-4740-9742-826E5B2E67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39" name="Ograda besedila 12">
            <a:extLst>
              <a:ext uri="{FF2B5EF4-FFF2-40B4-BE49-F238E27FC236}">
                <a16:creationId xmlns:a16="http://schemas.microsoft.com/office/drawing/2014/main" id="{D500EF57-D60D-4B9E-9227-38A495360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9D251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D2512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B32C16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5CD2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AEBAD5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wmf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hyperlink" Target="//upload.wikimedia.org/wikipedia/commons/8/82/Botorrita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//upload.wikimedia.org/wikipedia/commons/c/c5/Zaragoza_-_Museo_-_Grafito_01.jpg" TargetMode="Externa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Zgodovina_Slovenije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%C5%A0tajerska" TargetMode="External"/><Relationship Id="rId2" Type="http://schemas.openxmlformats.org/officeDocument/2006/relationships/hyperlink" Target="http://sl.wikipedia.org/wiki/Gorenjs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Istra" TargetMode="External"/><Relationship Id="rId4" Type="http://schemas.openxmlformats.org/officeDocument/2006/relationships/hyperlink" Target="http://sl.wikipedia.org/wiki/Posavj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816AD06-A24F-4ECD-B625-B343E153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B5270E2-23A6-4CF2-B6C5-D4D2C11D6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0" y="4714875"/>
            <a:ext cx="2714625" cy="1714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800" dirty="0">
              <a:solidFill>
                <a:srgbClr val="F6862A"/>
              </a:solidFill>
              <a:latin typeface="Footlight MT Light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435C60-AB36-4850-AE4D-9031361DF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5843574" cy="1357321"/>
          </a:xfrm>
          <a:noFill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KELTI  NA SLOVENSKEM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217750DF-3833-40CC-9254-27009576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5850AF7F-B064-4D31-8AC7-4E98B82881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Arheologi so odkrili okostje keltske ženske, ki je bila pokopana v grobnici, je staro približno 2.600 let, v času smrti pa naj bi bila </a:t>
            </a:r>
            <a:r>
              <a:rPr lang="sl-SI" altLang="sl-SI" sz="1600" b="1"/>
              <a:t>stara nekje med 30 in 40 let.</a:t>
            </a:r>
            <a:r>
              <a:rPr lang="sl-SI" altLang="sl-SI" sz="1600"/>
              <a:t> </a:t>
            </a:r>
          </a:p>
          <a:p>
            <a:r>
              <a:rPr lang="sl-SI" altLang="sl-SI" sz="1600"/>
              <a:t>Glede na grobnico in predmete, ki so jih našli, arheologi sklepajo, da gre za plemkinjo.</a:t>
            </a:r>
          </a:p>
          <a:p>
            <a:endParaRPr lang="sl-SI" altLang="sl-SI" sz="1600"/>
          </a:p>
        </p:txBody>
      </p:sp>
      <p:pic>
        <p:nvPicPr>
          <p:cNvPr id="52226" name="Picture 2" descr="http://image.24ur.com/media/images/600xX/Jun2011/60700933.jpg">
            <a:extLst>
              <a:ext uri="{FF2B5EF4-FFF2-40B4-BE49-F238E27FC236}">
                <a16:creationId xmlns:a16="http://schemas.microsoft.com/office/drawing/2014/main" id="{D409BF02-2C6F-434F-A32A-CEC7518B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43182"/>
            <a:ext cx="1924050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8" name="Picture 4" descr="Odkrili so keltsko princeso odeto v zlatu - 3">
            <a:extLst>
              <a:ext uri="{FF2B5EF4-FFF2-40B4-BE49-F238E27FC236}">
                <a16:creationId xmlns:a16="http://schemas.microsoft.com/office/drawing/2014/main" id="{4F27F7D5-7D54-4D4B-91BD-95A4A333A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384147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4" name="Pravokotnik 5">
            <a:extLst>
              <a:ext uri="{FF2B5EF4-FFF2-40B4-BE49-F238E27FC236}">
                <a16:creationId xmlns:a16="http://schemas.microsoft.com/office/drawing/2014/main" id="{0F6CD44F-20ED-46A1-8528-4DE5BC244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429250"/>
            <a:ext cx="2185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400"/>
              <a:t>Zlati predmeti ob okostju</a:t>
            </a:r>
          </a:p>
        </p:txBody>
      </p:sp>
      <p:sp>
        <p:nvSpPr>
          <p:cNvPr id="22535" name="Pravokotnik 6">
            <a:extLst>
              <a:ext uri="{FF2B5EF4-FFF2-40B4-BE49-F238E27FC236}">
                <a16:creationId xmlns:a16="http://schemas.microsoft.com/office/drawing/2014/main" id="{EB127C80-5C18-45B8-BF90-1BEF7ED9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5572125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400"/>
              <a:t>Zlata broška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9FEBFD-BF6A-4EAF-B079-9E8525C1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MOŽJE KOT BOJEVNIKI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66E6BD3-6444-4557-BE43-E69B64F856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Drzni bojevniki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Keltsko vojsko so sestavljali: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pešci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konjeniki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bojevniki na vozovih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45058" name="Picture 2" descr="http://boa.czp-vecer.si/vecer2000/20091203/01465558-300.jpg">
            <a:extLst>
              <a:ext uri="{FF2B5EF4-FFF2-40B4-BE49-F238E27FC236}">
                <a16:creationId xmlns:a16="http://schemas.microsoft.com/office/drawing/2014/main" id="{7D29B02E-4A8E-4D8B-A39B-B7338665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86256"/>
            <a:ext cx="119895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community.imaginefx.com/fxpose/johnny_shumates_portfolio/images/15465/original.aspx">
            <a:extLst>
              <a:ext uri="{FF2B5EF4-FFF2-40B4-BE49-F238E27FC236}">
                <a16:creationId xmlns:a16="http://schemas.microsoft.com/office/drawing/2014/main" id="{C720D3A4-6D85-487B-928A-E0522945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429000" cy="20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://2.bp.blogspot.com/_IoKyba98jXs/TKbGgBelgYI/AAAAAAAAFDY/4NF-ZQS3UlQ/s1600/celtic-warriors-2.jpg">
            <a:extLst>
              <a:ext uri="{FF2B5EF4-FFF2-40B4-BE49-F238E27FC236}">
                <a16:creationId xmlns:a16="http://schemas.microsoft.com/office/drawing/2014/main" id="{EB20E7E8-19C7-4DF3-A358-A542EA78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2523089" cy="158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t1.gstatic.com/images?q=tbn:ANd9GcRwPVQFOtHInQujPEufQLKyuB8KqYtObAEcW28tPrm0itNoxdq7EmydoS-mjA">
            <a:extLst>
              <a:ext uri="{FF2B5EF4-FFF2-40B4-BE49-F238E27FC236}">
                <a16:creationId xmlns:a16="http://schemas.microsoft.com/office/drawing/2014/main" id="{88F5C408-D5B9-4C4C-8449-C909A584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71942"/>
            <a:ext cx="23431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 descr="http://carriageassociation.files.wordpress.com/2011/01/furger-chariot-1.jpg">
            <a:extLst>
              <a:ext uri="{FF2B5EF4-FFF2-40B4-BE49-F238E27FC236}">
                <a16:creationId xmlns:a16="http://schemas.microsoft.com/office/drawing/2014/main" id="{F9B15E6B-2FF3-48D9-8569-60AE6A44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786190"/>
            <a:ext cx="3257530" cy="242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1" name="Picture 18" descr="http://artfrombooks.com/bmz_cache/3/30d6267846fd681ea017f5a6b891550f.image.400x200.jpg">
            <a:extLst>
              <a:ext uri="{FF2B5EF4-FFF2-40B4-BE49-F238E27FC236}">
                <a16:creationId xmlns:a16="http://schemas.microsoft.com/office/drawing/2014/main" id="{66A23AB5-B15E-4C7F-A02E-6A40D02C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14313"/>
            <a:ext cx="2000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1.bp.blogspot.com/-KnelnFq5BW0/TWsryoyVbGI/AAAAAAAAFws/9PxsNNMSzEY/s1600/Celtic%2Bwarrior%2560s%2Bgarments.jpg">
            <a:extLst>
              <a:ext uri="{FF2B5EF4-FFF2-40B4-BE49-F238E27FC236}">
                <a16:creationId xmlns:a16="http://schemas.microsoft.com/office/drawing/2014/main" id="{376E641A-6388-445B-961A-D28F06A2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286" y="1142984"/>
            <a:ext cx="2365714" cy="5293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15" descr="http://www.northstarzone.com/sitebuildercontent/sitebuilderpictures/43BK488.jpg">
            <a:extLst>
              <a:ext uri="{FF2B5EF4-FFF2-40B4-BE49-F238E27FC236}">
                <a16:creationId xmlns:a16="http://schemas.microsoft.com/office/drawing/2014/main" id="{0D0E2334-F7FA-49FC-9E4D-E0AD2205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00012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Naslov 1">
            <a:extLst>
              <a:ext uri="{FF2B5EF4-FFF2-40B4-BE49-F238E27FC236}">
                <a16:creationId xmlns:a16="http://schemas.microsoft.com/office/drawing/2014/main" id="{58F971BC-7BF7-4FB5-B500-A9BFAE8F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7C0A93-CC67-4C72-ACCF-3DB050807F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Glavno orožje - </a:t>
            </a:r>
            <a:r>
              <a:rPr lang="sl-SI" sz="1600" u="sng" dirty="0"/>
              <a:t>dvorezen meč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Ostala oprema: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sulica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nož za odiranje in razkosavanje živali,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britev za osebno nego,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fibule za spenjanje plaščev in srajc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pasovi/pasne verige za hlače in nošenje mečev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čelada z zatilnim ščitnikom in </a:t>
            </a:r>
            <a:r>
              <a:rPr lang="sl-SI" sz="1400" dirty="0" err="1">
                <a:solidFill>
                  <a:schemeClr val="accent6">
                    <a:lumMod val="75000"/>
                  </a:schemeClr>
                </a:solidFill>
              </a:rPr>
              <a:t>naličnicami</a:t>
            </a:r>
            <a:endParaRPr lang="sl-SI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ščit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4" name="Picture 4" descr="http://t3.gstatic.com/images?q=tbn:ANd9GcT2JB1fwQRWY-NBX8i6lVnt7QdY4ncPC7Nqlx6R1mzCcmIy7YpEcij7yseppw">
            <a:extLst>
              <a:ext uri="{FF2B5EF4-FFF2-40B4-BE49-F238E27FC236}">
                <a16:creationId xmlns:a16="http://schemas.microsoft.com/office/drawing/2014/main" id="{C7D8E050-544D-4A11-B997-18D4E3A6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643313"/>
            <a:ext cx="1871662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6" descr="http://monkeyingaroundcollectibles.com/zen1/images/sw-601celtic.jpg">
            <a:extLst>
              <a:ext uri="{FF2B5EF4-FFF2-40B4-BE49-F238E27FC236}">
                <a16:creationId xmlns:a16="http://schemas.microsoft.com/office/drawing/2014/main" id="{1FB88D73-2430-4641-B80F-3DC24B76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4291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outfit4events.com/images/kelten-dolch-celtic-dagger.JPG">
            <a:extLst>
              <a:ext uri="{FF2B5EF4-FFF2-40B4-BE49-F238E27FC236}">
                <a16:creationId xmlns:a16="http://schemas.microsoft.com/office/drawing/2014/main" id="{4CAD3196-90E2-4F71-A5CC-095BD662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285992"/>
            <a:ext cx="1143008" cy="114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5" name="Picture 13">
            <a:extLst>
              <a:ext uri="{FF2B5EF4-FFF2-40B4-BE49-F238E27FC236}">
                <a16:creationId xmlns:a16="http://schemas.microsoft.com/office/drawing/2014/main" id="{78D57B9D-9E40-4C78-B53D-57EFA6A0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357688"/>
            <a:ext cx="1808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607209-769F-4141-B0B5-A8BDDB62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PREHRANA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6FA20335-3993-4F85-B90B-98858E8561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V glavnem sestavljena iz: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mleka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moke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svinjskega mesa </a:t>
            </a:r>
          </a:p>
          <a:p>
            <a:endParaRPr lang="sl-SI" altLang="sl-SI" sz="1600"/>
          </a:p>
          <a:p>
            <a:r>
              <a:rPr lang="sl-SI" altLang="sl-SI" sz="1600"/>
              <a:t>Za peko kruha so že uporabljali kvas in pekli kruh v posebnih posodah.</a:t>
            </a:r>
          </a:p>
          <a:p>
            <a:endParaRPr lang="sl-SI" altLang="sl-SI" sz="1600"/>
          </a:p>
          <a:p>
            <a:r>
              <a:rPr lang="sl-SI" altLang="sl-SI" sz="1600"/>
              <a:t>V bogatejših družinah so si privoščili: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vložene črne olive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gozdne jagode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čežano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ribjo omako </a:t>
            </a:r>
            <a:endParaRPr lang="sl-SI" altLang="sl-SI" sz="1600"/>
          </a:p>
          <a:p>
            <a:endParaRPr lang="sl-SI" altLang="sl-SI" sz="1600"/>
          </a:p>
          <a:p>
            <a:r>
              <a:rPr lang="sl-SI" altLang="sl-SI" sz="1600"/>
              <a:t>Najpomembnejša pijača je bilo </a:t>
            </a:r>
            <a:r>
              <a:rPr lang="sl-SI" altLang="sl-SI" sz="1600" u="sng"/>
              <a:t>vino</a:t>
            </a:r>
            <a:r>
              <a:rPr lang="sl-SI" altLang="sl-SI" sz="1600"/>
              <a:t>, ki so ga uvažali iz Italije,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 pri nižjih slojih </a:t>
            </a:r>
            <a:r>
              <a:rPr lang="sl-SI" altLang="sl-SI" sz="1600" u="sng"/>
              <a:t>pivo</a:t>
            </a:r>
            <a:r>
              <a:rPr lang="sl-SI" altLang="sl-SI" sz="1600"/>
              <a:t> in </a:t>
            </a:r>
            <a:r>
              <a:rPr lang="sl-SI" altLang="sl-SI" sz="1600" u="sng"/>
              <a:t>medica</a:t>
            </a:r>
            <a:r>
              <a:rPr lang="sl-SI" altLang="sl-SI" sz="1600"/>
              <a:t>.</a:t>
            </a:r>
          </a:p>
          <a:p>
            <a:endParaRPr lang="sl-SI" altLang="sl-SI"/>
          </a:p>
        </p:txBody>
      </p:sp>
      <p:pic>
        <p:nvPicPr>
          <p:cNvPr id="25604" name="Picture 1" descr="C:\Users\Sergio\AppData\Local\Microsoft\Windows\Temporary Internet Files\Content.IE5\HYLP39NH\MC900278534[1].wmf">
            <a:extLst>
              <a:ext uri="{FF2B5EF4-FFF2-40B4-BE49-F238E27FC236}">
                <a16:creationId xmlns:a16="http://schemas.microsoft.com/office/drawing/2014/main" id="{EFCE5610-9D9C-48CB-A9A2-A665BB49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57375"/>
            <a:ext cx="8159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Sergio\AppData\Local\Microsoft\Windows\Temporary Internet Files\Content.IE5\QR36H9AP\MC900333948[1].wmf">
            <a:extLst>
              <a:ext uri="{FF2B5EF4-FFF2-40B4-BE49-F238E27FC236}">
                <a16:creationId xmlns:a16="http://schemas.microsoft.com/office/drawing/2014/main" id="{7F3DB4B2-5F2E-4465-8002-20915F81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85938"/>
            <a:ext cx="9699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C:\Users\Sergio\AppData\Local\Microsoft\Windows\Temporary Internet Files\Content.IE5\HYLP39NH\MC900326472[1].wmf">
            <a:extLst>
              <a:ext uri="{FF2B5EF4-FFF2-40B4-BE49-F238E27FC236}">
                <a16:creationId xmlns:a16="http://schemas.microsoft.com/office/drawing/2014/main" id="{E6B74B20-74D8-4719-BD75-F9EC0369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85938"/>
            <a:ext cx="14668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Users\Sergio\AppData\Local\Microsoft\Windows\Temporary Internet Files\Content.IE5\QR36H9AP\MC900412950[1].wmf">
            <a:extLst>
              <a:ext uri="{FF2B5EF4-FFF2-40B4-BE49-F238E27FC236}">
                <a16:creationId xmlns:a16="http://schemas.microsoft.com/office/drawing/2014/main" id="{0CB5E015-3080-46FB-8D3F-14FD728A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643188"/>
            <a:ext cx="1312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C:\Users\Sergio\AppData\Local\Microsoft\Windows\Temporary Internet Files\Content.IE5\QR36H9AP\MC900036399[1].wmf">
            <a:extLst>
              <a:ext uri="{FF2B5EF4-FFF2-40B4-BE49-F238E27FC236}">
                <a16:creationId xmlns:a16="http://schemas.microsoft.com/office/drawing/2014/main" id="{2A7863FB-6F34-4AA3-9BC6-82FBA70F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8763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C:\Users\Sergio\AppData\Local\Microsoft\Windows\Temporary Internet Files\Content.IE5\XNPD3AAE\MC900123235[1].wmf">
            <a:extLst>
              <a:ext uri="{FF2B5EF4-FFF2-40B4-BE49-F238E27FC236}">
                <a16:creationId xmlns:a16="http://schemas.microsoft.com/office/drawing/2014/main" id="{4D6DF51F-7277-4A76-9D7A-C4628700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929063"/>
            <a:ext cx="8334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4" descr="C:\Users\Sergio\AppData\Local\Microsoft\Windows\Temporary Internet Files\Content.IE5\XNPD3AAE\MC900036364[1].wmf">
            <a:extLst>
              <a:ext uri="{FF2B5EF4-FFF2-40B4-BE49-F238E27FC236}">
                <a16:creationId xmlns:a16="http://schemas.microsoft.com/office/drawing/2014/main" id="{78799392-F856-44A4-AC9B-CADEE615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29125"/>
            <a:ext cx="12144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0" descr="C:\Users\Sergio\AppData\Local\Microsoft\Windows\Temporary Internet Files\Content.IE5\J6QU3NMK\MC900410809[1].wmf">
            <a:extLst>
              <a:ext uri="{FF2B5EF4-FFF2-40B4-BE49-F238E27FC236}">
                <a16:creationId xmlns:a16="http://schemas.microsoft.com/office/drawing/2014/main" id="{A0F70278-610D-46EC-BCDE-8D5C1FE0E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57750"/>
            <a:ext cx="1409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9" descr="C:\Users\Sergio\AppData\Local\Microsoft\Windows\Temporary Internet Files\Content.IE5\HYLP39NH\MC900250844[1].wmf">
            <a:extLst>
              <a:ext uri="{FF2B5EF4-FFF2-40B4-BE49-F238E27FC236}">
                <a16:creationId xmlns:a16="http://schemas.microsoft.com/office/drawing/2014/main" id="{9B8205F3-CAE5-46F9-AF7E-8395D2CF3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00625"/>
            <a:ext cx="5207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3" descr="C:\Users\Sergio\AppData\Local\Microsoft\Windows\Temporary Internet Files\Content.IE5\XNPD3AAE\MC900198970[1].wmf">
            <a:extLst>
              <a:ext uri="{FF2B5EF4-FFF2-40B4-BE49-F238E27FC236}">
                <a16:creationId xmlns:a16="http://schemas.microsoft.com/office/drawing/2014/main" id="{452FDFE3-FC68-462B-B3DB-A87DA43D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29250"/>
            <a:ext cx="996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08183-F7C9-4A6D-985D-0071B00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DEJAVNOSTI, ORODJE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77C6488B-8F83-44DA-B8D6-5FCCD3125C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45013"/>
          </a:xfrm>
        </p:spPr>
        <p:txBody>
          <a:bodyPr/>
          <a:lstStyle/>
          <a:p>
            <a:r>
              <a:rPr lang="sl-SI" altLang="sl-SI" sz="1600"/>
              <a:t>Ukvarjali so se 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poljedelstvom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živinorejo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rudarstvom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gozdarstvom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čebelarstvom..</a:t>
            </a:r>
          </a:p>
          <a:p>
            <a:endParaRPr lang="sl-SI" altLang="sl-SI" sz="1600"/>
          </a:p>
          <a:p>
            <a:r>
              <a:rPr lang="sl-SI" altLang="sl-SI" sz="1600"/>
              <a:t>Uvedba železa - boljši razvoj modernega orodja</a:t>
            </a:r>
          </a:p>
          <a:p>
            <a:endParaRPr lang="sl-SI" altLang="sl-SI" sz="1600"/>
          </a:p>
          <a:p>
            <a:r>
              <a:rPr lang="sl-SI" altLang="sl-SI" sz="1600"/>
              <a:t>Izdelovali so najtanjšo pločevino, okrasno steklo, kalili železo…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</p:txBody>
      </p:sp>
      <p:pic>
        <p:nvPicPr>
          <p:cNvPr id="26628" name="Picture 7" descr="C:\Users\Sergio\AppData\Local\Microsoft\Windows\Temporary Internet Files\Content.IE5\XNPD3AAE\MC900055261[1].wmf">
            <a:extLst>
              <a:ext uri="{FF2B5EF4-FFF2-40B4-BE49-F238E27FC236}">
                <a16:creationId xmlns:a16="http://schemas.microsoft.com/office/drawing/2014/main" id="{69E4474E-CFDD-4ECF-8FCF-6D301DDB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90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http://2.bp.blogspot.com/_mVXjI_DhqLo/TGGw5lDoDRI/AAAAAAAAAEc/0pda1Zz9o2I/s1600/DSC_0059xeditweb.jpg">
            <a:extLst>
              <a:ext uri="{FF2B5EF4-FFF2-40B4-BE49-F238E27FC236}">
                <a16:creationId xmlns:a16="http://schemas.microsoft.com/office/drawing/2014/main" id="{EBBECAEC-F4B8-4D86-94F1-FE92B503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595567" cy="172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74577A29-5508-4DBA-9FD2-B91C5B25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2524124" cy="1739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19" descr="C:\Users\Sergio\AppData\Local\Microsoft\Windows\Temporary Internet Files\Content.IE5\J6QU3NMK\MC900071201[1].wmf">
            <a:extLst>
              <a:ext uri="{FF2B5EF4-FFF2-40B4-BE49-F238E27FC236}">
                <a16:creationId xmlns:a16="http://schemas.microsoft.com/office/drawing/2014/main" id="{4EF3C520-9335-4CA7-9D4C-BC246A0C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5750"/>
            <a:ext cx="13223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http://www.cipra.org/de/climalp/energieeffizientes-bauen/auf-dem-holzweg/wertschopfungskette-holz/29Forstwirtschafta9PixelioMichaelBuhrke.jpg">
            <a:extLst>
              <a:ext uri="{FF2B5EF4-FFF2-40B4-BE49-F238E27FC236}">
                <a16:creationId xmlns:a16="http://schemas.microsoft.com/office/drawing/2014/main" id="{C64048DE-8200-4361-B0A6-866BA6EF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857364"/>
            <a:ext cx="1214436" cy="121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07" name="Picture 23" descr="http://www.vita-med-posl.si/images/vita%20med%20cebelnjak.jpg">
            <a:extLst>
              <a:ext uri="{FF2B5EF4-FFF2-40B4-BE49-F238E27FC236}">
                <a16:creationId xmlns:a16="http://schemas.microsoft.com/office/drawing/2014/main" id="{1C30DBEE-2833-4715-AC8D-6E15B5ED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43701" y="3500438"/>
            <a:ext cx="1984355" cy="178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09" name="Picture 25" descr="http://ro.zrsss.si/borut/Kovine/str5.jpg">
            <a:extLst>
              <a:ext uri="{FF2B5EF4-FFF2-40B4-BE49-F238E27FC236}">
                <a16:creationId xmlns:a16="http://schemas.microsoft.com/office/drawing/2014/main" id="{3868DF20-37FC-4439-AB33-68376E47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429132"/>
            <a:ext cx="224141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414" name="Picture 30" descr="http://www.jabucek.com/media/uploads/cache/bc9bf81aa04f9606d1e00838524766b7.jpeg">
            <a:extLst>
              <a:ext uri="{FF2B5EF4-FFF2-40B4-BE49-F238E27FC236}">
                <a16:creationId xmlns:a16="http://schemas.microsoft.com/office/drawing/2014/main" id="{E669264F-707E-4DBF-9F3A-599D44BC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500570"/>
            <a:ext cx="2285976" cy="171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>
            <a:extLst>
              <a:ext uri="{FF2B5EF4-FFF2-40B4-BE49-F238E27FC236}">
                <a16:creationId xmlns:a16="http://schemas.microsoft.com/office/drawing/2014/main" id="{33A0A972-AF7E-4D05-8983-BDF042AD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0F73C34D-49D9-44C4-9CAE-CF8A486DBC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Izdelali so orodje za potrebe </a:t>
            </a:r>
            <a:r>
              <a:rPr lang="sl-SI" altLang="sl-SI" sz="1600" u="sng"/>
              <a:t>gozdarstva</a:t>
            </a:r>
            <a:r>
              <a:rPr lang="sl-SI" altLang="sl-SI" sz="1600"/>
              <a:t>, </a:t>
            </a:r>
            <a:r>
              <a:rPr lang="sl-SI" altLang="sl-SI" sz="1600" u="sng"/>
              <a:t>lesarstva</a:t>
            </a:r>
            <a:r>
              <a:rPr lang="sl-SI" altLang="sl-SI" sz="1600"/>
              <a:t>, </a:t>
            </a:r>
            <a:r>
              <a:rPr lang="sl-SI" altLang="sl-SI" sz="1600" u="sng"/>
              <a:t>poljedelstva</a:t>
            </a:r>
            <a:r>
              <a:rPr lang="sl-SI" altLang="sl-SI" sz="1600"/>
              <a:t> –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 </a:t>
            </a:r>
            <a:r>
              <a:rPr lang="sl-SI" altLang="sl-SI" sz="1600" u="sng"/>
              <a:t>poljedelsko orodje</a:t>
            </a:r>
            <a:r>
              <a:rPr lang="sl-SI" altLang="sl-SI" sz="1600"/>
              <a:t> (železni plug, kose, srpi, naprave za brušenje…).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r>
              <a:rPr lang="sl-SI" altLang="sl-SI" sz="1600"/>
              <a:t>Poznali so že gojenje njiv </a:t>
            </a:r>
          </a:p>
          <a:p>
            <a:endParaRPr lang="sl-SI" altLang="sl-SI" sz="1600"/>
          </a:p>
          <a:p>
            <a:r>
              <a:rPr lang="sl-SI" altLang="sl-SI" sz="1600"/>
              <a:t>Odkrivali so rudnike soli in baker v globini 350 m</a:t>
            </a:r>
          </a:p>
        </p:txBody>
      </p:sp>
      <p:pic>
        <p:nvPicPr>
          <p:cNvPr id="41986" name="Picture 2" descr="http://www.etno-muzej.si/files/oc/orala/48.jpg">
            <a:extLst>
              <a:ext uri="{FF2B5EF4-FFF2-40B4-BE49-F238E27FC236}">
                <a16:creationId xmlns:a16="http://schemas.microsoft.com/office/drawing/2014/main" id="{39600063-6F32-4ED6-AD3C-425E4985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5" descr="C:\Users\Sergio\AppData\Local\Microsoft\Windows\Temporary Internet Files\Content.IE5\J6QU3NMK\MC900149817[1].wmf">
            <a:extLst>
              <a:ext uri="{FF2B5EF4-FFF2-40B4-BE49-F238E27FC236}">
                <a16:creationId xmlns:a16="http://schemas.microsoft.com/office/drawing/2014/main" id="{BF5C8883-1B51-4BAE-A170-308569A0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1578">
            <a:off x="6350794" y="2343944"/>
            <a:ext cx="24177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Sergio\AppData\Local\Microsoft\Windows\Temporary Internet Files\Content.IE5\QR36H9AP\MC900038690[1].wmf">
            <a:extLst>
              <a:ext uri="{FF2B5EF4-FFF2-40B4-BE49-F238E27FC236}">
                <a16:creationId xmlns:a16="http://schemas.microsoft.com/office/drawing/2014/main" id="{342E9421-B182-467E-994A-9F0DEC9E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0219" y="2869406"/>
            <a:ext cx="1671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>
            <a:extLst>
              <a:ext uri="{FF2B5EF4-FFF2-40B4-BE49-F238E27FC236}">
                <a16:creationId xmlns:a16="http://schemas.microsoft.com/office/drawing/2014/main" id="{FFC00047-8979-4F9F-ADE4-D4C7DCCF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429132"/>
            <a:ext cx="2489903" cy="158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96" name="Picture 12" descr="http://www.koroska.si/prikazi_data.php?idd=141&amp;tip=euro_vsebine">
            <a:extLst>
              <a:ext uri="{FF2B5EF4-FFF2-40B4-BE49-F238E27FC236}">
                <a16:creationId xmlns:a16="http://schemas.microsoft.com/office/drawing/2014/main" id="{5094E5A4-CEE7-47D4-A76E-AE41E56D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57628"/>
            <a:ext cx="28575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46C07-4CFA-455A-91A2-62E7DB4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UMETNOST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8675" name="Ograda vsebine 2">
            <a:extLst>
              <a:ext uri="{FF2B5EF4-FFF2-40B4-BE49-F238E27FC236}">
                <a16:creationId xmlns:a16="http://schemas.microsoft.com/office/drawing/2014/main" id="{077F1053-E00E-44E4-A077-60594E0DD4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Znani tudi po svoji umetnosti - postala izraz keltskega duha. </a:t>
            </a:r>
          </a:p>
          <a:p>
            <a:endParaRPr lang="sl-SI" altLang="sl-SI" sz="1600"/>
          </a:p>
          <a:p>
            <a:r>
              <a:rPr lang="sl-SI" altLang="sl-SI" sz="1600"/>
              <a:t>Izdelovali so figure manjših in najmanjših velikosti, človeške podobe…</a:t>
            </a:r>
          </a:p>
          <a:p>
            <a:endParaRPr lang="sl-SI" altLang="sl-SI" sz="1600"/>
          </a:p>
          <a:p>
            <a:r>
              <a:rPr lang="sl-SI" altLang="sl-SI" sz="1600" b="1"/>
              <a:t>Z</a:t>
            </a:r>
            <a:r>
              <a:rPr lang="sl-SI" altLang="sl-SI" sz="1600"/>
              <a:t> - prevladovala abstraktna umetnost, </a:t>
            </a:r>
          </a:p>
          <a:p>
            <a:r>
              <a:rPr lang="sl-SI" altLang="sl-SI" sz="1600" b="1"/>
              <a:t>V</a:t>
            </a:r>
            <a:r>
              <a:rPr lang="sl-SI" altLang="sl-SI" sz="1600"/>
              <a:t> - bolj izrazen slog</a:t>
            </a:r>
          </a:p>
          <a:p>
            <a:endParaRPr lang="sl-SI" altLang="sl-SI" sz="1600"/>
          </a:p>
          <a:p>
            <a:r>
              <a:rPr lang="sl-SI" altLang="sl-SI" sz="1600"/>
              <a:t>Ko opustijo  umetnost geometrijskih likov, upodabljajo motive: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drevo življenja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različne vrste ptic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pošastne zmaje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motiv človeške maske</a:t>
            </a:r>
            <a:endParaRPr lang="sl-SI" altLang="sl-SI" sz="1600"/>
          </a:p>
          <a:p>
            <a:endParaRPr lang="sl-SI" altLang="sl-SI" sz="1600"/>
          </a:p>
          <a:p>
            <a:r>
              <a:rPr lang="sl-SI" altLang="sl-SI" sz="1600"/>
              <a:t>Ustvarjali zapleteno okrasje s pomočjo šestila s suho iglo.</a:t>
            </a:r>
          </a:p>
          <a:p>
            <a:endParaRPr lang="sl-SI" altLang="sl-SI"/>
          </a:p>
        </p:txBody>
      </p:sp>
      <p:pic>
        <p:nvPicPr>
          <p:cNvPr id="15364" name="Picture 4" descr="http://t3.gstatic.com/images?q=tbn:ANd9GcS4dmn8v3RT6GSMjowvr3aGC3-3PkA9IWq04R991eBXtesnvw7_0P4lr9A">
            <a:extLst>
              <a:ext uri="{FF2B5EF4-FFF2-40B4-BE49-F238E27FC236}">
                <a16:creationId xmlns:a16="http://schemas.microsoft.com/office/drawing/2014/main" id="{6984C178-4D71-4360-B910-EF5FE45F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571612"/>
            <a:ext cx="1438272" cy="188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6" name="Picture 16" descr="http://www.celticartstudio.com/New%20Media/ARTMEDIA/WorldBirdFlrg.jpg">
            <a:extLst>
              <a:ext uri="{FF2B5EF4-FFF2-40B4-BE49-F238E27FC236}">
                <a16:creationId xmlns:a16="http://schemas.microsoft.com/office/drawing/2014/main" id="{AF87CC46-40ED-415B-AD73-71861329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929066"/>
            <a:ext cx="1800204" cy="132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8" name="Picture 18" descr="http://www.cobhthaighceltique.com/images-Mac%20Eanruig%20Designs/Celtic%20Dragon.jpg">
            <a:extLst>
              <a:ext uri="{FF2B5EF4-FFF2-40B4-BE49-F238E27FC236}">
                <a16:creationId xmlns:a16="http://schemas.microsoft.com/office/drawing/2014/main" id="{D35F9FF2-6CAD-4ADA-83D7-41233A79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929066"/>
            <a:ext cx="2339577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57FF7-1B2A-4D1C-872E-63A68DD0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KELTSKI KOLEDAR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6BE45798-AC3A-4851-B696-5BCB319CF9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643063"/>
            <a:ext cx="8504238" cy="4456112"/>
          </a:xfrm>
        </p:spPr>
        <p:txBody>
          <a:bodyPr/>
          <a:lstStyle/>
          <a:p>
            <a:r>
              <a:rPr lang="sl-SI" altLang="sl-SI" sz="1600"/>
              <a:t>Leto so razdelili na dvanajst luninih mesecev (podobno kot danes)</a:t>
            </a:r>
          </a:p>
          <a:p>
            <a:endParaRPr lang="sl-SI" altLang="sl-SI" sz="1600"/>
          </a:p>
          <a:p>
            <a:r>
              <a:rPr lang="sl-SI" altLang="sl-SI" sz="1600"/>
              <a:t>Leto je štelo 354 dni</a:t>
            </a:r>
          </a:p>
          <a:p>
            <a:endParaRPr lang="sl-SI" altLang="sl-SI" sz="1600"/>
          </a:p>
          <a:p>
            <a:r>
              <a:rPr lang="sl-SI" altLang="sl-SI" sz="1600"/>
              <a:t>Da bi so prilagodili svoj koledar sončnemu letu so razliko,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 ki je nastala v treh letih prišteli navadnemu letu. </a:t>
            </a:r>
          </a:p>
          <a:p>
            <a:endParaRPr lang="sl-SI" altLang="sl-SI"/>
          </a:p>
        </p:txBody>
      </p:sp>
      <p:pic>
        <p:nvPicPr>
          <p:cNvPr id="29700" name="Picture 2" descr="http://www.lost-civilizations.net/images/celts/Wheel_mt.gif">
            <a:extLst>
              <a:ext uri="{FF2B5EF4-FFF2-40B4-BE49-F238E27FC236}">
                <a16:creationId xmlns:a16="http://schemas.microsoft.com/office/drawing/2014/main" id="{5A82585F-6782-4CEC-871C-611F1990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35242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FDD4AE-0604-4CFE-A4EC-000BBB63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VERA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7EAFDD-E624-4AC2-A412-53D16A5EBA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59325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Mnogoboštvo,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Častili: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svete živali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kult človeške glave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svetega drevo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belo omelo</a:t>
            </a:r>
            <a:endParaRPr lang="sl-SI" sz="2600" dirty="0"/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Svetišča v templjih, gajih, ob samotnih skalah, grčavih drevesih in ob izvirih rek.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Med bogovi so bili najpomembnejši: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Teotad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Esus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Taranis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Simboli bogov so bili trije zmaji, slon in bik.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Častili še mnogo lokalnih bogov in boginj - </a:t>
            </a:r>
            <a:r>
              <a:rPr lang="sl-SI" sz="2600" u="sng" dirty="0"/>
              <a:t>Minerva</a:t>
            </a:r>
            <a:r>
              <a:rPr lang="sl-SI" sz="2600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600" dirty="0"/>
              <a:t>Najpomembnejšo vlogo </a:t>
            </a:r>
            <a:r>
              <a:rPr lang="sl-SI" sz="2600" u="sng" dirty="0"/>
              <a:t>druidi</a:t>
            </a:r>
            <a:endParaRPr lang="sl-SI" sz="2600" dirty="0"/>
          </a:p>
        </p:txBody>
      </p:sp>
      <p:sp>
        <p:nvSpPr>
          <p:cNvPr id="30724" name="Pravokotnik 3">
            <a:extLst>
              <a:ext uri="{FF2B5EF4-FFF2-40B4-BE49-F238E27FC236}">
                <a16:creationId xmlns:a16="http://schemas.microsoft.com/office/drawing/2014/main" id="{E03ABA6F-3C89-4200-9498-C89DBE1D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571500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400"/>
              <a:t>najvišji duhovniki, sodniki, zdravniki, filozofi - vodili keltske obrede in predsedovali žrtvovanjem</a:t>
            </a:r>
          </a:p>
          <a:p>
            <a:endParaRPr lang="sl-SI" altLang="sl-SI"/>
          </a:p>
        </p:txBody>
      </p:sp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EF15498D-299B-46A0-85C3-F23B13F8918F}"/>
              </a:ext>
            </a:extLst>
          </p:cNvPr>
          <p:cNvCxnSpPr/>
          <p:nvPr/>
        </p:nvCxnSpPr>
        <p:spPr>
          <a:xfrm>
            <a:off x="3429000" y="5715000"/>
            <a:ext cx="78581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6" name="Picture 1" descr="C:\Users\Sergio\AppData\Local\Microsoft\Windows\Temporary Internet Files\Content.IE5\XNPD3AAE\MC900038970[1].wmf">
            <a:extLst>
              <a:ext uri="{FF2B5EF4-FFF2-40B4-BE49-F238E27FC236}">
                <a16:creationId xmlns:a16="http://schemas.microsoft.com/office/drawing/2014/main" id="{4B2552AC-1CE7-4355-9245-226573E3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94138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Sergio\AppData\Local\Microsoft\Windows\Temporary Internet Files\Content.IE5\HYLP39NH\MC900341791[1].jpg">
            <a:extLst>
              <a:ext uri="{FF2B5EF4-FFF2-40B4-BE49-F238E27FC236}">
                <a16:creationId xmlns:a16="http://schemas.microsoft.com/office/drawing/2014/main" id="{8299B3B2-3CBF-4FFD-A87F-7A253519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1479548" cy="133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8F2F7-6591-4EAE-9827-563695E1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NORIŠKO KRALJESTVO </a:t>
            </a:r>
            <a:endParaRPr lang="sl-SI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1747" name="Ograda vsebine 2">
            <a:extLst>
              <a:ext uri="{FF2B5EF4-FFF2-40B4-BE49-F238E27FC236}">
                <a16:creationId xmlns:a16="http://schemas.microsoft.com/office/drawing/2014/main" id="{7B6865CD-88D6-4747-9754-57089AF4CF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1. državna tvorba</a:t>
            </a:r>
          </a:p>
          <a:p>
            <a:endParaRPr lang="sl-SI" altLang="sl-SI" sz="1600"/>
          </a:p>
          <a:p>
            <a:r>
              <a:rPr lang="sl-SI" altLang="sl-SI" sz="1600"/>
              <a:t>obsegalo večino slo. ozemlja</a:t>
            </a:r>
          </a:p>
          <a:p>
            <a:endParaRPr lang="sl-SI" altLang="sl-SI" sz="1600"/>
          </a:p>
          <a:p>
            <a:r>
              <a:rPr lang="sl-SI" altLang="sl-SI" sz="1600"/>
              <a:t>vzdrževali prijateljske odnose z Rimom</a:t>
            </a:r>
          </a:p>
          <a:p>
            <a:endParaRPr lang="sl-SI" altLang="sl-SI" sz="1600"/>
          </a:p>
          <a:p>
            <a:r>
              <a:rPr lang="sl-SI" altLang="sl-SI" sz="1600"/>
              <a:t>Keltsko prebivalstvo edino ohranilo na Evropski celini </a:t>
            </a:r>
          </a:p>
          <a:p>
            <a:endParaRPr lang="sl-SI" altLang="sl-SI" sz="1600"/>
          </a:p>
          <a:p>
            <a:r>
              <a:rPr lang="sl-SI" altLang="sl-SI" sz="1600"/>
              <a:t>Nemoteno razvijali svojo kulturo, ohranjali svojo zemljo in jezik</a:t>
            </a:r>
          </a:p>
          <a:p>
            <a:endParaRPr lang="sl-SI" altLang="sl-SI" sz="1600"/>
          </a:p>
          <a:p>
            <a:r>
              <a:rPr lang="sl-SI" altLang="sl-SI" sz="1600"/>
              <a:t>Na območju Norika so se rimski trgovci, podjetniki in upravno osebje naseljevalo le v Noriških </a:t>
            </a:r>
            <a:r>
              <a:rPr lang="sl-SI" altLang="sl-SI" sz="1600" u="sng"/>
              <a:t>mestih</a:t>
            </a:r>
            <a:r>
              <a:rPr lang="sl-SI" altLang="sl-SI" sz="1600"/>
              <a:t>, </a:t>
            </a:r>
            <a:r>
              <a:rPr lang="sl-SI" altLang="sl-SI" sz="1600" u="sng"/>
              <a:t>podeželje</a:t>
            </a:r>
            <a:r>
              <a:rPr lang="sl-SI" altLang="sl-SI" sz="1600"/>
              <a:t> pa je bilo poseljeno le s keltskim prebivalstvom.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31748" name="Picture 1" descr="C:\Users\Sergio\AppData\Local\Microsoft\Windows\Temporary Internet Files\Content.IE5\J6QU3NMK\MC900440379[1].png">
            <a:extLst>
              <a:ext uri="{FF2B5EF4-FFF2-40B4-BE49-F238E27FC236}">
                <a16:creationId xmlns:a16="http://schemas.microsoft.com/office/drawing/2014/main" id="{ABC51F7D-331D-4EC3-BB3B-A9997154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428875"/>
            <a:ext cx="8715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5C18C-0F6E-478D-A8CF-56F07197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0ED8A83-99E5-4F4A-9A1B-D03BD4DB60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Eni največjih antičnih ljudstev v Evropi od konca 2. Tisočletja p.n.št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Bivali so S od Alp ter v delu Z Evrope in tu širili svojo civilizacijo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Nerodni in neotesani silaki, tako so mislili Grki in Rimljani, ki so jih imeli za barbare, vendar je njihova kultura dosegla prag visoko razvite civilizacije.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Za Kelte v antičnem obdobju so uporabljali 3 poimovanja: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/>
              <a:t>Gali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/>
              <a:t>Kelti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/>
              <a:t>Galati  (Mala Azija)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/>
              <a:t>2 večji </a:t>
            </a:r>
            <a:r>
              <a:rPr lang="sl-SI" sz="1600" dirty="0" err="1"/>
              <a:t>odbobji</a:t>
            </a:r>
            <a:r>
              <a:rPr lang="sl-SI" sz="1600" dirty="0"/>
              <a:t>: 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1. do l. 400 p.n.št., ko so Kelti še živeli na prvotnem ozemlju</a:t>
            </a:r>
          </a:p>
          <a:p>
            <a:pPr marL="548640" lvl="1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400" dirty="0">
                <a:solidFill>
                  <a:schemeClr val="accent6">
                    <a:lumMod val="75000"/>
                  </a:schemeClr>
                </a:solidFill>
              </a:rPr>
              <a:t>2. od l. 400 p.n.št. do rimske okupacije njihovega ozemlja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1DD6A-5474-4173-B96C-5588BAA8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KARANTANIJA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D13AAD60-A59D-4C7B-BFB9-EE6FFA678F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Najpomembnejša politična tvorba na slo. Ozemlju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(obstajala od 7.-11. st.)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r>
              <a:rPr lang="sl-SI" altLang="sl-SI" sz="1600"/>
              <a:t>Keltsko ime - pomeni gorata dežela</a:t>
            </a:r>
          </a:p>
          <a:p>
            <a:endParaRPr lang="sl-SI" altLang="sl-SI" sz="1600"/>
          </a:p>
          <a:p>
            <a:r>
              <a:rPr lang="sl-SI" altLang="sl-SI" sz="1600"/>
              <a:t>Prebivalci so se im. </a:t>
            </a:r>
            <a:r>
              <a:rPr lang="sl-SI" altLang="sl-SI" sz="1600" u="sng"/>
              <a:t>Karantanci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r>
              <a:rPr lang="sl-SI" altLang="sl-SI" sz="1600"/>
              <a:t>Središče Karantanije - Gosposvetsko polje</a:t>
            </a:r>
          </a:p>
          <a:p>
            <a:endParaRPr lang="sl-SI" altLang="sl-SI" sz="1600"/>
          </a:p>
          <a:p>
            <a:r>
              <a:rPr lang="sl-SI" altLang="sl-SI" sz="1600" b="1"/>
              <a:t>6 st. </a:t>
            </a:r>
            <a:r>
              <a:rPr lang="sl-SI" altLang="sl-SI" sz="1600"/>
              <a:t>- v državo pridejo priseljenci Avarov in Slovanov. Karantanci so v tej državi nadaljevali s svojimi običaji, ki so jih opravljali v času obstoja Norika.</a:t>
            </a:r>
          </a:p>
          <a:p>
            <a:endParaRPr lang="sl-SI" altLang="sl-SI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1FD1C-E18F-4B54-8572-BF0D8DBF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PRAZNOVANJA, KULTURNI OBIČAJI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3795" name="Ograda vsebine 2">
            <a:extLst>
              <a:ext uri="{FF2B5EF4-FFF2-40B4-BE49-F238E27FC236}">
                <a16:creationId xmlns:a16="http://schemas.microsoft.com/office/drawing/2014/main" id="{CBA5E10D-2A56-4461-9CF3-322BE599A6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Praznovali: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1. maj (postavljanje mlajev)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1. November,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kresovanje,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altLang="sl-SI" sz="1400"/>
              <a:t>maskiranje ljudi in </a:t>
            </a:r>
          </a:p>
          <a:p>
            <a:endParaRPr lang="sl-SI" altLang="sl-SI" sz="1600"/>
          </a:p>
          <a:p>
            <a:r>
              <a:rPr lang="sl-SI" altLang="sl-SI" sz="1600"/>
              <a:t>Velika naklonjenost vinu.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33796" name="Picture 1" descr="C:\Users\Sergio\AppData\Local\Microsoft\Windows\Temporary Internet Files\Content.IE5\HYLP39NH\MC900250776[2].wmf">
            <a:extLst>
              <a:ext uri="{FF2B5EF4-FFF2-40B4-BE49-F238E27FC236}">
                <a16:creationId xmlns:a16="http://schemas.microsoft.com/office/drawing/2014/main" id="{B0BEBDBF-81F4-4677-84B7-9BCAA2E74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86063"/>
            <a:ext cx="10541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2CDD1-B1A4-4283-9084-DFAB343E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PISAVA - JEZIK</a:t>
            </a:r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1DB2B974-B487-4A66-8826-C31560065D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sl-SI" altLang="sl-SI" sz="1600"/>
          </a:p>
          <a:p>
            <a:r>
              <a:rPr lang="sl-SI" altLang="sl-SI" sz="1600"/>
              <a:t>Keltiberščina</a:t>
            </a:r>
          </a:p>
          <a:p>
            <a:r>
              <a:rPr lang="sl-SI" altLang="sl-SI" sz="1600"/>
              <a:t>Lepontščina</a:t>
            </a:r>
          </a:p>
          <a:p>
            <a:r>
              <a:rPr lang="sl-SI" altLang="sl-SI" sz="1600"/>
              <a:t>Galatščina</a:t>
            </a:r>
          </a:p>
          <a:p>
            <a:r>
              <a:rPr lang="sl-SI" altLang="sl-SI" sz="1600"/>
              <a:t>Keltski jeziki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 V Evrope in Balkana</a:t>
            </a:r>
          </a:p>
          <a:p>
            <a:r>
              <a:rPr lang="sl-SI" altLang="sl-SI" sz="1600"/>
              <a:t>Otoški jeziki</a:t>
            </a:r>
          </a:p>
          <a:p>
            <a:r>
              <a:rPr lang="sl-SI" altLang="sl-SI" sz="1600"/>
              <a:t>+ podskupine Keltskih jezikov</a:t>
            </a:r>
          </a:p>
        </p:txBody>
      </p:sp>
      <p:pic>
        <p:nvPicPr>
          <p:cNvPr id="34818" name="Picture 2" descr="Slika:Botorrita 1.jpg">
            <a:hlinkClick r:id="rId2"/>
            <a:extLst>
              <a:ext uri="{FF2B5EF4-FFF2-40B4-BE49-F238E27FC236}">
                <a16:creationId xmlns:a16="http://schemas.microsoft.com/office/drawing/2014/main" id="{8FECE00A-8996-4819-B8A3-BB7EF77C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2"/>
            <a:ext cx="4456677" cy="242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http://upload.wikimedia.org/wikipedia/commons/3/31/Tesera_hospitalidad.jpg">
            <a:extLst>
              <a:ext uri="{FF2B5EF4-FFF2-40B4-BE49-F238E27FC236}">
                <a16:creationId xmlns:a16="http://schemas.microsoft.com/office/drawing/2014/main" id="{F6CC4527-E737-4347-A0F6-1BA2B603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2357454" cy="169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34822" name="Picture 6" descr="Slika:Zaragoza - Museo - Grafito 01.jpg">
            <a:hlinkClick r:id="rId5"/>
            <a:extLst>
              <a:ext uri="{FF2B5EF4-FFF2-40B4-BE49-F238E27FC236}">
                <a16:creationId xmlns:a16="http://schemas.microsoft.com/office/drawing/2014/main" id="{A5E4DBCC-E073-465A-AEB0-82010A48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143380"/>
            <a:ext cx="1567104" cy="211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5" name="Picture 9">
            <a:extLst>
              <a:ext uri="{FF2B5EF4-FFF2-40B4-BE49-F238E27FC236}">
                <a16:creationId xmlns:a16="http://schemas.microsoft.com/office/drawing/2014/main" id="{5B3A182D-2AFA-4B6D-950C-E9636B19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214818"/>
            <a:ext cx="2679184" cy="206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4976E1-F799-46F9-BA73-D054B48C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Zanimivosti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5843" name="Ograda vsebine 2">
            <a:extLst>
              <a:ext uri="{FF2B5EF4-FFF2-40B4-BE49-F238E27FC236}">
                <a16:creationId xmlns:a16="http://schemas.microsoft.com/office/drawing/2014/main" id="{F2D90511-3F9B-452D-B04A-502EBF2BFF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Danes imamo pri Slovencih okoli 9970 oseb s prvotnimi keltskimi priimki in okoli 35.000 oseb z delno spremenjenimi keltskimi priimki. </a:t>
            </a:r>
          </a:p>
          <a:p>
            <a:endParaRPr lang="sl-SI" altLang="sl-SI" sz="1600"/>
          </a:p>
          <a:p>
            <a:r>
              <a:rPr lang="sl-SI" altLang="sl-SI" sz="1600"/>
              <a:t>V Slo. Je 123 naselij, zaselkov, vzpetin in vod, ki nosijo še svoja prvotna keltska imena in 541 že delno spremenjenih geografskih imen.</a:t>
            </a:r>
          </a:p>
          <a:p>
            <a:endParaRPr lang="sl-SI" altLang="sl-SI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ergio\AppData\Local\Microsoft\Windows\Temporary Internet Files\Content.IE5\KHWB6Y4W\MP900439370[1].jpg">
            <a:extLst>
              <a:ext uri="{FF2B5EF4-FFF2-40B4-BE49-F238E27FC236}">
                <a16:creationId xmlns:a16="http://schemas.microsoft.com/office/drawing/2014/main" id="{DE01F61C-6E67-41A3-AD9D-0FA52207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BC33367-7319-497F-B19F-3F3E826F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VIRI</a:t>
            </a:r>
            <a:r>
              <a:rPr lang="sl-SI" sz="3600" dirty="0">
                <a:latin typeface="Footlight MT Light" pitchFamily="18" charset="0"/>
              </a:rPr>
              <a:t>:</a:t>
            </a:r>
          </a:p>
        </p:txBody>
      </p:sp>
      <p:sp>
        <p:nvSpPr>
          <p:cNvPr id="36868" name="Ograda vsebine 2">
            <a:extLst>
              <a:ext uri="{FF2B5EF4-FFF2-40B4-BE49-F238E27FC236}">
                <a16:creationId xmlns:a16="http://schemas.microsoft.com/office/drawing/2014/main" id="{25653101-3FCF-46F4-8B2B-C91AC0CD21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 b="1">
                <a:solidFill>
                  <a:srgbClr val="FF0000"/>
                </a:solidFill>
                <a:latin typeface="Footlight MT Light" panose="0204060206030A020304" pitchFamily="18" charset="0"/>
              </a:rPr>
              <a:t>Internetni viri:</a:t>
            </a:r>
          </a:p>
          <a:p>
            <a:r>
              <a:rPr lang="sl-SI" altLang="sl-SI" sz="1600">
                <a:latin typeface="Footlight MT Light" panose="0204060206030A020304" pitchFamily="18" charset="0"/>
                <a:hlinkClick r:id="rId3"/>
              </a:rPr>
              <a:t>http://sl.wikipedia.org/wiki/Zgodovina_Slovenije</a:t>
            </a:r>
            <a:endParaRPr lang="sl-SI" altLang="sl-SI" sz="1600">
              <a:latin typeface="Footlight MT Light" panose="0204060206030A020304" pitchFamily="18" charset="0"/>
            </a:endParaRPr>
          </a:p>
          <a:p>
            <a:r>
              <a:rPr lang="sl-SI" altLang="sl-SI" sz="1600" u="sng">
                <a:solidFill>
                  <a:srgbClr val="D73D23"/>
                </a:solidFill>
                <a:latin typeface="Footlight MT Light" panose="0204060206030A020304" pitchFamily="18" charset="0"/>
              </a:rPr>
              <a:t>Google slike</a:t>
            </a:r>
          </a:p>
          <a:p>
            <a:r>
              <a:rPr lang="sl-SI" altLang="sl-SI" sz="1600" b="1">
                <a:solidFill>
                  <a:srgbClr val="FF0000"/>
                </a:solidFill>
                <a:latin typeface="Footlight MT Light" panose="0204060206030A020304" pitchFamily="18" charset="0"/>
              </a:rPr>
              <a:t>Literaturni viri:</a:t>
            </a:r>
          </a:p>
          <a:p>
            <a:r>
              <a:rPr lang="sl-SI" altLang="sl-SI" sz="1600">
                <a:solidFill>
                  <a:srgbClr val="FF9933"/>
                </a:solidFill>
                <a:latin typeface="Footlight MT Light" panose="0204060206030A020304" pitchFamily="18" charset="0"/>
              </a:rPr>
              <a:t>Kelti – prvi gospodarji Evrope</a:t>
            </a:r>
            <a:r>
              <a:rPr lang="sl-SI" altLang="sl-SI" sz="1600">
                <a:latin typeface="Footlight MT Light" panose="0204060206030A020304" pitchFamily="18" charset="0"/>
              </a:rPr>
              <a:t> (Christiane Eluere)</a:t>
            </a:r>
          </a:p>
          <a:p>
            <a:r>
              <a:rPr lang="sl-SI" altLang="sl-SI" sz="1600">
                <a:solidFill>
                  <a:srgbClr val="FF9933"/>
                </a:solidFill>
                <a:latin typeface="Footlight MT Light" panose="0204060206030A020304" pitchFamily="18" charset="0"/>
              </a:rPr>
              <a:t>Kelti in Slovenci </a:t>
            </a:r>
            <a:r>
              <a:rPr lang="sl-SI" altLang="sl-SI" sz="1600">
                <a:latin typeface="Footlight MT Light" panose="0204060206030A020304" pitchFamily="18" charset="0"/>
              </a:rPr>
              <a:t>(Julij Titl)</a:t>
            </a:r>
          </a:p>
          <a:p>
            <a:r>
              <a:rPr lang="sl-SI" altLang="sl-SI" sz="1600">
                <a:solidFill>
                  <a:srgbClr val="FF9933"/>
                </a:solidFill>
                <a:latin typeface="Footlight MT Light" panose="0204060206030A020304" pitchFamily="18" charset="0"/>
              </a:rPr>
              <a:t>Kelti</a:t>
            </a:r>
            <a:r>
              <a:rPr lang="sl-SI" altLang="sl-SI" sz="1600">
                <a:latin typeface="Footlight MT Light" panose="0204060206030A020304" pitchFamily="18" charset="0"/>
              </a:rPr>
              <a:t> (Gerhard Herm)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>
            <a:extLst>
              <a:ext uri="{FF2B5EF4-FFF2-40B4-BE49-F238E27FC236}">
                <a16:creationId xmlns:a16="http://schemas.microsoft.com/office/drawing/2014/main" id="{80901238-17BB-47CE-BFBB-6527E1D7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37891" name="Ograda vsebine 2">
            <a:extLst>
              <a:ext uri="{FF2B5EF4-FFF2-40B4-BE49-F238E27FC236}">
                <a16:creationId xmlns:a16="http://schemas.microsoft.com/office/drawing/2014/main" id="{FE1AE010-8B40-4C06-8D5F-0034C91D1F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37892" name="Pravokotnik 3">
            <a:extLst>
              <a:ext uri="{FF2B5EF4-FFF2-40B4-BE49-F238E27FC236}">
                <a16:creationId xmlns:a16="http://schemas.microsoft.com/office/drawing/2014/main" id="{792FB4BB-BCB2-456D-8603-FE918251F5C2}"/>
              </a:ext>
            </a:extLst>
          </p:cNvPr>
          <p:cNvSpPr>
            <a:spLocks noChangeArrowheads="1"/>
          </p:cNvSpPr>
          <p:nvPr/>
        </p:nvSpPr>
        <p:spPr bwMode="auto">
          <a:xfrm rot="-638213">
            <a:off x="2286000" y="2786063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2800"/>
              <a:t>Hvala za pozornost! </a:t>
            </a:r>
            <a:r>
              <a:rPr lang="sl-SI" altLang="sl-SI" sz="2800">
                <a:sym typeface="Wingdings" panose="05000000000000000000" pitchFamily="2" charset="2"/>
              </a:rPr>
              <a:t></a:t>
            </a:r>
            <a:endParaRPr lang="sl-SI" altLang="sl-SI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11AE6-3469-4A80-98A5-A6C957F2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B85FE337-F666-4F6B-9CE4-E533B2D317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8229600" cy="4554538"/>
          </a:xfrm>
        </p:spPr>
        <p:txBody>
          <a:bodyPr/>
          <a:lstStyle/>
          <a:p>
            <a:endParaRPr lang="sl-SI" altLang="sl-SI" sz="2000"/>
          </a:p>
          <a:p>
            <a:r>
              <a:rPr lang="sl-SI" altLang="sl-SI" sz="1600"/>
              <a:t>Do leta 400 p.n.št – </a:t>
            </a:r>
            <a:r>
              <a:rPr lang="sl-SI" altLang="sl-SI" sz="1600" u="sng"/>
              <a:t>Hallstatt</a:t>
            </a:r>
            <a:r>
              <a:rPr lang="sl-SI" altLang="sl-SI" sz="1600"/>
              <a:t> (1. domovina)</a:t>
            </a:r>
          </a:p>
          <a:p>
            <a:endParaRPr lang="sl-SI" altLang="sl-SI" sz="1600"/>
          </a:p>
          <a:p>
            <a:r>
              <a:rPr lang="sl-SI" altLang="sl-SI" sz="1600"/>
              <a:t>Naselijo večji del Evrope vse do Male Azije</a:t>
            </a:r>
          </a:p>
          <a:p>
            <a:endParaRPr lang="sl-SI" altLang="sl-SI" sz="1600"/>
          </a:p>
          <a:p>
            <a:r>
              <a:rPr lang="sl-SI" altLang="sl-SI" sz="1600"/>
              <a:t>Po letu 200 p.n.št – Keltski svet propada zaradi Rimljanov in Germanov</a:t>
            </a:r>
          </a:p>
          <a:p>
            <a:endParaRPr lang="sl-SI" altLang="sl-SI" sz="1600"/>
          </a:p>
          <a:p>
            <a:r>
              <a:rPr lang="sl-SI" altLang="sl-SI" sz="1600"/>
              <a:t>Rimljani uničijo preko 800 keltskih mest in vasi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r>
              <a:rPr lang="sl-SI" altLang="sl-SI" sz="1600"/>
              <a:t>Nikoli ustanovili enotne države – imeli več manjših državnih enot</a:t>
            </a:r>
          </a:p>
          <a:p>
            <a:endParaRPr lang="sl-SI" altLang="sl-SI" sz="1800"/>
          </a:p>
          <a:p>
            <a:r>
              <a:rPr lang="sl-SI" altLang="sl-SI" sz="1800" u="sng"/>
              <a:t>Germani naredili konec </a:t>
            </a:r>
            <a:r>
              <a:rPr lang="sl-SI" altLang="sl-SI" sz="1800"/>
              <a:t>Keltski civilizaciji</a:t>
            </a:r>
          </a:p>
          <a:p>
            <a:endParaRPr lang="sl-SI" altLang="sl-SI" sz="1800"/>
          </a:p>
          <a:p>
            <a:endParaRPr lang="sl-SI" altLang="sl-SI" sz="2000"/>
          </a:p>
        </p:txBody>
      </p:sp>
      <p:sp>
        <p:nvSpPr>
          <p:cNvPr id="15364" name="Pravokotnik 3">
            <a:extLst>
              <a:ext uri="{FF2B5EF4-FFF2-40B4-BE49-F238E27FC236}">
                <a16:creationId xmlns:a16="http://schemas.microsoft.com/office/drawing/2014/main" id="{E7D9A142-538C-4167-8542-455D1A459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4429125"/>
            <a:ext cx="202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600"/>
              <a:t>razdeljene na okraje</a:t>
            </a:r>
          </a:p>
        </p:txBody>
      </p:sp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6F795EB0-4A0C-42C3-AAA6-BF5ED1C4C8C3}"/>
              </a:ext>
            </a:extLst>
          </p:cNvPr>
          <p:cNvCxnSpPr/>
          <p:nvPr/>
        </p:nvCxnSpPr>
        <p:spPr>
          <a:xfrm>
            <a:off x="5643563" y="46434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F5E167BF-C930-47D6-A9AA-4A845E4DBA51}"/>
              </a:ext>
            </a:extLst>
          </p:cNvPr>
          <p:cNvCxnSpPr/>
          <p:nvPr/>
        </p:nvCxnSpPr>
        <p:spPr>
          <a:xfrm rot="5400000">
            <a:off x="5536406" y="4536282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upload.wikimedia.org/wikipedia/commons/thumb/7/7a/Auto_Racing_White.svg/800px-Auto_Racing_White.svg.png">
            <a:extLst>
              <a:ext uri="{FF2B5EF4-FFF2-40B4-BE49-F238E27FC236}">
                <a16:creationId xmlns:a16="http://schemas.microsoft.com/office/drawing/2014/main" id="{29BDFD7C-4A1A-4746-8950-76675025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upload.wikimedia.org/wikipedia/commons/1/1f/Celts_in_Europe.png">
            <a:extLst>
              <a:ext uri="{FF2B5EF4-FFF2-40B4-BE49-F238E27FC236}">
                <a16:creationId xmlns:a16="http://schemas.microsoft.com/office/drawing/2014/main" id="{8BF99639-6DF7-4B53-859C-F8DE501F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0"/>
            <a:ext cx="870267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Naslov 1">
            <a:extLst>
              <a:ext uri="{FF2B5EF4-FFF2-40B4-BE49-F238E27FC236}">
                <a16:creationId xmlns:a16="http://schemas.microsoft.com/office/drawing/2014/main" id="{F78ACAC0-E651-4D40-8031-6EB5AD5C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16389" name="Ograda vsebine 2">
            <a:extLst>
              <a:ext uri="{FF2B5EF4-FFF2-40B4-BE49-F238E27FC236}">
                <a16:creationId xmlns:a16="http://schemas.microsoft.com/office/drawing/2014/main" id="{1CEA6BFC-B978-4534-B5B0-F26009B7B5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16390" name="Pravokotnik 6">
            <a:extLst>
              <a:ext uri="{FF2B5EF4-FFF2-40B4-BE49-F238E27FC236}">
                <a16:creationId xmlns:a16="http://schemas.microsoft.com/office/drawing/2014/main" id="{205F6EFC-F6FD-454C-8AE6-D3B3F2600868}"/>
              </a:ext>
            </a:extLst>
          </p:cNvPr>
          <p:cNvSpPr>
            <a:spLocks noChangeArrowheads="1"/>
          </p:cNvSpPr>
          <p:nvPr/>
        </p:nvSpPr>
        <p:spPr bwMode="auto">
          <a:xfrm rot="-502682">
            <a:off x="4022725" y="3068638"/>
            <a:ext cx="96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/>
              <a:t>Hallstatt</a:t>
            </a:r>
          </a:p>
        </p:txBody>
      </p: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BEA59DFE-DDDE-4A76-9080-16117B9B5400}"/>
              </a:ext>
            </a:extLst>
          </p:cNvPr>
          <p:cNvCxnSpPr>
            <a:stCxn id="16390" idx="1"/>
          </p:cNvCxnSpPr>
          <p:nvPr/>
        </p:nvCxnSpPr>
        <p:spPr>
          <a:xfrm rot="10800000" flipV="1">
            <a:off x="3071813" y="3324225"/>
            <a:ext cx="955675" cy="676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>
            <a:extLst>
              <a:ext uri="{FF2B5EF4-FFF2-40B4-BE49-F238E27FC236}">
                <a16:creationId xmlns:a16="http://schemas.microsoft.com/office/drawing/2014/main" id="{06453391-FD68-479A-A8A7-CCD3A15D6C53}"/>
              </a:ext>
            </a:extLst>
          </p:cNvPr>
          <p:cNvCxnSpPr>
            <a:stCxn id="16390" idx="2"/>
          </p:cNvCxnSpPr>
          <p:nvPr/>
        </p:nvCxnSpPr>
        <p:spPr>
          <a:xfrm rot="16200000" flipH="1">
            <a:off x="4341019" y="3626644"/>
            <a:ext cx="422275" cy="39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5FB773C2-2DA3-479A-B50F-7ED6C676190F}"/>
              </a:ext>
            </a:extLst>
          </p:cNvPr>
          <p:cNvCxnSpPr>
            <a:stCxn id="16390" idx="3"/>
          </p:cNvCxnSpPr>
          <p:nvPr/>
        </p:nvCxnSpPr>
        <p:spPr>
          <a:xfrm>
            <a:off x="4983163" y="3182938"/>
            <a:ext cx="946150" cy="3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konektor 15">
            <a:extLst>
              <a:ext uri="{FF2B5EF4-FFF2-40B4-BE49-F238E27FC236}">
                <a16:creationId xmlns:a16="http://schemas.microsoft.com/office/drawing/2014/main" id="{E9CDAFB0-349B-4F5A-9AD7-8F755C4B6522}"/>
              </a:ext>
            </a:extLst>
          </p:cNvPr>
          <p:cNvCxnSpPr>
            <a:stCxn id="16390" idx="0"/>
          </p:cNvCxnSpPr>
          <p:nvPr/>
        </p:nvCxnSpPr>
        <p:spPr>
          <a:xfrm rot="16200000" flipV="1">
            <a:off x="3382963" y="1974850"/>
            <a:ext cx="498475" cy="1692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66813AC2-3B09-432C-ACEE-99B5C56BB394}"/>
              </a:ext>
            </a:extLst>
          </p:cNvPr>
          <p:cNvSpPr/>
          <p:nvPr/>
        </p:nvSpPr>
        <p:spPr>
          <a:xfrm>
            <a:off x="571500" y="3000375"/>
            <a:ext cx="7429500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74FA2C-5B31-42CC-A959-30746334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KELTI NA SLOVENSKEM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7412" name="Ograda vsebine 2">
            <a:extLst>
              <a:ext uri="{FF2B5EF4-FFF2-40B4-BE49-F238E27FC236}">
                <a16:creationId xmlns:a16="http://schemas.microsoft.com/office/drawing/2014/main" id="{92A91179-9317-47A8-85B4-B693259ED5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Velik vpliv na razvoj Slovenije</a:t>
            </a:r>
          </a:p>
          <a:p>
            <a:endParaRPr lang="sl-SI" altLang="sl-SI" sz="1600"/>
          </a:p>
          <a:p>
            <a:r>
              <a:rPr lang="sl-SI" altLang="sl-SI" sz="1600"/>
              <a:t>4. in 3. stoletju pr. n. št. </a:t>
            </a:r>
          </a:p>
          <a:p>
            <a:endParaRPr lang="sl-SI" altLang="sl-SI" sz="1600"/>
          </a:p>
          <a:p>
            <a:endParaRPr lang="sl-SI" altLang="sl-SI" sz="1600"/>
          </a:p>
          <a:p>
            <a:r>
              <a:rPr lang="sl-SI" altLang="sl-SI" sz="1600"/>
              <a:t>ozemlje današnje Slovenije zasedejo plemena Keltov s skupnim imenom Tavriski</a:t>
            </a:r>
          </a:p>
          <a:p>
            <a:endParaRPr lang="sl-SI" altLang="sl-SI" sz="1600"/>
          </a:p>
          <a:p>
            <a:r>
              <a:rPr lang="sl-SI" altLang="sl-SI" sz="1600"/>
              <a:t>ustanovijo 1. državno tvorbo im. </a:t>
            </a:r>
            <a:r>
              <a:rPr lang="sl-SI" altLang="sl-SI" sz="1600" u="sng"/>
              <a:t>Noriško kraljestvo</a:t>
            </a:r>
            <a:r>
              <a:rPr lang="sl-SI" altLang="sl-SI" sz="1600"/>
              <a:t>, ki je imelo v rimskem imperiju poseben položaj, saj je bilo z Rimom ves čas svojega obstoja v miroljubnih odnosih.</a:t>
            </a:r>
          </a:p>
          <a:p>
            <a:endParaRPr lang="sl-SI" altLang="sl-SI" sz="1600"/>
          </a:p>
          <a:p>
            <a:r>
              <a:rPr lang="sl-SI" altLang="sl-SI" sz="1600"/>
              <a:t>Za bivališča so si izbrali plodne ravnice ob rekah, nekaj plemen pa je odšlo v hribovite predele rek Mirna, Krka, ter na območju Kolpe.</a:t>
            </a:r>
          </a:p>
          <a:p>
            <a:endParaRPr lang="sl-SI" altLang="sl-SI" sz="1600"/>
          </a:p>
          <a:p>
            <a:r>
              <a:rPr lang="sl-SI" altLang="sl-SI" sz="1600"/>
              <a:t>Kelti so se polastili starih halštatskih nahajališč železove rude na Dolenjskem, v Beli krajini, Zasavju in na Koroškem. </a:t>
            </a:r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9AB65692-421B-4CC4-B168-1F7DE6F3124B}"/>
              </a:ext>
            </a:extLst>
          </p:cNvPr>
          <p:cNvCxnSpPr/>
          <p:nvPr/>
        </p:nvCxnSpPr>
        <p:spPr>
          <a:xfrm rot="5400000">
            <a:off x="785812" y="2714626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90185A79-2873-47CF-926E-6A2550CF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D91151-46E6-4618-B6D4-1C2ACC3EF1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Gorenjska"/>
              </a:rPr>
              <a:t>Gorenjskem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v delu 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Štajerska"/>
              </a:rPr>
              <a:t>Štajerske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Tavriski</a:t>
            </a: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u="sng" dirty="0">
                <a:solidFill>
                  <a:srgbClr val="D73D23"/>
                </a:solidFill>
              </a:rPr>
              <a:t>SZ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Slo. -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Karni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u="sng" dirty="0">
                <a:solidFill>
                  <a:srgbClr val="D73D23"/>
                </a:solidFill>
              </a:rPr>
              <a:t>S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Noričani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</a:t>
            </a:r>
            <a:r>
              <a:rPr lang="sl-SI" sz="1600" u="sng" dirty="0">
                <a:solidFill>
                  <a:srgbClr val="D73D23"/>
                </a:solidFill>
              </a:rPr>
              <a:t>Dolenjskem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delno na </a:t>
            </a:r>
            <a:r>
              <a:rPr lang="sl-SI" sz="1600" u="sng" dirty="0">
                <a:solidFill>
                  <a:srgbClr val="D73D23"/>
                </a:solidFill>
              </a:rPr>
              <a:t>Notranjskem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sl-SI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Japodi</a:t>
            </a:r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</a:t>
            </a:r>
            <a:r>
              <a:rPr lang="sl-SI" sz="1600" u="sng" dirty="0">
                <a:solidFill>
                  <a:srgbClr val="D73D23"/>
                </a:solidFill>
              </a:rPr>
              <a:t>Dolenjskem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Posavje"/>
              </a:rPr>
              <a:t>Posavju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Latobiki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Istra"/>
              </a:rPr>
              <a:t>Istri</a:t>
            </a: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sl-SI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Histri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ljudstva so razvojno in gospodarsko zaostajala za Rimljani. Ukvarjala so se predvsem s poljedelstvom, živinorejo in pastirstvom.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B2913-5E5D-4760-B636-86D813F9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KELTSKA DRUŽBA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812C01F7-E0AE-4D62-850A-328C7B49FD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Keltska družba ni poznala suženjstva </a:t>
            </a:r>
          </a:p>
          <a:p>
            <a:endParaRPr lang="sl-SI" altLang="sl-SI" sz="1600"/>
          </a:p>
          <a:p>
            <a:r>
              <a:rPr lang="sl-SI" altLang="sl-SI" sz="1600"/>
              <a:t>Kneze in vojskovodje je volilo vse ljudstvo na letnih skupščinah</a:t>
            </a:r>
          </a:p>
          <a:p>
            <a:endParaRPr lang="sl-SI" altLang="sl-SI" sz="1600"/>
          </a:p>
          <a:p>
            <a:r>
              <a:rPr lang="sl-SI" altLang="sl-SI" sz="1600"/>
              <a:t>Gostije</a:t>
            </a:r>
          </a:p>
          <a:p>
            <a:endParaRPr lang="sl-SI" altLang="sl-SI" sz="1600"/>
          </a:p>
          <a:p>
            <a:r>
              <a:rPr lang="sl-SI" altLang="sl-SI" sz="1600"/>
              <a:t>poznali so že posebno varstvo otrok, ki so ga opravljale posebne vzgojiteljske družine in je bilo obvezno za vse otroke.</a:t>
            </a:r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r>
              <a:rPr lang="sl-SI" altLang="sl-SI" sz="1600" i="1"/>
              <a:t>Zanimivost</a:t>
            </a:r>
            <a:r>
              <a:rPr lang="sl-SI" altLang="sl-SI" sz="1600"/>
              <a:t> – Kelti, ki so živeli na območju Norika, so imeli zelo belo polt, svetle oči in svetle lase, a so hoteli imeti še svetlejše, zato so si jih umivali v apneni vodi. Zaradi tega so jih Rimljani imenovali Gali (geal – bel) in Germani Vindišarji (vindos – bel).. </a:t>
            </a:r>
          </a:p>
          <a:p>
            <a:endParaRPr lang="sl-SI" altLang="sl-SI"/>
          </a:p>
        </p:txBody>
      </p:sp>
      <p:pic>
        <p:nvPicPr>
          <p:cNvPr id="19460" name="Picture 1" descr="C:\Users\Sergio\AppData\Local\Microsoft\Windows\Temporary Internet Files\Content.IE5\8P61S4PJ\MC900295607[1].wmf">
            <a:extLst>
              <a:ext uri="{FF2B5EF4-FFF2-40B4-BE49-F238E27FC236}">
                <a16:creationId xmlns:a16="http://schemas.microsoft.com/office/drawing/2014/main" id="{A6E2E7BA-9370-417C-B1BA-89C3D53A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00313"/>
            <a:ext cx="14049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6">
            <a:extLst>
              <a:ext uri="{FF2B5EF4-FFF2-40B4-BE49-F238E27FC236}">
                <a16:creationId xmlns:a16="http://schemas.microsoft.com/office/drawing/2014/main" id="{E692DBF8-D000-4A75-B415-D4E970072F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72250" y="3643313"/>
            <a:ext cx="1409700" cy="1330325"/>
            <a:chOff x="4140" y="2295"/>
            <a:chExt cx="888" cy="838"/>
          </a:xfrm>
        </p:grpSpPr>
        <p:sp>
          <p:nvSpPr>
            <p:cNvPr id="19462" name="AutoShape 5">
              <a:extLst>
                <a:ext uri="{FF2B5EF4-FFF2-40B4-BE49-F238E27FC236}">
                  <a16:creationId xmlns:a16="http://schemas.microsoft.com/office/drawing/2014/main" id="{DC55811D-4C91-481E-B49A-2207A78083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40" y="2295"/>
              <a:ext cx="88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75640521-2079-4475-8F78-B94CF42B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2737"/>
              <a:ext cx="546" cy="174"/>
            </a:xfrm>
            <a:custGeom>
              <a:avLst/>
              <a:gdLst>
                <a:gd name="T0" fmla="*/ 9 w 1638"/>
                <a:gd name="T1" fmla="*/ 379 h 524"/>
                <a:gd name="T2" fmla="*/ 49 w 1638"/>
                <a:gd name="T3" fmla="*/ 426 h 524"/>
                <a:gd name="T4" fmla="*/ 107 w 1638"/>
                <a:gd name="T5" fmla="*/ 459 h 524"/>
                <a:gd name="T6" fmla="*/ 165 w 1638"/>
                <a:gd name="T7" fmla="*/ 484 h 524"/>
                <a:gd name="T8" fmla="*/ 218 w 1638"/>
                <a:gd name="T9" fmla="*/ 501 h 524"/>
                <a:gd name="T10" fmla="*/ 271 w 1638"/>
                <a:gd name="T11" fmla="*/ 514 h 524"/>
                <a:gd name="T12" fmla="*/ 327 w 1638"/>
                <a:gd name="T13" fmla="*/ 522 h 524"/>
                <a:gd name="T14" fmla="*/ 388 w 1638"/>
                <a:gd name="T15" fmla="*/ 524 h 524"/>
                <a:gd name="T16" fmla="*/ 474 w 1638"/>
                <a:gd name="T17" fmla="*/ 523 h 524"/>
                <a:gd name="T18" fmla="*/ 560 w 1638"/>
                <a:gd name="T19" fmla="*/ 519 h 524"/>
                <a:gd name="T20" fmla="*/ 640 w 1638"/>
                <a:gd name="T21" fmla="*/ 511 h 524"/>
                <a:gd name="T22" fmla="*/ 719 w 1638"/>
                <a:gd name="T23" fmla="*/ 501 h 524"/>
                <a:gd name="T24" fmla="*/ 805 w 1638"/>
                <a:gd name="T25" fmla="*/ 489 h 524"/>
                <a:gd name="T26" fmla="*/ 892 w 1638"/>
                <a:gd name="T27" fmla="*/ 478 h 524"/>
                <a:gd name="T28" fmla="*/ 955 w 1638"/>
                <a:gd name="T29" fmla="*/ 473 h 524"/>
                <a:gd name="T30" fmla="*/ 1011 w 1638"/>
                <a:gd name="T31" fmla="*/ 469 h 524"/>
                <a:gd name="T32" fmla="*/ 1067 w 1638"/>
                <a:gd name="T33" fmla="*/ 463 h 524"/>
                <a:gd name="T34" fmla="*/ 1123 w 1638"/>
                <a:gd name="T35" fmla="*/ 451 h 524"/>
                <a:gd name="T36" fmla="*/ 1185 w 1638"/>
                <a:gd name="T37" fmla="*/ 430 h 524"/>
                <a:gd name="T38" fmla="*/ 1173 w 1638"/>
                <a:gd name="T39" fmla="*/ 398 h 524"/>
                <a:gd name="T40" fmla="*/ 1128 w 1638"/>
                <a:gd name="T41" fmla="*/ 388 h 524"/>
                <a:gd name="T42" fmla="*/ 1078 w 1638"/>
                <a:gd name="T43" fmla="*/ 380 h 524"/>
                <a:gd name="T44" fmla="*/ 1120 w 1638"/>
                <a:gd name="T45" fmla="*/ 377 h 524"/>
                <a:gd name="T46" fmla="*/ 1159 w 1638"/>
                <a:gd name="T47" fmla="*/ 379 h 524"/>
                <a:gd name="T48" fmla="*/ 1213 w 1638"/>
                <a:gd name="T49" fmla="*/ 380 h 524"/>
                <a:gd name="T50" fmla="*/ 1282 w 1638"/>
                <a:gd name="T51" fmla="*/ 372 h 524"/>
                <a:gd name="T52" fmla="*/ 1342 w 1638"/>
                <a:gd name="T53" fmla="*/ 356 h 524"/>
                <a:gd name="T54" fmla="*/ 1399 w 1638"/>
                <a:gd name="T55" fmla="*/ 331 h 524"/>
                <a:gd name="T56" fmla="*/ 1456 w 1638"/>
                <a:gd name="T57" fmla="*/ 297 h 524"/>
                <a:gd name="T58" fmla="*/ 1516 w 1638"/>
                <a:gd name="T59" fmla="*/ 257 h 524"/>
                <a:gd name="T60" fmla="*/ 1578 w 1638"/>
                <a:gd name="T61" fmla="*/ 221 h 524"/>
                <a:gd name="T62" fmla="*/ 1627 w 1638"/>
                <a:gd name="T63" fmla="*/ 177 h 524"/>
                <a:gd name="T64" fmla="*/ 1636 w 1638"/>
                <a:gd name="T65" fmla="*/ 123 h 524"/>
                <a:gd name="T66" fmla="*/ 1631 w 1638"/>
                <a:gd name="T67" fmla="*/ 87 h 524"/>
                <a:gd name="T68" fmla="*/ 1560 w 1638"/>
                <a:gd name="T69" fmla="*/ 80 h 524"/>
                <a:gd name="T70" fmla="*/ 1497 w 1638"/>
                <a:gd name="T71" fmla="*/ 71 h 524"/>
                <a:gd name="T72" fmla="*/ 1439 w 1638"/>
                <a:gd name="T73" fmla="*/ 60 h 524"/>
                <a:gd name="T74" fmla="*/ 1379 w 1638"/>
                <a:gd name="T75" fmla="*/ 49 h 524"/>
                <a:gd name="T76" fmla="*/ 1311 w 1638"/>
                <a:gd name="T77" fmla="*/ 40 h 524"/>
                <a:gd name="T78" fmla="*/ 1241 w 1638"/>
                <a:gd name="T79" fmla="*/ 34 h 524"/>
                <a:gd name="T80" fmla="*/ 1184 w 1638"/>
                <a:gd name="T81" fmla="*/ 36 h 524"/>
                <a:gd name="T82" fmla="*/ 1120 w 1638"/>
                <a:gd name="T83" fmla="*/ 29 h 524"/>
                <a:gd name="T84" fmla="*/ 1084 w 1638"/>
                <a:gd name="T85" fmla="*/ 16 h 524"/>
                <a:gd name="T86" fmla="*/ 1052 w 1638"/>
                <a:gd name="T87" fmla="*/ 4 h 524"/>
                <a:gd name="T88" fmla="*/ 999 w 1638"/>
                <a:gd name="T89" fmla="*/ 0 h 524"/>
                <a:gd name="T90" fmla="*/ 922 w 1638"/>
                <a:gd name="T91" fmla="*/ 7 h 524"/>
                <a:gd name="T92" fmla="*/ 847 w 1638"/>
                <a:gd name="T93" fmla="*/ 18 h 524"/>
                <a:gd name="T94" fmla="*/ 609 w 1638"/>
                <a:gd name="T95" fmla="*/ 25 h 524"/>
                <a:gd name="T96" fmla="*/ 549 w 1638"/>
                <a:gd name="T97" fmla="*/ 36 h 524"/>
                <a:gd name="T98" fmla="*/ 494 w 1638"/>
                <a:gd name="T99" fmla="*/ 50 h 524"/>
                <a:gd name="T100" fmla="*/ 443 w 1638"/>
                <a:gd name="T101" fmla="*/ 68 h 524"/>
                <a:gd name="T102" fmla="*/ 387 w 1638"/>
                <a:gd name="T103" fmla="*/ 86 h 524"/>
                <a:gd name="T104" fmla="*/ 324 w 1638"/>
                <a:gd name="T105" fmla="*/ 101 h 524"/>
                <a:gd name="T106" fmla="*/ 237 w 1638"/>
                <a:gd name="T107" fmla="*/ 120 h 524"/>
                <a:gd name="T108" fmla="*/ 154 w 1638"/>
                <a:gd name="T109" fmla="*/ 147 h 524"/>
                <a:gd name="T110" fmla="*/ 82 w 1638"/>
                <a:gd name="T111" fmla="*/ 185 h 524"/>
                <a:gd name="T112" fmla="*/ 28 w 1638"/>
                <a:gd name="T113" fmla="*/ 238 h 524"/>
                <a:gd name="T114" fmla="*/ 1 w 1638"/>
                <a:gd name="T115" fmla="*/ 309 h 5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38" h="524">
                  <a:moveTo>
                    <a:pt x="0" y="336"/>
                  </a:moveTo>
                  <a:lnTo>
                    <a:pt x="2" y="360"/>
                  </a:lnTo>
                  <a:lnTo>
                    <a:pt x="9" y="379"/>
                  </a:lnTo>
                  <a:lnTo>
                    <a:pt x="19" y="396"/>
                  </a:lnTo>
                  <a:lnTo>
                    <a:pt x="32" y="413"/>
                  </a:lnTo>
                  <a:lnTo>
                    <a:pt x="49" y="426"/>
                  </a:lnTo>
                  <a:lnTo>
                    <a:pt x="67" y="439"/>
                  </a:lnTo>
                  <a:lnTo>
                    <a:pt x="87" y="450"/>
                  </a:lnTo>
                  <a:lnTo>
                    <a:pt x="107" y="459"/>
                  </a:lnTo>
                  <a:lnTo>
                    <a:pt x="128" y="469"/>
                  </a:lnTo>
                  <a:lnTo>
                    <a:pt x="147" y="477"/>
                  </a:lnTo>
                  <a:lnTo>
                    <a:pt x="165" y="484"/>
                  </a:lnTo>
                  <a:lnTo>
                    <a:pt x="184" y="490"/>
                  </a:lnTo>
                  <a:lnTo>
                    <a:pt x="201" y="497"/>
                  </a:lnTo>
                  <a:lnTo>
                    <a:pt x="218" y="501"/>
                  </a:lnTo>
                  <a:lnTo>
                    <a:pt x="236" y="507"/>
                  </a:lnTo>
                  <a:lnTo>
                    <a:pt x="253" y="511"/>
                  </a:lnTo>
                  <a:lnTo>
                    <a:pt x="271" y="514"/>
                  </a:lnTo>
                  <a:lnTo>
                    <a:pt x="289" y="518"/>
                  </a:lnTo>
                  <a:lnTo>
                    <a:pt x="308" y="519"/>
                  </a:lnTo>
                  <a:lnTo>
                    <a:pt x="327" y="522"/>
                  </a:lnTo>
                  <a:lnTo>
                    <a:pt x="346" y="523"/>
                  </a:lnTo>
                  <a:lnTo>
                    <a:pt x="366" y="523"/>
                  </a:lnTo>
                  <a:lnTo>
                    <a:pt x="388" y="524"/>
                  </a:lnTo>
                  <a:lnTo>
                    <a:pt x="410" y="524"/>
                  </a:lnTo>
                  <a:lnTo>
                    <a:pt x="443" y="524"/>
                  </a:lnTo>
                  <a:lnTo>
                    <a:pt x="474" y="523"/>
                  </a:lnTo>
                  <a:lnTo>
                    <a:pt x="504" y="522"/>
                  </a:lnTo>
                  <a:lnTo>
                    <a:pt x="533" y="520"/>
                  </a:lnTo>
                  <a:lnTo>
                    <a:pt x="560" y="519"/>
                  </a:lnTo>
                  <a:lnTo>
                    <a:pt x="587" y="516"/>
                  </a:lnTo>
                  <a:lnTo>
                    <a:pt x="614" y="514"/>
                  </a:lnTo>
                  <a:lnTo>
                    <a:pt x="640" y="511"/>
                  </a:lnTo>
                  <a:lnTo>
                    <a:pt x="666" y="508"/>
                  </a:lnTo>
                  <a:lnTo>
                    <a:pt x="693" y="504"/>
                  </a:lnTo>
                  <a:lnTo>
                    <a:pt x="719" y="501"/>
                  </a:lnTo>
                  <a:lnTo>
                    <a:pt x="748" y="497"/>
                  </a:lnTo>
                  <a:lnTo>
                    <a:pt x="776" y="493"/>
                  </a:lnTo>
                  <a:lnTo>
                    <a:pt x="805" y="489"/>
                  </a:lnTo>
                  <a:lnTo>
                    <a:pt x="836" y="485"/>
                  </a:lnTo>
                  <a:lnTo>
                    <a:pt x="869" y="481"/>
                  </a:lnTo>
                  <a:lnTo>
                    <a:pt x="892" y="478"/>
                  </a:lnTo>
                  <a:lnTo>
                    <a:pt x="914" y="477"/>
                  </a:lnTo>
                  <a:lnTo>
                    <a:pt x="935" y="474"/>
                  </a:lnTo>
                  <a:lnTo>
                    <a:pt x="955" y="473"/>
                  </a:lnTo>
                  <a:lnTo>
                    <a:pt x="974" y="471"/>
                  </a:lnTo>
                  <a:lnTo>
                    <a:pt x="993" y="470"/>
                  </a:lnTo>
                  <a:lnTo>
                    <a:pt x="1011" y="469"/>
                  </a:lnTo>
                  <a:lnTo>
                    <a:pt x="1030" y="467"/>
                  </a:lnTo>
                  <a:lnTo>
                    <a:pt x="1048" y="466"/>
                  </a:lnTo>
                  <a:lnTo>
                    <a:pt x="1067" y="463"/>
                  </a:lnTo>
                  <a:lnTo>
                    <a:pt x="1084" y="459"/>
                  </a:lnTo>
                  <a:lnTo>
                    <a:pt x="1104" y="456"/>
                  </a:lnTo>
                  <a:lnTo>
                    <a:pt x="1123" y="451"/>
                  </a:lnTo>
                  <a:lnTo>
                    <a:pt x="1143" y="445"/>
                  </a:lnTo>
                  <a:lnTo>
                    <a:pt x="1163" y="439"/>
                  </a:lnTo>
                  <a:lnTo>
                    <a:pt x="1185" y="430"/>
                  </a:lnTo>
                  <a:lnTo>
                    <a:pt x="1207" y="402"/>
                  </a:lnTo>
                  <a:lnTo>
                    <a:pt x="1189" y="399"/>
                  </a:lnTo>
                  <a:lnTo>
                    <a:pt x="1173" y="398"/>
                  </a:lnTo>
                  <a:lnTo>
                    <a:pt x="1157" y="394"/>
                  </a:lnTo>
                  <a:lnTo>
                    <a:pt x="1143" y="391"/>
                  </a:lnTo>
                  <a:lnTo>
                    <a:pt x="1128" y="388"/>
                  </a:lnTo>
                  <a:lnTo>
                    <a:pt x="1112" y="386"/>
                  </a:lnTo>
                  <a:lnTo>
                    <a:pt x="1095" y="383"/>
                  </a:lnTo>
                  <a:lnTo>
                    <a:pt x="1078" y="380"/>
                  </a:lnTo>
                  <a:lnTo>
                    <a:pt x="1093" y="379"/>
                  </a:lnTo>
                  <a:lnTo>
                    <a:pt x="1106" y="377"/>
                  </a:lnTo>
                  <a:lnTo>
                    <a:pt x="1120" y="377"/>
                  </a:lnTo>
                  <a:lnTo>
                    <a:pt x="1134" y="377"/>
                  </a:lnTo>
                  <a:lnTo>
                    <a:pt x="1146" y="379"/>
                  </a:lnTo>
                  <a:lnTo>
                    <a:pt x="1159" y="379"/>
                  </a:lnTo>
                  <a:lnTo>
                    <a:pt x="1173" y="380"/>
                  </a:lnTo>
                  <a:lnTo>
                    <a:pt x="1188" y="380"/>
                  </a:lnTo>
                  <a:lnTo>
                    <a:pt x="1213" y="380"/>
                  </a:lnTo>
                  <a:lnTo>
                    <a:pt x="1237" y="377"/>
                  </a:lnTo>
                  <a:lnTo>
                    <a:pt x="1260" y="376"/>
                  </a:lnTo>
                  <a:lnTo>
                    <a:pt x="1282" y="372"/>
                  </a:lnTo>
                  <a:lnTo>
                    <a:pt x="1302" y="368"/>
                  </a:lnTo>
                  <a:lnTo>
                    <a:pt x="1323" y="362"/>
                  </a:lnTo>
                  <a:lnTo>
                    <a:pt x="1342" y="356"/>
                  </a:lnTo>
                  <a:lnTo>
                    <a:pt x="1362" y="347"/>
                  </a:lnTo>
                  <a:lnTo>
                    <a:pt x="1382" y="339"/>
                  </a:lnTo>
                  <a:lnTo>
                    <a:pt x="1399" y="331"/>
                  </a:lnTo>
                  <a:lnTo>
                    <a:pt x="1418" y="320"/>
                  </a:lnTo>
                  <a:lnTo>
                    <a:pt x="1437" y="309"/>
                  </a:lnTo>
                  <a:lnTo>
                    <a:pt x="1456" y="297"/>
                  </a:lnTo>
                  <a:lnTo>
                    <a:pt x="1476" y="285"/>
                  </a:lnTo>
                  <a:lnTo>
                    <a:pt x="1496" y="271"/>
                  </a:lnTo>
                  <a:lnTo>
                    <a:pt x="1516" y="257"/>
                  </a:lnTo>
                  <a:lnTo>
                    <a:pt x="1537" y="244"/>
                  </a:lnTo>
                  <a:lnTo>
                    <a:pt x="1557" y="232"/>
                  </a:lnTo>
                  <a:lnTo>
                    <a:pt x="1578" y="221"/>
                  </a:lnTo>
                  <a:lnTo>
                    <a:pt x="1597" y="207"/>
                  </a:lnTo>
                  <a:lnTo>
                    <a:pt x="1613" y="193"/>
                  </a:lnTo>
                  <a:lnTo>
                    <a:pt x="1627" y="177"/>
                  </a:lnTo>
                  <a:lnTo>
                    <a:pt x="1635" y="158"/>
                  </a:lnTo>
                  <a:lnTo>
                    <a:pt x="1638" y="136"/>
                  </a:lnTo>
                  <a:lnTo>
                    <a:pt x="1636" y="123"/>
                  </a:lnTo>
                  <a:lnTo>
                    <a:pt x="1635" y="112"/>
                  </a:lnTo>
                  <a:lnTo>
                    <a:pt x="1632" y="100"/>
                  </a:lnTo>
                  <a:lnTo>
                    <a:pt x="1631" y="87"/>
                  </a:lnTo>
                  <a:lnTo>
                    <a:pt x="1606" y="86"/>
                  </a:lnTo>
                  <a:lnTo>
                    <a:pt x="1583" y="83"/>
                  </a:lnTo>
                  <a:lnTo>
                    <a:pt x="1560" y="80"/>
                  </a:lnTo>
                  <a:lnTo>
                    <a:pt x="1538" y="78"/>
                  </a:lnTo>
                  <a:lnTo>
                    <a:pt x="1518" y="75"/>
                  </a:lnTo>
                  <a:lnTo>
                    <a:pt x="1497" y="71"/>
                  </a:lnTo>
                  <a:lnTo>
                    <a:pt x="1478" y="68"/>
                  </a:lnTo>
                  <a:lnTo>
                    <a:pt x="1459" y="64"/>
                  </a:lnTo>
                  <a:lnTo>
                    <a:pt x="1439" y="60"/>
                  </a:lnTo>
                  <a:lnTo>
                    <a:pt x="1420" y="57"/>
                  </a:lnTo>
                  <a:lnTo>
                    <a:pt x="1399" y="53"/>
                  </a:lnTo>
                  <a:lnTo>
                    <a:pt x="1379" y="49"/>
                  </a:lnTo>
                  <a:lnTo>
                    <a:pt x="1357" y="46"/>
                  </a:lnTo>
                  <a:lnTo>
                    <a:pt x="1334" y="42"/>
                  </a:lnTo>
                  <a:lnTo>
                    <a:pt x="1311" y="40"/>
                  </a:lnTo>
                  <a:lnTo>
                    <a:pt x="1286" y="37"/>
                  </a:lnTo>
                  <a:lnTo>
                    <a:pt x="1263" y="34"/>
                  </a:lnTo>
                  <a:lnTo>
                    <a:pt x="1241" y="34"/>
                  </a:lnTo>
                  <a:lnTo>
                    <a:pt x="1222" y="34"/>
                  </a:lnTo>
                  <a:lnTo>
                    <a:pt x="1203" y="34"/>
                  </a:lnTo>
                  <a:lnTo>
                    <a:pt x="1184" y="36"/>
                  </a:lnTo>
                  <a:lnTo>
                    <a:pt x="1163" y="34"/>
                  </a:lnTo>
                  <a:lnTo>
                    <a:pt x="1143" y="33"/>
                  </a:lnTo>
                  <a:lnTo>
                    <a:pt x="1120" y="29"/>
                  </a:lnTo>
                  <a:lnTo>
                    <a:pt x="1108" y="26"/>
                  </a:lnTo>
                  <a:lnTo>
                    <a:pt x="1095" y="22"/>
                  </a:lnTo>
                  <a:lnTo>
                    <a:pt x="1084" y="16"/>
                  </a:lnTo>
                  <a:lnTo>
                    <a:pt x="1074" y="12"/>
                  </a:lnTo>
                  <a:lnTo>
                    <a:pt x="1064" y="7"/>
                  </a:lnTo>
                  <a:lnTo>
                    <a:pt x="1052" y="4"/>
                  </a:lnTo>
                  <a:lnTo>
                    <a:pt x="1041" y="1"/>
                  </a:lnTo>
                  <a:lnTo>
                    <a:pt x="1027" y="0"/>
                  </a:lnTo>
                  <a:lnTo>
                    <a:pt x="999" y="0"/>
                  </a:lnTo>
                  <a:lnTo>
                    <a:pt x="971" y="1"/>
                  </a:lnTo>
                  <a:lnTo>
                    <a:pt x="947" y="4"/>
                  </a:lnTo>
                  <a:lnTo>
                    <a:pt x="922" y="7"/>
                  </a:lnTo>
                  <a:lnTo>
                    <a:pt x="899" y="10"/>
                  </a:lnTo>
                  <a:lnTo>
                    <a:pt x="873" y="14"/>
                  </a:lnTo>
                  <a:lnTo>
                    <a:pt x="847" y="18"/>
                  </a:lnTo>
                  <a:lnTo>
                    <a:pt x="819" y="22"/>
                  </a:lnTo>
                  <a:lnTo>
                    <a:pt x="632" y="22"/>
                  </a:lnTo>
                  <a:lnTo>
                    <a:pt x="609" y="25"/>
                  </a:lnTo>
                  <a:lnTo>
                    <a:pt x="588" y="27"/>
                  </a:lnTo>
                  <a:lnTo>
                    <a:pt x="568" y="30"/>
                  </a:lnTo>
                  <a:lnTo>
                    <a:pt x="549" y="36"/>
                  </a:lnTo>
                  <a:lnTo>
                    <a:pt x="530" y="40"/>
                  </a:lnTo>
                  <a:lnTo>
                    <a:pt x="512" y="45"/>
                  </a:lnTo>
                  <a:lnTo>
                    <a:pt x="494" y="50"/>
                  </a:lnTo>
                  <a:lnTo>
                    <a:pt x="477" y="56"/>
                  </a:lnTo>
                  <a:lnTo>
                    <a:pt x="459" y="63"/>
                  </a:lnTo>
                  <a:lnTo>
                    <a:pt x="443" y="68"/>
                  </a:lnTo>
                  <a:lnTo>
                    <a:pt x="425" y="74"/>
                  </a:lnTo>
                  <a:lnTo>
                    <a:pt x="406" y="80"/>
                  </a:lnTo>
                  <a:lnTo>
                    <a:pt x="387" y="86"/>
                  </a:lnTo>
                  <a:lnTo>
                    <a:pt x="368" y="91"/>
                  </a:lnTo>
                  <a:lnTo>
                    <a:pt x="346" y="97"/>
                  </a:lnTo>
                  <a:lnTo>
                    <a:pt x="324" y="101"/>
                  </a:lnTo>
                  <a:lnTo>
                    <a:pt x="295" y="106"/>
                  </a:lnTo>
                  <a:lnTo>
                    <a:pt x="265" y="113"/>
                  </a:lnTo>
                  <a:lnTo>
                    <a:pt x="237" y="120"/>
                  </a:lnTo>
                  <a:lnTo>
                    <a:pt x="208" y="128"/>
                  </a:lnTo>
                  <a:lnTo>
                    <a:pt x="180" y="138"/>
                  </a:lnTo>
                  <a:lnTo>
                    <a:pt x="154" y="147"/>
                  </a:lnTo>
                  <a:lnTo>
                    <a:pt x="128" y="159"/>
                  </a:lnTo>
                  <a:lnTo>
                    <a:pt x="103" y="172"/>
                  </a:lnTo>
                  <a:lnTo>
                    <a:pt x="82" y="185"/>
                  </a:lnTo>
                  <a:lnTo>
                    <a:pt x="61" y="202"/>
                  </a:lnTo>
                  <a:lnTo>
                    <a:pt x="43" y="219"/>
                  </a:lnTo>
                  <a:lnTo>
                    <a:pt x="28" y="238"/>
                  </a:lnTo>
                  <a:lnTo>
                    <a:pt x="16" y="260"/>
                  </a:lnTo>
                  <a:lnTo>
                    <a:pt x="8" y="283"/>
                  </a:lnTo>
                  <a:lnTo>
                    <a:pt x="1" y="309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2D2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09926FBB-2CD0-47C7-832C-D4BA5322E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471"/>
              <a:ext cx="331" cy="256"/>
            </a:xfrm>
            <a:custGeom>
              <a:avLst/>
              <a:gdLst>
                <a:gd name="T0" fmla="*/ 991 w 991"/>
                <a:gd name="T1" fmla="*/ 187 h 769"/>
                <a:gd name="T2" fmla="*/ 986 w 991"/>
                <a:gd name="T3" fmla="*/ 174 h 769"/>
                <a:gd name="T4" fmla="*/ 967 w 991"/>
                <a:gd name="T5" fmla="*/ 157 h 769"/>
                <a:gd name="T6" fmla="*/ 943 w 991"/>
                <a:gd name="T7" fmla="*/ 138 h 769"/>
                <a:gd name="T8" fmla="*/ 919 w 991"/>
                <a:gd name="T9" fmla="*/ 113 h 769"/>
                <a:gd name="T10" fmla="*/ 890 w 991"/>
                <a:gd name="T11" fmla="*/ 83 h 769"/>
                <a:gd name="T12" fmla="*/ 862 w 991"/>
                <a:gd name="T13" fmla="*/ 60 h 769"/>
                <a:gd name="T14" fmla="*/ 826 w 991"/>
                <a:gd name="T15" fmla="*/ 45 h 769"/>
                <a:gd name="T16" fmla="*/ 798 w 991"/>
                <a:gd name="T17" fmla="*/ 44 h 769"/>
                <a:gd name="T18" fmla="*/ 787 w 991"/>
                <a:gd name="T19" fmla="*/ 46 h 769"/>
                <a:gd name="T20" fmla="*/ 777 w 991"/>
                <a:gd name="T21" fmla="*/ 52 h 769"/>
                <a:gd name="T22" fmla="*/ 768 w 991"/>
                <a:gd name="T23" fmla="*/ 56 h 769"/>
                <a:gd name="T24" fmla="*/ 719 w 991"/>
                <a:gd name="T25" fmla="*/ 0 h 769"/>
                <a:gd name="T26" fmla="*/ 695 w 991"/>
                <a:gd name="T27" fmla="*/ 35 h 769"/>
                <a:gd name="T28" fmla="*/ 672 w 991"/>
                <a:gd name="T29" fmla="*/ 68 h 769"/>
                <a:gd name="T30" fmla="*/ 644 w 991"/>
                <a:gd name="T31" fmla="*/ 91 h 769"/>
                <a:gd name="T32" fmla="*/ 605 w 991"/>
                <a:gd name="T33" fmla="*/ 101 h 769"/>
                <a:gd name="T34" fmla="*/ 567 w 991"/>
                <a:gd name="T35" fmla="*/ 93 h 769"/>
                <a:gd name="T36" fmla="*/ 537 w 991"/>
                <a:gd name="T37" fmla="*/ 71 h 769"/>
                <a:gd name="T38" fmla="*/ 513 w 991"/>
                <a:gd name="T39" fmla="*/ 42 h 769"/>
                <a:gd name="T40" fmla="*/ 490 w 991"/>
                <a:gd name="T41" fmla="*/ 8 h 769"/>
                <a:gd name="T42" fmla="*/ 461 w 991"/>
                <a:gd name="T43" fmla="*/ 31 h 769"/>
                <a:gd name="T44" fmla="*/ 432 w 991"/>
                <a:gd name="T45" fmla="*/ 49 h 769"/>
                <a:gd name="T46" fmla="*/ 404 w 991"/>
                <a:gd name="T47" fmla="*/ 64 h 769"/>
                <a:gd name="T48" fmla="*/ 375 w 991"/>
                <a:gd name="T49" fmla="*/ 76 h 769"/>
                <a:gd name="T50" fmla="*/ 345 w 991"/>
                <a:gd name="T51" fmla="*/ 90 h 769"/>
                <a:gd name="T52" fmla="*/ 317 w 991"/>
                <a:gd name="T53" fmla="*/ 104 h 769"/>
                <a:gd name="T54" fmla="*/ 288 w 991"/>
                <a:gd name="T55" fmla="*/ 121 h 769"/>
                <a:gd name="T56" fmla="*/ 259 w 991"/>
                <a:gd name="T57" fmla="*/ 144 h 769"/>
                <a:gd name="T58" fmla="*/ 210 w 991"/>
                <a:gd name="T59" fmla="*/ 211 h 769"/>
                <a:gd name="T60" fmla="*/ 187 w 991"/>
                <a:gd name="T61" fmla="*/ 286 h 769"/>
                <a:gd name="T62" fmla="*/ 169 w 991"/>
                <a:gd name="T63" fmla="*/ 365 h 769"/>
                <a:gd name="T64" fmla="*/ 137 w 991"/>
                <a:gd name="T65" fmla="*/ 447 h 769"/>
                <a:gd name="T66" fmla="*/ 96 w 991"/>
                <a:gd name="T67" fmla="*/ 496 h 769"/>
                <a:gd name="T68" fmla="*/ 52 w 991"/>
                <a:gd name="T69" fmla="*/ 535 h 769"/>
                <a:gd name="T70" fmla="*/ 15 w 991"/>
                <a:gd name="T71" fmla="*/ 577 h 769"/>
                <a:gd name="T72" fmla="*/ 0 w 991"/>
                <a:gd name="T73" fmla="*/ 633 h 769"/>
                <a:gd name="T74" fmla="*/ 18 w 991"/>
                <a:gd name="T75" fmla="*/ 693 h 769"/>
                <a:gd name="T76" fmla="*/ 63 w 991"/>
                <a:gd name="T77" fmla="*/ 735 h 769"/>
                <a:gd name="T78" fmla="*/ 126 w 991"/>
                <a:gd name="T79" fmla="*/ 761 h 769"/>
                <a:gd name="T80" fmla="*/ 195 w 991"/>
                <a:gd name="T81" fmla="*/ 769 h 769"/>
                <a:gd name="T82" fmla="*/ 229 w 991"/>
                <a:gd name="T83" fmla="*/ 768 h 769"/>
                <a:gd name="T84" fmla="*/ 261 w 991"/>
                <a:gd name="T85" fmla="*/ 765 h 769"/>
                <a:gd name="T86" fmla="*/ 289 w 991"/>
                <a:gd name="T87" fmla="*/ 763 h 769"/>
                <a:gd name="T88" fmla="*/ 318 w 991"/>
                <a:gd name="T89" fmla="*/ 759 h 769"/>
                <a:gd name="T90" fmla="*/ 345 w 991"/>
                <a:gd name="T91" fmla="*/ 755 h 769"/>
                <a:gd name="T92" fmla="*/ 374 w 991"/>
                <a:gd name="T93" fmla="*/ 750 h 769"/>
                <a:gd name="T94" fmla="*/ 405 w 991"/>
                <a:gd name="T95" fmla="*/ 749 h 769"/>
                <a:gd name="T96" fmla="*/ 439 w 991"/>
                <a:gd name="T97" fmla="*/ 748 h 769"/>
                <a:gd name="T98" fmla="*/ 443 w 991"/>
                <a:gd name="T99" fmla="*/ 719 h 769"/>
                <a:gd name="T100" fmla="*/ 446 w 991"/>
                <a:gd name="T101" fmla="*/ 691 h 769"/>
                <a:gd name="T102" fmla="*/ 747 w 991"/>
                <a:gd name="T103" fmla="*/ 381 h 769"/>
                <a:gd name="T104" fmla="*/ 785 w 991"/>
                <a:gd name="T105" fmla="*/ 360 h 769"/>
                <a:gd name="T106" fmla="*/ 818 w 991"/>
                <a:gd name="T107" fmla="*/ 341 h 769"/>
                <a:gd name="T108" fmla="*/ 851 w 991"/>
                <a:gd name="T109" fmla="*/ 321 h 769"/>
                <a:gd name="T110" fmla="*/ 883 w 991"/>
                <a:gd name="T111" fmla="*/ 296 h 769"/>
                <a:gd name="T112" fmla="*/ 909 w 991"/>
                <a:gd name="T113" fmla="*/ 263 h 769"/>
                <a:gd name="T114" fmla="*/ 928 w 991"/>
                <a:gd name="T115" fmla="*/ 227 h 769"/>
                <a:gd name="T116" fmla="*/ 950 w 991"/>
                <a:gd name="T117" fmla="*/ 199 h 769"/>
                <a:gd name="T118" fmla="*/ 984 w 991"/>
                <a:gd name="T119" fmla="*/ 188 h 7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1" h="769">
                  <a:moveTo>
                    <a:pt x="984" y="188"/>
                  </a:moveTo>
                  <a:lnTo>
                    <a:pt x="991" y="187"/>
                  </a:lnTo>
                  <a:lnTo>
                    <a:pt x="991" y="181"/>
                  </a:lnTo>
                  <a:lnTo>
                    <a:pt x="986" y="174"/>
                  </a:lnTo>
                  <a:lnTo>
                    <a:pt x="977" y="166"/>
                  </a:lnTo>
                  <a:lnTo>
                    <a:pt x="967" y="157"/>
                  </a:lnTo>
                  <a:lnTo>
                    <a:pt x="954" y="147"/>
                  </a:lnTo>
                  <a:lnTo>
                    <a:pt x="943" y="138"/>
                  </a:lnTo>
                  <a:lnTo>
                    <a:pt x="934" y="129"/>
                  </a:lnTo>
                  <a:lnTo>
                    <a:pt x="919" y="113"/>
                  </a:lnTo>
                  <a:lnTo>
                    <a:pt x="904" y="98"/>
                  </a:lnTo>
                  <a:lnTo>
                    <a:pt x="890" y="83"/>
                  </a:lnTo>
                  <a:lnTo>
                    <a:pt x="877" y="71"/>
                  </a:lnTo>
                  <a:lnTo>
                    <a:pt x="862" y="60"/>
                  </a:lnTo>
                  <a:lnTo>
                    <a:pt x="844" y="50"/>
                  </a:lnTo>
                  <a:lnTo>
                    <a:pt x="826" y="45"/>
                  </a:lnTo>
                  <a:lnTo>
                    <a:pt x="804" y="44"/>
                  </a:lnTo>
                  <a:lnTo>
                    <a:pt x="798" y="44"/>
                  </a:lnTo>
                  <a:lnTo>
                    <a:pt x="792" y="45"/>
                  </a:lnTo>
                  <a:lnTo>
                    <a:pt x="787" y="46"/>
                  </a:lnTo>
                  <a:lnTo>
                    <a:pt x="783" y="49"/>
                  </a:lnTo>
                  <a:lnTo>
                    <a:pt x="777" y="52"/>
                  </a:lnTo>
                  <a:lnTo>
                    <a:pt x="773" y="55"/>
                  </a:lnTo>
                  <a:lnTo>
                    <a:pt x="768" y="56"/>
                  </a:lnTo>
                  <a:lnTo>
                    <a:pt x="762" y="59"/>
                  </a:lnTo>
                  <a:lnTo>
                    <a:pt x="719" y="0"/>
                  </a:lnTo>
                  <a:lnTo>
                    <a:pt x="706" y="18"/>
                  </a:lnTo>
                  <a:lnTo>
                    <a:pt x="695" y="35"/>
                  </a:lnTo>
                  <a:lnTo>
                    <a:pt x="684" y="53"/>
                  </a:lnTo>
                  <a:lnTo>
                    <a:pt x="672" y="68"/>
                  </a:lnTo>
                  <a:lnTo>
                    <a:pt x="659" y="82"/>
                  </a:lnTo>
                  <a:lnTo>
                    <a:pt x="644" y="91"/>
                  </a:lnTo>
                  <a:lnTo>
                    <a:pt x="626" y="98"/>
                  </a:lnTo>
                  <a:lnTo>
                    <a:pt x="605" y="101"/>
                  </a:lnTo>
                  <a:lnTo>
                    <a:pt x="585" y="98"/>
                  </a:lnTo>
                  <a:lnTo>
                    <a:pt x="567" y="93"/>
                  </a:lnTo>
                  <a:lnTo>
                    <a:pt x="552" y="83"/>
                  </a:lnTo>
                  <a:lnTo>
                    <a:pt x="537" y="71"/>
                  </a:lnTo>
                  <a:lnTo>
                    <a:pt x="525" y="57"/>
                  </a:lnTo>
                  <a:lnTo>
                    <a:pt x="513" y="42"/>
                  </a:lnTo>
                  <a:lnTo>
                    <a:pt x="502" y="25"/>
                  </a:lnTo>
                  <a:lnTo>
                    <a:pt x="490" y="8"/>
                  </a:lnTo>
                  <a:lnTo>
                    <a:pt x="475" y="20"/>
                  </a:lnTo>
                  <a:lnTo>
                    <a:pt x="461" y="31"/>
                  </a:lnTo>
                  <a:lnTo>
                    <a:pt x="446" y="41"/>
                  </a:lnTo>
                  <a:lnTo>
                    <a:pt x="432" y="49"/>
                  </a:lnTo>
                  <a:lnTo>
                    <a:pt x="417" y="57"/>
                  </a:lnTo>
                  <a:lnTo>
                    <a:pt x="404" y="64"/>
                  </a:lnTo>
                  <a:lnTo>
                    <a:pt x="389" y="71"/>
                  </a:lnTo>
                  <a:lnTo>
                    <a:pt x="375" y="76"/>
                  </a:lnTo>
                  <a:lnTo>
                    <a:pt x="360" y="83"/>
                  </a:lnTo>
                  <a:lnTo>
                    <a:pt x="345" y="90"/>
                  </a:lnTo>
                  <a:lnTo>
                    <a:pt x="332" y="97"/>
                  </a:lnTo>
                  <a:lnTo>
                    <a:pt x="317" y="104"/>
                  </a:lnTo>
                  <a:lnTo>
                    <a:pt x="303" y="113"/>
                  </a:lnTo>
                  <a:lnTo>
                    <a:pt x="288" y="121"/>
                  </a:lnTo>
                  <a:lnTo>
                    <a:pt x="274" y="132"/>
                  </a:lnTo>
                  <a:lnTo>
                    <a:pt x="259" y="144"/>
                  </a:lnTo>
                  <a:lnTo>
                    <a:pt x="231" y="177"/>
                  </a:lnTo>
                  <a:lnTo>
                    <a:pt x="210" y="211"/>
                  </a:lnTo>
                  <a:lnTo>
                    <a:pt x="197" y="248"/>
                  </a:lnTo>
                  <a:lnTo>
                    <a:pt x="187" y="286"/>
                  </a:lnTo>
                  <a:lnTo>
                    <a:pt x="179" y="326"/>
                  </a:lnTo>
                  <a:lnTo>
                    <a:pt x="169" y="365"/>
                  </a:lnTo>
                  <a:lnTo>
                    <a:pt x="157" y="406"/>
                  </a:lnTo>
                  <a:lnTo>
                    <a:pt x="137" y="447"/>
                  </a:lnTo>
                  <a:lnTo>
                    <a:pt x="118" y="473"/>
                  </a:lnTo>
                  <a:lnTo>
                    <a:pt x="96" y="496"/>
                  </a:lnTo>
                  <a:lnTo>
                    <a:pt x="74" y="516"/>
                  </a:lnTo>
                  <a:lnTo>
                    <a:pt x="52" y="535"/>
                  </a:lnTo>
                  <a:lnTo>
                    <a:pt x="32" y="554"/>
                  </a:lnTo>
                  <a:lnTo>
                    <a:pt x="15" y="577"/>
                  </a:lnTo>
                  <a:lnTo>
                    <a:pt x="5" y="602"/>
                  </a:lnTo>
                  <a:lnTo>
                    <a:pt x="0" y="633"/>
                  </a:lnTo>
                  <a:lnTo>
                    <a:pt x="5" y="666"/>
                  </a:lnTo>
                  <a:lnTo>
                    <a:pt x="18" y="693"/>
                  </a:lnTo>
                  <a:lnTo>
                    <a:pt x="37" y="716"/>
                  </a:lnTo>
                  <a:lnTo>
                    <a:pt x="63" y="735"/>
                  </a:lnTo>
                  <a:lnTo>
                    <a:pt x="93" y="750"/>
                  </a:lnTo>
                  <a:lnTo>
                    <a:pt x="126" y="761"/>
                  </a:lnTo>
                  <a:lnTo>
                    <a:pt x="160" y="767"/>
                  </a:lnTo>
                  <a:lnTo>
                    <a:pt x="195" y="769"/>
                  </a:lnTo>
                  <a:lnTo>
                    <a:pt x="213" y="769"/>
                  </a:lnTo>
                  <a:lnTo>
                    <a:pt x="229" y="768"/>
                  </a:lnTo>
                  <a:lnTo>
                    <a:pt x="246" y="768"/>
                  </a:lnTo>
                  <a:lnTo>
                    <a:pt x="261" y="765"/>
                  </a:lnTo>
                  <a:lnTo>
                    <a:pt x="274" y="764"/>
                  </a:lnTo>
                  <a:lnTo>
                    <a:pt x="289" y="763"/>
                  </a:lnTo>
                  <a:lnTo>
                    <a:pt x="303" y="760"/>
                  </a:lnTo>
                  <a:lnTo>
                    <a:pt x="318" y="759"/>
                  </a:lnTo>
                  <a:lnTo>
                    <a:pt x="332" y="757"/>
                  </a:lnTo>
                  <a:lnTo>
                    <a:pt x="345" y="755"/>
                  </a:lnTo>
                  <a:lnTo>
                    <a:pt x="360" y="753"/>
                  </a:lnTo>
                  <a:lnTo>
                    <a:pt x="374" y="750"/>
                  </a:lnTo>
                  <a:lnTo>
                    <a:pt x="389" y="749"/>
                  </a:lnTo>
                  <a:lnTo>
                    <a:pt x="405" y="749"/>
                  </a:lnTo>
                  <a:lnTo>
                    <a:pt x="421" y="748"/>
                  </a:lnTo>
                  <a:lnTo>
                    <a:pt x="439" y="748"/>
                  </a:lnTo>
                  <a:lnTo>
                    <a:pt x="442" y="733"/>
                  </a:lnTo>
                  <a:lnTo>
                    <a:pt x="443" y="719"/>
                  </a:lnTo>
                  <a:lnTo>
                    <a:pt x="445" y="705"/>
                  </a:lnTo>
                  <a:lnTo>
                    <a:pt x="446" y="691"/>
                  </a:lnTo>
                  <a:lnTo>
                    <a:pt x="367" y="339"/>
                  </a:lnTo>
                  <a:lnTo>
                    <a:pt x="747" y="381"/>
                  </a:lnTo>
                  <a:lnTo>
                    <a:pt x="766" y="370"/>
                  </a:lnTo>
                  <a:lnTo>
                    <a:pt x="785" y="360"/>
                  </a:lnTo>
                  <a:lnTo>
                    <a:pt x="802" y="350"/>
                  </a:lnTo>
                  <a:lnTo>
                    <a:pt x="818" y="341"/>
                  </a:lnTo>
                  <a:lnTo>
                    <a:pt x="834" y="331"/>
                  </a:lnTo>
                  <a:lnTo>
                    <a:pt x="851" y="321"/>
                  </a:lnTo>
                  <a:lnTo>
                    <a:pt x="867" y="309"/>
                  </a:lnTo>
                  <a:lnTo>
                    <a:pt x="883" y="296"/>
                  </a:lnTo>
                  <a:lnTo>
                    <a:pt x="898" y="281"/>
                  </a:lnTo>
                  <a:lnTo>
                    <a:pt x="909" y="263"/>
                  </a:lnTo>
                  <a:lnTo>
                    <a:pt x="919" y="245"/>
                  </a:lnTo>
                  <a:lnTo>
                    <a:pt x="928" y="227"/>
                  </a:lnTo>
                  <a:lnTo>
                    <a:pt x="939" y="212"/>
                  </a:lnTo>
                  <a:lnTo>
                    <a:pt x="950" y="199"/>
                  </a:lnTo>
                  <a:lnTo>
                    <a:pt x="965" y="191"/>
                  </a:lnTo>
                  <a:lnTo>
                    <a:pt x="984" y="188"/>
                  </a:lnTo>
                  <a:close/>
                </a:path>
              </a:pathLst>
            </a:custGeom>
            <a:solidFill>
              <a:srgbClr val="0C7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65F6CDB9-2FB2-4EDF-93E4-334BA5F0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696"/>
              <a:ext cx="187" cy="103"/>
            </a:xfrm>
            <a:custGeom>
              <a:avLst/>
              <a:gdLst>
                <a:gd name="T0" fmla="*/ 551 w 560"/>
                <a:gd name="T1" fmla="*/ 43 h 308"/>
                <a:gd name="T2" fmla="*/ 530 w 560"/>
                <a:gd name="T3" fmla="*/ 135 h 308"/>
                <a:gd name="T4" fmla="*/ 496 w 560"/>
                <a:gd name="T5" fmla="*/ 214 h 308"/>
                <a:gd name="T6" fmla="*/ 440 w 560"/>
                <a:gd name="T7" fmla="*/ 264 h 308"/>
                <a:gd name="T8" fmla="*/ 390 w 560"/>
                <a:gd name="T9" fmla="*/ 270 h 308"/>
                <a:gd name="T10" fmla="*/ 368 w 560"/>
                <a:gd name="T11" fmla="*/ 261 h 308"/>
                <a:gd name="T12" fmla="*/ 349 w 560"/>
                <a:gd name="T13" fmla="*/ 248 h 308"/>
                <a:gd name="T14" fmla="*/ 332 w 560"/>
                <a:gd name="T15" fmla="*/ 231 h 308"/>
                <a:gd name="T16" fmla="*/ 312 w 560"/>
                <a:gd name="T17" fmla="*/ 238 h 308"/>
                <a:gd name="T18" fmla="*/ 292 w 560"/>
                <a:gd name="T19" fmla="*/ 268 h 308"/>
                <a:gd name="T20" fmla="*/ 266 w 560"/>
                <a:gd name="T21" fmla="*/ 293 h 308"/>
                <a:gd name="T22" fmla="*/ 234 w 560"/>
                <a:gd name="T23" fmla="*/ 306 h 308"/>
                <a:gd name="T24" fmla="*/ 207 w 560"/>
                <a:gd name="T25" fmla="*/ 306 h 308"/>
                <a:gd name="T26" fmla="*/ 192 w 560"/>
                <a:gd name="T27" fmla="*/ 298 h 308"/>
                <a:gd name="T28" fmla="*/ 180 w 560"/>
                <a:gd name="T29" fmla="*/ 285 h 308"/>
                <a:gd name="T30" fmla="*/ 168 w 560"/>
                <a:gd name="T31" fmla="*/ 271 h 308"/>
                <a:gd name="T32" fmla="*/ 136 w 560"/>
                <a:gd name="T33" fmla="*/ 248 h 308"/>
                <a:gd name="T34" fmla="*/ 98 w 560"/>
                <a:gd name="T35" fmla="*/ 218 h 308"/>
                <a:gd name="T36" fmla="*/ 63 w 560"/>
                <a:gd name="T37" fmla="*/ 188 h 308"/>
                <a:gd name="T38" fmla="*/ 23 w 560"/>
                <a:gd name="T39" fmla="*/ 158 h 308"/>
                <a:gd name="T40" fmla="*/ 11 w 560"/>
                <a:gd name="T41" fmla="*/ 127 h 308"/>
                <a:gd name="T42" fmla="*/ 31 w 560"/>
                <a:gd name="T43" fmla="*/ 94 h 308"/>
                <a:gd name="T44" fmla="*/ 55 w 560"/>
                <a:gd name="T45" fmla="*/ 67 h 308"/>
                <a:gd name="T46" fmla="*/ 83 w 560"/>
                <a:gd name="T47" fmla="*/ 52 h 308"/>
                <a:gd name="T48" fmla="*/ 117 w 560"/>
                <a:gd name="T49" fmla="*/ 50 h 308"/>
                <a:gd name="T50" fmla="*/ 149 w 560"/>
                <a:gd name="T51" fmla="*/ 57 h 308"/>
                <a:gd name="T52" fmla="*/ 176 w 560"/>
                <a:gd name="T53" fmla="*/ 71 h 308"/>
                <a:gd name="T54" fmla="*/ 200 w 560"/>
                <a:gd name="T55" fmla="*/ 87 h 308"/>
                <a:gd name="T56" fmla="*/ 225 w 560"/>
                <a:gd name="T57" fmla="*/ 105 h 308"/>
                <a:gd name="T58" fmla="*/ 249 w 560"/>
                <a:gd name="T59" fmla="*/ 121 h 308"/>
                <a:gd name="T60" fmla="*/ 277 w 560"/>
                <a:gd name="T61" fmla="*/ 135 h 308"/>
                <a:gd name="T62" fmla="*/ 307 w 560"/>
                <a:gd name="T63" fmla="*/ 142 h 308"/>
                <a:gd name="T64" fmla="*/ 342 w 560"/>
                <a:gd name="T65" fmla="*/ 142 h 308"/>
                <a:gd name="T66" fmla="*/ 379 w 560"/>
                <a:gd name="T67" fmla="*/ 136 h 308"/>
                <a:gd name="T68" fmla="*/ 412 w 560"/>
                <a:gd name="T69" fmla="*/ 125 h 308"/>
                <a:gd name="T70" fmla="*/ 440 w 560"/>
                <a:gd name="T71" fmla="*/ 110 h 308"/>
                <a:gd name="T72" fmla="*/ 469 w 560"/>
                <a:gd name="T73" fmla="*/ 91 h 308"/>
                <a:gd name="T74" fmla="*/ 495 w 560"/>
                <a:gd name="T75" fmla="*/ 68 h 308"/>
                <a:gd name="T76" fmla="*/ 521 w 560"/>
                <a:gd name="T77" fmla="*/ 42 h 308"/>
                <a:gd name="T78" fmla="*/ 546 w 560"/>
                <a:gd name="T79" fmla="*/ 15 h 3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60" h="308">
                  <a:moveTo>
                    <a:pt x="560" y="0"/>
                  </a:moveTo>
                  <a:lnTo>
                    <a:pt x="551" y="43"/>
                  </a:lnTo>
                  <a:lnTo>
                    <a:pt x="541" y="88"/>
                  </a:lnTo>
                  <a:lnTo>
                    <a:pt x="530" y="135"/>
                  </a:lnTo>
                  <a:lnTo>
                    <a:pt x="515" y="177"/>
                  </a:lnTo>
                  <a:lnTo>
                    <a:pt x="496" y="214"/>
                  </a:lnTo>
                  <a:lnTo>
                    <a:pt x="471" y="244"/>
                  </a:lnTo>
                  <a:lnTo>
                    <a:pt x="440" y="264"/>
                  </a:lnTo>
                  <a:lnTo>
                    <a:pt x="402" y="271"/>
                  </a:lnTo>
                  <a:lnTo>
                    <a:pt x="390" y="270"/>
                  </a:lnTo>
                  <a:lnTo>
                    <a:pt x="379" y="267"/>
                  </a:lnTo>
                  <a:lnTo>
                    <a:pt x="368" y="261"/>
                  </a:lnTo>
                  <a:lnTo>
                    <a:pt x="358" y="256"/>
                  </a:lnTo>
                  <a:lnTo>
                    <a:pt x="349" y="248"/>
                  </a:lnTo>
                  <a:lnTo>
                    <a:pt x="341" y="240"/>
                  </a:lnTo>
                  <a:lnTo>
                    <a:pt x="332" y="231"/>
                  </a:lnTo>
                  <a:lnTo>
                    <a:pt x="323" y="222"/>
                  </a:lnTo>
                  <a:lnTo>
                    <a:pt x="312" y="238"/>
                  </a:lnTo>
                  <a:lnTo>
                    <a:pt x="303" y="255"/>
                  </a:lnTo>
                  <a:lnTo>
                    <a:pt x="292" y="268"/>
                  </a:lnTo>
                  <a:lnTo>
                    <a:pt x="279" y="282"/>
                  </a:lnTo>
                  <a:lnTo>
                    <a:pt x="266" y="293"/>
                  </a:lnTo>
                  <a:lnTo>
                    <a:pt x="251" y="301"/>
                  </a:lnTo>
                  <a:lnTo>
                    <a:pt x="234" y="306"/>
                  </a:lnTo>
                  <a:lnTo>
                    <a:pt x="217" y="308"/>
                  </a:lnTo>
                  <a:lnTo>
                    <a:pt x="207" y="306"/>
                  </a:lnTo>
                  <a:lnTo>
                    <a:pt x="199" y="304"/>
                  </a:lnTo>
                  <a:lnTo>
                    <a:pt x="192" y="298"/>
                  </a:lnTo>
                  <a:lnTo>
                    <a:pt x="187" y="291"/>
                  </a:lnTo>
                  <a:lnTo>
                    <a:pt x="180" y="285"/>
                  </a:lnTo>
                  <a:lnTo>
                    <a:pt x="174" y="278"/>
                  </a:lnTo>
                  <a:lnTo>
                    <a:pt x="168" y="271"/>
                  </a:lnTo>
                  <a:lnTo>
                    <a:pt x="159" y="264"/>
                  </a:lnTo>
                  <a:lnTo>
                    <a:pt x="136" y="248"/>
                  </a:lnTo>
                  <a:lnTo>
                    <a:pt x="117" y="233"/>
                  </a:lnTo>
                  <a:lnTo>
                    <a:pt x="98" y="218"/>
                  </a:lnTo>
                  <a:lnTo>
                    <a:pt x="80" y="203"/>
                  </a:lnTo>
                  <a:lnTo>
                    <a:pt x="63" y="188"/>
                  </a:lnTo>
                  <a:lnTo>
                    <a:pt x="44" y="173"/>
                  </a:lnTo>
                  <a:lnTo>
                    <a:pt x="23" y="158"/>
                  </a:lnTo>
                  <a:lnTo>
                    <a:pt x="0" y="143"/>
                  </a:lnTo>
                  <a:lnTo>
                    <a:pt x="11" y="127"/>
                  </a:lnTo>
                  <a:lnTo>
                    <a:pt x="22" y="110"/>
                  </a:lnTo>
                  <a:lnTo>
                    <a:pt x="31" y="94"/>
                  </a:lnTo>
                  <a:lnTo>
                    <a:pt x="42" y="79"/>
                  </a:lnTo>
                  <a:lnTo>
                    <a:pt x="55" y="67"/>
                  </a:lnTo>
                  <a:lnTo>
                    <a:pt x="67" y="57"/>
                  </a:lnTo>
                  <a:lnTo>
                    <a:pt x="83" y="52"/>
                  </a:lnTo>
                  <a:lnTo>
                    <a:pt x="101" y="49"/>
                  </a:lnTo>
                  <a:lnTo>
                    <a:pt x="117" y="50"/>
                  </a:lnTo>
                  <a:lnTo>
                    <a:pt x="134" y="53"/>
                  </a:lnTo>
                  <a:lnTo>
                    <a:pt x="149" y="57"/>
                  </a:lnTo>
                  <a:lnTo>
                    <a:pt x="162" y="64"/>
                  </a:lnTo>
                  <a:lnTo>
                    <a:pt x="176" y="71"/>
                  </a:lnTo>
                  <a:lnTo>
                    <a:pt x="188" y="79"/>
                  </a:lnTo>
                  <a:lnTo>
                    <a:pt x="200" y="87"/>
                  </a:lnTo>
                  <a:lnTo>
                    <a:pt x="213" y="95"/>
                  </a:lnTo>
                  <a:lnTo>
                    <a:pt x="225" y="105"/>
                  </a:lnTo>
                  <a:lnTo>
                    <a:pt x="237" y="113"/>
                  </a:lnTo>
                  <a:lnTo>
                    <a:pt x="249" y="121"/>
                  </a:lnTo>
                  <a:lnTo>
                    <a:pt x="263" y="128"/>
                  </a:lnTo>
                  <a:lnTo>
                    <a:pt x="277" y="135"/>
                  </a:lnTo>
                  <a:lnTo>
                    <a:pt x="290" y="139"/>
                  </a:lnTo>
                  <a:lnTo>
                    <a:pt x="307" y="142"/>
                  </a:lnTo>
                  <a:lnTo>
                    <a:pt x="323" y="143"/>
                  </a:lnTo>
                  <a:lnTo>
                    <a:pt x="342" y="142"/>
                  </a:lnTo>
                  <a:lnTo>
                    <a:pt x="361" y="140"/>
                  </a:lnTo>
                  <a:lnTo>
                    <a:pt x="379" y="136"/>
                  </a:lnTo>
                  <a:lnTo>
                    <a:pt x="395" y="132"/>
                  </a:lnTo>
                  <a:lnTo>
                    <a:pt x="412" y="125"/>
                  </a:lnTo>
                  <a:lnTo>
                    <a:pt x="427" y="118"/>
                  </a:lnTo>
                  <a:lnTo>
                    <a:pt x="440" y="110"/>
                  </a:lnTo>
                  <a:lnTo>
                    <a:pt x="455" y="101"/>
                  </a:lnTo>
                  <a:lnTo>
                    <a:pt x="469" y="91"/>
                  </a:lnTo>
                  <a:lnTo>
                    <a:pt x="481" y="80"/>
                  </a:lnTo>
                  <a:lnTo>
                    <a:pt x="495" y="68"/>
                  </a:lnTo>
                  <a:lnTo>
                    <a:pt x="508" y="56"/>
                  </a:lnTo>
                  <a:lnTo>
                    <a:pt x="521" y="42"/>
                  </a:lnTo>
                  <a:lnTo>
                    <a:pt x="534" y="28"/>
                  </a:lnTo>
                  <a:lnTo>
                    <a:pt x="546" y="15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C7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808B62C4-E448-4648-9CCB-5BB0D0BC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301"/>
              <a:ext cx="185" cy="203"/>
            </a:xfrm>
            <a:custGeom>
              <a:avLst/>
              <a:gdLst>
                <a:gd name="T0" fmla="*/ 188 w 553"/>
                <a:gd name="T1" fmla="*/ 539 h 610"/>
                <a:gd name="T2" fmla="*/ 166 w 553"/>
                <a:gd name="T3" fmla="*/ 566 h 610"/>
                <a:gd name="T4" fmla="*/ 144 w 553"/>
                <a:gd name="T5" fmla="*/ 589 h 610"/>
                <a:gd name="T6" fmla="*/ 118 w 553"/>
                <a:gd name="T7" fmla="*/ 604 h 610"/>
                <a:gd name="T8" fmla="*/ 87 w 553"/>
                <a:gd name="T9" fmla="*/ 610 h 610"/>
                <a:gd name="T10" fmla="*/ 72 w 553"/>
                <a:gd name="T11" fmla="*/ 608 h 610"/>
                <a:gd name="T12" fmla="*/ 59 w 553"/>
                <a:gd name="T13" fmla="*/ 607 h 610"/>
                <a:gd name="T14" fmla="*/ 44 w 553"/>
                <a:gd name="T15" fmla="*/ 604 h 610"/>
                <a:gd name="T16" fmla="*/ 29 w 553"/>
                <a:gd name="T17" fmla="*/ 603 h 610"/>
                <a:gd name="T18" fmla="*/ 52 w 553"/>
                <a:gd name="T19" fmla="*/ 551 h 610"/>
                <a:gd name="T20" fmla="*/ 74 w 553"/>
                <a:gd name="T21" fmla="*/ 505 h 610"/>
                <a:gd name="T22" fmla="*/ 90 w 553"/>
                <a:gd name="T23" fmla="*/ 457 h 610"/>
                <a:gd name="T24" fmla="*/ 101 w 553"/>
                <a:gd name="T25" fmla="*/ 401 h 610"/>
                <a:gd name="T26" fmla="*/ 61 w 553"/>
                <a:gd name="T27" fmla="*/ 391 h 610"/>
                <a:gd name="T28" fmla="*/ 30 w 553"/>
                <a:gd name="T29" fmla="*/ 369 h 610"/>
                <a:gd name="T30" fmla="*/ 8 w 553"/>
                <a:gd name="T31" fmla="*/ 339 h 610"/>
                <a:gd name="T32" fmla="*/ 0 w 553"/>
                <a:gd name="T33" fmla="*/ 301 h 610"/>
                <a:gd name="T34" fmla="*/ 8 w 553"/>
                <a:gd name="T35" fmla="*/ 241 h 610"/>
                <a:gd name="T36" fmla="*/ 30 w 553"/>
                <a:gd name="T37" fmla="*/ 190 h 610"/>
                <a:gd name="T38" fmla="*/ 64 w 553"/>
                <a:gd name="T39" fmla="*/ 145 h 610"/>
                <a:gd name="T40" fmla="*/ 108 w 553"/>
                <a:gd name="T41" fmla="*/ 100 h 610"/>
                <a:gd name="T42" fmla="*/ 132 w 553"/>
                <a:gd name="T43" fmla="*/ 69 h 610"/>
                <a:gd name="T44" fmla="*/ 151 w 553"/>
                <a:gd name="T45" fmla="*/ 35 h 610"/>
                <a:gd name="T46" fmla="*/ 174 w 553"/>
                <a:gd name="T47" fmla="*/ 11 h 610"/>
                <a:gd name="T48" fmla="*/ 208 w 553"/>
                <a:gd name="T49" fmla="*/ 0 h 610"/>
                <a:gd name="T50" fmla="*/ 222 w 553"/>
                <a:gd name="T51" fmla="*/ 2 h 610"/>
                <a:gd name="T52" fmla="*/ 233 w 553"/>
                <a:gd name="T53" fmla="*/ 7 h 610"/>
                <a:gd name="T54" fmla="*/ 242 w 553"/>
                <a:gd name="T55" fmla="*/ 11 h 610"/>
                <a:gd name="T56" fmla="*/ 256 w 553"/>
                <a:gd name="T57" fmla="*/ 13 h 610"/>
                <a:gd name="T58" fmla="*/ 268 w 553"/>
                <a:gd name="T59" fmla="*/ 11 h 610"/>
                <a:gd name="T60" fmla="*/ 279 w 553"/>
                <a:gd name="T61" fmla="*/ 7 h 610"/>
                <a:gd name="T62" fmla="*/ 289 w 553"/>
                <a:gd name="T63" fmla="*/ 2 h 610"/>
                <a:gd name="T64" fmla="*/ 302 w 553"/>
                <a:gd name="T65" fmla="*/ 0 h 610"/>
                <a:gd name="T66" fmla="*/ 356 w 553"/>
                <a:gd name="T67" fmla="*/ 5 h 610"/>
                <a:gd name="T68" fmla="*/ 403 w 553"/>
                <a:gd name="T69" fmla="*/ 23 h 610"/>
                <a:gd name="T70" fmla="*/ 446 w 553"/>
                <a:gd name="T71" fmla="*/ 49 h 610"/>
                <a:gd name="T72" fmla="*/ 482 w 553"/>
                <a:gd name="T73" fmla="*/ 84 h 610"/>
                <a:gd name="T74" fmla="*/ 512 w 553"/>
                <a:gd name="T75" fmla="*/ 126 h 610"/>
                <a:gd name="T76" fmla="*/ 534 w 553"/>
                <a:gd name="T77" fmla="*/ 174 h 610"/>
                <a:gd name="T78" fmla="*/ 548 w 553"/>
                <a:gd name="T79" fmla="*/ 226 h 610"/>
                <a:gd name="T80" fmla="*/ 553 w 553"/>
                <a:gd name="T81" fmla="*/ 280 h 610"/>
                <a:gd name="T82" fmla="*/ 544 w 553"/>
                <a:gd name="T83" fmla="*/ 351 h 610"/>
                <a:gd name="T84" fmla="*/ 516 w 553"/>
                <a:gd name="T85" fmla="*/ 416 h 610"/>
                <a:gd name="T86" fmla="*/ 500 w 553"/>
                <a:gd name="T87" fmla="*/ 426 h 610"/>
                <a:gd name="T88" fmla="*/ 488 w 553"/>
                <a:gd name="T89" fmla="*/ 438 h 610"/>
                <a:gd name="T90" fmla="*/ 507 w 553"/>
                <a:gd name="T91" fmla="*/ 480 h 610"/>
                <a:gd name="T92" fmla="*/ 525 w 553"/>
                <a:gd name="T93" fmla="*/ 524 h 610"/>
                <a:gd name="T94" fmla="*/ 519 w 553"/>
                <a:gd name="T95" fmla="*/ 544 h 610"/>
                <a:gd name="T96" fmla="*/ 503 w 553"/>
                <a:gd name="T97" fmla="*/ 558 h 610"/>
                <a:gd name="T98" fmla="*/ 482 w 553"/>
                <a:gd name="T99" fmla="*/ 568 h 610"/>
                <a:gd name="T100" fmla="*/ 459 w 553"/>
                <a:gd name="T101" fmla="*/ 574 h 610"/>
                <a:gd name="T102" fmla="*/ 441 w 553"/>
                <a:gd name="T103" fmla="*/ 544 h 610"/>
                <a:gd name="T104" fmla="*/ 424 w 553"/>
                <a:gd name="T105" fmla="*/ 517 h 610"/>
                <a:gd name="T106" fmla="*/ 398 w 553"/>
                <a:gd name="T107" fmla="*/ 531 h 610"/>
                <a:gd name="T108" fmla="*/ 371 w 553"/>
                <a:gd name="T109" fmla="*/ 542 h 610"/>
                <a:gd name="T110" fmla="*/ 345 w 553"/>
                <a:gd name="T111" fmla="*/ 550 h 610"/>
                <a:gd name="T112" fmla="*/ 317 w 553"/>
                <a:gd name="T113" fmla="*/ 557 h 610"/>
                <a:gd name="T114" fmla="*/ 289 w 553"/>
                <a:gd name="T115" fmla="*/ 562 h 610"/>
                <a:gd name="T116" fmla="*/ 260 w 553"/>
                <a:gd name="T117" fmla="*/ 565 h 610"/>
                <a:gd name="T118" fmla="*/ 232 w 553"/>
                <a:gd name="T119" fmla="*/ 568 h 610"/>
                <a:gd name="T120" fmla="*/ 202 w 553"/>
                <a:gd name="T121" fmla="*/ 568 h 6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53" h="610">
                  <a:moveTo>
                    <a:pt x="202" y="568"/>
                  </a:moveTo>
                  <a:lnTo>
                    <a:pt x="188" y="539"/>
                  </a:lnTo>
                  <a:lnTo>
                    <a:pt x="177" y="554"/>
                  </a:lnTo>
                  <a:lnTo>
                    <a:pt x="166" y="566"/>
                  </a:lnTo>
                  <a:lnTo>
                    <a:pt x="155" y="578"/>
                  </a:lnTo>
                  <a:lnTo>
                    <a:pt x="144" y="589"/>
                  </a:lnTo>
                  <a:lnTo>
                    <a:pt x="132" y="598"/>
                  </a:lnTo>
                  <a:lnTo>
                    <a:pt x="118" y="604"/>
                  </a:lnTo>
                  <a:lnTo>
                    <a:pt x="104" y="608"/>
                  </a:lnTo>
                  <a:lnTo>
                    <a:pt x="87" y="610"/>
                  </a:lnTo>
                  <a:lnTo>
                    <a:pt x="79" y="610"/>
                  </a:lnTo>
                  <a:lnTo>
                    <a:pt x="72" y="608"/>
                  </a:lnTo>
                  <a:lnTo>
                    <a:pt x="65" y="608"/>
                  </a:lnTo>
                  <a:lnTo>
                    <a:pt x="59" y="607"/>
                  </a:lnTo>
                  <a:lnTo>
                    <a:pt x="50" y="606"/>
                  </a:lnTo>
                  <a:lnTo>
                    <a:pt x="44" y="604"/>
                  </a:lnTo>
                  <a:lnTo>
                    <a:pt x="37" y="604"/>
                  </a:lnTo>
                  <a:lnTo>
                    <a:pt x="29" y="603"/>
                  </a:lnTo>
                  <a:lnTo>
                    <a:pt x="41" y="576"/>
                  </a:lnTo>
                  <a:lnTo>
                    <a:pt x="52" y="551"/>
                  </a:lnTo>
                  <a:lnTo>
                    <a:pt x="63" y="528"/>
                  </a:lnTo>
                  <a:lnTo>
                    <a:pt x="74" y="505"/>
                  </a:lnTo>
                  <a:lnTo>
                    <a:pt x="83" y="482"/>
                  </a:lnTo>
                  <a:lnTo>
                    <a:pt x="90" y="457"/>
                  </a:lnTo>
                  <a:lnTo>
                    <a:pt x="97" y="431"/>
                  </a:lnTo>
                  <a:lnTo>
                    <a:pt x="101" y="401"/>
                  </a:lnTo>
                  <a:lnTo>
                    <a:pt x="80" y="397"/>
                  </a:lnTo>
                  <a:lnTo>
                    <a:pt x="61" y="391"/>
                  </a:lnTo>
                  <a:lnTo>
                    <a:pt x="45" y="381"/>
                  </a:lnTo>
                  <a:lnTo>
                    <a:pt x="30" y="369"/>
                  </a:lnTo>
                  <a:lnTo>
                    <a:pt x="18" y="355"/>
                  </a:lnTo>
                  <a:lnTo>
                    <a:pt x="8" y="339"/>
                  </a:lnTo>
                  <a:lnTo>
                    <a:pt x="1" y="321"/>
                  </a:lnTo>
                  <a:lnTo>
                    <a:pt x="0" y="301"/>
                  </a:lnTo>
                  <a:lnTo>
                    <a:pt x="3" y="269"/>
                  </a:lnTo>
                  <a:lnTo>
                    <a:pt x="8" y="241"/>
                  </a:lnTo>
                  <a:lnTo>
                    <a:pt x="18" y="215"/>
                  </a:lnTo>
                  <a:lnTo>
                    <a:pt x="30" y="190"/>
                  </a:lnTo>
                  <a:lnTo>
                    <a:pt x="46" y="167"/>
                  </a:lnTo>
                  <a:lnTo>
                    <a:pt x="64" y="145"/>
                  </a:lnTo>
                  <a:lnTo>
                    <a:pt x="84" y="124"/>
                  </a:lnTo>
                  <a:lnTo>
                    <a:pt x="108" y="100"/>
                  </a:lnTo>
                  <a:lnTo>
                    <a:pt x="121" y="86"/>
                  </a:lnTo>
                  <a:lnTo>
                    <a:pt x="132" y="69"/>
                  </a:lnTo>
                  <a:lnTo>
                    <a:pt x="142" y="51"/>
                  </a:lnTo>
                  <a:lnTo>
                    <a:pt x="151" y="35"/>
                  </a:lnTo>
                  <a:lnTo>
                    <a:pt x="162" y="21"/>
                  </a:lnTo>
                  <a:lnTo>
                    <a:pt x="174" y="11"/>
                  </a:lnTo>
                  <a:lnTo>
                    <a:pt x="189" y="2"/>
                  </a:lnTo>
                  <a:lnTo>
                    <a:pt x="208" y="0"/>
                  </a:lnTo>
                  <a:lnTo>
                    <a:pt x="215" y="0"/>
                  </a:lnTo>
                  <a:lnTo>
                    <a:pt x="222" y="2"/>
                  </a:lnTo>
                  <a:lnTo>
                    <a:pt x="228" y="4"/>
                  </a:lnTo>
                  <a:lnTo>
                    <a:pt x="233" y="7"/>
                  </a:lnTo>
                  <a:lnTo>
                    <a:pt x="237" y="9"/>
                  </a:lnTo>
                  <a:lnTo>
                    <a:pt x="242" y="11"/>
                  </a:lnTo>
                  <a:lnTo>
                    <a:pt x="249" y="13"/>
                  </a:lnTo>
                  <a:lnTo>
                    <a:pt x="256" y="13"/>
                  </a:lnTo>
                  <a:lnTo>
                    <a:pt x="263" y="13"/>
                  </a:lnTo>
                  <a:lnTo>
                    <a:pt x="268" y="11"/>
                  </a:lnTo>
                  <a:lnTo>
                    <a:pt x="274" y="9"/>
                  </a:lnTo>
                  <a:lnTo>
                    <a:pt x="279" y="7"/>
                  </a:lnTo>
                  <a:lnTo>
                    <a:pt x="283" y="4"/>
                  </a:lnTo>
                  <a:lnTo>
                    <a:pt x="289" y="2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30" y="1"/>
                  </a:lnTo>
                  <a:lnTo>
                    <a:pt x="356" y="5"/>
                  </a:lnTo>
                  <a:lnTo>
                    <a:pt x="380" y="13"/>
                  </a:lnTo>
                  <a:lnTo>
                    <a:pt x="403" y="23"/>
                  </a:lnTo>
                  <a:lnTo>
                    <a:pt x="425" y="35"/>
                  </a:lnTo>
                  <a:lnTo>
                    <a:pt x="446" y="49"/>
                  </a:lnTo>
                  <a:lnTo>
                    <a:pt x="465" y="66"/>
                  </a:lnTo>
                  <a:lnTo>
                    <a:pt x="482" y="84"/>
                  </a:lnTo>
                  <a:lnTo>
                    <a:pt x="499" y="105"/>
                  </a:lnTo>
                  <a:lnTo>
                    <a:pt x="512" y="126"/>
                  </a:lnTo>
                  <a:lnTo>
                    <a:pt x="525" y="150"/>
                  </a:lnTo>
                  <a:lnTo>
                    <a:pt x="534" y="174"/>
                  </a:lnTo>
                  <a:lnTo>
                    <a:pt x="542" y="200"/>
                  </a:lnTo>
                  <a:lnTo>
                    <a:pt x="548" y="226"/>
                  </a:lnTo>
                  <a:lnTo>
                    <a:pt x="552" y="253"/>
                  </a:lnTo>
                  <a:lnTo>
                    <a:pt x="553" y="280"/>
                  </a:lnTo>
                  <a:lnTo>
                    <a:pt x="550" y="317"/>
                  </a:lnTo>
                  <a:lnTo>
                    <a:pt x="544" y="351"/>
                  </a:lnTo>
                  <a:lnTo>
                    <a:pt x="531" y="384"/>
                  </a:lnTo>
                  <a:lnTo>
                    <a:pt x="516" y="416"/>
                  </a:lnTo>
                  <a:lnTo>
                    <a:pt x="510" y="423"/>
                  </a:lnTo>
                  <a:lnTo>
                    <a:pt x="500" y="426"/>
                  </a:lnTo>
                  <a:lnTo>
                    <a:pt x="492" y="430"/>
                  </a:lnTo>
                  <a:lnTo>
                    <a:pt x="488" y="438"/>
                  </a:lnTo>
                  <a:lnTo>
                    <a:pt x="493" y="461"/>
                  </a:lnTo>
                  <a:lnTo>
                    <a:pt x="507" y="480"/>
                  </a:lnTo>
                  <a:lnTo>
                    <a:pt x="519" y="501"/>
                  </a:lnTo>
                  <a:lnTo>
                    <a:pt x="525" y="524"/>
                  </a:lnTo>
                  <a:lnTo>
                    <a:pt x="523" y="535"/>
                  </a:lnTo>
                  <a:lnTo>
                    <a:pt x="519" y="544"/>
                  </a:lnTo>
                  <a:lnTo>
                    <a:pt x="512" y="551"/>
                  </a:lnTo>
                  <a:lnTo>
                    <a:pt x="503" y="558"/>
                  </a:lnTo>
                  <a:lnTo>
                    <a:pt x="493" y="564"/>
                  </a:lnTo>
                  <a:lnTo>
                    <a:pt x="482" y="568"/>
                  </a:lnTo>
                  <a:lnTo>
                    <a:pt x="470" y="570"/>
                  </a:lnTo>
                  <a:lnTo>
                    <a:pt x="459" y="574"/>
                  </a:lnTo>
                  <a:lnTo>
                    <a:pt x="450" y="559"/>
                  </a:lnTo>
                  <a:lnTo>
                    <a:pt x="441" y="544"/>
                  </a:lnTo>
                  <a:lnTo>
                    <a:pt x="433" y="531"/>
                  </a:lnTo>
                  <a:lnTo>
                    <a:pt x="424" y="517"/>
                  </a:lnTo>
                  <a:lnTo>
                    <a:pt x="410" y="524"/>
                  </a:lnTo>
                  <a:lnTo>
                    <a:pt x="398" y="531"/>
                  </a:lnTo>
                  <a:lnTo>
                    <a:pt x="384" y="536"/>
                  </a:lnTo>
                  <a:lnTo>
                    <a:pt x="371" y="542"/>
                  </a:lnTo>
                  <a:lnTo>
                    <a:pt x="357" y="546"/>
                  </a:lnTo>
                  <a:lnTo>
                    <a:pt x="345" y="550"/>
                  </a:lnTo>
                  <a:lnTo>
                    <a:pt x="331" y="554"/>
                  </a:lnTo>
                  <a:lnTo>
                    <a:pt x="317" y="557"/>
                  </a:lnTo>
                  <a:lnTo>
                    <a:pt x="302" y="559"/>
                  </a:lnTo>
                  <a:lnTo>
                    <a:pt x="289" y="562"/>
                  </a:lnTo>
                  <a:lnTo>
                    <a:pt x="275" y="564"/>
                  </a:lnTo>
                  <a:lnTo>
                    <a:pt x="260" y="565"/>
                  </a:lnTo>
                  <a:lnTo>
                    <a:pt x="247" y="566"/>
                  </a:lnTo>
                  <a:lnTo>
                    <a:pt x="232" y="568"/>
                  </a:lnTo>
                  <a:lnTo>
                    <a:pt x="217" y="568"/>
                  </a:lnTo>
                  <a:lnTo>
                    <a:pt x="202" y="568"/>
                  </a:lnTo>
                  <a:close/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49F9F75B-CCBA-4315-9CD2-F4A43636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349"/>
              <a:ext cx="88" cy="160"/>
            </a:xfrm>
            <a:custGeom>
              <a:avLst/>
              <a:gdLst>
                <a:gd name="T0" fmla="*/ 206 w 265"/>
                <a:gd name="T1" fmla="*/ 20 h 482"/>
                <a:gd name="T2" fmla="*/ 230 w 265"/>
                <a:gd name="T3" fmla="*/ 56 h 482"/>
                <a:gd name="T4" fmla="*/ 251 w 265"/>
                <a:gd name="T5" fmla="*/ 90 h 482"/>
                <a:gd name="T6" fmla="*/ 263 w 265"/>
                <a:gd name="T7" fmla="*/ 128 h 482"/>
                <a:gd name="T8" fmla="*/ 262 w 265"/>
                <a:gd name="T9" fmla="*/ 178 h 482"/>
                <a:gd name="T10" fmla="*/ 240 w 265"/>
                <a:gd name="T11" fmla="*/ 222 h 482"/>
                <a:gd name="T12" fmla="*/ 211 w 265"/>
                <a:gd name="T13" fmla="*/ 260 h 482"/>
                <a:gd name="T14" fmla="*/ 190 w 265"/>
                <a:gd name="T15" fmla="*/ 303 h 482"/>
                <a:gd name="T16" fmla="*/ 192 w 265"/>
                <a:gd name="T17" fmla="*/ 348 h 482"/>
                <a:gd name="T18" fmla="*/ 217 w 265"/>
                <a:gd name="T19" fmla="*/ 377 h 482"/>
                <a:gd name="T20" fmla="*/ 221 w 265"/>
                <a:gd name="T21" fmla="*/ 411 h 482"/>
                <a:gd name="T22" fmla="*/ 214 w 265"/>
                <a:gd name="T23" fmla="*/ 441 h 482"/>
                <a:gd name="T24" fmla="*/ 199 w 265"/>
                <a:gd name="T25" fmla="*/ 465 h 482"/>
                <a:gd name="T26" fmla="*/ 176 w 265"/>
                <a:gd name="T27" fmla="*/ 480 h 482"/>
                <a:gd name="T28" fmla="*/ 142 w 265"/>
                <a:gd name="T29" fmla="*/ 482 h 482"/>
                <a:gd name="T30" fmla="*/ 105 w 265"/>
                <a:gd name="T31" fmla="*/ 476 h 482"/>
                <a:gd name="T32" fmla="*/ 74 w 265"/>
                <a:gd name="T33" fmla="*/ 463 h 482"/>
                <a:gd name="T34" fmla="*/ 49 w 265"/>
                <a:gd name="T35" fmla="*/ 441 h 482"/>
                <a:gd name="T36" fmla="*/ 38 w 265"/>
                <a:gd name="T37" fmla="*/ 395 h 482"/>
                <a:gd name="T38" fmla="*/ 44 w 265"/>
                <a:gd name="T39" fmla="*/ 339 h 482"/>
                <a:gd name="T40" fmla="*/ 34 w 265"/>
                <a:gd name="T41" fmla="*/ 283 h 482"/>
                <a:gd name="T42" fmla="*/ 12 w 265"/>
                <a:gd name="T43" fmla="*/ 237 h 482"/>
                <a:gd name="T44" fmla="*/ 6 w 265"/>
                <a:gd name="T45" fmla="*/ 188 h 482"/>
                <a:gd name="T46" fmla="*/ 2 w 265"/>
                <a:gd name="T47" fmla="*/ 158 h 482"/>
                <a:gd name="T48" fmla="*/ 4 w 265"/>
                <a:gd name="T49" fmla="*/ 113 h 482"/>
                <a:gd name="T50" fmla="*/ 22 w 265"/>
                <a:gd name="T51" fmla="*/ 73 h 482"/>
                <a:gd name="T52" fmla="*/ 30 w 265"/>
                <a:gd name="T53" fmla="*/ 47 h 482"/>
                <a:gd name="T54" fmla="*/ 48 w 265"/>
                <a:gd name="T55" fmla="*/ 38 h 482"/>
                <a:gd name="T56" fmla="*/ 66 w 265"/>
                <a:gd name="T57" fmla="*/ 38 h 482"/>
                <a:gd name="T58" fmla="*/ 78 w 265"/>
                <a:gd name="T59" fmla="*/ 45 h 482"/>
                <a:gd name="T60" fmla="*/ 87 w 265"/>
                <a:gd name="T61" fmla="*/ 57 h 482"/>
                <a:gd name="T62" fmla="*/ 96 w 265"/>
                <a:gd name="T63" fmla="*/ 72 h 482"/>
                <a:gd name="T64" fmla="*/ 113 w 265"/>
                <a:gd name="T65" fmla="*/ 72 h 482"/>
                <a:gd name="T66" fmla="*/ 138 w 265"/>
                <a:gd name="T67" fmla="*/ 54 h 482"/>
                <a:gd name="T68" fmla="*/ 161 w 265"/>
                <a:gd name="T69" fmla="*/ 32 h 482"/>
                <a:gd name="T70" fmla="*/ 183 w 265"/>
                <a:gd name="T71" fmla="*/ 11 h 4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5" h="482">
                  <a:moveTo>
                    <a:pt x="194" y="0"/>
                  </a:moveTo>
                  <a:lnTo>
                    <a:pt x="206" y="20"/>
                  </a:lnTo>
                  <a:lnTo>
                    <a:pt x="218" y="38"/>
                  </a:lnTo>
                  <a:lnTo>
                    <a:pt x="230" y="56"/>
                  </a:lnTo>
                  <a:lnTo>
                    <a:pt x="241" y="72"/>
                  </a:lnTo>
                  <a:lnTo>
                    <a:pt x="251" y="90"/>
                  </a:lnTo>
                  <a:lnTo>
                    <a:pt x="258" y="109"/>
                  </a:lnTo>
                  <a:lnTo>
                    <a:pt x="263" y="128"/>
                  </a:lnTo>
                  <a:lnTo>
                    <a:pt x="265" y="151"/>
                  </a:lnTo>
                  <a:lnTo>
                    <a:pt x="262" y="178"/>
                  </a:lnTo>
                  <a:lnTo>
                    <a:pt x="252" y="201"/>
                  </a:lnTo>
                  <a:lnTo>
                    <a:pt x="240" y="222"/>
                  </a:lnTo>
                  <a:lnTo>
                    <a:pt x="226" y="241"/>
                  </a:lnTo>
                  <a:lnTo>
                    <a:pt x="211" y="260"/>
                  </a:lnTo>
                  <a:lnTo>
                    <a:pt x="199" y="280"/>
                  </a:lnTo>
                  <a:lnTo>
                    <a:pt x="190" y="303"/>
                  </a:lnTo>
                  <a:lnTo>
                    <a:pt x="187" y="331"/>
                  </a:lnTo>
                  <a:lnTo>
                    <a:pt x="192" y="348"/>
                  </a:lnTo>
                  <a:lnTo>
                    <a:pt x="205" y="363"/>
                  </a:lnTo>
                  <a:lnTo>
                    <a:pt x="217" y="377"/>
                  </a:lnTo>
                  <a:lnTo>
                    <a:pt x="222" y="396"/>
                  </a:lnTo>
                  <a:lnTo>
                    <a:pt x="221" y="411"/>
                  </a:lnTo>
                  <a:lnTo>
                    <a:pt x="218" y="426"/>
                  </a:lnTo>
                  <a:lnTo>
                    <a:pt x="214" y="441"/>
                  </a:lnTo>
                  <a:lnTo>
                    <a:pt x="207" y="455"/>
                  </a:lnTo>
                  <a:lnTo>
                    <a:pt x="199" y="465"/>
                  </a:lnTo>
                  <a:lnTo>
                    <a:pt x="188" y="474"/>
                  </a:lnTo>
                  <a:lnTo>
                    <a:pt x="176" y="480"/>
                  </a:lnTo>
                  <a:lnTo>
                    <a:pt x="161" y="482"/>
                  </a:lnTo>
                  <a:lnTo>
                    <a:pt x="142" y="482"/>
                  </a:lnTo>
                  <a:lnTo>
                    <a:pt x="123" y="479"/>
                  </a:lnTo>
                  <a:lnTo>
                    <a:pt x="105" y="476"/>
                  </a:lnTo>
                  <a:lnTo>
                    <a:pt x="89" y="471"/>
                  </a:lnTo>
                  <a:lnTo>
                    <a:pt x="74" y="463"/>
                  </a:lnTo>
                  <a:lnTo>
                    <a:pt x="60" y="453"/>
                  </a:lnTo>
                  <a:lnTo>
                    <a:pt x="49" y="441"/>
                  </a:lnTo>
                  <a:lnTo>
                    <a:pt x="42" y="425"/>
                  </a:lnTo>
                  <a:lnTo>
                    <a:pt x="38" y="395"/>
                  </a:lnTo>
                  <a:lnTo>
                    <a:pt x="41" y="367"/>
                  </a:lnTo>
                  <a:lnTo>
                    <a:pt x="44" y="339"/>
                  </a:lnTo>
                  <a:lnTo>
                    <a:pt x="42" y="309"/>
                  </a:lnTo>
                  <a:lnTo>
                    <a:pt x="34" y="283"/>
                  </a:lnTo>
                  <a:lnTo>
                    <a:pt x="23" y="260"/>
                  </a:lnTo>
                  <a:lnTo>
                    <a:pt x="12" y="237"/>
                  </a:lnTo>
                  <a:lnTo>
                    <a:pt x="7" y="208"/>
                  </a:lnTo>
                  <a:lnTo>
                    <a:pt x="6" y="188"/>
                  </a:lnTo>
                  <a:lnTo>
                    <a:pt x="4" y="173"/>
                  </a:lnTo>
                  <a:lnTo>
                    <a:pt x="2" y="158"/>
                  </a:lnTo>
                  <a:lnTo>
                    <a:pt x="0" y="137"/>
                  </a:lnTo>
                  <a:lnTo>
                    <a:pt x="4" y="113"/>
                  </a:lnTo>
                  <a:lnTo>
                    <a:pt x="15" y="92"/>
                  </a:lnTo>
                  <a:lnTo>
                    <a:pt x="22" y="73"/>
                  </a:lnTo>
                  <a:lnTo>
                    <a:pt x="22" y="50"/>
                  </a:lnTo>
                  <a:lnTo>
                    <a:pt x="30" y="47"/>
                  </a:lnTo>
                  <a:lnTo>
                    <a:pt x="38" y="42"/>
                  </a:lnTo>
                  <a:lnTo>
                    <a:pt x="48" y="38"/>
                  </a:lnTo>
                  <a:lnTo>
                    <a:pt x="57" y="36"/>
                  </a:lnTo>
                  <a:lnTo>
                    <a:pt x="66" y="38"/>
                  </a:lnTo>
                  <a:lnTo>
                    <a:pt x="72" y="41"/>
                  </a:lnTo>
                  <a:lnTo>
                    <a:pt x="78" y="45"/>
                  </a:lnTo>
                  <a:lnTo>
                    <a:pt x="82" y="51"/>
                  </a:lnTo>
                  <a:lnTo>
                    <a:pt x="87" y="57"/>
                  </a:lnTo>
                  <a:lnTo>
                    <a:pt x="91" y="65"/>
                  </a:lnTo>
                  <a:lnTo>
                    <a:pt x="96" y="72"/>
                  </a:lnTo>
                  <a:lnTo>
                    <a:pt x="101" y="79"/>
                  </a:lnTo>
                  <a:lnTo>
                    <a:pt x="113" y="72"/>
                  </a:lnTo>
                  <a:lnTo>
                    <a:pt x="126" y="64"/>
                  </a:lnTo>
                  <a:lnTo>
                    <a:pt x="138" y="54"/>
                  </a:lnTo>
                  <a:lnTo>
                    <a:pt x="150" y="43"/>
                  </a:lnTo>
                  <a:lnTo>
                    <a:pt x="161" y="32"/>
                  </a:lnTo>
                  <a:lnTo>
                    <a:pt x="172" y="21"/>
                  </a:lnTo>
                  <a:lnTo>
                    <a:pt x="183" y="1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7C0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DDD5260C-5B16-487D-9B79-4EC4EA93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514"/>
              <a:ext cx="117" cy="228"/>
            </a:xfrm>
            <a:custGeom>
              <a:avLst/>
              <a:gdLst>
                <a:gd name="T0" fmla="*/ 101 w 352"/>
                <a:gd name="T1" fmla="*/ 684 h 684"/>
                <a:gd name="T2" fmla="*/ 133 w 352"/>
                <a:gd name="T3" fmla="*/ 664 h 684"/>
                <a:gd name="T4" fmla="*/ 162 w 352"/>
                <a:gd name="T5" fmla="*/ 643 h 684"/>
                <a:gd name="T6" fmla="*/ 190 w 352"/>
                <a:gd name="T7" fmla="*/ 621 h 684"/>
                <a:gd name="T8" fmla="*/ 214 w 352"/>
                <a:gd name="T9" fmla="*/ 598 h 684"/>
                <a:gd name="T10" fmla="*/ 236 w 352"/>
                <a:gd name="T11" fmla="*/ 574 h 684"/>
                <a:gd name="T12" fmla="*/ 257 w 352"/>
                <a:gd name="T13" fmla="*/ 549 h 684"/>
                <a:gd name="T14" fmla="*/ 276 w 352"/>
                <a:gd name="T15" fmla="*/ 523 h 684"/>
                <a:gd name="T16" fmla="*/ 292 w 352"/>
                <a:gd name="T17" fmla="*/ 496 h 684"/>
                <a:gd name="T18" fmla="*/ 307 w 352"/>
                <a:gd name="T19" fmla="*/ 468 h 684"/>
                <a:gd name="T20" fmla="*/ 319 w 352"/>
                <a:gd name="T21" fmla="*/ 438 h 684"/>
                <a:gd name="T22" fmla="*/ 329 w 352"/>
                <a:gd name="T23" fmla="*/ 408 h 684"/>
                <a:gd name="T24" fmla="*/ 337 w 352"/>
                <a:gd name="T25" fmla="*/ 375 h 684"/>
                <a:gd name="T26" fmla="*/ 344 w 352"/>
                <a:gd name="T27" fmla="*/ 342 h 684"/>
                <a:gd name="T28" fmla="*/ 348 w 352"/>
                <a:gd name="T29" fmla="*/ 308 h 684"/>
                <a:gd name="T30" fmla="*/ 351 w 352"/>
                <a:gd name="T31" fmla="*/ 271 h 684"/>
                <a:gd name="T32" fmla="*/ 352 w 352"/>
                <a:gd name="T33" fmla="*/ 235 h 684"/>
                <a:gd name="T34" fmla="*/ 352 w 352"/>
                <a:gd name="T35" fmla="*/ 172 h 684"/>
                <a:gd name="T36" fmla="*/ 352 w 352"/>
                <a:gd name="T37" fmla="*/ 118 h 684"/>
                <a:gd name="T38" fmla="*/ 352 w 352"/>
                <a:gd name="T39" fmla="*/ 63 h 684"/>
                <a:gd name="T40" fmla="*/ 352 w 352"/>
                <a:gd name="T41" fmla="*/ 0 h 684"/>
                <a:gd name="T42" fmla="*/ 334 w 352"/>
                <a:gd name="T43" fmla="*/ 6 h 684"/>
                <a:gd name="T44" fmla="*/ 318 w 352"/>
                <a:gd name="T45" fmla="*/ 13 h 684"/>
                <a:gd name="T46" fmla="*/ 303 w 352"/>
                <a:gd name="T47" fmla="*/ 19 h 684"/>
                <a:gd name="T48" fmla="*/ 289 w 352"/>
                <a:gd name="T49" fmla="*/ 26 h 684"/>
                <a:gd name="T50" fmla="*/ 276 w 352"/>
                <a:gd name="T51" fmla="*/ 33 h 684"/>
                <a:gd name="T52" fmla="*/ 262 w 352"/>
                <a:gd name="T53" fmla="*/ 41 h 684"/>
                <a:gd name="T54" fmla="*/ 250 w 352"/>
                <a:gd name="T55" fmla="*/ 49 h 684"/>
                <a:gd name="T56" fmla="*/ 237 w 352"/>
                <a:gd name="T57" fmla="*/ 56 h 684"/>
                <a:gd name="T58" fmla="*/ 224 w 352"/>
                <a:gd name="T59" fmla="*/ 66 h 684"/>
                <a:gd name="T60" fmla="*/ 212 w 352"/>
                <a:gd name="T61" fmla="*/ 74 h 684"/>
                <a:gd name="T62" fmla="*/ 199 w 352"/>
                <a:gd name="T63" fmla="*/ 82 h 684"/>
                <a:gd name="T64" fmla="*/ 187 w 352"/>
                <a:gd name="T65" fmla="*/ 92 h 684"/>
                <a:gd name="T66" fmla="*/ 173 w 352"/>
                <a:gd name="T67" fmla="*/ 101 h 684"/>
                <a:gd name="T68" fmla="*/ 160 w 352"/>
                <a:gd name="T69" fmla="*/ 111 h 684"/>
                <a:gd name="T70" fmla="*/ 145 w 352"/>
                <a:gd name="T71" fmla="*/ 120 h 684"/>
                <a:gd name="T72" fmla="*/ 130 w 352"/>
                <a:gd name="T73" fmla="*/ 130 h 684"/>
                <a:gd name="T74" fmla="*/ 108 w 352"/>
                <a:gd name="T75" fmla="*/ 142 h 684"/>
                <a:gd name="T76" fmla="*/ 86 w 352"/>
                <a:gd name="T77" fmla="*/ 153 h 684"/>
                <a:gd name="T78" fmla="*/ 64 w 352"/>
                <a:gd name="T79" fmla="*/ 162 h 684"/>
                <a:gd name="T80" fmla="*/ 45 w 352"/>
                <a:gd name="T81" fmla="*/ 173 h 684"/>
                <a:gd name="T82" fmla="*/ 28 w 352"/>
                <a:gd name="T83" fmla="*/ 184 h 684"/>
                <a:gd name="T84" fmla="*/ 13 w 352"/>
                <a:gd name="T85" fmla="*/ 199 h 684"/>
                <a:gd name="T86" fmla="*/ 3 w 352"/>
                <a:gd name="T87" fmla="*/ 217 h 684"/>
                <a:gd name="T88" fmla="*/ 0 w 352"/>
                <a:gd name="T89" fmla="*/ 239 h 684"/>
                <a:gd name="T90" fmla="*/ 2 w 352"/>
                <a:gd name="T91" fmla="*/ 254 h 684"/>
                <a:gd name="T92" fmla="*/ 6 w 352"/>
                <a:gd name="T93" fmla="*/ 266 h 684"/>
                <a:gd name="T94" fmla="*/ 10 w 352"/>
                <a:gd name="T95" fmla="*/ 278 h 684"/>
                <a:gd name="T96" fmla="*/ 17 w 352"/>
                <a:gd name="T97" fmla="*/ 290 h 684"/>
                <a:gd name="T98" fmla="*/ 24 w 352"/>
                <a:gd name="T99" fmla="*/ 301 h 684"/>
                <a:gd name="T100" fmla="*/ 30 w 352"/>
                <a:gd name="T101" fmla="*/ 312 h 684"/>
                <a:gd name="T102" fmla="*/ 37 w 352"/>
                <a:gd name="T103" fmla="*/ 325 h 684"/>
                <a:gd name="T104" fmla="*/ 43 w 352"/>
                <a:gd name="T105" fmla="*/ 338 h 684"/>
                <a:gd name="T106" fmla="*/ 58 w 352"/>
                <a:gd name="T107" fmla="*/ 383 h 684"/>
                <a:gd name="T108" fmla="*/ 70 w 352"/>
                <a:gd name="T109" fmla="*/ 425 h 684"/>
                <a:gd name="T110" fmla="*/ 81 w 352"/>
                <a:gd name="T111" fmla="*/ 466 h 684"/>
                <a:gd name="T112" fmla="*/ 89 w 352"/>
                <a:gd name="T113" fmla="*/ 508 h 684"/>
                <a:gd name="T114" fmla="*/ 94 w 352"/>
                <a:gd name="T115" fmla="*/ 549 h 684"/>
                <a:gd name="T116" fmla="*/ 98 w 352"/>
                <a:gd name="T117" fmla="*/ 593 h 684"/>
                <a:gd name="T118" fmla="*/ 100 w 352"/>
                <a:gd name="T119" fmla="*/ 636 h 684"/>
                <a:gd name="T120" fmla="*/ 101 w 352"/>
                <a:gd name="T121" fmla="*/ 684 h 6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2" h="684">
                  <a:moveTo>
                    <a:pt x="101" y="684"/>
                  </a:moveTo>
                  <a:lnTo>
                    <a:pt x="133" y="664"/>
                  </a:lnTo>
                  <a:lnTo>
                    <a:pt x="162" y="643"/>
                  </a:lnTo>
                  <a:lnTo>
                    <a:pt x="190" y="621"/>
                  </a:lnTo>
                  <a:lnTo>
                    <a:pt x="214" y="598"/>
                  </a:lnTo>
                  <a:lnTo>
                    <a:pt x="236" y="574"/>
                  </a:lnTo>
                  <a:lnTo>
                    <a:pt x="257" y="549"/>
                  </a:lnTo>
                  <a:lnTo>
                    <a:pt x="276" y="523"/>
                  </a:lnTo>
                  <a:lnTo>
                    <a:pt x="292" y="496"/>
                  </a:lnTo>
                  <a:lnTo>
                    <a:pt x="307" y="468"/>
                  </a:lnTo>
                  <a:lnTo>
                    <a:pt x="319" y="438"/>
                  </a:lnTo>
                  <a:lnTo>
                    <a:pt x="329" y="408"/>
                  </a:lnTo>
                  <a:lnTo>
                    <a:pt x="337" y="375"/>
                  </a:lnTo>
                  <a:lnTo>
                    <a:pt x="344" y="342"/>
                  </a:lnTo>
                  <a:lnTo>
                    <a:pt x="348" y="308"/>
                  </a:lnTo>
                  <a:lnTo>
                    <a:pt x="351" y="271"/>
                  </a:lnTo>
                  <a:lnTo>
                    <a:pt x="352" y="235"/>
                  </a:lnTo>
                  <a:lnTo>
                    <a:pt x="352" y="172"/>
                  </a:lnTo>
                  <a:lnTo>
                    <a:pt x="352" y="118"/>
                  </a:lnTo>
                  <a:lnTo>
                    <a:pt x="352" y="63"/>
                  </a:lnTo>
                  <a:lnTo>
                    <a:pt x="352" y="0"/>
                  </a:lnTo>
                  <a:lnTo>
                    <a:pt x="334" y="6"/>
                  </a:lnTo>
                  <a:lnTo>
                    <a:pt x="318" y="13"/>
                  </a:lnTo>
                  <a:lnTo>
                    <a:pt x="303" y="19"/>
                  </a:lnTo>
                  <a:lnTo>
                    <a:pt x="289" y="26"/>
                  </a:lnTo>
                  <a:lnTo>
                    <a:pt x="276" y="33"/>
                  </a:lnTo>
                  <a:lnTo>
                    <a:pt x="262" y="41"/>
                  </a:lnTo>
                  <a:lnTo>
                    <a:pt x="250" y="49"/>
                  </a:lnTo>
                  <a:lnTo>
                    <a:pt x="237" y="56"/>
                  </a:lnTo>
                  <a:lnTo>
                    <a:pt x="224" y="66"/>
                  </a:lnTo>
                  <a:lnTo>
                    <a:pt x="212" y="74"/>
                  </a:lnTo>
                  <a:lnTo>
                    <a:pt x="199" y="82"/>
                  </a:lnTo>
                  <a:lnTo>
                    <a:pt x="187" y="92"/>
                  </a:lnTo>
                  <a:lnTo>
                    <a:pt x="173" y="101"/>
                  </a:lnTo>
                  <a:lnTo>
                    <a:pt x="160" y="111"/>
                  </a:lnTo>
                  <a:lnTo>
                    <a:pt x="145" y="120"/>
                  </a:lnTo>
                  <a:lnTo>
                    <a:pt x="130" y="130"/>
                  </a:lnTo>
                  <a:lnTo>
                    <a:pt x="108" y="142"/>
                  </a:lnTo>
                  <a:lnTo>
                    <a:pt x="86" y="153"/>
                  </a:lnTo>
                  <a:lnTo>
                    <a:pt x="64" y="162"/>
                  </a:lnTo>
                  <a:lnTo>
                    <a:pt x="45" y="173"/>
                  </a:lnTo>
                  <a:lnTo>
                    <a:pt x="28" y="184"/>
                  </a:lnTo>
                  <a:lnTo>
                    <a:pt x="13" y="199"/>
                  </a:lnTo>
                  <a:lnTo>
                    <a:pt x="3" y="217"/>
                  </a:lnTo>
                  <a:lnTo>
                    <a:pt x="0" y="239"/>
                  </a:lnTo>
                  <a:lnTo>
                    <a:pt x="2" y="254"/>
                  </a:lnTo>
                  <a:lnTo>
                    <a:pt x="6" y="266"/>
                  </a:lnTo>
                  <a:lnTo>
                    <a:pt x="10" y="278"/>
                  </a:lnTo>
                  <a:lnTo>
                    <a:pt x="17" y="290"/>
                  </a:lnTo>
                  <a:lnTo>
                    <a:pt x="24" y="301"/>
                  </a:lnTo>
                  <a:lnTo>
                    <a:pt x="30" y="312"/>
                  </a:lnTo>
                  <a:lnTo>
                    <a:pt x="37" y="325"/>
                  </a:lnTo>
                  <a:lnTo>
                    <a:pt x="43" y="338"/>
                  </a:lnTo>
                  <a:lnTo>
                    <a:pt x="58" y="383"/>
                  </a:lnTo>
                  <a:lnTo>
                    <a:pt x="70" y="425"/>
                  </a:lnTo>
                  <a:lnTo>
                    <a:pt x="81" y="466"/>
                  </a:lnTo>
                  <a:lnTo>
                    <a:pt x="89" y="508"/>
                  </a:lnTo>
                  <a:lnTo>
                    <a:pt x="94" y="549"/>
                  </a:lnTo>
                  <a:lnTo>
                    <a:pt x="98" y="593"/>
                  </a:lnTo>
                  <a:lnTo>
                    <a:pt x="100" y="636"/>
                  </a:lnTo>
                  <a:lnTo>
                    <a:pt x="101" y="684"/>
                  </a:lnTo>
                  <a:close/>
                </a:path>
              </a:pathLst>
            </a:custGeom>
            <a:solidFill>
              <a:srgbClr val="AF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238E11C0-F14E-48AC-84F6-797C1EB8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560"/>
              <a:ext cx="172" cy="182"/>
            </a:xfrm>
            <a:custGeom>
              <a:avLst/>
              <a:gdLst>
                <a:gd name="T0" fmla="*/ 29 w 516"/>
                <a:gd name="T1" fmla="*/ 0 h 546"/>
                <a:gd name="T2" fmla="*/ 56 w 516"/>
                <a:gd name="T3" fmla="*/ 11 h 546"/>
                <a:gd name="T4" fmla="*/ 82 w 516"/>
                <a:gd name="T5" fmla="*/ 20 h 546"/>
                <a:gd name="T6" fmla="*/ 108 w 516"/>
                <a:gd name="T7" fmla="*/ 30 h 546"/>
                <a:gd name="T8" fmla="*/ 132 w 516"/>
                <a:gd name="T9" fmla="*/ 38 h 546"/>
                <a:gd name="T10" fmla="*/ 155 w 516"/>
                <a:gd name="T11" fmla="*/ 46 h 546"/>
                <a:gd name="T12" fmla="*/ 180 w 516"/>
                <a:gd name="T13" fmla="*/ 53 h 546"/>
                <a:gd name="T14" fmla="*/ 203 w 516"/>
                <a:gd name="T15" fmla="*/ 59 h 546"/>
                <a:gd name="T16" fmla="*/ 226 w 516"/>
                <a:gd name="T17" fmla="*/ 64 h 546"/>
                <a:gd name="T18" fmla="*/ 249 w 516"/>
                <a:gd name="T19" fmla="*/ 68 h 546"/>
                <a:gd name="T20" fmla="*/ 272 w 516"/>
                <a:gd name="T21" fmla="*/ 71 h 546"/>
                <a:gd name="T22" fmla="*/ 297 w 516"/>
                <a:gd name="T23" fmla="*/ 72 h 546"/>
                <a:gd name="T24" fmla="*/ 322 w 516"/>
                <a:gd name="T25" fmla="*/ 74 h 546"/>
                <a:gd name="T26" fmla="*/ 347 w 516"/>
                <a:gd name="T27" fmla="*/ 72 h 546"/>
                <a:gd name="T28" fmla="*/ 373 w 516"/>
                <a:gd name="T29" fmla="*/ 71 h 546"/>
                <a:gd name="T30" fmla="*/ 402 w 516"/>
                <a:gd name="T31" fmla="*/ 68 h 546"/>
                <a:gd name="T32" fmla="*/ 431 w 516"/>
                <a:gd name="T33" fmla="*/ 64 h 546"/>
                <a:gd name="T34" fmla="*/ 454 w 516"/>
                <a:gd name="T35" fmla="*/ 128 h 546"/>
                <a:gd name="T36" fmla="*/ 470 w 516"/>
                <a:gd name="T37" fmla="*/ 188 h 546"/>
                <a:gd name="T38" fmla="*/ 482 w 516"/>
                <a:gd name="T39" fmla="*/ 245 h 546"/>
                <a:gd name="T40" fmla="*/ 492 w 516"/>
                <a:gd name="T41" fmla="*/ 301 h 546"/>
                <a:gd name="T42" fmla="*/ 497 w 516"/>
                <a:gd name="T43" fmla="*/ 357 h 546"/>
                <a:gd name="T44" fmla="*/ 503 w 516"/>
                <a:gd name="T45" fmla="*/ 415 h 546"/>
                <a:gd name="T46" fmla="*/ 510 w 516"/>
                <a:gd name="T47" fmla="*/ 478 h 546"/>
                <a:gd name="T48" fmla="*/ 516 w 516"/>
                <a:gd name="T49" fmla="*/ 546 h 546"/>
                <a:gd name="T50" fmla="*/ 492 w 516"/>
                <a:gd name="T51" fmla="*/ 543 h 546"/>
                <a:gd name="T52" fmla="*/ 467 w 516"/>
                <a:gd name="T53" fmla="*/ 542 h 546"/>
                <a:gd name="T54" fmla="*/ 444 w 516"/>
                <a:gd name="T55" fmla="*/ 541 h 546"/>
                <a:gd name="T56" fmla="*/ 421 w 516"/>
                <a:gd name="T57" fmla="*/ 541 h 546"/>
                <a:gd name="T58" fmla="*/ 399 w 516"/>
                <a:gd name="T59" fmla="*/ 539 h 546"/>
                <a:gd name="T60" fmla="*/ 377 w 516"/>
                <a:gd name="T61" fmla="*/ 539 h 546"/>
                <a:gd name="T62" fmla="*/ 357 w 516"/>
                <a:gd name="T63" fmla="*/ 538 h 546"/>
                <a:gd name="T64" fmla="*/ 337 w 516"/>
                <a:gd name="T65" fmla="*/ 537 h 546"/>
                <a:gd name="T66" fmla="*/ 316 w 516"/>
                <a:gd name="T67" fmla="*/ 535 h 546"/>
                <a:gd name="T68" fmla="*/ 296 w 516"/>
                <a:gd name="T69" fmla="*/ 531 h 546"/>
                <a:gd name="T70" fmla="*/ 275 w 516"/>
                <a:gd name="T71" fmla="*/ 527 h 546"/>
                <a:gd name="T72" fmla="*/ 256 w 516"/>
                <a:gd name="T73" fmla="*/ 520 h 546"/>
                <a:gd name="T74" fmla="*/ 237 w 516"/>
                <a:gd name="T75" fmla="*/ 512 h 546"/>
                <a:gd name="T76" fmla="*/ 218 w 516"/>
                <a:gd name="T77" fmla="*/ 502 h 546"/>
                <a:gd name="T78" fmla="*/ 199 w 516"/>
                <a:gd name="T79" fmla="*/ 489 h 546"/>
                <a:gd name="T80" fmla="*/ 180 w 516"/>
                <a:gd name="T81" fmla="*/ 474 h 546"/>
                <a:gd name="T82" fmla="*/ 155 w 516"/>
                <a:gd name="T83" fmla="*/ 448 h 546"/>
                <a:gd name="T84" fmla="*/ 135 w 516"/>
                <a:gd name="T85" fmla="*/ 422 h 546"/>
                <a:gd name="T86" fmla="*/ 121 w 516"/>
                <a:gd name="T87" fmla="*/ 394 h 546"/>
                <a:gd name="T88" fmla="*/ 109 w 516"/>
                <a:gd name="T89" fmla="*/ 365 h 546"/>
                <a:gd name="T90" fmla="*/ 99 w 516"/>
                <a:gd name="T91" fmla="*/ 335 h 546"/>
                <a:gd name="T92" fmla="*/ 89 w 516"/>
                <a:gd name="T93" fmla="*/ 304 h 546"/>
                <a:gd name="T94" fmla="*/ 78 w 516"/>
                <a:gd name="T95" fmla="*/ 271 h 546"/>
                <a:gd name="T96" fmla="*/ 64 w 516"/>
                <a:gd name="T97" fmla="*/ 237 h 546"/>
                <a:gd name="T98" fmla="*/ 52 w 516"/>
                <a:gd name="T99" fmla="*/ 210 h 546"/>
                <a:gd name="T100" fmla="*/ 41 w 516"/>
                <a:gd name="T101" fmla="*/ 184 h 546"/>
                <a:gd name="T102" fmla="*/ 30 w 516"/>
                <a:gd name="T103" fmla="*/ 159 h 546"/>
                <a:gd name="T104" fmla="*/ 22 w 516"/>
                <a:gd name="T105" fmla="*/ 136 h 546"/>
                <a:gd name="T106" fmla="*/ 14 w 516"/>
                <a:gd name="T107" fmla="*/ 112 h 546"/>
                <a:gd name="T108" fmla="*/ 8 w 516"/>
                <a:gd name="T109" fmla="*/ 86 h 546"/>
                <a:gd name="T110" fmla="*/ 3 w 516"/>
                <a:gd name="T111" fmla="*/ 59 h 546"/>
                <a:gd name="T112" fmla="*/ 0 w 516"/>
                <a:gd name="T113" fmla="*/ 29 h 546"/>
                <a:gd name="T114" fmla="*/ 29 w 516"/>
                <a:gd name="T115" fmla="*/ 0 h 5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6" h="546">
                  <a:moveTo>
                    <a:pt x="29" y="0"/>
                  </a:moveTo>
                  <a:lnTo>
                    <a:pt x="56" y="11"/>
                  </a:lnTo>
                  <a:lnTo>
                    <a:pt x="82" y="20"/>
                  </a:lnTo>
                  <a:lnTo>
                    <a:pt x="108" y="30"/>
                  </a:lnTo>
                  <a:lnTo>
                    <a:pt x="132" y="38"/>
                  </a:lnTo>
                  <a:lnTo>
                    <a:pt x="155" y="46"/>
                  </a:lnTo>
                  <a:lnTo>
                    <a:pt x="180" y="53"/>
                  </a:lnTo>
                  <a:lnTo>
                    <a:pt x="203" y="59"/>
                  </a:lnTo>
                  <a:lnTo>
                    <a:pt x="226" y="64"/>
                  </a:lnTo>
                  <a:lnTo>
                    <a:pt x="249" y="68"/>
                  </a:lnTo>
                  <a:lnTo>
                    <a:pt x="272" y="71"/>
                  </a:lnTo>
                  <a:lnTo>
                    <a:pt x="297" y="72"/>
                  </a:lnTo>
                  <a:lnTo>
                    <a:pt x="322" y="74"/>
                  </a:lnTo>
                  <a:lnTo>
                    <a:pt x="347" y="72"/>
                  </a:lnTo>
                  <a:lnTo>
                    <a:pt x="373" y="71"/>
                  </a:lnTo>
                  <a:lnTo>
                    <a:pt x="402" y="68"/>
                  </a:lnTo>
                  <a:lnTo>
                    <a:pt x="431" y="64"/>
                  </a:lnTo>
                  <a:lnTo>
                    <a:pt x="454" y="128"/>
                  </a:lnTo>
                  <a:lnTo>
                    <a:pt x="470" y="188"/>
                  </a:lnTo>
                  <a:lnTo>
                    <a:pt x="482" y="245"/>
                  </a:lnTo>
                  <a:lnTo>
                    <a:pt x="492" y="301"/>
                  </a:lnTo>
                  <a:lnTo>
                    <a:pt x="497" y="357"/>
                  </a:lnTo>
                  <a:lnTo>
                    <a:pt x="503" y="415"/>
                  </a:lnTo>
                  <a:lnTo>
                    <a:pt x="510" y="478"/>
                  </a:lnTo>
                  <a:lnTo>
                    <a:pt x="516" y="546"/>
                  </a:lnTo>
                  <a:lnTo>
                    <a:pt x="492" y="543"/>
                  </a:lnTo>
                  <a:lnTo>
                    <a:pt x="467" y="542"/>
                  </a:lnTo>
                  <a:lnTo>
                    <a:pt x="444" y="541"/>
                  </a:lnTo>
                  <a:lnTo>
                    <a:pt x="421" y="541"/>
                  </a:lnTo>
                  <a:lnTo>
                    <a:pt x="399" y="539"/>
                  </a:lnTo>
                  <a:lnTo>
                    <a:pt x="377" y="539"/>
                  </a:lnTo>
                  <a:lnTo>
                    <a:pt x="357" y="538"/>
                  </a:lnTo>
                  <a:lnTo>
                    <a:pt x="337" y="537"/>
                  </a:lnTo>
                  <a:lnTo>
                    <a:pt x="316" y="535"/>
                  </a:lnTo>
                  <a:lnTo>
                    <a:pt x="296" y="531"/>
                  </a:lnTo>
                  <a:lnTo>
                    <a:pt x="275" y="527"/>
                  </a:lnTo>
                  <a:lnTo>
                    <a:pt x="256" y="520"/>
                  </a:lnTo>
                  <a:lnTo>
                    <a:pt x="237" y="512"/>
                  </a:lnTo>
                  <a:lnTo>
                    <a:pt x="218" y="502"/>
                  </a:lnTo>
                  <a:lnTo>
                    <a:pt x="199" y="489"/>
                  </a:lnTo>
                  <a:lnTo>
                    <a:pt x="180" y="474"/>
                  </a:lnTo>
                  <a:lnTo>
                    <a:pt x="155" y="448"/>
                  </a:lnTo>
                  <a:lnTo>
                    <a:pt x="135" y="422"/>
                  </a:lnTo>
                  <a:lnTo>
                    <a:pt x="121" y="394"/>
                  </a:lnTo>
                  <a:lnTo>
                    <a:pt x="109" y="365"/>
                  </a:lnTo>
                  <a:lnTo>
                    <a:pt x="99" y="335"/>
                  </a:lnTo>
                  <a:lnTo>
                    <a:pt x="89" y="304"/>
                  </a:lnTo>
                  <a:lnTo>
                    <a:pt x="78" y="271"/>
                  </a:lnTo>
                  <a:lnTo>
                    <a:pt x="64" y="237"/>
                  </a:lnTo>
                  <a:lnTo>
                    <a:pt x="52" y="210"/>
                  </a:lnTo>
                  <a:lnTo>
                    <a:pt x="41" y="184"/>
                  </a:lnTo>
                  <a:lnTo>
                    <a:pt x="30" y="159"/>
                  </a:lnTo>
                  <a:lnTo>
                    <a:pt x="22" y="136"/>
                  </a:lnTo>
                  <a:lnTo>
                    <a:pt x="14" y="112"/>
                  </a:lnTo>
                  <a:lnTo>
                    <a:pt x="8" y="86"/>
                  </a:lnTo>
                  <a:lnTo>
                    <a:pt x="3" y="59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E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7912AB07-9458-42AE-BF53-4CD523BA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297"/>
              <a:ext cx="97" cy="181"/>
            </a:xfrm>
            <a:custGeom>
              <a:avLst/>
              <a:gdLst>
                <a:gd name="T0" fmla="*/ 283 w 290"/>
                <a:gd name="T1" fmla="*/ 32 h 542"/>
                <a:gd name="T2" fmla="*/ 290 w 290"/>
                <a:gd name="T3" fmla="*/ 43 h 542"/>
                <a:gd name="T4" fmla="*/ 274 w 290"/>
                <a:gd name="T5" fmla="*/ 52 h 542"/>
                <a:gd name="T6" fmla="*/ 251 w 290"/>
                <a:gd name="T7" fmla="*/ 43 h 542"/>
                <a:gd name="T8" fmla="*/ 229 w 290"/>
                <a:gd name="T9" fmla="*/ 34 h 542"/>
                <a:gd name="T10" fmla="*/ 208 w 290"/>
                <a:gd name="T11" fmla="*/ 41 h 542"/>
                <a:gd name="T12" fmla="*/ 188 w 290"/>
                <a:gd name="T13" fmla="*/ 60 h 542"/>
                <a:gd name="T14" fmla="*/ 173 w 290"/>
                <a:gd name="T15" fmla="*/ 73 h 542"/>
                <a:gd name="T16" fmla="*/ 166 w 290"/>
                <a:gd name="T17" fmla="*/ 94 h 542"/>
                <a:gd name="T18" fmla="*/ 159 w 290"/>
                <a:gd name="T19" fmla="*/ 113 h 542"/>
                <a:gd name="T20" fmla="*/ 137 w 290"/>
                <a:gd name="T21" fmla="*/ 139 h 542"/>
                <a:gd name="T22" fmla="*/ 106 w 290"/>
                <a:gd name="T23" fmla="*/ 175 h 542"/>
                <a:gd name="T24" fmla="*/ 82 w 290"/>
                <a:gd name="T25" fmla="*/ 219 h 542"/>
                <a:gd name="T26" fmla="*/ 64 w 290"/>
                <a:gd name="T27" fmla="*/ 264 h 542"/>
                <a:gd name="T28" fmla="*/ 60 w 290"/>
                <a:gd name="T29" fmla="*/ 309 h 542"/>
                <a:gd name="T30" fmla="*/ 76 w 290"/>
                <a:gd name="T31" fmla="*/ 346 h 542"/>
                <a:gd name="T32" fmla="*/ 105 w 290"/>
                <a:gd name="T33" fmla="*/ 378 h 542"/>
                <a:gd name="T34" fmla="*/ 133 w 290"/>
                <a:gd name="T35" fmla="*/ 410 h 542"/>
                <a:gd name="T36" fmla="*/ 142 w 290"/>
                <a:gd name="T37" fmla="*/ 442 h 542"/>
                <a:gd name="T38" fmla="*/ 135 w 290"/>
                <a:gd name="T39" fmla="*/ 478 h 542"/>
                <a:gd name="T40" fmla="*/ 123 w 290"/>
                <a:gd name="T41" fmla="*/ 511 h 542"/>
                <a:gd name="T42" fmla="*/ 102 w 290"/>
                <a:gd name="T43" fmla="*/ 535 h 542"/>
                <a:gd name="T44" fmla="*/ 80 w 290"/>
                <a:gd name="T45" fmla="*/ 542 h 542"/>
                <a:gd name="T46" fmla="*/ 72 w 290"/>
                <a:gd name="T47" fmla="*/ 539 h 542"/>
                <a:gd name="T48" fmla="*/ 79 w 290"/>
                <a:gd name="T49" fmla="*/ 512 h 542"/>
                <a:gd name="T50" fmla="*/ 90 w 290"/>
                <a:gd name="T51" fmla="*/ 457 h 542"/>
                <a:gd name="T52" fmla="*/ 75 w 290"/>
                <a:gd name="T53" fmla="*/ 425 h 542"/>
                <a:gd name="T54" fmla="*/ 43 w 290"/>
                <a:gd name="T55" fmla="*/ 404 h 542"/>
                <a:gd name="T56" fmla="*/ 20 w 290"/>
                <a:gd name="T57" fmla="*/ 377 h 542"/>
                <a:gd name="T58" fmla="*/ 4 w 290"/>
                <a:gd name="T59" fmla="*/ 344 h 542"/>
                <a:gd name="T60" fmla="*/ 4 w 290"/>
                <a:gd name="T61" fmla="*/ 295 h 542"/>
                <a:gd name="T62" fmla="*/ 16 w 290"/>
                <a:gd name="T63" fmla="*/ 237 h 542"/>
                <a:gd name="T64" fmla="*/ 37 w 290"/>
                <a:gd name="T65" fmla="*/ 181 h 542"/>
                <a:gd name="T66" fmla="*/ 69 w 290"/>
                <a:gd name="T67" fmla="*/ 133 h 542"/>
                <a:gd name="T68" fmla="*/ 97 w 290"/>
                <a:gd name="T69" fmla="*/ 103 h 542"/>
                <a:gd name="T70" fmla="*/ 116 w 290"/>
                <a:gd name="T71" fmla="*/ 82 h 542"/>
                <a:gd name="T72" fmla="*/ 137 w 290"/>
                <a:gd name="T73" fmla="*/ 62 h 542"/>
                <a:gd name="T74" fmla="*/ 157 w 290"/>
                <a:gd name="T75" fmla="*/ 42 h 542"/>
                <a:gd name="T76" fmla="*/ 174 w 290"/>
                <a:gd name="T77" fmla="*/ 20 h 542"/>
                <a:gd name="T78" fmla="*/ 195 w 290"/>
                <a:gd name="T79" fmla="*/ 8 h 542"/>
                <a:gd name="T80" fmla="*/ 217 w 290"/>
                <a:gd name="T81" fmla="*/ 1 h 542"/>
                <a:gd name="T82" fmla="*/ 238 w 290"/>
                <a:gd name="T83" fmla="*/ 1 h 542"/>
                <a:gd name="T84" fmla="*/ 260 w 290"/>
                <a:gd name="T85" fmla="*/ 9 h 542"/>
                <a:gd name="T86" fmla="*/ 275 w 290"/>
                <a:gd name="T87" fmla="*/ 19 h 5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0" h="542">
                  <a:moveTo>
                    <a:pt x="279" y="28"/>
                  </a:moveTo>
                  <a:lnTo>
                    <a:pt x="283" y="32"/>
                  </a:lnTo>
                  <a:lnTo>
                    <a:pt x="289" y="38"/>
                  </a:lnTo>
                  <a:lnTo>
                    <a:pt x="290" y="43"/>
                  </a:lnTo>
                  <a:lnTo>
                    <a:pt x="286" y="49"/>
                  </a:lnTo>
                  <a:lnTo>
                    <a:pt x="274" y="52"/>
                  </a:lnTo>
                  <a:lnTo>
                    <a:pt x="261" y="49"/>
                  </a:lnTo>
                  <a:lnTo>
                    <a:pt x="251" y="43"/>
                  </a:lnTo>
                  <a:lnTo>
                    <a:pt x="240" y="38"/>
                  </a:lnTo>
                  <a:lnTo>
                    <a:pt x="229" y="34"/>
                  </a:lnTo>
                  <a:lnTo>
                    <a:pt x="218" y="34"/>
                  </a:lnTo>
                  <a:lnTo>
                    <a:pt x="208" y="41"/>
                  </a:lnTo>
                  <a:lnTo>
                    <a:pt x="199" y="57"/>
                  </a:lnTo>
                  <a:lnTo>
                    <a:pt x="188" y="60"/>
                  </a:lnTo>
                  <a:lnTo>
                    <a:pt x="180" y="67"/>
                  </a:lnTo>
                  <a:lnTo>
                    <a:pt x="173" y="73"/>
                  </a:lnTo>
                  <a:lnTo>
                    <a:pt x="169" y="83"/>
                  </a:lnTo>
                  <a:lnTo>
                    <a:pt x="166" y="94"/>
                  </a:lnTo>
                  <a:lnTo>
                    <a:pt x="163" y="103"/>
                  </a:lnTo>
                  <a:lnTo>
                    <a:pt x="159" y="113"/>
                  </a:lnTo>
                  <a:lnTo>
                    <a:pt x="155" y="122"/>
                  </a:lnTo>
                  <a:lnTo>
                    <a:pt x="137" y="139"/>
                  </a:lnTo>
                  <a:lnTo>
                    <a:pt x="121" y="156"/>
                  </a:lnTo>
                  <a:lnTo>
                    <a:pt x="106" y="175"/>
                  </a:lnTo>
                  <a:lnTo>
                    <a:pt x="94" y="197"/>
                  </a:lnTo>
                  <a:lnTo>
                    <a:pt x="82" y="219"/>
                  </a:lnTo>
                  <a:lnTo>
                    <a:pt x="72" y="242"/>
                  </a:lnTo>
                  <a:lnTo>
                    <a:pt x="64" y="264"/>
                  </a:lnTo>
                  <a:lnTo>
                    <a:pt x="58" y="287"/>
                  </a:lnTo>
                  <a:lnTo>
                    <a:pt x="60" y="309"/>
                  </a:lnTo>
                  <a:lnTo>
                    <a:pt x="65" y="328"/>
                  </a:lnTo>
                  <a:lnTo>
                    <a:pt x="76" y="346"/>
                  </a:lnTo>
                  <a:lnTo>
                    <a:pt x="90" y="362"/>
                  </a:lnTo>
                  <a:lnTo>
                    <a:pt x="105" y="378"/>
                  </a:lnTo>
                  <a:lnTo>
                    <a:pt x="120" y="393"/>
                  </a:lnTo>
                  <a:lnTo>
                    <a:pt x="133" y="410"/>
                  </a:lnTo>
                  <a:lnTo>
                    <a:pt x="144" y="426"/>
                  </a:lnTo>
                  <a:lnTo>
                    <a:pt x="142" y="442"/>
                  </a:lnTo>
                  <a:lnTo>
                    <a:pt x="139" y="460"/>
                  </a:lnTo>
                  <a:lnTo>
                    <a:pt x="135" y="478"/>
                  </a:lnTo>
                  <a:lnTo>
                    <a:pt x="129" y="494"/>
                  </a:lnTo>
                  <a:lnTo>
                    <a:pt x="123" y="511"/>
                  </a:lnTo>
                  <a:lnTo>
                    <a:pt x="114" y="524"/>
                  </a:lnTo>
                  <a:lnTo>
                    <a:pt x="102" y="535"/>
                  </a:lnTo>
                  <a:lnTo>
                    <a:pt x="86" y="542"/>
                  </a:lnTo>
                  <a:lnTo>
                    <a:pt x="80" y="542"/>
                  </a:lnTo>
                  <a:lnTo>
                    <a:pt x="76" y="542"/>
                  </a:lnTo>
                  <a:lnTo>
                    <a:pt x="72" y="539"/>
                  </a:lnTo>
                  <a:lnTo>
                    <a:pt x="68" y="536"/>
                  </a:lnTo>
                  <a:lnTo>
                    <a:pt x="79" y="512"/>
                  </a:lnTo>
                  <a:lnTo>
                    <a:pt x="86" y="485"/>
                  </a:lnTo>
                  <a:lnTo>
                    <a:pt x="90" y="457"/>
                  </a:lnTo>
                  <a:lnTo>
                    <a:pt x="93" y="433"/>
                  </a:lnTo>
                  <a:lnTo>
                    <a:pt x="75" y="425"/>
                  </a:lnTo>
                  <a:lnTo>
                    <a:pt x="58" y="415"/>
                  </a:lnTo>
                  <a:lnTo>
                    <a:pt x="43" y="404"/>
                  </a:lnTo>
                  <a:lnTo>
                    <a:pt x="31" y="391"/>
                  </a:lnTo>
                  <a:lnTo>
                    <a:pt x="20" y="377"/>
                  </a:lnTo>
                  <a:lnTo>
                    <a:pt x="11" y="361"/>
                  </a:lnTo>
                  <a:lnTo>
                    <a:pt x="4" y="344"/>
                  </a:lnTo>
                  <a:lnTo>
                    <a:pt x="0" y="325"/>
                  </a:lnTo>
                  <a:lnTo>
                    <a:pt x="4" y="295"/>
                  </a:lnTo>
                  <a:lnTo>
                    <a:pt x="9" y="265"/>
                  </a:lnTo>
                  <a:lnTo>
                    <a:pt x="16" y="237"/>
                  </a:lnTo>
                  <a:lnTo>
                    <a:pt x="26" y="208"/>
                  </a:lnTo>
                  <a:lnTo>
                    <a:pt x="37" y="181"/>
                  </a:lnTo>
                  <a:lnTo>
                    <a:pt x="52" y="156"/>
                  </a:lnTo>
                  <a:lnTo>
                    <a:pt x="69" y="133"/>
                  </a:lnTo>
                  <a:lnTo>
                    <a:pt x="90" y="116"/>
                  </a:lnTo>
                  <a:lnTo>
                    <a:pt x="97" y="103"/>
                  </a:lnTo>
                  <a:lnTo>
                    <a:pt x="106" y="92"/>
                  </a:lnTo>
                  <a:lnTo>
                    <a:pt x="116" y="82"/>
                  </a:lnTo>
                  <a:lnTo>
                    <a:pt x="127" y="72"/>
                  </a:lnTo>
                  <a:lnTo>
                    <a:pt x="137" y="62"/>
                  </a:lnTo>
                  <a:lnTo>
                    <a:pt x="148" y="53"/>
                  </a:lnTo>
                  <a:lnTo>
                    <a:pt x="157" y="42"/>
                  </a:lnTo>
                  <a:lnTo>
                    <a:pt x="165" y="28"/>
                  </a:lnTo>
                  <a:lnTo>
                    <a:pt x="174" y="20"/>
                  </a:lnTo>
                  <a:lnTo>
                    <a:pt x="184" y="13"/>
                  </a:lnTo>
                  <a:lnTo>
                    <a:pt x="195" y="8"/>
                  </a:lnTo>
                  <a:lnTo>
                    <a:pt x="206" y="4"/>
                  </a:lnTo>
                  <a:lnTo>
                    <a:pt x="217" y="1"/>
                  </a:lnTo>
                  <a:lnTo>
                    <a:pt x="227" y="0"/>
                  </a:lnTo>
                  <a:lnTo>
                    <a:pt x="238" y="1"/>
                  </a:lnTo>
                  <a:lnTo>
                    <a:pt x="251" y="4"/>
                  </a:lnTo>
                  <a:lnTo>
                    <a:pt x="260" y="9"/>
                  </a:lnTo>
                  <a:lnTo>
                    <a:pt x="268" y="13"/>
                  </a:lnTo>
                  <a:lnTo>
                    <a:pt x="275" y="19"/>
                  </a:lnTo>
                  <a:lnTo>
                    <a:pt x="27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D87EA93B-4172-4932-A941-F81420C0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307"/>
              <a:ext cx="76" cy="152"/>
            </a:xfrm>
            <a:custGeom>
              <a:avLst/>
              <a:gdLst>
                <a:gd name="T0" fmla="*/ 158 w 229"/>
                <a:gd name="T1" fmla="*/ 70 h 457"/>
                <a:gd name="T2" fmla="*/ 177 w 229"/>
                <a:gd name="T3" fmla="*/ 96 h 457"/>
                <a:gd name="T4" fmla="*/ 194 w 229"/>
                <a:gd name="T5" fmla="*/ 122 h 457"/>
                <a:gd name="T6" fmla="*/ 208 w 229"/>
                <a:gd name="T7" fmla="*/ 149 h 457"/>
                <a:gd name="T8" fmla="*/ 219 w 229"/>
                <a:gd name="T9" fmla="*/ 179 h 457"/>
                <a:gd name="T10" fmla="*/ 226 w 229"/>
                <a:gd name="T11" fmla="*/ 209 h 457"/>
                <a:gd name="T12" fmla="*/ 229 w 229"/>
                <a:gd name="T13" fmla="*/ 239 h 457"/>
                <a:gd name="T14" fmla="*/ 227 w 229"/>
                <a:gd name="T15" fmla="*/ 271 h 457"/>
                <a:gd name="T16" fmla="*/ 220 w 229"/>
                <a:gd name="T17" fmla="*/ 304 h 457"/>
                <a:gd name="T18" fmla="*/ 211 w 229"/>
                <a:gd name="T19" fmla="*/ 326 h 457"/>
                <a:gd name="T20" fmla="*/ 200 w 229"/>
                <a:gd name="T21" fmla="*/ 348 h 457"/>
                <a:gd name="T22" fmla="*/ 189 w 229"/>
                <a:gd name="T23" fmla="*/ 369 h 457"/>
                <a:gd name="T24" fmla="*/ 178 w 229"/>
                <a:gd name="T25" fmla="*/ 391 h 457"/>
                <a:gd name="T26" fmla="*/ 163 w 229"/>
                <a:gd name="T27" fmla="*/ 412 h 457"/>
                <a:gd name="T28" fmla="*/ 148 w 229"/>
                <a:gd name="T29" fmla="*/ 431 h 457"/>
                <a:gd name="T30" fmla="*/ 129 w 229"/>
                <a:gd name="T31" fmla="*/ 446 h 457"/>
                <a:gd name="T32" fmla="*/ 106 w 229"/>
                <a:gd name="T33" fmla="*/ 457 h 457"/>
                <a:gd name="T34" fmla="*/ 98 w 229"/>
                <a:gd name="T35" fmla="*/ 454 h 457"/>
                <a:gd name="T36" fmla="*/ 94 w 229"/>
                <a:gd name="T37" fmla="*/ 447 h 457"/>
                <a:gd name="T38" fmla="*/ 94 w 229"/>
                <a:gd name="T39" fmla="*/ 439 h 457"/>
                <a:gd name="T40" fmla="*/ 96 w 229"/>
                <a:gd name="T41" fmla="*/ 432 h 457"/>
                <a:gd name="T42" fmla="*/ 113 w 229"/>
                <a:gd name="T43" fmla="*/ 405 h 457"/>
                <a:gd name="T44" fmla="*/ 128 w 229"/>
                <a:gd name="T45" fmla="*/ 375 h 457"/>
                <a:gd name="T46" fmla="*/ 143 w 229"/>
                <a:gd name="T47" fmla="*/ 345 h 457"/>
                <a:gd name="T48" fmla="*/ 155 w 229"/>
                <a:gd name="T49" fmla="*/ 312 h 457"/>
                <a:gd name="T50" fmla="*/ 163 w 229"/>
                <a:gd name="T51" fmla="*/ 280 h 457"/>
                <a:gd name="T52" fmla="*/ 166 w 229"/>
                <a:gd name="T53" fmla="*/ 246 h 457"/>
                <a:gd name="T54" fmla="*/ 163 w 229"/>
                <a:gd name="T55" fmla="*/ 211 h 457"/>
                <a:gd name="T56" fmla="*/ 151 w 229"/>
                <a:gd name="T57" fmla="*/ 176 h 457"/>
                <a:gd name="T58" fmla="*/ 124 w 229"/>
                <a:gd name="T59" fmla="*/ 115 h 457"/>
                <a:gd name="T60" fmla="*/ 126 w 229"/>
                <a:gd name="T61" fmla="*/ 115 h 457"/>
                <a:gd name="T62" fmla="*/ 129 w 229"/>
                <a:gd name="T63" fmla="*/ 113 h 457"/>
                <a:gd name="T64" fmla="*/ 130 w 229"/>
                <a:gd name="T65" fmla="*/ 111 h 457"/>
                <a:gd name="T66" fmla="*/ 130 w 229"/>
                <a:gd name="T67" fmla="*/ 108 h 457"/>
                <a:gd name="T68" fmla="*/ 126 w 229"/>
                <a:gd name="T69" fmla="*/ 100 h 457"/>
                <a:gd name="T70" fmla="*/ 121 w 229"/>
                <a:gd name="T71" fmla="*/ 94 h 457"/>
                <a:gd name="T72" fmla="*/ 113 w 229"/>
                <a:gd name="T73" fmla="*/ 89 h 457"/>
                <a:gd name="T74" fmla="*/ 103 w 229"/>
                <a:gd name="T75" fmla="*/ 85 h 457"/>
                <a:gd name="T76" fmla="*/ 94 w 229"/>
                <a:gd name="T77" fmla="*/ 82 h 457"/>
                <a:gd name="T78" fmla="*/ 84 w 229"/>
                <a:gd name="T79" fmla="*/ 78 h 457"/>
                <a:gd name="T80" fmla="*/ 75 w 229"/>
                <a:gd name="T81" fmla="*/ 74 h 457"/>
                <a:gd name="T82" fmla="*/ 66 w 229"/>
                <a:gd name="T83" fmla="*/ 70 h 457"/>
                <a:gd name="T84" fmla="*/ 60 w 229"/>
                <a:gd name="T85" fmla="*/ 62 h 457"/>
                <a:gd name="T86" fmla="*/ 53 w 229"/>
                <a:gd name="T87" fmla="*/ 55 h 457"/>
                <a:gd name="T88" fmla="*/ 45 w 229"/>
                <a:gd name="T89" fmla="*/ 49 h 457"/>
                <a:gd name="T90" fmla="*/ 36 w 229"/>
                <a:gd name="T91" fmla="*/ 44 h 457"/>
                <a:gd name="T92" fmla="*/ 28 w 229"/>
                <a:gd name="T93" fmla="*/ 40 h 457"/>
                <a:gd name="T94" fmla="*/ 19 w 229"/>
                <a:gd name="T95" fmla="*/ 36 h 457"/>
                <a:gd name="T96" fmla="*/ 9 w 229"/>
                <a:gd name="T97" fmla="*/ 33 h 457"/>
                <a:gd name="T98" fmla="*/ 1 w 229"/>
                <a:gd name="T99" fmla="*/ 29 h 457"/>
                <a:gd name="T100" fmla="*/ 0 w 229"/>
                <a:gd name="T101" fmla="*/ 21 h 457"/>
                <a:gd name="T102" fmla="*/ 4 w 229"/>
                <a:gd name="T103" fmla="*/ 15 h 457"/>
                <a:gd name="T104" fmla="*/ 10 w 229"/>
                <a:gd name="T105" fmla="*/ 9 h 457"/>
                <a:gd name="T106" fmla="*/ 15 w 229"/>
                <a:gd name="T107" fmla="*/ 0 h 457"/>
                <a:gd name="T108" fmla="*/ 36 w 229"/>
                <a:gd name="T109" fmla="*/ 3 h 457"/>
                <a:gd name="T110" fmla="*/ 54 w 229"/>
                <a:gd name="T111" fmla="*/ 10 h 457"/>
                <a:gd name="T112" fmla="*/ 70 w 229"/>
                <a:gd name="T113" fmla="*/ 22 h 457"/>
                <a:gd name="T114" fmla="*/ 85 w 229"/>
                <a:gd name="T115" fmla="*/ 34 h 457"/>
                <a:gd name="T116" fmla="*/ 100 w 229"/>
                <a:gd name="T117" fmla="*/ 48 h 457"/>
                <a:gd name="T118" fmla="*/ 117 w 229"/>
                <a:gd name="T119" fmla="*/ 60 h 457"/>
                <a:gd name="T120" fmla="*/ 136 w 229"/>
                <a:gd name="T121" fmla="*/ 67 h 457"/>
                <a:gd name="T122" fmla="*/ 158 w 229"/>
                <a:gd name="T123" fmla="*/ 70 h 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" h="457">
                  <a:moveTo>
                    <a:pt x="158" y="70"/>
                  </a:moveTo>
                  <a:lnTo>
                    <a:pt x="177" y="96"/>
                  </a:lnTo>
                  <a:lnTo>
                    <a:pt x="194" y="122"/>
                  </a:lnTo>
                  <a:lnTo>
                    <a:pt x="208" y="149"/>
                  </a:lnTo>
                  <a:lnTo>
                    <a:pt x="219" y="179"/>
                  </a:lnTo>
                  <a:lnTo>
                    <a:pt x="226" y="209"/>
                  </a:lnTo>
                  <a:lnTo>
                    <a:pt x="229" y="239"/>
                  </a:lnTo>
                  <a:lnTo>
                    <a:pt x="227" y="271"/>
                  </a:lnTo>
                  <a:lnTo>
                    <a:pt x="220" y="304"/>
                  </a:lnTo>
                  <a:lnTo>
                    <a:pt x="211" y="326"/>
                  </a:lnTo>
                  <a:lnTo>
                    <a:pt x="200" y="348"/>
                  </a:lnTo>
                  <a:lnTo>
                    <a:pt x="189" y="369"/>
                  </a:lnTo>
                  <a:lnTo>
                    <a:pt x="178" y="391"/>
                  </a:lnTo>
                  <a:lnTo>
                    <a:pt x="163" y="412"/>
                  </a:lnTo>
                  <a:lnTo>
                    <a:pt x="148" y="431"/>
                  </a:lnTo>
                  <a:lnTo>
                    <a:pt x="129" y="446"/>
                  </a:lnTo>
                  <a:lnTo>
                    <a:pt x="106" y="457"/>
                  </a:lnTo>
                  <a:lnTo>
                    <a:pt x="98" y="454"/>
                  </a:lnTo>
                  <a:lnTo>
                    <a:pt x="94" y="447"/>
                  </a:lnTo>
                  <a:lnTo>
                    <a:pt x="94" y="439"/>
                  </a:lnTo>
                  <a:lnTo>
                    <a:pt x="96" y="432"/>
                  </a:lnTo>
                  <a:lnTo>
                    <a:pt x="113" y="405"/>
                  </a:lnTo>
                  <a:lnTo>
                    <a:pt x="128" y="375"/>
                  </a:lnTo>
                  <a:lnTo>
                    <a:pt x="143" y="345"/>
                  </a:lnTo>
                  <a:lnTo>
                    <a:pt x="155" y="312"/>
                  </a:lnTo>
                  <a:lnTo>
                    <a:pt x="163" y="280"/>
                  </a:lnTo>
                  <a:lnTo>
                    <a:pt x="166" y="246"/>
                  </a:lnTo>
                  <a:lnTo>
                    <a:pt x="163" y="211"/>
                  </a:lnTo>
                  <a:lnTo>
                    <a:pt x="151" y="176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9" y="113"/>
                  </a:lnTo>
                  <a:lnTo>
                    <a:pt x="130" y="111"/>
                  </a:lnTo>
                  <a:lnTo>
                    <a:pt x="130" y="108"/>
                  </a:lnTo>
                  <a:lnTo>
                    <a:pt x="126" y="100"/>
                  </a:lnTo>
                  <a:lnTo>
                    <a:pt x="121" y="94"/>
                  </a:lnTo>
                  <a:lnTo>
                    <a:pt x="113" y="89"/>
                  </a:lnTo>
                  <a:lnTo>
                    <a:pt x="103" y="85"/>
                  </a:lnTo>
                  <a:lnTo>
                    <a:pt x="94" y="82"/>
                  </a:lnTo>
                  <a:lnTo>
                    <a:pt x="84" y="78"/>
                  </a:lnTo>
                  <a:lnTo>
                    <a:pt x="75" y="74"/>
                  </a:lnTo>
                  <a:lnTo>
                    <a:pt x="66" y="70"/>
                  </a:lnTo>
                  <a:lnTo>
                    <a:pt x="60" y="62"/>
                  </a:lnTo>
                  <a:lnTo>
                    <a:pt x="53" y="55"/>
                  </a:lnTo>
                  <a:lnTo>
                    <a:pt x="45" y="49"/>
                  </a:lnTo>
                  <a:lnTo>
                    <a:pt x="36" y="44"/>
                  </a:lnTo>
                  <a:lnTo>
                    <a:pt x="28" y="40"/>
                  </a:lnTo>
                  <a:lnTo>
                    <a:pt x="19" y="36"/>
                  </a:lnTo>
                  <a:lnTo>
                    <a:pt x="9" y="33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0" y="9"/>
                  </a:lnTo>
                  <a:lnTo>
                    <a:pt x="15" y="0"/>
                  </a:lnTo>
                  <a:lnTo>
                    <a:pt x="36" y="3"/>
                  </a:lnTo>
                  <a:lnTo>
                    <a:pt x="54" y="10"/>
                  </a:lnTo>
                  <a:lnTo>
                    <a:pt x="70" y="22"/>
                  </a:lnTo>
                  <a:lnTo>
                    <a:pt x="85" y="34"/>
                  </a:lnTo>
                  <a:lnTo>
                    <a:pt x="100" y="48"/>
                  </a:lnTo>
                  <a:lnTo>
                    <a:pt x="117" y="60"/>
                  </a:lnTo>
                  <a:lnTo>
                    <a:pt x="136" y="67"/>
                  </a:lnTo>
                  <a:lnTo>
                    <a:pt x="158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2" name="Freeform 16">
              <a:extLst>
                <a:ext uri="{FF2B5EF4-FFF2-40B4-BE49-F238E27FC236}">
                  <a16:creationId xmlns:a16="http://schemas.microsoft.com/office/drawing/2014/main" id="{5AA63C4E-09A8-4001-8286-DF0D8C87B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331"/>
              <a:ext cx="63" cy="67"/>
            </a:xfrm>
            <a:custGeom>
              <a:avLst/>
              <a:gdLst>
                <a:gd name="T0" fmla="*/ 188 w 188"/>
                <a:gd name="T1" fmla="*/ 4 h 200"/>
                <a:gd name="T2" fmla="*/ 185 w 188"/>
                <a:gd name="T3" fmla="*/ 30 h 200"/>
                <a:gd name="T4" fmla="*/ 181 w 188"/>
                <a:gd name="T5" fmla="*/ 55 h 200"/>
                <a:gd name="T6" fmla="*/ 173 w 188"/>
                <a:gd name="T7" fmla="*/ 79 h 200"/>
                <a:gd name="T8" fmla="*/ 162 w 188"/>
                <a:gd name="T9" fmla="*/ 102 h 200"/>
                <a:gd name="T10" fmla="*/ 148 w 188"/>
                <a:gd name="T11" fmla="*/ 124 h 200"/>
                <a:gd name="T12" fmla="*/ 132 w 188"/>
                <a:gd name="T13" fmla="*/ 145 h 200"/>
                <a:gd name="T14" fmla="*/ 113 w 188"/>
                <a:gd name="T15" fmla="*/ 166 h 200"/>
                <a:gd name="T16" fmla="*/ 91 w 188"/>
                <a:gd name="T17" fmla="*/ 186 h 200"/>
                <a:gd name="T18" fmla="*/ 80 w 188"/>
                <a:gd name="T19" fmla="*/ 188 h 200"/>
                <a:gd name="T20" fmla="*/ 69 w 188"/>
                <a:gd name="T21" fmla="*/ 190 h 200"/>
                <a:gd name="T22" fmla="*/ 58 w 188"/>
                <a:gd name="T23" fmla="*/ 194 h 200"/>
                <a:gd name="T24" fmla="*/ 47 w 188"/>
                <a:gd name="T25" fmla="*/ 198 h 200"/>
                <a:gd name="T26" fmla="*/ 38 w 188"/>
                <a:gd name="T27" fmla="*/ 200 h 200"/>
                <a:gd name="T28" fmla="*/ 28 w 188"/>
                <a:gd name="T29" fmla="*/ 200 h 200"/>
                <a:gd name="T30" fmla="*/ 20 w 188"/>
                <a:gd name="T31" fmla="*/ 196 h 200"/>
                <a:gd name="T32" fmla="*/ 12 w 188"/>
                <a:gd name="T33" fmla="*/ 186 h 200"/>
                <a:gd name="T34" fmla="*/ 16 w 188"/>
                <a:gd name="T35" fmla="*/ 175 h 200"/>
                <a:gd name="T36" fmla="*/ 23 w 188"/>
                <a:gd name="T37" fmla="*/ 163 h 200"/>
                <a:gd name="T38" fmla="*/ 34 w 188"/>
                <a:gd name="T39" fmla="*/ 151 h 200"/>
                <a:gd name="T40" fmla="*/ 45 w 188"/>
                <a:gd name="T41" fmla="*/ 138 h 200"/>
                <a:gd name="T42" fmla="*/ 51 w 188"/>
                <a:gd name="T43" fmla="*/ 128 h 200"/>
                <a:gd name="T44" fmla="*/ 55 w 188"/>
                <a:gd name="T45" fmla="*/ 115 h 200"/>
                <a:gd name="T46" fmla="*/ 51 w 188"/>
                <a:gd name="T47" fmla="*/ 104 h 200"/>
                <a:gd name="T48" fmla="*/ 39 w 188"/>
                <a:gd name="T49" fmla="*/ 94 h 200"/>
                <a:gd name="T50" fmla="*/ 34 w 188"/>
                <a:gd name="T51" fmla="*/ 99 h 200"/>
                <a:gd name="T52" fmla="*/ 27 w 188"/>
                <a:gd name="T53" fmla="*/ 100 h 200"/>
                <a:gd name="T54" fmla="*/ 19 w 188"/>
                <a:gd name="T55" fmla="*/ 100 h 200"/>
                <a:gd name="T56" fmla="*/ 9 w 188"/>
                <a:gd name="T57" fmla="*/ 100 h 200"/>
                <a:gd name="T58" fmla="*/ 5 w 188"/>
                <a:gd name="T59" fmla="*/ 94 h 200"/>
                <a:gd name="T60" fmla="*/ 1 w 188"/>
                <a:gd name="T61" fmla="*/ 88 h 200"/>
                <a:gd name="T62" fmla="*/ 0 w 188"/>
                <a:gd name="T63" fmla="*/ 83 h 200"/>
                <a:gd name="T64" fmla="*/ 5 w 188"/>
                <a:gd name="T65" fmla="*/ 76 h 200"/>
                <a:gd name="T66" fmla="*/ 17 w 188"/>
                <a:gd name="T67" fmla="*/ 76 h 200"/>
                <a:gd name="T68" fmla="*/ 30 w 188"/>
                <a:gd name="T69" fmla="*/ 74 h 200"/>
                <a:gd name="T70" fmla="*/ 42 w 188"/>
                <a:gd name="T71" fmla="*/ 74 h 200"/>
                <a:gd name="T72" fmla="*/ 53 w 188"/>
                <a:gd name="T73" fmla="*/ 76 h 200"/>
                <a:gd name="T74" fmla="*/ 62 w 188"/>
                <a:gd name="T75" fmla="*/ 77 h 200"/>
                <a:gd name="T76" fmla="*/ 73 w 188"/>
                <a:gd name="T77" fmla="*/ 83 h 200"/>
                <a:gd name="T78" fmla="*/ 81 w 188"/>
                <a:gd name="T79" fmla="*/ 89 h 200"/>
                <a:gd name="T80" fmla="*/ 91 w 188"/>
                <a:gd name="T81" fmla="*/ 100 h 200"/>
                <a:gd name="T82" fmla="*/ 89 w 188"/>
                <a:gd name="T83" fmla="*/ 103 h 200"/>
                <a:gd name="T84" fmla="*/ 88 w 188"/>
                <a:gd name="T85" fmla="*/ 107 h 200"/>
                <a:gd name="T86" fmla="*/ 88 w 188"/>
                <a:gd name="T87" fmla="*/ 113 h 200"/>
                <a:gd name="T88" fmla="*/ 88 w 188"/>
                <a:gd name="T89" fmla="*/ 118 h 200"/>
                <a:gd name="T90" fmla="*/ 91 w 188"/>
                <a:gd name="T91" fmla="*/ 121 h 200"/>
                <a:gd name="T92" fmla="*/ 103 w 188"/>
                <a:gd name="T93" fmla="*/ 110 h 200"/>
                <a:gd name="T94" fmla="*/ 114 w 188"/>
                <a:gd name="T95" fmla="*/ 96 h 200"/>
                <a:gd name="T96" fmla="*/ 124 w 188"/>
                <a:gd name="T97" fmla="*/ 84 h 200"/>
                <a:gd name="T98" fmla="*/ 132 w 188"/>
                <a:gd name="T99" fmla="*/ 69 h 200"/>
                <a:gd name="T100" fmla="*/ 137 w 188"/>
                <a:gd name="T101" fmla="*/ 54 h 200"/>
                <a:gd name="T102" fmla="*/ 143 w 188"/>
                <a:gd name="T103" fmla="*/ 38 h 200"/>
                <a:gd name="T104" fmla="*/ 145 w 188"/>
                <a:gd name="T105" fmla="*/ 21 h 200"/>
                <a:gd name="T106" fmla="*/ 147 w 188"/>
                <a:gd name="T107" fmla="*/ 4 h 200"/>
                <a:gd name="T108" fmla="*/ 151 w 188"/>
                <a:gd name="T109" fmla="*/ 1 h 200"/>
                <a:gd name="T110" fmla="*/ 156 w 188"/>
                <a:gd name="T111" fmla="*/ 0 h 200"/>
                <a:gd name="T112" fmla="*/ 160 w 188"/>
                <a:gd name="T113" fmla="*/ 0 h 200"/>
                <a:gd name="T114" fmla="*/ 166 w 188"/>
                <a:gd name="T115" fmla="*/ 1 h 200"/>
                <a:gd name="T116" fmla="*/ 171 w 188"/>
                <a:gd name="T117" fmla="*/ 2 h 200"/>
                <a:gd name="T118" fmla="*/ 177 w 188"/>
                <a:gd name="T119" fmla="*/ 4 h 200"/>
                <a:gd name="T120" fmla="*/ 182 w 188"/>
                <a:gd name="T121" fmla="*/ 4 h 200"/>
                <a:gd name="T122" fmla="*/ 188 w 188"/>
                <a:gd name="T123" fmla="*/ 4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" h="200">
                  <a:moveTo>
                    <a:pt x="188" y="4"/>
                  </a:moveTo>
                  <a:lnTo>
                    <a:pt x="185" y="30"/>
                  </a:lnTo>
                  <a:lnTo>
                    <a:pt x="181" y="55"/>
                  </a:lnTo>
                  <a:lnTo>
                    <a:pt x="173" y="79"/>
                  </a:lnTo>
                  <a:lnTo>
                    <a:pt x="162" y="102"/>
                  </a:lnTo>
                  <a:lnTo>
                    <a:pt x="148" y="124"/>
                  </a:lnTo>
                  <a:lnTo>
                    <a:pt x="132" y="145"/>
                  </a:lnTo>
                  <a:lnTo>
                    <a:pt x="113" y="166"/>
                  </a:lnTo>
                  <a:lnTo>
                    <a:pt x="91" y="186"/>
                  </a:lnTo>
                  <a:lnTo>
                    <a:pt x="80" y="188"/>
                  </a:lnTo>
                  <a:lnTo>
                    <a:pt x="69" y="190"/>
                  </a:lnTo>
                  <a:lnTo>
                    <a:pt x="58" y="194"/>
                  </a:lnTo>
                  <a:lnTo>
                    <a:pt x="47" y="198"/>
                  </a:lnTo>
                  <a:lnTo>
                    <a:pt x="38" y="200"/>
                  </a:lnTo>
                  <a:lnTo>
                    <a:pt x="28" y="200"/>
                  </a:lnTo>
                  <a:lnTo>
                    <a:pt x="20" y="196"/>
                  </a:lnTo>
                  <a:lnTo>
                    <a:pt x="12" y="186"/>
                  </a:lnTo>
                  <a:lnTo>
                    <a:pt x="16" y="175"/>
                  </a:lnTo>
                  <a:lnTo>
                    <a:pt x="23" y="163"/>
                  </a:lnTo>
                  <a:lnTo>
                    <a:pt x="34" y="151"/>
                  </a:lnTo>
                  <a:lnTo>
                    <a:pt x="45" y="138"/>
                  </a:lnTo>
                  <a:lnTo>
                    <a:pt x="51" y="128"/>
                  </a:lnTo>
                  <a:lnTo>
                    <a:pt x="55" y="115"/>
                  </a:lnTo>
                  <a:lnTo>
                    <a:pt x="51" y="104"/>
                  </a:lnTo>
                  <a:lnTo>
                    <a:pt x="39" y="94"/>
                  </a:lnTo>
                  <a:lnTo>
                    <a:pt x="34" y="99"/>
                  </a:lnTo>
                  <a:lnTo>
                    <a:pt x="27" y="100"/>
                  </a:lnTo>
                  <a:lnTo>
                    <a:pt x="19" y="100"/>
                  </a:lnTo>
                  <a:lnTo>
                    <a:pt x="9" y="100"/>
                  </a:lnTo>
                  <a:lnTo>
                    <a:pt x="5" y="94"/>
                  </a:lnTo>
                  <a:lnTo>
                    <a:pt x="1" y="88"/>
                  </a:lnTo>
                  <a:lnTo>
                    <a:pt x="0" y="83"/>
                  </a:lnTo>
                  <a:lnTo>
                    <a:pt x="5" y="76"/>
                  </a:lnTo>
                  <a:lnTo>
                    <a:pt x="17" y="76"/>
                  </a:lnTo>
                  <a:lnTo>
                    <a:pt x="30" y="74"/>
                  </a:lnTo>
                  <a:lnTo>
                    <a:pt x="42" y="74"/>
                  </a:lnTo>
                  <a:lnTo>
                    <a:pt x="53" y="76"/>
                  </a:lnTo>
                  <a:lnTo>
                    <a:pt x="62" y="77"/>
                  </a:lnTo>
                  <a:lnTo>
                    <a:pt x="73" y="83"/>
                  </a:lnTo>
                  <a:lnTo>
                    <a:pt x="81" y="89"/>
                  </a:lnTo>
                  <a:lnTo>
                    <a:pt x="91" y="100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8" y="113"/>
                  </a:lnTo>
                  <a:lnTo>
                    <a:pt x="88" y="118"/>
                  </a:lnTo>
                  <a:lnTo>
                    <a:pt x="91" y="121"/>
                  </a:lnTo>
                  <a:lnTo>
                    <a:pt x="103" y="110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32" y="69"/>
                  </a:lnTo>
                  <a:lnTo>
                    <a:pt x="137" y="54"/>
                  </a:lnTo>
                  <a:lnTo>
                    <a:pt x="143" y="38"/>
                  </a:lnTo>
                  <a:lnTo>
                    <a:pt x="145" y="21"/>
                  </a:lnTo>
                  <a:lnTo>
                    <a:pt x="147" y="4"/>
                  </a:lnTo>
                  <a:lnTo>
                    <a:pt x="151" y="1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6" y="1"/>
                  </a:lnTo>
                  <a:lnTo>
                    <a:pt x="171" y="2"/>
                  </a:lnTo>
                  <a:lnTo>
                    <a:pt x="177" y="4"/>
                  </a:lnTo>
                  <a:lnTo>
                    <a:pt x="182" y="4"/>
                  </a:lnTo>
                  <a:lnTo>
                    <a:pt x="18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3" name="Freeform 17">
              <a:extLst>
                <a:ext uri="{FF2B5EF4-FFF2-40B4-BE49-F238E27FC236}">
                  <a16:creationId xmlns:a16="http://schemas.microsoft.com/office/drawing/2014/main" id="{D5453FD8-B2EE-4726-95EC-51BB37C6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398"/>
              <a:ext cx="91" cy="78"/>
            </a:xfrm>
            <a:custGeom>
              <a:avLst/>
              <a:gdLst>
                <a:gd name="T0" fmla="*/ 272 w 272"/>
                <a:gd name="T1" fmla="*/ 24 h 235"/>
                <a:gd name="T2" fmla="*/ 267 w 272"/>
                <a:gd name="T3" fmla="*/ 52 h 235"/>
                <a:gd name="T4" fmla="*/ 261 w 272"/>
                <a:gd name="T5" fmla="*/ 81 h 235"/>
                <a:gd name="T6" fmla="*/ 257 w 272"/>
                <a:gd name="T7" fmla="*/ 111 h 235"/>
                <a:gd name="T8" fmla="*/ 250 w 272"/>
                <a:gd name="T9" fmla="*/ 141 h 235"/>
                <a:gd name="T10" fmla="*/ 241 w 272"/>
                <a:gd name="T11" fmla="*/ 170 h 235"/>
                <a:gd name="T12" fmla="*/ 227 w 272"/>
                <a:gd name="T13" fmla="*/ 195 h 235"/>
                <a:gd name="T14" fmla="*/ 207 w 272"/>
                <a:gd name="T15" fmla="*/ 215 h 235"/>
                <a:gd name="T16" fmla="*/ 179 w 272"/>
                <a:gd name="T17" fmla="*/ 231 h 235"/>
                <a:gd name="T18" fmla="*/ 167 w 272"/>
                <a:gd name="T19" fmla="*/ 233 h 235"/>
                <a:gd name="T20" fmla="*/ 154 w 272"/>
                <a:gd name="T21" fmla="*/ 234 h 235"/>
                <a:gd name="T22" fmla="*/ 139 w 272"/>
                <a:gd name="T23" fmla="*/ 235 h 235"/>
                <a:gd name="T24" fmla="*/ 124 w 272"/>
                <a:gd name="T25" fmla="*/ 235 h 235"/>
                <a:gd name="T26" fmla="*/ 110 w 272"/>
                <a:gd name="T27" fmla="*/ 233 h 235"/>
                <a:gd name="T28" fmla="*/ 96 w 272"/>
                <a:gd name="T29" fmla="*/ 229 h 235"/>
                <a:gd name="T30" fmla="*/ 85 w 272"/>
                <a:gd name="T31" fmla="*/ 222 h 235"/>
                <a:gd name="T32" fmla="*/ 76 w 272"/>
                <a:gd name="T33" fmla="*/ 211 h 235"/>
                <a:gd name="T34" fmla="*/ 62 w 272"/>
                <a:gd name="T35" fmla="*/ 193 h 235"/>
                <a:gd name="T36" fmla="*/ 50 w 272"/>
                <a:gd name="T37" fmla="*/ 175 h 235"/>
                <a:gd name="T38" fmla="*/ 38 w 272"/>
                <a:gd name="T39" fmla="*/ 156 h 235"/>
                <a:gd name="T40" fmla="*/ 28 w 272"/>
                <a:gd name="T41" fmla="*/ 137 h 235"/>
                <a:gd name="T42" fmla="*/ 20 w 272"/>
                <a:gd name="T43" fmla="*/ 117 h 235"/>
                <a:gd name="T44" fmla="*/ 12 w 272"/>
                <a:gd name="T45" fmla="*/ 96 h 235"/>
                <a:gd name="T46" fmla="*/ 5 w 272"/>
                <a:gd name="T47" fmla="*/ 76 h 235"/>
                <a:gd name="T48" fmla="*/ 0 w 272"/>
                <a:gd name="T49" fmla="*/ 56 h 235"/>
                <a:gd name="T50" fmla="*/ 1 w 272"/>
                <a:gd name="T51" fmla="*/ 47 h 235"/>
                <a:gd name="T52" fmla="*/ 8 w 272"/>
                <a:gd name="T53" fmla="*/ 42 h 235"/>
                <a:gd name="T54" fmla="*/ 15 w 272"/>
                <a:gd name="T55" fmla="*/ 38 h 235"/>
                <a:gd name="T56" fmla="*/ 15 w 272"/>
                <a:gd name="T57" fmla="*/ 28 h 235"/>
                <a:gd name="T58" fmla="*/ 24 w 272"/>
                <a:gd name="T59" fmla="*/ 31 h 235"/>
                <a:gd name="T60" fmla="*/ 31 w 272"/>
                <a:gd name="T61" fmla="*/ 37 h 235"/>
                <a:gd name="T62" fmla="*/ 36 w 272"/>
                <a:gd name="T63" fmla="*/ 45 h 235"/>
                <a:gd name="T64" fmla="*/ 40 w 272"/>
                <a:gd name="T65" fmla="*/ 54 h 235"/>
                <a:gd name="T66" fmla="*/ 45 w 272"/>
                <a:gd name="T67" fmla="*/ 64 h 235"/>
                <a:gd name="T68" fmla="*/ 47 w 272"/>
                <a:gd name="T69" fmla="*/ 75 h 235"/>
                <a:gd name="T70" fmla="*/ 51 w 272"/>
                <a:gd name="T71" fmla="*/ 84 h 235"/>
                <a:gd name="T72" fmla="*/ 55 w 272"/>
                <a:gd name="T73" fmla="*/ 94 h 235"/>
                <a:gd name="T74" fmla="*/ 58 w 272"/>
                <a:gd name="T75" fmla="*/ 90 h 235"/>
                <a:gd name="T76" fmla="*/ 58 w 272"/>
                <a:gd name="T77" fmla="*/ 103 h 235"/>
                <a:gd name="T78" fmla="*/ 66 w 272"/>
                <a:gd name="T79" fmla="*/ 116 h 235"/>
                <a:gd name="T80" fmla="*/ 76 w 272"/>
                <a:gd name="T81" fmla="*/ 129 h 235"/>
                <a:gd name="T82" fmla="*/ 85 w 272"/>
                <a:gd name="T83" fmla="*/ 144 h 235"/>
                <a:gd name="T84" fmla="*/ 96 w 272"/>
                <a:gd name="T85" fmla="*/ 158 h 235"/>
                <a:gd name="T86" fmla="*/ 107 w 272"/>
                <a:gd name="T87" fmla="*/ 170 h 235"/>
                <a:gd name="T88" fmla="*/ 119 w 272"/>
                <a:gd name="T89" fmla="*/ 182 h 235"/>
                <a:gd name="T90" fmla="*/ 133 w 272"/>
                <a:gd name="T91" fmla="*/ 193 h 235"/>
                <a:gd name="T92" fmla="*/ 148 w 272"/>
                <a:gd name="T93" fmla="*/ 201 h 235"/>
                <a:gd name="T94" fmla="*/ 160 w 272"/>
                <a:gd name="T95" fmla="*/ 199 h 235"/>
                <a:gd name="T96" fmla="*/ 173 w 272"/>
                <a:gd name="T97" fmla="*/ 193 h 235"/>
                <a:gd name="T98" fmla="*/ 182 w 272"/>
                <a:gd name="T99" fmla="*/ 185 h 235"/>
                <a:gd name="T100" fmla="*/ 190 w 272"/>
                <a:gd name="T101" fmla="*/ 174 h 235"/>
                <a:gd name="T102" fmla="*/ 197 w 272"/>
                <a:gd name="T103" fmla="*/ 163 h 235"/>
                <a:gd name="T104" fmla="*/ 204 w 272"/>
                <a:gd name="T105" fmla="*/ 151 h 235"/>
                <a:gd name="T106" fmla="*/ 211 w 272"/>
                <a:gd name="T107" fmla="*/ 140 h 235"/>
                <a:gd name="T108" fmla="*/ 218 w 272"/>
                <a:gd name="T109" fmla="*/ 128 h 235"/>
                <a:gd name="T110" fmla="*/ 224 w 272"/>
                <a:gd name="T111" fmla="*/ 95 h 235"/>
                <a:gd name="T112" fmla="*/ 230 w 272"/>
                <a:gd name="T113" fmla="*/ 62 h 235"/>
                <a:gd name="T114" fmla="*/ 238 w 272"/>
                <a:gd name="T115" fmla="*/ 31 h 235"/>
                <a:gd name="T116" fmla="*/ 249 w 272"/>
                <a:gd name="T117" fmla="*/ 0 h 235"/>
                <a:gd name="T118" fmla="*/ 258 w 272"/>
                <a:gd name="T119" fmla="*/ 0 h 235"/>
                <a:gd name="T120" fmla="*/ 265 w 272"/>
                <a:gd name="T121" fmla="*/ 4 h 235"/>
                <a:gd name="T122" fmla="*/ 269 w 272"/>
                <a:gd name="T123" fmla="*/ 13 h 235"/>
                <a:gd name="T124" fmla="*/ 272 w 272"/>
                <a:gd name="T125" fmla="*/ 24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2" h="235">
                  <a:moveTo>
                    <a:pt x="272" y="24"/>
                  </a:moveTo>
                  <a:lnTo>
                    <a:pt x="267" y="52"/>
                  </a:lnTo>
                  <a:lnTo>
                    <a:pt x="261" y="81"/>
                  </a:lnTo>
                  <a:lnTo>
                    <a:pt x="257" y="111"/>
                  </a:lnTo>
                  <a:lnTo>
                    <a:pt x="250" y="141"/>
                  </a:lnTo>
                  <a:lnTo>
                    <a:pt x="241" y="170"/>
                  </a:lnTo>
                  <a:lnTo>
                    <a:pt x="227" y="195"/>
                  </a:lnTo>
                  <a:lnTo>
                    <a:pt x="207" y="215"/>
                  </a:lnTo>
                  <a:lnTo>
                    <a:pt x="179" y="231"/>
                  </a:lnTo>
                  <a:lnTo>
                    <a:pt x="167" y="233"/>
                  </a:lnTo>
                  <a:lnTo>
                    <a:pt x="154" y="234"/>
                  </a:lnTo>
                  <a:lnTo>
                    <a:pt x="139" y="235"/>
                  </a:lnTo>
                  <a:lnTo>
                    <a:pt x="124" y="235"/>
                  </a:lnTo>
                  <a:lnTo>
                    <a:pt x="110" y="233"/>
                  </a:lnTo>
                  <a:lnTo>
                    <a:pt x="96" y="229"/>
                  </a:lnTo>
                  <a:lnTo>
                    <a:pt x="85" y="222"/>
                  </a:lnTo>
                  <a:lnTo>
                    <a:pt x="76" y="211"/>
                  </a:lnTo>
                  <a:lnTo>
                    <a:pt x="62" y="193"/>
                  </a:lnTo>
                  <a:lnTo>
                    <a:pt x="50" y="175"/>
                  </a:lnTo>
                  <a:lnTo>
                    <a:pt x="38" y="156"/>
                  </a:lnTo>
                  <a:lnTo>
                    <a:pt x="28" y="137"/>
                  </a:lnTo>
                  <a:lnTo>
                    <a:pt x="20" y="117"/>
                  </a:lnTo>
                  <a:lnTo>
                    <a:pt x="12" y="96"/>
                  </a:lnTo>
                  <a:lnTo>
                    <a:pt x="5" y="76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8" y="42"/>
                  </a:lnTo>
                  <a:lnTo>
                    <a:pt x="15" y="38"/>
                  </a:lnTo>
                  <a:lnTo>
                    <a:pt x="15" y="28"/>
                  </a:lnTo>
                  <a:lnTo>
                    <a:pt x="24" y="31"/>
                  </a:lnTo>
                  <a:lnTo>
                    <a:pt x="31" y="37"/>
                  </a:lnTo>
                  <a:lnTo>
                    <a:pt x="36" y="45"/>
                  </a:lnTo>
                  <a:lnTo>
                    <a:pt x="40" y="54"/>
                  </a:lnTo>
                  <a:lnTo>
                    <a:pt x="45" y="64"/>
                  </a:lnTo>
                  <a:lnTo>
                    <a:pt x="47" y="75"/>
                  </a:lnTo>
                  <a:lnTo>
                    <a:pt x="51" y="84"/>
                  </a:lnTo>
                  <a:lnTo>
                    <a:pt x="55" y="94"/>
                  </a:lnTo>
                  <a:lnTo>
                    <a:pt x="58" y="90"/>
                  </a:lnTo>
                  <a:lnTo>
                    <a:pt x="58" y="103"/>
                  </a:lnTo>
                  <a:lnTo>
                    <a:pt x="66" y="116"/>
                  </a:lnTo>
                  <a:lnTo>
                    <a:pt x="76" y="129"/>
                  </a:lnTo>
                  <a:lnTo>
                    <a:pt x="85" y="144"/>
                  </a:lnTo>
                  <a:lnTo>
                    <a:pt x="96" y="158"/>
                  </a:lnTo>
                  <a:lnTo>
                    <a:pt x="107" y="170"/>
                  </a:lnTo>
                  <a:lnTo>
                    <a:pt x="119" y="182"/>
                  </a:lnTo>
                  <a:lnTo>
                    <a:pt x="133" y="193"/>
                  </a:lnTo>
                  <a:lnTo>
                    <a:pt x="148" y="201"/>
                  </a:lnTo>
                  <a:lnTo>
                    <a:pt x="160" y="199"/>
                  </a:lnTo>
                  <a:lnTo>
                    <a:pt x="173" y="193"/>
                  </a:lnTo>
                  <a:lnTo>
                    <a:pt x="182" y="185"/>
                  </a:lnTo>
                  <a:lnTo>
                    <a:pt x="190" y="174"/>
                  </a:lnTo>
                  <a:lnTo>
                    <a:pt x="197" y="163"/>
                  </a:lnTo>
                  <a:lnTo>
                    <a:pt x="204" y="151"/>
                  </a:lnTo>
                  <a:lnTo>
                    <a:pt x="211" y="140"/>
                  </a:lnTo>
                  <a:lnTo>
                    <a:pt x="218" y="128"/>
                  </a:lnTo>
                  <a:lnTo>
                    <a:pt x="224" y="95"/>
                  </a:lnTo>
                  <a:lnTo>
                    <a:pt x="230" y="62"/>
                  </a:lnTo>
                  <a:lnTo>
                    <a:pt x="238" y="31"/>
                  </a:lnTo>
                  <a:lnTo>
                    <a:pt x="249" y="0"/>
                  </a:lnTo>
                  <a:lnTo>
                    <a:pt x="258" y="0"/>
                  </a:lnTo>
                  <a:lnTo>
                    <a:pt x="265" y="4"/>
                  </a:lnTo>
                  <a:lnTo>
                    <a:pt x="269" y="13"/>
                  </a:lnTo>
                  <a:lnTo>
                    <a:pt x="27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4" name="Freeform 18">
              <a:extLst>
                <a:ext uri="{FF2B5EF4-FFF2-40B4-BE49-F238E27FC236}">
                  <a16:creationId xmlns:a16="http://schemas.microsoft.com/office/drawing/2014/main" id="{C1E53E86-20E4-4CF7-B41D-EC2AC0F5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2466"/>
              <a:ext cx="45" cy="75"/>
            </a:xfrm>
            <a:custGeom>
              <a:avLst/>
              <a:gdLst>
                <a:gd name="T0" fmla="*/ 83 w 135"/>
                <a:gd name="T1" fmla="*/ 13 h 226"/>
                <a:gd name="T2" fmla="*/ 79 w 135"/>
                <a:gd name="T3" fmla="*/ 33 h 226"/>
                <a:gd name="T4" fmla="*/ 72 w 135"/>
                <a:gd name="T5" fmla="*/ 52 h 226"/>
                <a:gd name="T6" fmla="*/ 63 w 135"/>
                <a:gd name="T7" fmla="*/ 71 h 226"/>
                <a:gd name="T8" fmla="*/ 53 w 135"/>
                <a:gd name="T9" fmla="*/ 89 h 226"/>
                <a:gd name="T10" fmla="*/ 46 w 135"/>
                <a:gd name="T11" fmla="*/ 107 h 226"/>
                <a:gd name="T12" fmla="*/ 45 w 135"/>
                <a:gd name="T13" fmla="*/ 126 h 226"/>
                <a:gd name="T14" fmla="*/ 52 w 135"/>
                <a:gd name="T15" fmla="*/ 143 h 226"/>
                <a:gd name="T16" fmla="*/ 67 w 135"/>
                <a:gd name="T17" fmla="*/ 164 h 226"/>
                <a:gd name="T18" fmla="*/ 67 w 135"/>
                <a:gd name="T19" fmla="*/ 169 h 226"/>
                <a:gd name="T20" fmla="*/ 67 w 135"/>
                <a:gd name="T21" fmla="*/ 175 h 226"/>
                <a:gd name="T22" fmla="*/ 69 w 135"/>
                <a:gd name="T23" fmla="*/ 179 h 226"/>
                <a:gd name="T24" fmla="*/ 74 w 135"/>
                <a:gd name="T25" fmla="*/ 182 h 226"/>
                <a:gd name="T26" fmla="*/ 84 w 135"/>
                <a:gd name="T27" fmla="*/ 176 h 226"/>
                <a:gd name="T28" fmla="*/ 91 w 135"/>
                <a:gd name="T29" fmla="*/ 165 h 226"/>
                <a:gd name="T30" fmla="*/ 94 w 135"/>
                <a:gd name="T31" fmla="*/ 150 h 226"/>
                <a:gd name="T32" fmla="*/ 98 w 135"/>
                <a:gd name="T33" fmla="*/ 137 h 226"/>
                <a:gd name="T34" fmla="*/ 101 w 135"/>
                <a:gd name="T35" fmla="*/ 124 h 226"/>
                <a:gd name="T36" fmla="*/ 106 w 135"/>
                <a:gd name="T37" fmla="*/ 115 h 226"/>
                <a:gd name="T38" fmla="*/ 116 w 135"/>
                <a:gd name="T39" fmla="*/ 112 h 226"/>
                <a:gd name="T40" fmla="*/ 131 w 135"/>
                <a:gd name="T41" fmla="*/ 119 h 226"/>
                <a:gd name="T42" fmla="*/ 135 w 135"/>
                <a:gd name="T43" fmla="*/ 143 h 226"/>
                <a:gd name="T44" fmla="*/ 129 w 135"/>
                <a:gd name="T45" fmla="*/ 164 h 226"/>
                <a:gd name="T46" fmla="*/ 121 w 135"/>
                <a:gd name="T47" fmla="*/ 186 h 226"/>
                <a:gd name="T48" fmla="*/ 120 w 135"/>
                <a:gd name="T49" fmla="*/ 209 h 226"/>
                <a:gd name="T50" fmla="*/ 110 w 135"/>
                <a:gd name="T51" fmla="*/ 217 h 226"/>
                <a:gd name="T52" fmla="*/ 101 w 135"/>
                <a:gd name="T53" fmla="*/ 221 h 226"/>
                <a:gd name="T54" fmla="*/ 91 w 135"/>
                <a:gd name="T55" fmla="*/ 224 h 226"/>
                <a:gd name="T56" fmla="*/ 80 w 135"/>
                <a:gd name="T57" fmla="*/ 226 h 226"/>
                <a:gd name="T58" fmla="*/ 74 w 135"/>
                <a:gd name="T59" fmla="*/ 220 h 226"/>
                <a:gd name="T60" fmla="*/ 64 w 135"/>
                <a:gd name="T61" fmla="*/ 216 h 226"/>
                <a:gd name="T62" fmla="*/ 54 w 135"/>
                <a:gd name="T63" fmla="*/ 213 h 226"/>
                <a:gd name="T64" fmla="*/ 45 w 135"/>
                <a:gd name="T65" fmla="*/ 210 h 226"/>
                <a:gd name="T66" fmla="*/ 35 w 135"/>
                <a:gd name="T67" fmla="*/ 207 h 226"/>
                <a:gd name="T68" fmla="*/ 27 w 135"/>
                <a:gd name="T69" fmla="*/ 203 h 226"/>
                <a:gd name="T70" fmla="*/ 20 w 135"/>
                <a:gd name="T71" fmla="*/ 197 h 226"/>
                <a:gd name="T72" fmla="*/ 18 w 135"/>
                <a:gd name="T73" fmla="*/ 186 h 226"/>
                <a:gd name="T74" fmla="*/ 20 w 135"/>
                <a:gd name="T75" fmla="*/ 173 h 226"/>
                <a:gd name="T76" fmla="*/ 18 w 135"/>
                <a:gd name="T77" fmla="*/ 162 h 226"/>
                <a:gd name="T78" fmla="*/ 14 w 135"/>
                <a:gd name="T79" fmla="*/ 152 h 226"/>
                <a:gd name="T80" fmla="*/ 8 w 135"/>
                <a:gd name="T81" fmla="*/ 141 h 226"/>
                <a:gd name="T82" fmla="*/ 3 w 135"/>
                <a:gd name="T83" fmla="*/ 130 h 226"/>
                <a:gd name="T84" fmla="*/ 0 w 135"/>
                <a:gd name="T85" fmla="*/ 119 h 226"/>
                <a:gd name="T86" fmla="*/ 0 w 135"/>
                <a:gd name="T87" fmla="*/ 109 h 226"/>
                <a:gd name="T88" fmla="*/ 5 w 135"/>
                <a:gd name="T89" fmla="*/ 100 h 226"/>
                <a:gd name="T90" fmla="*/ 12 w 135"/>
                <a:gd name="T91" fmla="*/ 81 h 226"/>
                <a:gd name="T92" fmla="*/ 23 w 135"/>
                <a:gd name="T93" fmla="*/ 63 h 226"/>
                <a:gd name="T94" fmla="*/ 35 w 135"/>
                <a:gd name="T95" fmla="*/ 44 h 226"/>
                <a:gd name="T96" fmla="*/ 45 w 135"/>
                <a:gd name="T97" fmla="*/ 24 h 226"/>
                <a:gd name="T98" fmla="*/ 53 w 135"/>
                <a:gd name="T99" fmla="*/ 13 h 226"/>
                <a:gd name="T100" fmla="*/ 63 w 135"/>
                <a:gd name="T101" fmla="*/ 3 h 226"/>
                <a:gd name="T102" fmla="*/ 71 w 135"/>
                <a:gd name="T103" fmla="*/ 0 h 226"/>
                <a:gd name="T104" fmla="*/ 83 w 135"/>
                <a:gd name="T105" fmla="*/ 13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5" h="226">
                  <a:moveTo>
                    <a:pt x="83" y="13"/>
                  </a:moveTo>
                  <a:lnTo>
                    <a:pt x="79" y="33"/>
                  </a:lnTo>
                  <a:lnTo>
                    <a:pt x="72" y="52"/>
                  </a:lnTo>
                  <a:lnTo>
                    <a:pt x="63" y="71"/>
                  </a:lnTo>
                  <a:lnTo>
                    <a:pt x="53" y="89"/>
                  </a:lnTo>
                  <a:lnTo>
                    <a:pt x="46" y="107"/>
                  </a:lnTo>
                  <a:lnTo>
                    <a:pt x="45" y="126"/>
                  </a:lnTo>
                  <a:lnTo>
                    <a:pt x="52" y="143"/>
                  </a:lnTo>
                  <a:lnTo>
                    <a:pt x="67" y="164"/>
                  </a:lnTo>
                  <a:lnTo>
                    <a:pt x="67" y="169"/>
                  </a:lnTo>
                  <a:lnTo>
                    <a:pt x="67" y="175"/>
                  </a:lnTo>
                  <a:lnTo>
                    <a:pt x="69" y="179"/>
                  </a:lnTo>
                  <a:lnTo>
                    <a:pt x="74" y="182"/>
                  </a:lnTo>
                  <a:lnTo>
                    <a:pt x="84" y="176"/>
                  </a:lnTo>
                  <a:lnTo>
                    <a:pt x="91" y="165"/>
                  </a:lnTo>
                  <a:lnTo>
                    <a:pt x="94" y="150"/>
                  </a:lnTo>
                  <a:lnTo>
                    <a:pt x="98" y="137"/>
                  </a:lnTo>
                  <a:lnTo>
                    <a:pt x="101" y="124"/>
                  </a:lnTo>
                  <a:lnTo>
                    <a:pt x="106" y="115"/>
                  </a:lnTo>
                  <a:lnTo>
                    <a:pt x="116" y="112"/>
                  </a:lnTo>
                  <a:lnTo>
                    <a:pt x="131" y="119"/>
                  </a:lnTo>
                  <a:lnTo>
                    <a:pt x="135" y="143"/>
                  </a:lnTo>
                  <a:lnTo>
                    <a:pt x="129" y="164"/>
                  </a:lnTo>
                  <a:lnTo>
                    <a:pt x="121" y="186"/>
                  </a:lnTo>
                  <a:lnTo>
                    <a:pt x="120" y="209"/>
                  </a:lnTo>
                  <a:lnTo>
                    <a:pt x="110" y="217"/>
                  </a:lnTo>
                  <a:lnTo>
                    <a:pt x="101" y="221"/>
                  </a:lnTo>
                  <a:lnTo>
                    <a:pt x="91" y="224"/>
                  </a:lnTo>
                  <a:lnTo>
                    <a:pt x="80" y="226"/>
                  </a:lnTo>
                  <a:lnTo>
                    <a:pt x="74" y="220"/>
                  </a:lnTo>
                  <a:lnTo>
                    <a:pt x="64" y="216"/>
                  </a:lnTo>
                  <a:lnTo>
                    <a:pt x="54" y="213"/>
                  </a:lnTo>
                  <a:lnTo>
                    <a:pt x="45" y="210"/>
                  </a:lnTo>
                  <a:lnTo>
                    <a:pt x="35" y="207"/>
                  </a:lnTo>
                  <a:lnTo>
                    <a:pt x="27" y="203"/>
                  </a:lnTo>
                  <a:lnTo>
                    <a:pt x="20" y="197"/>
                  </a:lnTo>
                  <a:lnTo>
                    <a:pt x="18" y="186"/>
                  </a:lnTo>
                  <a:lnTo>
                    <a:pt x="20" y="173"/>
                  </a:lnTo>
                  <a:lnTo>
                    <a:pt x="18" y="162"/>
                  </a:lnTo>
                  <a:lnTo>
                    <a:pt x="14" y="152"/>
                  </a:lnTo>
                  <a:lnTo>
                    <a:pt x="8" y="141"/>
                  </a:lnTo>
                  <a:lnTo>
                    <a:pt x="3" y="130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5" y="100"/>
                  </a:lnTo>
                  <a:lnTo>
                    <a:pt x="12" y="81"/>
                  </a:lnTo>
                  <a:lnTo>
                    <a:pt x="23" y="63"/>
                  </a:lnTo>
                  <a:lnTo>
                    <a:pt x="35" y="44"/>
                  </a:lnTo>
                  <a:lnTo>
                    <a:pt x="45" y="24"/>
                  </a:lnTo>
                  <a:lnTo>
                    <a:pt x="53" y="13"/>
                  </a:lnTo>
                  <a:lnTo>
                    <a:pt x="63" y="3"/>
                  </a:lnTo>
                  <a:lnTo>
                    <a:pt x="71" y="0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5" name="Freeform 19">
              <a:extLst>
                <a:ext uri="{FF2B5EF4-FFF2-40B4-BE49-F238E27FC236}">
                  <a16:creationId xmlns:a16="http://schemas.microsoft.com/office/drawing/2014/main" id="{40D06E6F-7C7F-4CEE-803A-005B25A2C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479"/>
              <a:ext cx="57" cy="74"/>
            </a:xfrm>
            <a:custGeom>
              <a:avLst/>
              <a:gdLst>
                <a:gd name="T0" fmla="*/ 41 w 173"/>
                <a:gd name="T1" fmla="*/ 99 h 221"/>
                <a:gd name="T2" fmla="*/ 47 w 173"/>
                <a:gd name="T3" fmla="*/ 110 h 221"/>
                <a:gd name="T4" fmla="*/ 51 w 173"/>
                <a:gd name="T5" fmla="*/ 121 h 221"/>
                <a:gd name="T6" fmla="*/ 56 w 173"/>
                <a:gd name="T7" fmla="*/ 133 h 221"/>
                <a:gd name="T8" fmla="*/ 60 w 173"/>
                <a:gd name="T9" fmla="*/ 146 h 221"/>
                <a:gd name="T10" fmla="*/ 64 w 173"/>
                <a:gd name="T11" fmla="*/ 157 h 221"/>
                <a:gd name="T12" fmla="*/ 71 w 173"/>
                <a:gd name="T13" fmla="*/ 166 h 221"/>
                <a:gd name="T14" fmla="*/ 79 w 173"/>
                <a:gd name="T15" fmla="*/ 174 h 221"/>
                <a:gd name="T16" fmla="*/ 92 w 173"/>
                <a:gd name="T17" fmla="*/ 180 h 221"/>
                <a:gd name="T18" fmla="*/ 109 w 173"/>
                <a:gd name="T19" fmla="*/ 170 h 221"/>
                <a:gd name="T20" fmla="*/ 118 w 173"/>
                <a:gd name="T21" fmla="*/ 155 h 221"/>
                <a:gd name="T22" fmla="*/ 125 w 173"/>
                <a:gd name="T23" fmla="*/ 136 h 221"/>
                <a:gd name="T24" fmla="*/ 130 w 173"/>
                <a:gd name="T25" fmla="*/ 117 h 221"/>
                <a:gd name="T26" fmla="*/ 136 w 173"/>
                <a:gd name="T27" fmla="*/ 99 h 221"/>
                <a:gd name="T28" fmla="*/ 143 w 173"/>
                <a:gd name="T29" fmla="*/ 84 h 221"/>
                <a:gd name="T30" fmla="*/ 155 w 173"/>
                <a:gd name="T31" fmla="*/ 78 h 221"/>
                <a:gd name="T32" fmla="*/ 173 w 173"/>
                <a:gd name="T33" fmla="*/ 79 h 221"/>
                <a:gd name="T34" fmla="*/ 171 w 173"/>
                <a:gd name="T35" fmla="*/ 98 h 221"/>
                <a:gd name="T36" fmla="*/ 169 w 173"/>
                <a:gd name="T37" fmla="*/ 117 h 221"/>
                <a:gd name="T38" fmla="*/ 163 w 173"/>
                <a:gd name="T39" fmla="*/ 136 h 221"/>
                <a:gd name="T40" fmla="*/ 156 w 173"/>
                <a:gd name="T41" fmla="*/ 154 h 221"/>
                <a:gd name="T42" fmla="*/ 147 w 173"/>
                <a:gd name="T43" fmla="*/ 170 h 221"/>
                <a:gd name="T44" fmla="*/ 137 w 173"/>
                <a:gd name="T45" fmla="*/ 188 h 221"/>
                <a:gd name="T46" fmla="*/ 128 w 173"/>
                <a:gd name="T47" fmla="*/ 204 h 221"/>
                <a:gd name="T48" fmla="*/ 117 w 173"/>
                <a:gd name="T49" fmla="*/ 221 h 221"/>
                <a:gd name="T50" fmla="*/ 107 w 173"/>
                <a:gd name="T51" fmla="*/ 219 h 221"/>
                <a:gd name="T52" fmla="*/ 98 w 173"/>
                <a:gd name="T53" fmla="*/ 218 h 221"/>
                <a:gd name="T54" fmla="*/ 90 w 173"/>
                <a:gd name="T55" fmla="*/ 218 h 221"/>
                <a:gd name="T56" fmla="*/ 81 w 173"/>
                <a:gd name="T57" fmla="*/ 216 h 221"/>
                <a:gd name="T58" fmla="*/ 73 w 173"/>
                <a:gd name="T59" fmla="*/ 215 h 221"/>
                <a:gd name="T60" fmla="*/ 64 w 173"/>
                <a:gd name="T61" fmla="*/ 212 h 221"/>
                <a:gd name="T62" fmla="*/ 56 w 173"/>
                <a:gd name="T63" fmla="*/ 208 h 221"/>
                <a:gd name="T64" fmla="*/ 47 w 173"/>
                <a:gd name="T65" fmla="*/ 203 h 221"/>
                <a:gd name="T66" fmla="*/ 36 w 173"/>
                <a:gd name="T67" fmla="*/ 180 h 221"/>
                <a:gd name="T68" fmla="*/ 26 w 173"/>
                <a:gd name="T69" fmla="*/ 155 h 221"/>
                <a:gd name="T70" fmla="*/ 17 w 173"/>
                <a:gd name="T71" fmla="*/ 129 h 221"/>
                <a:gd name="T72" fmla="*/ 9 w 173"/>
                <a:gd name="T73" fmla="*/ 103 h 221"/>
                <a:gd name="T74" fmla="*/ 4 w 173"/>
                <a:gd name="T75" fmla="*/ 76 h 221"/>
                <a:gd name="T76" fmla="*/ 1 w 173"/>
                <a:gd name="T77" fmla="*/ 50 h 221"/>
                <a:gd name="T78" fmla="*/ 0 w 173"/>
                <a:gd name="T79" fmla="*/ 24 h 221"/>
                <a:gd name="T80" fmla="*/ 2 w 173"/>
                <a:gd name="T81" fmla="*/ 0 h 221"/>
                <a:gd name="T82" fmla="*/ 16 w 173"/>
                <a:gd name="T83" fmla="*/ 5 h 221"/>
                <a:gd name="T84" fmla="*/ 26 w 173"/>
                <a:gd name="T85" fmla="*/ 15 h 221"/>
                <a:gd name="T86" fmla="*/ 30 w 173"/>
                <a:gd name="T87" fmla="*/ 27 h 221"/>
                <a:gd name="T88" fmla="*/ 32 w 173"/>
                <a:gd name="T89" fmla="*/ 41 h 221"/>
                <a:gd name="T90" fmla="*/ 34 w 173"/>
                <a:gd name="T91" fmla="*/ 57 h 221"/>
                <a:gd name="T92" fmla="*/ 35 w 173"/>
                <a:gd name="T93" fmla="*/ 72 h 221"/>
                <a:gd name="T94" fmla="*/ 36 w 173"/>
                <a:gd name="T95" fmla="*/ 87 h 221"/>
                <a:gd name="T96" fmla="*/ 41 w 173"/>
                <a:gd name="T97" fmla="*/ 99 h 2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3" h="221">
                  <a:moveTo>
                    <a:pt x="41" y="99"/>
                  </a:moveTo>
                  <a:lnTo>
                    <a:pt x="47" y="110"/>
                  </a:lnTo>
                  <a:lnTo>
                    <a:pt x="51" y="121"/>
                  </a:lnTo>
                  <a:lnTo>
                    <a:pt x="56" y="133"/>
                  </a:lnTo>
                  <a:lnTo>
                    <a:pt x="60" y="146"/>
                  </a:lnTo>
                  <a:lnTo>
                    <a:pt x="64" y="157"/>
                  </a:lnTo>
                  <a:lnTo>
                    <a:pt x="71" y="166"/>
                  </a:lnTo>
                  <a:lnTo>
                    <a:pt x="79" y="174"/>
                  </a:lnTo>
                  <a:lnTo>
                    <a:pt x="92" y="180"/>
                  </a:lnTo>
                  <a:lnTo>
                    <a:pt x="109" y="170"/>
                  </a:lnTo>
                  <a:lnTo>
                    <a:pt x="118" y="155"/>
                  </a:lnTo>
                  <a:lnTo>
                    <a:pt x="125" y="136"/>
                  </a:lnTo>
                  <a:lnTo>
                    <a:pt x="130" y="117"/>
                  </a:lnTo>
                  <a:lnTo>
                    <a:pt x="136" y="99"/>
                  </a:lnTo>
                  <a:lnTo>
                    <a:pt x="143" y="84"/>
                  </a:lnTo>
                  <a:lnTo>
                    <a:pt x="155" y="78"/>
                  </a:lnTo>
                  <a:lnTo>
                    <a:pt x="173" y="79"/>
                  </a:lnTo>
                  <a:lnTo>
                    <a:pt x="171" y="98"/>
                  </a:lnTo>
                  <a:lnTo>
                    <a:pt x="169" y="117"/>
                  </a:lnTo>
                  <a:lnTo>
                    <a:pt x="163" y="136"/>
                  </a:lnTo>
                  <a:lnTo>
                    <a:pt x="156" y="154"/>
                  </a:lnTo>
                  <a:lnTo>
                    <a:pt x="147" y="170"/>
                  </a:lnTo>
                  <a:lnTo>
                    <a:pt x="137" y="188"/>
                  </a:lnTo>
                  <a:lnTo>
                    <a:pt x="128" y="204"/>
                  </a:lnTo>
                  <a:lnTo>
                    <a:pt x="117" y="221"/>
                  </a:lnTo>
                  <a:lnTo>
                    <a:pt x="107" y="219"/>
                  </a:lnTo>
                  <a:lnTo>
                    <a:pt x="98" y="218"/>
                  </a:lnTo>
                  <a:lnTo>
                    <a:pt x="90" y="218"/>
                  </a:lnTo>
                  <a:lnTo>
                    <a:pt x="81" y="216"/>
                  </a:lnTo>
                  <a:lnTo>
                    <a:pt x="73" y="215"/>
                  </a:lnTo>
                  <a:lnTo>
                    <a:pt x="64" y="212"/>
                  </a:lnTo>
                  <a:lnTo>
                    <a:pt x="56" y="208"/>
                  </a:lnTo>
                  <a:lnTo>
                    <a:pt x="47" y="203"/>
                  </a:lnTo>
                  <a:lnTo>
                    <a:pt x="36" y="180"/>
                  </a:lnTo>
                  <a:lnTo>
                    <a:pt x="26" y="155"/>
                  </a:lnTo>
                  <a:lnTo>
                    <a:pt x="17" y="129"/>
                  </a:lnTo>
                  <a:lnTo>
                    <a:pt x="9" y="103"/>
                  </a:lnTo>
                  <a:lnTo>
                    <a:pt x="4" y="76"/>
                  </a:lnTo>
                  <a:lnTo>
                    <a:pt x="1" y="50"/>
                  </a:lnTo>
                  <a:lnTo>
                    <a:pt x="0" y="24"/>
                  </a:lnTo>
                  <a:lnTo>
                    <a:pt x="2" y="0"/>
                  </a:lnTo>
                  <a:lnTo>
                    <a:pt x="16" y="5"/>
                  </a:lnTo>
                  <a:lnTo>
                    <a:pt x="26" y="15"/>
                  </a:lnTo>
                  <a:lnTo>
                    <a:pt x="30" y="27"/>
                  </a:lnTo>
                  <a:lnTo>
                    <a:pt x="32" y="41"/>
                  </a:lnTo>
                  <a:lnTo>
                    <a:pt x="34" y="57"/>
                  </a:lnTo>
                  <a:lnTo>
                    <a:pt x="35" y="72"/>
                  </a:lnTo>
                  <a:lnTo>
                    <a:pt x="36" y="87"/>
                  </a:lnTo>
                  <a:lnTo>
                    <a:pt x="4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8525ADE8-37EC-494B-8CAA-63100C63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482"/>
              <a:ext cx="59" cy="46"/>
            </a:xfrm>
            <a:custGeom>
              <a:avLst/>
              <a:gdLst>
                <a:gd name="T0" fmla="*/ 107 w 175"/>
                <a:gd name="T1" fmla="*/ 24 h 139"/>
                <a:gd name="T2" fmla="*/ 120 w 175"/>
                <a:gd name="T3" fmla="*/ 32 h 139"/>
                <a:gd name="T4" fmla="*/ 131 w 175"/>
                <a:gd name="T5" fmla="*/ 42 h 139"/>
                <a:gd name="T6" fmla="*/ 141 w 175"/>
                <a:gd name="T7" fmla="*/ 53 h 139"/>
                <a:gd name="T8" fmla="*/ 149 w 175"/>
                <a:gd name="T9" fmla="*/ 65 h 139"/>
                <a:gd name="T10" fmla="*/ 156 w 175"/>
                <a:gd name="T11" fmla="*/ 77 h 139"/>
                <a:gd name="T12" fmla="*/ 163 w 175"/>
                <a:gd name="T13" fmla="*/ 91 h 139"/>
                <a:gd name="T14" fmla="*/ 168 w 175"/>
                <a:gd name="T15" fmla="*/ 105 h 139"/>
                <a:gd name="T16" fmla="*/ 175 w 175"/>
                <a:gd name="T17" fmla="*/ 117 h 139"/>
                <a:gd name="T18" fmla="*/ 169 w 175"/>
                <a:gd name="T19" fmla="*/ 126 h 139"/>
                <a:gd name="T20" fmla="*/ 163 w 175"/>
                <a:gd name="T21" fmla="*/ 135 h 139"/>
                <a:gd name="T22" fmla="*/ 154 w 175"/>
                <a:gd name="T23" fmla="*/ 139 h 139"/>
                <a:gd name="T24" fmla="*/ 143 w 175"/>
                <a:gd name="T25" fmla="*/ 135 h 139"/>
                <a:gd name="T26" fmla="*/ 120 w 175"/>
                <a:gd name="T27" fmla="*/ 107 h 139"/>
                <a:gd name="T28" fmla="*/ 123 w 175"/>
                <a:gd name="T29" fmla="*/ 105 h 139"/>
                <a:gd name="T30" fmla="*/ 113 w 175"/>
                <a:gd name="T31" fmla="*/ 94 h 139"/>
                <a:gd name="T32" fmla="*/ 101 w 175"/>
                <a:gd name="T33" fmla="*/ 83 h 139"/>
                <a:gd name="T34" fmla="*/ 86 w 175"/>
                <a:gd name="T35" fmla="*/ 73 h 139"/>
                <a:gd name="T36" fmla="*/ 70 w 175"/>
                <a:gd name="T37" fmla="*/ 64 h 139"/>
                <a:gd name="T38" fmla="*/ 54 w 175"/>
                <a:gd name="T39" fmla="*/ 56 h 139"/>
                <a:gd name="T40" fmla="*/ 34 w 175"/>
                <a:gd name="T41" fmla="*/ 47 h 139"/>
                <a:gd name="T42" fmla="*/ 17 w 175"/>
                <a:gd name="T43" fmla="*/ 41 h 139"/>
                <a:gd name="T44" fmla="*/ 0 w 175"/>
                <a:gd name="T45" fmla="*/ 35 h 139"/>
                <a:gd name="T46" fmla="*/ 3 w 175"/>
                <a:gd name="T47" fmla="*/ 26 h 139"/>
                <a:gd name="T48" fmla="*/ 2 w 175"/>
                <a:gd name="T49" fmla="*/ 17 h 139"/>
                <a:gd name="T50" fmla="*/ 3 w 175"/>
                <a:gd name="T51" fmla="*/ 9 h 139"/>
                <a:gd name="T52" fmla="*/ 10 w 175"/>
                <a:gd name="T53" fmla="*/ 1 h 139"/>
                <a:gd name="T54" fmla="*/ 24 w 175"/>
                <a:gd name="T55" fmla="*/ 0 h 139"/>
                <a:gd name="T56" fmla="*/ 37 w 175"/>
                <a:gd name="T57" fmla="*/ 1 h 139"/>
                <a:gd name="T58" fmla="*/ 48 w 175"/>
                <a:gd name="T59" fmla="*/ 5 h 139"/>
                <a:gd name="T60" fmla="*/ 59 w 175"/>
                <a:gd name="T61" fmla="*/ 11 h 139"/>
                <a:gd name="T62" fmla="*/ 70 w 175"/>
                <a:gd name="T63" fmla="*/ 16 h 139"/>
                <a:gd name="T64" fmla="*/ 82 w 175"/>
                <a:gd name="T65" fmla="*/ 20 h 139"/>
                <a:gd name="T66" fmla="*/ 93 w 175"/>
                <a:gd name="T67" fmla="*/ 24 h 139"/>
                <a:gd name="T68" fmla="*/ 107 w 175"/>
                <a:gd name="T69" fmla="*/ 24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5" h="139">
                  <a:moveTo>
                    <a:pt x="107" y="24"/>
                  </a:moveTo>
                  <a:lnTo>
                    <a:pt x="120" y="32"/>
                  </a:lnTo>
                  <a:lnTo>
                    <a:pt x="131" y="42"/>
                  </a:lnTo>
                  <a:lnTo>
                    <a:pt x="141" y="53"/>
                  </a:lnTo>
                  <a:lnTo>
                    <a:pt x="149" y="65"/>
                  </a:lnTo>
                  <a:lnTo>
                    <a:pt x="156" y="77"/>
                  </a:lnTo>
                  <a:lnTo>
                    <a:pt x="163" y="91"/>
                  </a:lnTo>
                  <a:lnTo>
                    <a:pt x="168" y="105"/>
                  </a:lnTo>
                  <a:lnTo>
                    <a:pt x="175" y="117"/>
                  </a:lnTo>
                  <a:lnTo>
                    <a:pt x="169" y="126"/>
                  </a:lnTo>
                  <a:lnTo>
                    <a:pt x="163" y="135"/>
                  </a:lnTo>
                  <a:lnTo>
                    <a:pt x="154" y="139"/>
                  </a:lnTo>
                  <a:lnTo>
                    <a:pt x="143" y="135"/>
                  </a:lnTo>
                  <a:lnTo>
                    <a:pt x="120" y="107"/>
                  </a:lnTo>
                  <a:lnTo>
                    <a:pt x="123" y="105"/>
                  </a:lnTo>
                  <a:lnTo>
                    <a:pt x="113" y="94"/>
                  </a:lnTo>
                  <a:lnTo>
                    <a:pt x="101" y="83"/>
                  </a:lnTo>
                  <a:lnTo>
                    <a:pt x="86" y="73"/>
                  </a:lnTo>
                  <a:lnTo>
                    <a:pt x="70" y="64"/>
                  </a:lnTo>
                  <a:lnTo>
                    <a:pt x="54" y="56"/>
                  </a:lnTo>
                  <a:lnTo>
                    <a:pt x="34" y="47"/>
                  </a:lnTo>
                  <a:lnTo>
                    <a:pt x="17" y="41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10" y="1"/>
                  </a:lnTo>
                  <a:lnTo>
                    <a:pt x="24" y="0"/>
                  </a:lnTo>
                  <a:lnTo>
                    <a:pt x="37" y="1"/>
                  </a:lnTo>
                  <a:lnTo>
                    <a:pt x="48" y="5"/>
                  </a:lnTo>
                  <a:lnTo>
                    <a:pt x="59" y="11"/>
                  </a:lnTo>
                  <a:lnTo>
                    <a:pt x="70" y="16"/>
                  </a:lnTo>
                  <a:lnTo>
                    <a:pt x="82" y="20"/>
                  </a:lnTo>
                  <a:lnTo>
                    <a:pt x="93" y="24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7" name="Freeform 21">
              <a:extLst>
                <a:ext uri="{FF2B5EF4-FFF2-40B4-BE49-F238E27FC236}">
                  <a16:creationId xmlns:a16="http://schemas.microsoft.com/office/drawing/2014/main" id="{9F1C5609-7FE4-4F21-8AC8-52FCA5D5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2502"/>
              <a:ext cx="127" cy="225"/>
            </a:xfrm>
            <a:custGeom>
              <a:avLst/>
              <a:gdLst>
                <a:gd name="T0" fmla="*/ 379 w 379"/>
                <a:gd name="T1" fmla="*/ 14 h 674"/>
                <a:gd name="T2" fmla="*/ 379 w 379"/>
                <a:gd name="T3" fmla="*/ 21 h 674"/>
                <a:gd name="T4" fmla="*/ 357 w 379"/>
                <a:gd name="T5" fmla="*/ 26 h 674"/>
                <a:gd name="T6" fmla="*/ 334 w 379"/>
                <a:gd name="T7" fmla="*/ 34 h 674"/>
                <a:gd name="T8" fmla="*/ 311 w 379"/>
                <a:gd name="T9" fmla="*/ 44 h 674"/>
                <a:gd name="T10" fmla="*/ 290 w 379"/>
                <a:gd name="T11" fmla="*/ 55 h 674"/>
                <a:gd name="T12" fmla="*/ 270 w 379"/>
                <a:gd name="T13" fmla="*/ 70 h 674"/>
                <a:gd name="T14" fmla="*/ 252 w 379"/>
                <a:gd name="T15" fmla="*/ 86 h 674"/>
                <a:gd name="T16" fmla="*/ 239 w 379"/>
                <a:gd name="T17" fmla="*/ 105 h 674"/>
                <a:gd name="T18" fmla="*/ 228 w 379"/>
                <a:gd name="T19" fmla="*/ 128 h 674"/>
                <a:gd name="T20" fmla="*/ 214 w 379"/>
                <a:gd name="T21" fmla="*/ 173 h 674"/>
                <a:gd name="T22" fmla="*/ 200 w 379"/>
                <a:gd name="T23" fmla="*/ 220 h 674"/>
                <a:gd name="T24" fmla="*/ 184 w 379"/>
                <a:gd name="T25" fmla="*/ 265 h 674"/>
                <a:gd name="T26" fmla="*/ 168 w 379"/>
                <a:gd name="T27" fmla="*/ 308 h 674"/>
                <a:gd name="T28" fmla="*/ 149 w 379"/>
                <a:gd name="T29" fmla="*/ 352 h 674"/>
                <a:gd name="T30" fmla="*/ 127 w 379"/>
                <a:gd name="T31" fmla="*/ 395 h 674"/>
                <a:gd name="T32" fmla="*/ 102 w 379"/>
                <a:gd name="T33" fmla="*/ 436 h 674"/>
                <a:gd name="T34" fmla="*/ 75 w 379"/>
                <a:gd name="T35" fmla="*/ 477 h 674"/>
                <a:gd name="T36" fmla="*/ 68 w 379"/>
                <a:gd name="T37" fmla="*/ 511 h 674"/>
                <a:gd name="T38" fmla="*/ 59 w 379"/>
                <a:gd name="T39" fmla="*/ 545 h 674"/>
                <a:gd name="T40" fmla="*/ 57 w 379"/>
                <a:gd name="T41" fmla="*/ 579 h 674"/>
                <a:gd name="T42" fmla="*/ 75 w 379"/>
                <a:gd name="T43" fmla="*/ 612 h 674"/>
                <a:gd name="T44" fmla="*/ 87 w 379"/>
                <a:gd name="T45" fmla="*/ 621 h 674"/>
                <a:gd name="T46" fmla="*/ 104 w 379"/>
                <a:gd name="T47" fmla="*/ 624 h 674"/>
                <a:gd name="T48" fmla="*/ 121 w 379"/>
                <a:gd name="T49" fmla="*/ 625 h 674"/>
                <a:gd name="T50" fmla="*/ 139 w 379"/>
                <a:gd name="T51" fmla="*/ 624 h 674"/>
                <a:gd name="T52" fmla="*/ 157 w 379"/>
                <a:gd name="T53" fmla="*/ 624 h 674"/>
                <a:gd name="T54" fmla="*/ 170 w 379"/>
                <a:gd name="T55" fmla="*/ 627 h 674"/>
                <a:gd name="T56" fmla="*/ 181 w 379"/>
                <a:gd name="T57" fmla="*/ 635 h 674"/>
                <a:gd name="T58" fmla="*/ 185 w 379"/>
                <a:gd name="T59" fmla="*/ 651 h 674"/>
                <a:gd name="T60" fmla="*/ 168 w 379"/>
                <a:gd name="T61" fmla="*/ 662 h 674"/>
                <a:gd name="T62" fmla="*/ 149 w 379"/>
                <a:gd name="T63" fmla="*/ 670 h 674"/>
                <a:gd name="T64" fmla="*/ 128 w 379"/>
                <a:gd name="T65" fmla="*/ 674 h 674"/>
                <a:gd name="T66" fmla="*/ 106 w 379"/>
                <a:gd name="T67" fmla="*/ 674 h 674"/>
                <a:gd name="T68" fmla="*/ 86 w 379"/>
                <a:gd name="T69" fmla="*/ 672 h 674"/>
                <a:gd name="T70" fmla="*/ 66 w 379"/>
                <a:gd name="T71" fmla="*/ 666 h 674"/>
                <a:gd name="T72" fmla="*/ 45 w 379"/>
                <a:gd name="T73" fmla="*/ 658 h 674"/>
                <a:gd name="T74" fmla="*/ 27 w 379"/>
                <a:gd name="T75" fmla="*/ 649 h 674"/>
                <a:gd name="T76" fmla="*/ 10 w 379"/>
                <a:gd name="T77" fmla="*/ 619 h 674"/>
                <a:gd name="T78" fmla="*/ 0 w 379"/>
                <a:gd name="T79" fmla="*/ 586 h 674"/>
                <a:gd name="T80" fmla="*/ 0 w 379"/>
                <a:gd name="T81" fmla="*/ 555 h 674"/>
                <a:gd name="T82" fmla="*/ 6 w 379"/>
                <a:gd name="T83" fmla="*/ 522 h 674"/>
                <a:gd name="T84" fmla="*/ 14 w 379"/>
                <a:gd name="T85" fmla="*/ 489 h 674"/>
                <a:gd name="T86" fmla="*/ 26 w 379"/>
                <a:gd name="T87" fmla="*/ 457 h 674"/>
                <a:gd name="T88" fmla="*/ 37 w 379"/>
                <a:gd name="T89" fmla="*/ 427 h 674"/>
                <a:gd name="T90" fmla="*/ 48 w 379"/>
                <a:gd name="T91" fmla="*/ 397 h 674"/>
                <a:gd name="T92" fmla="*/ 72 w 379"/>
                <a:gd name="T93" fmla="*/ 363 h 674"/>
                <a:gd name="T94" fmla="*/ 97 w 379"/>
                <a:gd name="T95" fmla="*/ 329 h 674"/>
                <a:gd name="T96" fmla="*/ 120 w 379"/>
                <a:gd name="T97" fmla="*/ 293 h 674"/>
                <a:gd name="T98" fmla="*/ 140 w 379"/>
                <a:gd name="T99" fmla="*/ 256 h 674"/>
                <a:gd name="T100" fmla="*/ 160 w 379"/>
                <a:gd name="T101" fmla="*/ 218 h 674"/>
                <a:gd name="T102" fmla="*/ 176 w 379"/>
                <a:gd name="T103" fmla="*/ 180 h 674"/>
                <a:gd name="T104" fmla="*/ 190 w 379"/>
                <a:gd name="T105" fmla="*/ 141 h 674"/>
                <a:gd name="T106" fmla="*/ 200 w 379"/>
                <a:gd name="T107" fmla="*/ 100 h 674"/>
                <a:gd name="T108" fmla="*/ 215 w 379"/>
                <a:gd name="T109" fmla="*/ 79 h 674"/>
                <a:gd name="T110" fmla="*/ 232 w 379"/>
                <a:gd name="T111" fmla="*/ 60 h 674"/>
                <a:gd name="T112" fmla="*/ 252 w 379"/>
                <a:gd name="T113" fmla="*/ 43 h 674"/>
                <a:gd name="T114" fmla="*/ 273 w 379"/>
                <a:gd name="T115" fmla="*/ 26 h 674"/>
                <a:gd name="T116" fmla="*/ 296 w 379"/>
                <a:gd name="T117" fmla="*/ 14 h 674"/>
                <a:gd name="T118" fmla="*/ 320 w 379"/>
                <a:gd name="T119" fmla="*/ 4 h 674"/>
                <a:gd name="T120" fmla="*/ 346 w 379"/>
                <a:gd name="T121" fmla="*/ 0 h 674"/>
                <a:gd name="T122" fmla="*/ 374 w 379"/>
                <a:gd name="T123" fmla="*/ 0 h 674"/>
                <a:gd name="T124" fmla="*/ 379 w 379"/>
                <a:gd name="T125" fmla="*/ 14 h 6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9" h="674">
                  <a:moveTo>
                    <a:pt x="379" y="14"/>
                  </a:moveTo>
                  <a:lnTo>
                    <a:pt x="379" y="21"/>
                  </a:lnTo>
                  <a:lnTo>
                    <a:pt x="357" y="26"/>
                  </a:lnTo>
                  <a:lnTo>
                    <a:pt x="334" y="34"/>
                  </a:lnTo>
                  <a:lnTo>
                    <a:pt x="311" y="44"/>
                  </a:lnTo>
                  <a:lnTo>
                    <a:pt x="290" y="55"/>
                  </a:lnTo>
                  <a:lnTo>
                    <a:pt x="270" y="70"/>
                  </a:lnTo>
                  <a:lnTo>
                    <a:pt x="252" y="86"/>
                  </a:lnTo>
                  <a:lnTo>
                    <a:pt x="239" y="105"/>
                  </a:lnTo>
                  <a:lnTo>
                    <a:pt x="228" y="128"/>
                  </a:lnTo>
                  <a:lnTo>
                    <a:pt x="214" y="173"/>
                  </a:lnTo>
                  <a:lnTo>
                    <a:pt x="200" y="220"/>
                  </a:lnTo>
                  <a:lnTo>
                    <a:pt x="184" y="265"/>
                  </a:lnTo>
                  <a:lnTo>
                    <a:pt x="168" y="308"/>
                  </a:lnTo>
                  <a:lnTo>
                    <a:pt x="149" y="352"/>
                  </a:lnTo>
                  <a:lnTo>
                    <a:pt x="127" y="395"/>
                  </a:lnTo>
                  <a:lnTo>
                    <a:pt x="102" y="436"/>
                  </a:lnTo>
                  <a:lnTo>
                    <a:pt x="75" y="477"/>
                  </a:lnTo>
                  <a:lnTo>
                    <a:pt x="68" y="511"/>
                  </a:lnTo>
                  <a:lnTo>
                    <a:pt x="59" y="545"/>
                  </a:lnTo>
                  <a:lnTo>
                    <a:pt x="57" y="579"/>
                  </a:lnTo>
                  <a:lnTo>
                    <a:pt x="75" y="612"/>
                  </a:lnTo>
                  <a:lnTo>
                    <a:pt x="87" y="621"/>
                  </a:lnTo>
                  <a:lnTo>
                    <a:pt x="104" y="624"/>
                  </a:lnTo>
                  <a:lnTo>
                    <a:pt x="121" y="625"/>
                  </a:lnTo>
                  <a:lnTo>
                    <a:pt x="139" y="624"/>
                  </a:lnTo>
                  <a:lnTo>
                    <a:pt x="157" y="624"/>
                  </a:lnTo>
                  <a:lnTo>
                    <a:pt x="170" y="627"/>
                  </a:lnTo>
                  <a:lnTo>
                    <a:pt x="181" y="635"/>
                  </a:lnTo>
                  <a:lnTo>
                    <a:pt x="185" y="651"/>
                  </a:lnTo>
                  <a:lnTo>
                    <a:pt x="168" y="662"/>
                  </a:lnTo>
                  <a:lnTo>
                    <a:pt x="149" y="670"/>
                  </a:lnTo>
                  <a:lnTo>
                    <a:pt x="128" y="674"/>
                  </a:lnTo>
                  <a:lnTo>
                    <a:pt x="106" y="674"/>
                  </a:lnTo>
                  <a:lnTo>
                    <a:pt x="86" y="672"/>
                  </a:lnTo>
                  <a:lnTo>
                    <a:pt x="66" y="666"/>
                  </a:lnTo>
                  <a:lnTo>
                    <a:pt x="45" y="658"/>
                  </a:lnTo>
                  <a:lnTo>
                    <a:pt x="27" y="649"/>
                  </a:lnTo>
                  <a:lnTo>
                    <a:pt x="10" y="619"/>
                  </a:lnTo>
                  <a:lnTo>
                    <a:pt x="0" y="586"/>
                  </a:lnTo>
                  <a:lnTo>
                    <a:pt x="0" y="555"/>
                  </a:lnTo>
                  <a:lnTo>
                    <a:pt x="6" y="522"/>
                  </a:lnTo>
                  <a:lnTo>
                    <a:pt x="14" y="489"/>
                  </a:lnTo>
                  <a:lnTo>
                    <a:pt x="26" y="457"/>
                  </a:lnTo>
                  <a:lnTo>
                    <a:pt x="37" y="427"/>
                  </a:lnTo>
                  <a:lnTo>
                    <a:pt x="48" y="397"/>
                  </a:lnTo>
                  <a:lnTo>
                    <a:pt x="72" y="363"/>
                  </a:lnTo>
                  <a:lnTo>
                    <a:pt x="97" y="329"/>
                  </a:lnTo>
                  <a:lnTo>
                    <a:pt x="120" y="293"/>
                  </a:lnTo>
                  <a:lnTo>
                    <a:pt x="140" y="256"/>
                  </a:lnTo>
                  <a:lnTo>
                    <a:pt x="160" y="218"/>
                  </a:lnTo>
                  <a:lnTo>
                    <a:pt x="176" y="180"/>
                  </a:lnTo>
                  <a:lnTo>
                    <a:pt x="190" y="141"/>
                  </a:lnTo>
                  <a:lnTo>
                    <a:pt x="200" y="100"/>
                  </a:lnTo>
                  <a:lnTo>
                    <a:pt x="215" y="79"/>
                  </a:lnTo>
                  <a:lnTo>
                    <a:pt x="232" y="60"/>
                  </a:lnTo>
                  <a:lnTo>
                    <a:pt x="252" y="43"/>
                  </a:lnTo>
                  <a:lnTo>
                    <a:pt x="273" y="26"/>
                  </a:lnTo>
                  <a:lnTo>
                    <a:pt x="296" y="14"/>
                  </a:lnTo>
                  <a:lnTo>
                    <a:pt x="320" y="4"/>
                  </a:lnTo>
                  <a:lnTo>
                    <a:pt x="346" y="0"/>
                  </a:lnTo>
                  <a:lnTo>
                    <a:pt x="374" y="0"/>
                  </a:lnTo>
                  <a:lnTo>
                    <a:pt x="37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0008E4D6-3556-4903-84DE-285DA9A89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01"/>
              <a:ext cx="126" cy="96"/>
            </a:xfrm>
            <a:custGeom>
              <a:avLst/>
              <a:gdLst>
                <a:gd name="T0" fmla="*/ 376 w 376"/>
                <a:gd name="T1" fmla="*/ 96 h 288"/>
                <a:gd name="T2" fmla="*/ 372 w 376"/>
                <a:gd name="T3" fmla="*/ 218 h 288"/>
                <a:gd name="T4" fmla="*/ 365 w 376"/>
                <a:gd name="T5" fmla="*/ 282 h 288"/>
                <a:gd name="T6" fmla="*/ 353 w 376"/>
                <a:gd name="T7" fmla="*/ 288 h 288"/>
                <a:gd name="T8" fmla="*/ 341 w 376"/>
                <a:gd name="T9" fmla="*/ 285 h 288"/>
                <a:gd name="T10" fmla="*/ 331 w 376"/>
                <a:gd name="T11" fmla="*/ 279 h 288"/>
                <a:gd name="T12" fmla="*/ 332 w 376"/>
                <a:gd name="T13" fmla="*/ 70 h 288"/>
                <a:gd name="T14" fmla="*/ 297 w 376"/>
                <a:gd name="T15" fmla="*/ 93 h 288"/>
                <a:gd name="T16" fmla="*/ 260 w 376"/>
                <a:gd name="T17" fmla="*/ 115 h 288"/>
                <a:gd name="T18" fmla="*/ 222 w 376"/>
                <a:gd name="T19" fmla="*/ 135 h 288"/>
                <a:gd name="T20" fmla="*/ 184 w 376"/>
                <a:gd name="T21" fmla="*/ 156 h 288"/>
                <a:gd name="T22" fmla="*/ 147 w 376"/>
                <a:gd name="T23" fmla="*/ 177 h 288"/>
                <a:gd name="T24" fmla="*/ 110 w 376"/>
                <a:gd name="T25" fmla="*/ 200 h 288"/>
                <a:gd name="T26" fmla="*/ 73 w 376"/>
                <a:gd name="T27" fmla="*/ 225 h 288"/>
                <a:gd name="T28" fmla="*/ 39 w 376"/>
                <a:gd name="T29" fmla="*/ 254 h 288"/>
                <a:gd name="T30" fmla="*/ 4 w 376"/>
                <a:gd name="T31" fmla="*/ 240 h 288"/>
                <a:gd name="T32" fmla="*/ 8 w 376"/>
                <a:gd name="T33" fmla="*/ 230 h 288"/>
                <a:gd name="T34" fmla="*/ 0 w 376"/>
                <a:gd name="T35" fmla="*/ 225 h 288"/>
                <a:gd name="T36" fmla="*/ 12 w 376"/>
                <a:gd name="T37" fmla="*/ 207 h 288"/>
                <a:gd name="T38" fmla="*/ 31 w 376"/>
                <a:gd name="T39" fmla="*/ 199 h 288"/>
                <a:gd name="T40" fmla="*/ 52 w 376"/>
                <a:gd name="T41" fmla="*/ 191 h 288"/>
                <a:gd name="T42" fmla="*/ 69 w 376"/>
                <a:gd name="T43" fmla="*/ 177 h 288"/>
                <a:gd name="T44" fmla="*/ 103 w 376"/>
                <a:gd name="T45" fmla="*/ 160 h 288"/>
                <a:gd name="T46" fmla="*/ 136 w 376"/>
                <a:gd name="T47" fmla="*/ 139 h 288"/>
                <a:gd name="T48" fmla="*/ 167 w 376"/>
                <a:gd name="T49" fmla="*/ 116 h 288"/>
                <a:gd name="T50" fmla="*/ 197 w 376"/>
                <a:gd name="T51" fmla="*/ 93 h 288"/>
                <a:gd name="T52" fmla="*/ 227 w 376"/>
                <a:gd name="T53" fmla="*/ 68 h 288"/>
                <a:gd name="T54" fmla="*/ 259 w 376"/>
                <a:gd name="T55" fmla="*/ 45 h 288"/>
                <a:gd name="T56" fmla="*/ 289 w 376"/>
                <a:gd name="T57" fmla="*/ 22 h 288"/>
                <a:gd name="T58" fmla="*/ 321 w 376"/>
                <a:gd name="T59" fmla="*/ 0 h 288"/>
                <a:gd name="T60" fmla="*/ 338 w 376"/>
                <a:gd name="T61" fmla="*/ 2 h 288"/>
                <a:gd name="T62" fmla="*/ 351 w 376"/>
                <a:gd name="T63" fmla="*/ 10 h 288"/>
                <a:gd name="T64" fmla="*/ 361 w 376"/>
                <a:gd name="T65" fmla="*/ 22 h 288"/>
                <a:gd name="T66" fmla="*/ 369 w 376"/>
                <a:gd name="T67" fmla="*/ 34 h 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6" h="288">
                  <a:moveTo>
                    <a:pt x="369" y="34"/>
                  </a:moveTo>
                  <a:lnTo>
                    <a:pt x="376" y="96"/>
                  </a:lnTo>
                  <a:lnTo>
                    <a:pt x="376" y="157"/>
                  </a:lnTo>
                  <a:lnTo>
                    <a:pt x="372" y="218"/>
                  </a:lnTo>
                  <a:lnTo>
                    <a:pt x="369" y="277"/>
                  </a:lnTo>
                  <a:lnTo>
                    <a:pt x="365" y="282"/>
                  </a:lnTo>
                  <a:lnTo>
                    <a:pt x="360" y="286"/>
                  </a:lnTo>
                  <a:lnTo>
                    <a:pt x="353" y="288"/>
                  </a:lnTo>
                  <a:lnTo>
                    <a:pt x="347" y="286"/>
                  </a:lnTo>
                  <a:lnTo>
                    <a:pt x="341" y="285"/>
                  </a:lnTo>
                  <a:lnTo>
                    <a:pt x="335" y="282"/>
                  </a:lnTo>
                  <a:lnTo>
                    <a:pt x="331" y="279"/>
                  </a:lnTo>
                  <a:lnTo>
                    <a:pt x="328" y="277"/>
                  </a:lnTo>
                  <a:lnTo>
                    <a:pt x="332" y="70"/>
                  </a:lnTo>
                  <a:lnTo>
                    <a:pt x="315" y="82"/>
                  </a:lnTo>
                  <a:lnTo>
                    <a:pt x="297" y="93"/>
                  </a:lnTo>
                  <a:lnTo>
                    <a:pt x="278" y="104"/>
                  </a:lnTo>
                  <a:lnTo>
                    <a:pt x="260" y="115"/>
                  </a:lnTo>
                  <a:lnTo>
                    <a:pt x="241" y="124"/>
                  </a:lnTo>
                  <a:lnTo>
                    <a:pt x="222" y="135"/>
                  </a:lnTo>
                  <a:lnTo>
                    <a:pt x="203" y="146"/>
                  </a:lnTo>
                  <a:lnTo>
                    <a:pt x="184" y="156"/>
                  </a:lnTo>
                  <a:lnTo>
                    <a:pt x="166" y="166"/>
                  </a:lnTo>
                  <a:lnTo>
                    <a:pt x="147" y="177"/>
                  </a:lnTo>
                  <a:lnTo>
                    <a:pt x="128" y="188"/>
                  </a:lnTo>
                  <a:lnTo>
                    <a:pt x="110" y="200"/>
                  </a:lnTo>
                  <a:lnTo>
                    <a:pt x="91" y="213"/>
                  </a:lnTo>
                  <a:lnTo>
                    <a:pt x="73" y="225"/>
                  </a:lnTo>
                  <a:lnTo>
                    <a:pt x="57" y="239"/>
                  </a:lnTo>
                  <a:lnTo>
                    <a:pt x="39" y="254"/>
                  </a:lnTo>
                  <a:lnTo>
                    <a:pt x="4" y="245"/>
                  </a:lnTo>
                  <a:lnTo>
                    <a:pt x="4" y="240"/>
                  </a:lnTo>
                  <a:lnTo>
                    <a:pt x="7" y="235"/>
                  </a:lnTo>
                  <a:lnTo>
                    <a:pt x="8" y="230"/>
                  </a:lnTo>
                  <a:lnTo>
                    <a:pt x="4" y="225"/>
                  </a:lnTo>
                  <a:lnTo>
                    <a:pt x="0" y="225"/>
                  </a:lnTo>
                  <a:lnTo>
                    <a:pt x="5" y="214"/>
                  </a:lnTo>
                  <a:lnTo>
                    <a:pt x="12" y="207"/>
                  </a:lnTo>
                  <a:lnTo>
                    <a:pt x="22" y="202"/>
                  </a:lnTo>
                  <a:lnTo>
                    <a:pt x="31" y="199"/>
                  </a:lnTo>
                  <a:lnTo>
                    <a:pt x="42" y="195"/>
                  </a:lnTo>
                  <a:lnTo>
                    <a:pt x="52" y="191"/>
                  </a:lnTo>
                  <a:lnTo>
                    <a:pt x="61" y="185"/>
                  </a:lnTo>
                  <a:lnTo>
                    <a:pt x="69" y="177"/>
                  </a:lnTo>
                  <a:lnTo>
                    <a:pt x="87" y="169"/>
                  </a:lnTo>
                  <a:lnTo>
                    <a:pt x="103" y="160"/>
                  </a:lnTo>
                  <a:lnTo>
                    <a:pt x="120" y="150"/>
                  </a:lnTo>
                  <a:lnTo>
                    <a:pt x="136" y="139"/>
                  </a:lnTo>
                  <a:lnTo>
                    <a:pt x="152" y="128"/>
                  </a:lnTo>
                  <a:lnTo>
                    <a:pt x="167" y="116"/>
                  </a:lnTo>
                  <a:lnTo>
                    <a:pt x="182" y="105"/>
                  </a:lnTo>
                  <a:lnTo>
                    <a:pt x="197" y="93"/>
                  </a:lnTo>
                  <a:lnTo>
                    <a:pt x="212" y="81"/>
                  </a:lnTo>
                  <a:lnTo>
                    <a:pt x="227" y="68"/>
                  </a:lnTo>
                  <a:lnTo>
                    <a:pt x="242" y="56"/>
                  </a:lnTo>
                  <a:lnTo>
                    <a:pt x="259" y="45"/>
                  </a:lnTo>
                  <a:lnTo>
                    <a:pt x="274" y="33"/>
                  </a:lnTo>
                  <a:lnTo>
                    <a:pt x="289" y="22"/>
                  </a:lnTo>
                  <a:lnTo>
                    <a:pt x="305" y="11"/>
                  </a:lnTo>
                  <a:lnTo>
                    <a:pt x="321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5" y="6"/>
                  </a:lnTo>
                  <a:lnTo>
                    <a:pt x="351" y="10"/>
                  </a:lnTo>
                  <a:lnTo>
                    <a:pt x="356" y="15"/>
                  </a:lnTo>
                  <a:lnTo>
                    <a:pt x="361" y="22"/>
                  </a:lnTo>
                  <a:lnTo>
                    <a:pt x="365" y="29"/>
                  </a:lnTo>
                  <a:lnTo>
                    <a:pt x="36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F3731B2E-2B36-4EB8-8FB7-F4538A1D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543"/>
              <a:ext cx="131" cy="210"/>
            </a:xfrm>
            <a:custGeom>
              <a:avLst/>
              <a:gdLst>
                <a:gd name="T0" fmla="*/ 280 w 393"/>
                <a:gd name="T1" fmla="*/ 74 h 630"/>
                <a:gd name="T2" fmla="*/ 338 w 393"/>
                <a:gd name="T3" fmla="*/ 81 h 630"/>
                <a:gd name="T4" fmla="*/ 389 w 393"/>
                <a:gd name="T5" fmla="*/ 99 h 630"/>
                <a:gd name="T6" fmla="*/ 384 w 393"/>
                <a:gd name="T7" fmla="*/ 122 h 630"/>
                <a:gd name="T8" fmla="*/ 336 w 393"/>
                <a:gd name="T9" fmla="*/ 119 h 630"/>
                <a:gd name="T10" fmla="*/ 276 w 393"/>
                <a:gd name="T11" fmla="*/ 111 h 630"/>
                <a:gd name="T12" fmla="*/ 215 w 393"/>
                <a:gd name="T13" fmla="*/ 100 h 630"/>
                <a:gd name="T14" fmla="*/ 154 w 393"/>
                <a:gd name="T15" fmla="*/ 91 h 630"/>
                <a:gd name="T16" fmla="*/ 92 w 393"/>
                <a:gd name="T17" fmla="*/ 83 h 630"/>
                <a:gd name="T18" fmla="*/ 45 w 393"/>
                <a:gd name="T19" fmla="*/ 85 h 630"/>
                <a:gd name="T20" fmla="*/ 76 w 393"/>
                <a:gd name="T21" fmla="*/ 204 h 630"/>
                <a:gd name="T22" fmla="*/ 124 w 393"/>
                <a:gd name="T23" fmla="*/ 320 h 630"/>
                <a:gd name="T24" fmla="*/ 175 w 393"/>
                <a:gd name="T25" fmla="*/ 396 h 630"/>
                <a:gd name="T26" fmla="*/ 219 w 393"/>
                <a:gd name="T27" fmla="*/ 412 h 630"/>
                <a:gd name="T28" fmla="*/ 259 w 393"/>
                <a:gd name="T29" fmla="*/ 438 h 630"/>
                <a:gd name="T30" fmla="*/ 287 w 393"/>
                <a:gd name="T31" fmla="*/ 491 h 630"/>
                <a:gd name="T32" fmla="*/ 269 w 393"/>
                <a:gd name="T33" fmla="*/ 547 h 630"/>
                <a:gd name="T34" fmla="*/ 245 w 393"/>
                <a:gd name="T35" fmla="*/ 561 h 630"/>
                <a:gd name="T36" fmla="*/ 216 w 393"/>
                <a:gd name="T37" fmla="*/ 573 h 630"/>
                <a:gd name="T38" fmla="*/ 203 w 393"/>
                <a:gd name="T39" fmla="*/ 587 h 630"/>
                <a:gd name="T40" fmla="*/ 182 w 393"/>
                <a:gd name="T41" fmla="*/ 608 h 630"/>
                <a:gd name="T42" fmla="*/ 156 w 393"/>
                <a:gd name="T43" fmla="*/ 626 h 630"/>
                <a:gd name="T44" fmla="*/ 106 w 393"/>
                <a:gd name="T45" fmla="*/ 623 h 630"/>
                <a:gd name="T46" fmla="*/ 56 w 393"/>
                <a:gd name="T47" fmla="*/ 592 h 630"/>
                <a:gd name="T48" fmla="*/ 20 w 393"/>
                <a:gd name="T49" fmla="*/ 542 h 630"/>
                <a:gd name="T50" fmla="*/ 28 w 393"/>
                <a:gd name="T51" fmla="*/ 449 h 630"/>
                <a:gd name="T52" fmla="*/ 64 w 393"/>
                <a:gd name="T53" fmla="*/ 438 h 630"/>
                <a:gd name="T54" fmla="*/ 57 w 393"/>
                <a:gd name="T55" fmla="*/ 471 h 630"/>
                <a:gd name="T56" fmla="*/ 60 w 393"/>
                <a:gd name="T57" fmla="*/ 514 h 630"/>
                <a:gd name="T58" fmla="*/ 81 w 393"/>
                <a:gd name="T59" fmla="*/ 557 h 630"/>
                <a:gd name="T60" fmla="*/ 105 w 393"/>
                <a:gd name="T61" fmla="*/ 576 h 630"/>
                <a:gd name="T62" fmla="*/ 130 w 393"/>
                <a:gd name="T63" fmla="*/ 584 h 630"/>
                <a:gd name="T64" fmla="*/ 152 w 393"/>
                <a:gd name="T65" fmla="*/ 565 h 630"/>
                <a:gd name="T66" fmla="*/ 180 w 393"/>
                <a:gd name="T67" fmla="*/ 528 h 630"/>
                <a:gd name="T68" fmla="*/ 223 w 393"/>
                <a:gd name="T69" fmla="*/ 509 h 630"/>
                <a:gd name="T70" fmla="*/ 242 w 393"/>
                <a:gd name="T71" fmla="*/ 474 h 630"/>
                <a:gd name="T72" fmla="*/ 193 w 393"/>
                <a:gd name="T73" fmla="*/ 442 h 630"/>
                <a:gd name="T74" fmla="*/ 128 w 393"/>
                <a:gd name="T75" fmla="*/ 433 h 630"/>
                <a:gd name="T76" fmla="*/ 98 w 393"/>
                <a:gd name="T77" fmla="*/ 381 h 630"/>
                <a:gd name="T78" fmla="*/ 68 w 393"/>
                <a:gd name="T79" fmla="*/ 309 h 630"/>
                <a:gd name="T80" fmla="*/ 34 w 393"/>
                <a:gd name="T81" fmla="*/ 237 h 630"/>
                <a:gd name="T82" fmla="*/ 4 w 393"/>
                <a:gd name="T83" fmla="*/ 96 h 630"/>
                <a:gd name="T84" fmla="*/ 12 w 393"/>
                <a:gd name="T85" fmla="*/ 32 h 630"/>
                <a:gd name="T86" fmla="*/ 30 w 393"/>
                <a:gd name="T87" fmla="*/ 5 h 630"/>
                <a:gd name="T88" fmla="*/ 54 w 393"/>
                <a:gd name="T89" fmla="*/ 0 h 630"/>
                <a:gd name="T90" fmla="*/ 124 w 393"/>
                <a:gd name="T91" fmla="*/ 34 h 630"/>
                <a:gd name="T92" fmla="*/ 196 w 393"/>
                <a:gd name="T93" fmla="*/ 62 h 6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3" h="630">
                  <a:moveTo>
                    <a:pt x="244" y="68"/>
                  </a:moveTo>
                  <a:lnTo>
                    <a:pt x="261" y="72"/>
                  </a:lnTo>
                  <a:lnTo>
                    <a:pt x="280" y="74"/>
                  </a:lnTo>
                  <a:lnTo>
                    <a:pt x="299" y="76"/>
                  </a:lnTo>
                  <a:lnTo>
                    <a:pt x="319" y="79"/>
                  </a:lnTo>
                  <a:lnTo>
                    <a:pt x="338" y="81"/>
                  </a:lnTo>
                  <a:lnTo>
                    <a:pt x="357" y="84"/>
                  </a:lnTo>
                  <a:lnTo>
                    <a:pt x="373" y="91"/>
                  </a:lnTo>
                  <a:lnTo>
                    <a:pt x="389" y="99"/>
                  </a:lnTo>
                  <a:lnTo>
                    <a:pt x="393" y="107"/>
                  </a:lnTo>
                  <a:lnTo>
                    <a:pt x="391" y="115"/>
                  </a:lnTo>
                  <a:lnTo>
                    <a:pt x="384" y="122"/>
                  </a:lnTo>
                  <a:lnTo>
                    <a:pt x="376" y="124"/>
                  </a:lnTo>
                  <a:lnTo>
                    <a:pt x="355" y="122"/>
                  </a:lnTo>
                  <a:lnTo>
                    <a:pt x="336" y="119"/>
                  </a:lnTo>
                  <a:lnTo>
                    <a:pt x="316" y="117"/>
                  </a:lnTo>
                  <a:lnTo>
                    <a:pt x="295" y="114"/>
                  </a:lnTo>
                  <a:lnTo>
                    <a:pt x="276" y="111"/>
                  </a:lnTo>
                  <a:lnTo>
                    <a:pt x="256" y="107"/>
                  </a:lnTo>
                  <a:lnTo>
                    <a:pt x="235" y="104"/>
                  </a:lnTo>
                  <a:lnTo>
                    <a:pt x="215" y="100"/>
                  </a:lnTo>
                  <a:lnTo>
                    <a:pt x="195" y="98"/>
                  </a:lnTo>
                  <a:lnTo>
                    <a:pt x="174" y="95"/>
                  </a:lnTo>
                  <a:lnTo>
                    <a:pt x="154" y="91"/>
                  </a:lnTo>
                  <a:lnTo>
                    <a:pt x="133" y="88"/>
                  </a:lnTo>
                  <a:lnTo>
                    <a:pt x="113" y="85"/>
                  </a:lnTo>
                  <a:lnTo>
                    <a:pt x="92" y="83"/>
                  </a:lnTo>
                  <a:lnTo>
                    <a:pt x="72" y="80"/>
                  </a:lnTo>
                  <a:lnTo>
                    <a:pt x="51" y="79"/>
                  </a:lnTo>
                  <a:lnTo>
                    <a:pt x="45" y="85"/>
                  </a:lnTo>
                  <a:lnTo>
                    <a:pt x="53" y="125"/>
                  </a:lnTo>
                  <a:lnTo>
                    <a:pt x="64" y="164"/>
                  </a:lnTo>
                  <a:lnTo>
                    <a:pt x="76" y="204"/>
                  </a:lnTo>
                  <a:lnTo>
                    <a:pt x="91" y="242"/>
                  </a:lnTo>
                  <a:lnTo>
                    <a:pt x="106" y="281"/>
                  </a:lnTo>
                  <a:lnTo>
                    <a:pt x="124" y="320"/>
                  </a:lnTo>
                  <a:lnTo>
                    <a:pt x="140" y="358"/>
                  </a:lnTo>
                  <a:lnTo>
                    <a:pt x="158" y="396"/>
                  </a:lnTo>
                  <a:lnTo>
                    <a:pt x="175" y="396"/>
                  </a:lnTo>
                  <a:lnTo>
                    <a:pt x="190" y="400"/>
                  </a:lnTo>
                  <a:lnTo>
                    <a:pt x="205" y="405"/>
                  </a:lnTo>
                  <a:lnTo>
                    <a:pt x="219" y="412"/>
                  </a:lnTo>
                  <a:lnTo>
                    <a:pt x="233" y="420"/>
                  </a:lnTo>
                  <a:lnTo>
                    <a:pt x="246" y="430"/>
                  </a:lnTo>
                  <a:lnTo>
                    <a:pt x="259" y="438"/>
                  </a:lnTo>
                  <a:lnTo>
                    <a:pt x="272" y="448"/>
                  </a:lnTo>
                  <a:lnTo>
                    <a:pt x="284" y="468"/>
                  </a:lnTo>
                  <a:lnTo>
                    <a:pt x="287" y="491"/>
                  </a:lnTo>
                  <a:lnTo>
                    <a:pt x="284" y="514"/>
                  </a:lnTo>
                  <a:lnTo>
                    <a:pt x="275" y="538"/>
                  </a:lnTo>
                  <a:lnTo>
                    <a:pt x="269" y="547"/>
                  </a:lnTo>
                  <a:lnTo>
                    <a:pt x="263" y="552"/>
                  </a:lnTo>
                  <a:lnTo>
                    <a:pt x="253" y="558"/>
                  </a:lnTo>
                  <a:lnTo>
                    <a:pt x="245" y="561"/>
                  </a:lnTo>
                  <a:lnTo>
                    <a:pt x="235" y="563"/>
                  </a:lnTo>
                  <a:lnTo>
                    <a:pt x="226" y="567"/>
                  </a:lnTo>
                  <a:lnTo>
                    <a:pt x="216" y="573"/>
                  </a:lnTo>
                  <a:lnTo>
                    <a:pt x="210" y="581"/>
                  </a:lnTo>
                  <a:lnTo>
                    <a:pt x="207" y="578"/>
                  </a:lnTo>
                  <a:lnTo>
                    <a:pt x="203" y="587"/>
                  </a:lnTo>
                  <a:lnTo>
                    <a:pt x="197" y="595"/>
                  </a:lnTo>
                  <a:lnTo>
                    <a:pt x="190" y="602"/>
                  </a:lnTo>
                  <a:lnTo>
                    <a:pt x="182" y="608"/>
                  </a:lnTo>
                  <a:lnTo>
                    <a:pt x="174" y="615"/>
                  </a:lnTo>
                  <a:lnTo>
                    <a:pt x="165" y="621"/>
                  </a:lnTo>
                  <a:lnTo>
                    <a:pt x="156" y="626"/>
                  </a:lnTo>
                  <a:lnTo>
                    <a:pt x="148" y="630"/>
                  </a:lnTo>
                  <a:lnTo>
                    <a:pt x="126" y="629"/>
                  </a:lnTo>
                  <a:lnTo>
                    <a:pt x="106" y="623"/>
                  </a:lnTo>
                  <a:lnTo>
                    <a:pt x="88" y="615"/>
                  </a:lnTo>
                  <a:lnTo>
                    <a:pt x="72" y="604"/>
                  </a:lnTo>
                  <a:lnTo>
                    <a:pt x="56" y="592"/>
                  </a:lnTo>
                  <a:lnTo>
                    <a:pt x="43" y="576"/>
                  </a:lnTo>
                  <a:lnTo>
                    <a:pt x="31" y="559"/>
                  </a:lnTo>
                  <a:lnTo>
                    <a:pt x="20" y="542"/>
                  </a:lnTo>
                  <a:lnTo>
                    <a:pt x="16" y="510"/>
                  </a:lnTo>
                  <a:lnTo>
                    <a:pt x="19" y="478"/>
                  </a:lnTo>
                  <a:lnTo>
                    <a:pt x="28" y="449"/>
                  </a:lnTo>
                  <a:lnTo>
                    <a:pt x="49" y="426"/>
                  </a:lnTo>
                  <a:lnTo>
                    <a:pt x="56" y="431"/>
                  </a:lnTo>
                  <a:lnTo>
                    <a:pt x="64" y="438"/>
                  </a:lnTo>
                  <a:lnTo>
                    <a:pt x="69" y="446"/>
                  </a:lnTo>
                  <a:lnTo>
                    <a:pt x="65" y="457"/>
                  </a:lnTo>
                  <a:lnTo>
                    <a:pt x="57" y="471"/>
                  </a:lnTo>
                  <a:lnTo>
                    <a:pt x="54" y="484"/>
                  </a:lnTo>
                  <a:lnTo>
                    <a:pt x="56" y="499"/>
                  </a:lnTo>
                  <a:lnTo>
                    <a:pt x="60" y="514"/>
                  </a:lnTo>
                  <a:lnTo>
                    <a:pt x="66" y="528"/>
                  </a:lnTo>
                  <a:lnTo>
                    <a:pt x="73" y="543"/>
                  </a:lnTo>
                  <a:lnTo>
                    <a:pt x="81" y="557"/>
                  </a:lnTo>
                  <a:lnTo>
                    <a:pt x="88" y="569"/>
                  </a:lnTo>
                  <a:lnTo>
                    <a:pt x="96" y="572"/>
                  </a:lnTo>
                  <a:lnTo>
                    <a:pt x="105" y="576"/>
                  </a:lnTo>
                  <a:lnTo>
                    <a:pt x="113" y="580"/>
                  </a:lnTo>
                  <a:lnTo>
                    <a:pt x="122" y="582"/>
                  </a:lnTo>
                  <a:lnTo>
                    <a:pt x="130" y="584"/>
                  </a:lnTo>
                  <a:lnTo>
                    <a:pt x="139" y="581"/>
                  </a:lnTo>
                  <a:lnTo>
                    <a:pt x="145" y="576"/>
                  </a:lnTo>
                  <a:lnTo>
                    <a:pt x="152" y="565"/>
                  </a:lnTo>
                  <a:lnTo>
                    <a:pt x="159" y="548"/>
                  </a:lnTo>
                  <a:lnTo>
                    <a:pt x="169" y="536"/>
                  </a:lnTo>
                  <a:lnTo>
                    <a:pt x="180" y="528"/>
                  </a:lnTo>
                  <a:lnTo>
                    <a:pt x="195" y="521"/>
                  </a:lnTo>
                  <a:lnTo>
                    <a:pt x="208" y="516"/>
                  </a:lnTo>
                  <a:lnTo>
                    <a:pt x="223" y="509"/>
                  </a:lnTo>
                  <a:lnTo>
                    <a:pt x="238" y="503"/>
                  </a:lnTo>
                  <a:lnTo>
                    <a:pt x="252" y="495"/>
                  </a:lnTo>
                  <a:lnTo>
                    <a:pt x="242" y="474"/>
                  </a:lnTo>
                  <a:lnTo>
                    <a:pt x="229" y="459"/>
                  </a:lnTo>
                  <a:lnTo>
                    <a:pt x="212" y="448"/>
                  </a:lnTo>
                  <a:lnTo>
                    <a:pt x="193" y="442"/>
                  </a:lnTo>
                  <a:lnTo>
                    <a:pt x="171" y="438"/>
                  </a:lnTo>
                  <a:lnTo>
                    <a:pt x="150" y="435"/>
                  </a:lnTo>
                  <a:lnTo>
                    <a:pt x="128" y="433"/>
                  </a:lnTo>
                  <a:lnTo>
                    <a:pt x="106" y="430"/>
                  </a:lnTo>
                  <a:lnTo>
                    <a:pt x="103" y="405"/>
                  </a:lnTo>
                  <a:lnTo>
                    <a:pt x="98" y="381"/>
                  </a:lnTo>
                  <a:lnTo>
                    <a:pt x="90" y="356"/>
                  </a:lnTo>
                  <a:lnTo>
                    <a:pt x="79" y="333"/>
                  </a:lnTo>
                  <a:lnTo>
                    <a:pt x="68" y="309"/>
                  </a:lnTo>
                  <a:lnTo>
                    <a:pt x="56" y="284"/>
                  </a:lnTo>
                  <a:lnTo>
                    <a:pt x="43" y="261"/>
                  </a:lnTo>
                  <a:lnTo>
                    <a:pt x="34" y="237"/>
                  </a:lnTo>
                  <a:lnTo>
                    <a:pt x="24" y="192"/>
                  </a:lnTo>
                  <a:lnTo>
                    <a:pt x="13" y="144"/>
                  </a:lnTo>
                  <a:lnTo>
                    <a:pt x="4" y="96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12" y="32"/>
                  </a:lnTo>
                  <a:lnTo>
                    <a:pt x="15" y="23"/>
                  </a:lnTo>
                  <a:lnTo>
                    <a:pt x="24" y="12"/>
                  </a:lnTo>
                  <a:lnTo>
                    <a:pt x="30" y="5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4" y="0"/>
                  </a:lnTo>
                  <a:lnTo>
                    <a:pt x="77" y="10"/>
                  </a:lnTo>
                  <a:lnTo>
                    <a:pt x="101" y="23"/>
                  </a:lnTo>
                  <a:lnTo>
                    <a:pt x="124" y="34"/>
                  </a:lnTo>
                  <a:lnTo>
                    <a:pt x="148" y="46"/>
                  </a:lnTo>
                  <a:lnTo>
                    <a:pt x="171" y="55"/>
                  </a:lnTo>
                  <a:lnTo>
                    <a:pt x="196" y="62"/>
                  </a:lnTo>
                  <a:lnTo>
                    <a:pt x="219" y="68"/>
                  </a:lnTo>
                  <a:lnTo>
                    <a:pt x="244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49768F5D-4B87-4D70-BB5F-2A3E5905C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2607"/>
              <a:ext cx="84" cy="66"/>
            </a:xfrm>
            <a:custGeom>
              <a:avLst/>
              <a:gdLst>
                <a:gd name="T0" fmla="*/ 252 w 252"/>
                <a:gd name="T1" fmla="*/ 27 h 197"/>
                <a:gd name="T2" fmla="*/ 249 w 252"/>
                <a:gd name="T3" fmla="*/ 49 h 197"/>
                <a:gd name="T4" fmla="*/ 249 w 252"/>
                <a:gd name="T5" fmla="*/ 73 h 197"/>
                <a:gd name="T6" fmla="*/ 248 w 252"/>
                <a:gd name="T7" fmla="*/ 99 h 197"/>
                <a:gd name="T8" fmla="*/ 245 w 252"/>
                <a:gd name="T9" fmla="*/ 124 h 197"/>
                <a:gd name="T10" fmla="*/ 241 w 252"/>
                <a:gd name="T11" fmla="*/ 147 h 197"/>
                <a:gd name="T12" fmla="*/ 231 w 252"/>
                <a:gd name="T13" fmla="*/ 167 h 197"/>
                <a:gd name="T14" fmla="*/ 215 w 252"/>
                <a:gd name="T15" fmla="*/ 185 h 197"/>
                <a:gd name="T16" fmla="*/ 193 w 252"/>
                <a:gd name="T17" fmla="*/ 197 h 197"/>
                <a:gd name="T18" fmla="*/ 167 w 252"/>
                <a:gd name="T19" fmla="*/ 188 h 197"/>
                <a:gd name="T20" fmla="*/ 139 w 252"/>
                <a:gd name="T21" fmla="*/ 186 h 197"/>
                <a:gd name="T22" fmla="*/ 111 w 252"/>
                <a:gd name="T23" fmla="*/ 188 h 197"/>
                <a:gd name="T24" fmla="*/ 83 w 252"/>
                <a:gd name="T25" fmla="*/ 189 h 197"/>
                <a:gd name="T26" fmla="*/ 57 w 252"/>
                <a:gd name="T27" fmla="*/ 189 h 197"/>
                <a:gd name="T28" fmla="*/ 34 w 252"/>
                <a:gd name="T29" fmla="*/ 182 h 197"/>
                <a:gd name="T30" fmla="*/ 15 w 252"/>
                <a:gd name="T31" fmla="*/ 167 h 197"/>
                <a:gd name="T32" fmla="*/ 0 w 252"/>
                <a:gd name="T33" fmla="*/ 139 h 197"/>
                <a:gd name="T34" fmla="*/ 2 w 252"/>
                <a:gd name="T35" fmla="*/ 124 h 197"/>
                <a:gd name="T36" fmla="*/ 7 w 252"/>
                <a:gd name="T37" fmla="*/ 106 h 197"/>
                <a:gd name="T38" fmla="*/ 11 w 252"/>
                <a:gd name="T39" fmla="*/ 89 h 197"/>
                <a:gd name="T40" fmla="*/ 16 w 252"/>
                <a:gd name="T41" fmla="*/ 72 h 197"/>
                <a:gd name="T42" fmla="*/ 24 w 252"/>
                <a:gd name="T43" fmla="*/ 57 h 197"/>
                <a:gd name="T44" fmla="*/ 35 w 252"/>
                <a:gd name="T45" fmla="*/ 43 h 197"/>
                <a:gd name="T46" fmla="*/ 49 w 252"/>
                <a:gd name="T47" fmla="*/ 32 h 197"/>
                <a:gd name="T48" fmla="*/ 65 w 252"/>
                <a:gd name="T49" fmla="*/ 24 h 197"/>
                <a:gd name="T50" fmla="*/ 72 w 252"/>
                <a:gd name="T51" fmla="*/ 23 h 197"/>
                <a:gd name="T52" fmla="*/ 80 w 252"/>
                <a:gd name="T53" fmla="*/ 21 h 197"/>
                <a:gd name="T54" fmla="*/ 87 w 252"/>
                <a:gd name="T55" fmla="*/ 19 h 197"/>
                <a:gd name="T56" fmla="*/ 94 w 252"/>
                <a:gd name="T57" fmla="*/ 16 h 197"/>
                <a:gd name="T58" fmla="*/ 99 w 252"/>
                <a:gd name="T59" fmla="*/ 12 h 197"/>
                <a:gd name="T60" fmla="*/ 106 w 252"/>
                <a:gd name="T61" fmla="*/ 9 h 197"/>
                <a:gd name="T62" fmla="*/ 114 w 252"/>
                <a:gd name="T63" fmla="*/ 6 h 197"/>
                <a:gd name="T64" fmla="*/ 121 w 252"/>
                <a:gd name="T65" fmla="*/ 4 h 197"/>
                <a:gd name="T66" fmla="*/ 121 w 252"/>
                <a:gd name="T67" fmla="*/ 17 h 197"/>
                <a:gd name="T68" fmla="*/ 116 w 252"/>
                <a:gd name="T69" fmla="*/ 30 h 197"/>
                <a:gd name="T70" fmla="*/ 107 w 252"/>
                <a:gd name="T71" fmla="*/ 38 h 197"/>
                <a:gd name="T72" fmla="*/ 95 w 252"/>
                <a:gd name="T73" fmla="*/ 46 h 197"/>
                <a:gd name="T74" fmla="*/ 83 w 252"/>
                <a:gd name="T75" fmla="*/ 54 h 197"/>
                <a:gd name="T76" fmla="*/ 69 w 252"/>
                <a:gd name="T77" fmla="*/ 64 h 197"/>
                <a:gd name="T78" fmla="*/ 58 w 252"/>
                <a:gd name="T79" fmla="*/ 73 h 197"/>
                <a:gd name="T80" fmla="*/ 49 w 252"/>
                <a:gd name="T81" fmla="*/ 87 h 197"/>
                <a:gd name="T82" fmla="*/ 46 w 252"/>
                <a:gd name="T83" fmla="*/ 99 h 197"/>
                <a:gd name="T84" fmla="*/ 43 w 252"/>
                <a:gd name="T85" fmla="*/ 110 h 197"/>
                <a:gd name="T86" fmla="*/ 41 w 252"/>
                <a:gd name="T87" fmla="*/ 122 h 197"/>
                <a:gd name="T88" fmla="*/ 45 w 252"/>
                <a:gd name="T89" fmla="*/ 134 h 197"/>
                <a:gd name="T90" fmla="*/ 60 w 252"/>
                <a:gd name="T91" fmla="*/ 148 h 197"/>
                <a:gd name="T92" fmla="*/ 76 w 252"/>
                <a:gd name="T93" fmla="*/ 152 h 197"/>
                <a:gd name="T94" fmla="*/ 92 w 252"/>
                <a:gd name="T95" fmla="*/ 151 h 197"/>
                <a:gd name="T96" fmla="*/ 110 w 252"/>
                <a:gd name="T97" fmla="*/ 147 h 197"/>
                <a:gd name="T98" fmla="*/ 128 w 252"/>
                <a:gd name="T99" fmla="*/ 140 h 197"/>
                <a:gd name="T100" fmla="*/ 147 w 252"/>
                <a:gd name="T101" fmla="*/ 136 h 197"/>
                <a:gd name="T102" fmla="*/ 165 w 252"/>
                <a:gd name="T103" fmla="*/ 136 h 197"/>
                <a:gd name="T104" fmla="*/ 182 w 252"/>
                <a:gd name="T105" fmla="*/ 143 h 197"/>
                <a:gd name="T106" fmla="*/ 200 w 252"/>
                <a:gd name="T107" fmla="*/ 109 h 197"/>
                <a:gd name="T108" fmla="*/ 205 w 252"/>
                <a:gd name="T109" fmla="*/ 68 h 197"/>
                <a:gd name="T110" fmla="*/ 208 w 252"/>
                <a:gd name="T111" fmla="*/ 30 h 197"/>
                <a:gd name="T112" fmla="*/ 220 w 252"/>
                <a:gd name="T113" fmla="*/ 0 h 197"/>
                <a:gd name="T114" fmla="*/ 231 w 252"/>
                <a:gd name="T115" fmla="*/ 1 h 197"/>
                <a:gd name="T116" fmla="*/ 240 w 252"/>
                <a:gd name="T117" fmla="*/ 9 h 197"/>
                <a:gd name="T118" fmla="*/ 245 w 252"/>
                <a:gd name="T119" fmla="*/ 19 h 197"/>
                <a:gd name="T120" fmla="*/ 252 w 252"/>
                <a:gd name="T121" fmla="*/ 27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2" h="197">
                  <a:moveTo>
                    <a:pt x="252" y="27"/>
                  </a:moveTo>
                  <a:lnTo>
                    <a:pt x="249" y="49"/>
                  </a:lnTo>
                  <a:lnTo>
                    <a:pt x="249" y="73"/>
                  </a:lnTo>
                  <a:lnTo>
                    <a:pt x="248" y="99"/>
                  </a:lnTo>
                  <a:lnTo>
                    <a:pt x="245" y="124"/>
                  </a:lnTo>
                  <a:lnTo>
                    <a:pt x="241" y="147"/>
                  </a:lnTo>
                  <a:lnTo>
                    <a:pt x="231" y="167"/>
                  </a:lnTo>
                  <a:lnTo>
                    <a:pt x="215" y="185"/>
                  </a:lnTo>
                  <a:lnTo>
                    <a:pt x="193" y="197"/>
                  </a:lnTo>
                  <a:lnTo>
                    <a:pt x="167" y="188"/>
                  </a:lnTo>
                  <a:lnTo>
                    <a:pt x="139" y="186"/>
                  </a:lnTo>
                  <a:lnTo>
                    <a:pt x="111" y="188"/>
                  </a:lnTo>
                  <a:lnTo>
                    <a:pt x="83" y="189"/>
                  </a:lnTo>
                  <a:lnTo>
                    <a:pt x="57" y="189"/>
                  </a:lnTo>
                  <a:lnTo>
                    <a:pt x="34" y="182"/>
                  </a:lnTo>
                  <a:lnTo>
                    <a:pt x="15" y="167"/>
                  </a:lnTo>
                  <a:lnTo>
                    <a:pt x="0" y="139"/>
                  </a:lnTo>
                  <a:lnTo>
                    <a:pt x="2" y="124"/>
                  </a:lnTo>
                  <a:lnTo>
                    <a:pt x="7" y="106"/>
                  </a:lnTo>
                  <a:lnTo>
                    <a:pt x="11" y="89"/>
                  </a:lnTo>
                  <a:lnTo>
                    <a:pt x="16" y="72"/>
                  </a:lnTo>
                  <a:lnTo>
                    <a:pt x="24" y="57"/>
                  </a:lnTo>
                  <a:lnTo>
                    <a:pt x="35" y="43"/>
                  </a:lnTo>
                  <a:lnTo>
                    <a:pt x="49" y="32"/>
                  </a:lnTo>
                  <a:lnTo>
                    <a:pt x="65" y="24"/>
                  </a:lnTo>
                  <a:lnTo>
                    <a:pt x="72" y="23"/>
                  </a:lnTo>
                  <a:lnTo>
                    <a:pt x="80" y="21"/>
                  </a:lnTo>
                  <a:lnTo>
                    <a:pt x="87" y="19"/>
                  </a:lnTo>
                  <a:lnTo>
                    <a:pt x="94" y="16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14" y="6"/>
                  </a:lnTo>
                  <a:lnTo>
                    <a:pt x="121" y="4"/>
                  </a:lnTo>
                  <a:lnTo>
                    <a:pt x="121" y="17"/>
                  </a:lnTo>
                  <a:lnTo>
                    <a:pt x="116" y="30"/>
                  </a:lnTo>
                  <a:lnTo>
                    <a:pt x="107" y="38"/>
                  </a:lnTo>
                  <a:lnTo>
                    <a:pt x="95" y="46"/>
                  </a:lnTo>
                  <a:lnTo>
                    <a:pt x="83" y="54"/>
                  </a:lnTo>
                  <a:lnTo>
                    <a:pt x="69" y="64"/>
                  </a:lnTo>
                  <a:lnTo>
                    <a:pt x="58" y="73"/>
                  </a:lnTo>
                  <a:lnTo>
                    <a:pt x="49" y="87"/>
                  </a:lnTo>
                  <a:lnTo>
                    <a:pt x="46" y="99"/>
                  </a:lnTo>
                  <a:lnTo>
                    <a:pt x="43" y="110"/>
                  </a:lnTo>
                  <a:lnTo>
                    <a:pt x="41" y="122"/>
                  </a:lnTo>
                  <a:lnTo>
                    <a:pt x="45" y="134"/>
                  </a:lnTo>
                  <a:lnTo>
                    <a:pt x="60" y="148"/>
                  </a:lnTo>
                  <a:lnTo>
                    <a:pt x="76" y="152"/>
                  </a:lnTo>
                  <a:lnTo>
                    <a:pt x="92" y="151"/>
                  </a:lnTo>
                  <a:lnTo>
                    <a:pt x="110" y="147"/>
                  </a:lnTo>
                  <a:lnTo>
                    <a:pt x="128" y="140"/>
                  </a:lnTo>
                  <a:lnTo>
                    <a:pt x="147" y="136"/>
                  </a:lnTo>
                  <a:lnTo>
                    <a:pt x="165" y="136"/>
                  </a:lnTo>
                  <a:lnTo>
                    <a:pt x="182" y="143"/>
                  </a:lnTo>
                  <a:lnTo>
                    <a:pt x="200" y="109"/>
                  </a:lnTo>
                  <a:lnTo>
                    <a:pt x="205" y="68"/>
                  </a:lnTo>
                  <a:lnTo>
                    <a:pt x="208" y="30"/>
                  </a:lnTo>
                  <a:lnTo>
                    <a:pt x="220" y="0"/>
                  </a:lnTo>
                  <a:lnTo>
                    <a:pt x="231" y="1"/>
                  </a:lnTo>
                  <a:lnTo>
                    <a:pt x="240" y="9"/>
                  </a:lnTo>
                  <a:lnTo>
                    <a:pt x="245" y="19"/>
                  </a:lnTo>
                  <a:lnTo>
                    <a:pt x="25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1" name="Freeform 25">
              <a:extLst>
                <a:ext uri="{FF2B5EF4-FFF2-40B4-BE49-F238E27FC236}">
                  <a16:creationId xmlns:a16="http://schemas.microsoft.com/office/drawing/2014/main" id="{B36840D8-DCF9-4823-83DD-E25BC426B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2609"/>
              <a:ext cx="93" cy="144"/>
            </a:xfrm>
            <a:custGeom>
              <a:avLst/>
              <a:gdLst>
                <a:gd name="T0" fmla="*/ 222 w 280"/>
                <a:gd name="T1" fmla="*/ 75 h 433"/>
                <a:gd name="T2" fmla="*/ 239 w 280"/>
                <a:gd name="T3" fmla="*/ 159 h 433"/>
                <a:gd name="T4" fmla="*/ 253 w 280"/>
                <a:gd name="T5" fmla="*/ 245 h 433"/>
                <a:gd name="T6" fmla="*/ 269 w 280"/>
                <a:gd name="T7" fmla="*/ 331 h 433"/>
                <a:gd name="T8" fmla="*/ 276 w 280"/>
                <a:gd name="T9" fmla="*/ 388 h 433"/>
                <a:gd name="T10" fmla="*/ 275 w 280"/>
                <a:gd name="T11" fmla="*/ 425 h 433"/>
                <a:gd name="T12" fmla="*/ 241 w 280"/>
                <a:gd name="T13" fmla="*/ 433 h 433"/>
                <a:gd name="T14" fmla="*/ 204 w 280"/>
                <a:gd name="T15" fmla="*/ 433 h 433"/>
                <a:gd name="T16" fmla="*/ 169 w 280"/>
                <a:gd name="T17" fmla="*/ 430 h 433"/>
                <a:gd name="T18" fmla="*/ 135 w 280"/>
                <a:gd name="T19" fmla="*/ 426 h 433"/>
                <a:gd name="T20" fmla="*/ 102 w 280"/>
                <a:gd name="T21" fmla="*/ 421 h 433"/>
                <a:gd name="T22" fmla="*/ 70 w 280"/>
                <a:gd name="T23" fmla="*/ 411 h 433"/>
                <a:gd name="T24" fmla="*/ 42 w 280"/>
                <a:gd name="T25" fmla="*/ 399 h 433"/>
                <a:gd name="T26" fmla="*/ 13 w 280"/>
                <a:gd name="T27" fmla="*/ 384 h 433"/>
                <a:gd name="T28" fmla="*/ 6 w 280"/>
                <a:gd name="T29" fmla="*/ 361 h 433"/>
                <a:gd name="T30" fmla="*/ 27 w 280"/>
                <a:gd name="T31" fmla="*/ 354 h 433"/>
                <a:gd name="T32" fmla="*/ 56 w 280"/>
                <a:gd name="T33" fmla="*/ 365 h 433"/>
                <a:gd name="T34" fmla="*/ 85 w 280"/>
                <a:gd name="T35" fmla="*/ 379 h 433"/>
                <a:gd name="T36" fmla="*/ 113 w 280"/>
                <a:gd name="T37" fmla="*/ 385 h 433"/>
                <a:gd name="T38" fmla="*/ 141 w 280"/>
                <a:gd name="T39" fmla="*/ 390 h 433"/>
                <a:gd name="T40" fmla="*/ 170 w 280"/>
                <a:gd name="T41" fmla="*/ 390 h 433"/>
                <a:gd name="T42" fmla="*/ 197 w 280"/>
                <a:gd name="T43" fmla="*/ 384 h 433"/>
                <a:gd name="T44" fmla="*/ 205 w 280"/>
                <a:gd name="T45" fmla="*/ 346 h 433"/>
                <a:gd name="T46" fmla="*/ 204 w 280"/>
                <a:gd name="T47" fmla="*/ 281 h 433"/>
                <a:gd name="T48" fmla="*/ 205 w 280"/>
                <a:gd name="T49" fmla="*/ 218 h 433"/>
                <a:gd name="T50" fmla="*/ 194 w 280"/>
                <a:gd name="T51" fmla="*/ 158 h 433"/>
                <a:gd name="T52" fmla="*/ 178 w 280"/>
                <a:gd name="T53" fmla="*/ 98 h 433"/>
                <a:gd name="T54" fmla="*/ 165 w 280"/>
                <a:gd name="T55" fmla="*/ 37 h 433"/>
                <a:gd name="T56" fmla="*/ 166 w 280"/>
                <a:gd name="T57" fmla="*/ 3 h 433"/>
                <a:gd name="T58" fmla="*/ 181 w 280"/>
                <a:gd name="T59" fmla="*/ 1 h 433"/>
                <a:gd name="T60" fmla="*/ 192 w 280"/>
                <a:gd name="T61" fmla="*/ 11 h 433"/>
                <a:gd name="T62" fmla="*/ 200 w 280"/>
                <a:gd name="T63" fmla="*/ 25 h 433"/>
                <a:gd name="T64" fmla="*/ 211 w 280"/>
                <a:gd name="T65" fmla="*/ 34 h 4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0" h="433">
                  <a:moveTo>
                    <a:pt x="211" y="34"/>
                  </a:moveTo>
                  <a:lnTo>
                    <a:pt x="222" y="75"/>
                  </a:lnTo>
                  <a:lnTo>
                    <a:pt x="231" y="117"/>
                  </a:lnTo>
                  <a:lnTo>
                    <a:pt x="239" y="159"/>
                  </a:lnTo>
                  <a:lnTo>
                    <a:pt x="246" y="203"/>
                  </a:lnTo>
                  <a:lnTo>
                    <a:pt x="253" y="245"/>
                  </a:lnTo>
                  <a:lnTo>
                    <a:pt x="261" y="289"/>
                  </a:lnTo>
                  <a:lnTo>
                    <a:pt x="269" y="331"/>
                  </a:lnTo>
                  <a:lnTo>
                    <a:pt x="280" y="372"/>
                  </a:lnTo>
                  <a:lnTo>
                    <a:pt x="276" y="388"/>
                  </a:lnTo>
                  <a:lnTo>
                    <a:pt x="278" y="407"/>
                  </a:lnTo>
                  <a:lnTo>
                    <a:pt x="275" y="425"/>
                  </a:lnTo>
                  <a:lnTo>
                    <a:pt x="260" y="433"/>
                  </a:lnTo>
                  <a:lnTo>
                    <a:pt x="241" y="433"/>
                  </a:lnTo>
                  <a:lnTo>
                    <a:pt x="223" y="433"/>
                  </a:lnTo>
                  <a:lnTo>
                    <a:pt x="204" y="433"/>
                  </a:lnTo>
                  <a:lnTo>
                    <a:pt x="186" y="432"/>
                  </a:lnTo>
                  <a:lnTo>
                    <a:pt x="169" y="430"/>
                  </a:lnTo>
                  <a:lnTo>
                    <a:pt x="152" y="429"/>
                  </a:lnTo>
                  <a:lnTo>
                    <a:pt x="135" y="426"/>
                  </a:lnTo>
                  <a:lnTo>
                    <a:pt x="118" y="424"/>
                  </a:lnTo>
                  <a:lnTo>
                    <a:pt x="102" y="421"/>
                  </a:lnTo>
                  <a:lnTo>
                    <a:pt x="87" y="417"/>
                  </a:lnTo>
                  <a:lnTo>
                    <a:pt x="70" y="411"/>
                  </a:lnTo>
                  <a:lnTo>
                    <a:pt x="56" y="406"/>
                  </a:lnTo>
                  <a:lnTo>
                    <a:pt x="42" y="399"/>
                  </a:lnTo>
                  <a:lnTo>
                    <a:pt x="27" y="392"/>
                  </a:lnTo>
                  <a:lnTo>
                    <a:pt x="13" y="384"/>
                  </a:lnTo>
                  <a:lnTo>
                    <a:pt x="0" y="375"/>
                  </a:lnTo>
                  <a:lnTo>
                    <a:pt x="6" y="361"/>
                  </a:lnTo>
                  <a:lnTo>
                    <a:pt x="16" y="354"/>
                  </a:lnTo>
                  <a:lnTo>
                    <a:pt x="27" y="354"/>
                  </a:lnTo>
                  <a:lnTo>
                    <a:pt x="42" y="358"/>
                  </a:lnTo>
                  <a:lnTo>
                    <a:pt x="56" y="365"/>
                  </a:lnTo>
                  <a:lnTo>
                    <a:pt x="70" y="372"/>
                  </a:lnTo>
                  <a:lnTo>
                    <a:pt x="85" y="379"/>
                  </a:lnTo>
                  <a:lnTo>
                    <a:pt x="99" y="381"/>
                  </a:lnTo>
                  <a:lnTo>
                    <a:pt x="113" y="385"/>
                  </a:lnTo>
                  <a:lnTo>
                    <a:pt x="128" y="388"/>
                  </a:lnTo>
                  <a:lnTo>
                    <a:pt x="141" y="390"/>
                  </a:lnTo>
                  <a:lnTo>
                    <a:pt x="155" y="390"/>
                  </a:lnTo>
                  <a:lnTo>
                    <a:pt x="170" y="390"/>
                  </a:lnTo>
                  <a:lnTo>
                    <a:pt x="184" y="387"/>
                  </a:lnTo>
                  <a:lnTo>
                    <a:pt x="197" y="384"/>
                  </a:lnTo>
                  <a:lnTo>
                    <a:pt x="211" y="379"/>
                  </a:lnTo>
                  <a:lnTo>
                    <a:pt x="205" y="346"/>
                  </a:lnTo>
                  <a:lnTo>
                    <a:pt x="204" y="313"/>
                  </a:lnTo>
                  <a:lnTo>
                    <a:pt x="204" y="281"/>
                  </a:lnTo>
                  <a:lnTo>
                    <a:pt x="205" y="249"/>
                  </a:lnTo>
                  <a:lnTo>
                    <a:pt x="205" y="218"/>
                  </a:lnTo>
                  <a:lnTo>
                    <a:pt x="203" y="187"/>
                  </a:lnTo>
                  <a:lnTo>
                    <a:pt x="194" y="158"/>
                  </a:lnTo>
                  <a:lnTo>
                    <a:pt x="181" y="129"/>
                  </a:lnTo>
                  <a:lnTo>
                    <a:pt x="178" y="98"/>
                  </a:lnTo>
                  <a:lnTo>
                    <a:pt x="170" y="67"/>
                  </a:lnTo>
                  <a:lnTo>
                    <a:pt x="165" y="37"/>
                  </a:lnTo>
                  <a:lnTo>
                    <a:pt x="170" y="10"/>
                  </a:lnTo>
                  <a:lnTo>
                    <a:pt x="166" y="3"/>
                  </a:lnTo>
                  <a:lnTo>
                    <a:pt x="174" y="0"/>
                  </a:lnTo>
                  <a:lnTo>
                    <a:pt x="181" y="1"/>
                  </a:lnTo>
                  <a:lnTo>
                    <a:pt x="188" y="5"/>
                  </a:lnTo>
                  <a:lnTo>
                    <a:pt x="192" y="11"/>
                  </a:lnTo>
                  <a:lnTo>
                    <a:pt x="196" y="18"/>
                  </a:lnTo>
                  <a:lnTo>
                    <a:pt x="200" y="25"/>
                  </a:lnTo>
                  <a:lnTo>
                    <a:pt x="205" y="30"/>
                  </a:lnTo>
                  <a:lnTo>
                    <a:pt x="21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6A218473-C6F6-4ABB-B3F7-9FEA7004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635"/>
              <a:ext cx="56" cy="44"/>
            </a:xfrm>
            <a:custGeom>
              <a:avLst/>
              <a:gdLst>
                <a:gd name="T0" fmla="*/ 168 w 168"/>
                <a:gd name="T1" fmla="*/ 89 h 131"/>
                <a:gd name="T2" fmla="*/ 168 w 168"/>
                <a:gd name="T3" fmla="*/ 131 h 131"/>
                <a:gd name="T4" fmla="*/ 123 w 168"/>
                <a:gd name="T5" fmla="*/ 131 h 131"/>
                <a:gd name="T6" fmla="*/ 120 w 168"/>
                <a:gd name="T7" fmla="*/ 119 h 131"/>
                <a:gd name="T8" fmla="*/ 117 w 168"/>
                <a:gd name="T9" fmla="*/ 106 h 131"/>
                <a:gd name="T10" fmla="*/ 110 w 168"/>
                <a:gd name="T11" fmla="*/ 97 h 131"/>
                <a:gd name="T12" fmla="*/ 104 w 168"/>
                <a:gd name="T13" fmla="*/ 87 h 131"/>
                <a:gd name="T14" fmla="*/ 95 w 168"/>
                <a:gd name="T15" fmla="*/ 79 h 131"/>
                <a:gd name="T16" fmla="*/ 86 w 168"/>
                <a:gd name="T17" fmla="*/ 71 h 131"/>
                <a:gd name="T18" fmla="*/ 75 w 168"/>
                <a:gd name="T19" fmla="*/ 65 h 131"/>
                <a:gd name="T20" fmla="*/ 64 w 168"/>
                <a:gd name="T21" fmla="*/ 61 h 131"/>
                <a:gd name="T22" fmla="*/ 55 w 168"/>
                <a:gd name="T23" fmla="*/ 69 h 131"/>
                <a:gd name="T24" fmla="*/ 45 w 168"/>
                <a:gd name="T25" fmla="*/ 69 h 131"/>
                <a:gd name="T26" fmla="*/ 35 w 168"/>
                <a:gd name="T27" fmla="*/ 69 h 131"/>
                <a:gd name="T28" fmla="*/ 26 w 168"/>
                <a:gd name="T29" fmla="*/ 79 h 131"/>
                <a:gd name="T30" fmla="*/ 1 w 168"/>
                <a:gd name="T31" fmla="*/ 79 h 131"/>
                <a:gd name="T32" fmla="*/ 0 w 168"/>
                <a:gd name="T33" fmla="*/ 69 h 131"/>
                <a:gd name="T34" fmla="*/ 1 w 168"/>
                <a:gd name="T35" fmla="*/ 60 h 131"/>
                <a:gd name="T36" fmla="*/ 5 w 168"/>
                <a:gd name="T37" fmla="*/ 50 h 131"/>
                <a:gd name="T38" fmla="*/ 11 w 168"/>
                <a:gd name="T39" fmla="*/ 40 h 131"/>
                <a:gd name="T40" fmla="*/ 16 w 168"/>
                <a:gd name="T41" fmla="*/ 30 h 131"/>
                <a:gd name="T42" fmla="*/ 23 w 168"/>
                <a:gd name="T43" fmla="*/ 20 h 131"/>
                <a:gd name="T44" fmla="*/ 29 w 168"/>
                <a:gd name="T45" fmla="*/ 11 h 131"/>
                <a:gd name="T46" fmla="*/ 33 w 168"/>
                <a:gd name="T47" fmla="*/ 3 h 131"/>
                <a:gd name="T48" fmla="*/ 45 w 168"/>
                <a:gd name="T49" fmla="*/ 0 h 131"/>
                <a:gd name="T50" fmla="*/ 59 w 168"/>
                <a:gd name="T51" fmla="*/ 1 h 131"/>
                <a:gd name="T52" fmla="*/ 72 w 168"/>
                <a:gd name="T53" fmla="*/ 4 h 131"/>
                <a:gd name="T54" fmla="*/ 85 w 168"/>
                <a:gd name="T55" fmla="*/ 8 h 131"/>
                <a:gd name="T56" fmla="*/ 97 w 168"/>
                <a:gd name="T57" fmla="*/ 14 h 131"/>
                <a:gd name="T58" fmla="*/ 109 w 168"/>
                <a:gd name="T59" fmla="*/ 20 h 131"/>
                <a:gd name="T60" fmla="*/ 121 w 168"/>
                <a:gd name="T61" fmla="*/ 29 h 131"/>
                <a:gd name="T62" fmla="*/ 132 w 168"/>
                <a:gd name="T63" fmla="*/ 37 h 131"/>
                <a:gd name="T64" fmla="*/ 168 w 168"/>
                <a:gd name="T65" fmla="*/ 89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8" h="131">
                  <a:moveTo>
                    <a:pt x="168" y="89"/>
                  </a:moveTo>
                  <a:lnTo>
                    <a:pt x="168" y="131"/>
                  </a:lnTo>
                  <a:lnTo>
                    <a:pt x="123" y="131"/>
                  </a:lnTo>
                  <a:lnTo>
                    <a:pt x="120" y="119"/>
                  </a:lnTo>
                  <a:lnTo>
                    <a:pt x="117" y="106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5" y="79"/>
                  </a:lnTo>
                  <a:lnTo>
                    <a:pt x="86" y="71"/>
                  </a:lnTo>
                  <a:lnTo>
                    <a:pt x="75" y="65"/>
                  </a:lnTo>
                  <a:lnTo>
                    <a:pt x="64" y="61"/>
                  </a:lnTo>
                  <a:lnTo>
                    <a:pt x="55" y="69"/>
                  </a:lnTo>
                  <a:lnTo>
                    <a:pt x="45" y="69"/>
                  </a:lnTo>
                  <a:lnTo>
                    <a:pt x="35" y="69"/>
                  </a:lnTo>
                  <a:lnTo>
                    <a:pt x="26" y="79"/>
                  </a:lnTo>
                  <a:lnTo>
                    <a:pt x="1" y="79"/>
                  </a:lnTo>
                  <a:lnTo>
                    <a:pt x="0" y="69"/>
                  </a:lnTo>
                  <a:lnTo>
                    <a:pt x="1" y="60"/>
                  </a:lnTo>
                  <a:lnTo>
                    <a:pt x="5" y="50"/>
                  </a:lnTo>
                  <a:lnTo>
                    <a:pt x="11" y="40"/>
                  </a:lnTo>
                  <a:lnTo>
                    <a:pt x="16" y="30"/>
                  </a:lnTo>
                  <a:lnTo>
                    <a:pt x="23" y="20"/>
                  </a:lnTo>
                  <a:lnTo>
                    <a:pt x="29" y="11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59" y="1"/>
                  </a:lnTo>
                  <a:lnTo>
                    <a:pt x="72" y="4"/>
                  </a:lnTo>
                  <a:lnTo>
                    <a:pt x="85" y="8"/>
                  </a:lnTo>
                  <a:lnTo>
                    <a:pt x="97" y="14"/>
                  </a:lnTo>
                  <a:lnTo>
                    <a:pt x="109" y="20"/>
                  </a:lnTo>
                  <a:lnTo>
                    <a:pt x="121" y="29"/>
                  </a:lnTo>
                  <a:lnTo>
                    <a:pt x="132" y="37"/>
                  </a:lnTo>
                  <a:lnTo>
                    <a:pt x="16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E32987B0-4D54-47E9-9025-5D17A7F74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679"/>
              <a:ext cx="43" cy="51"/>
            </a:xfrm>
            <a:custGeom>
              <a:avLst/>
              <a:gdLst>
                <a:gd name="T0" fmla="*/ 129 w 129"/>
                <a:gd name="T1" fmla="*/ 13 h 154"/>
                <a:gd name="T2" fmla="*/ 123 w 129"/>
                <a:gd name="T3" fmla="*/ 30 h 154"/>
                <a:gd name="T4" fmla="*/ 116 w 129"/>
                <a:gd name="T5" fmla="*/ 45 h 154"/>
                <a:gd name="T6" fmla="*/ 107 w 129"/>
                <a:gd name="T7" fmla="*/ 60 h 154"/>
                <a:gd name="T8" fmla="*/ 97 w 129"/>
                <a:gd name="T9" fmla="*/ 75 h 154"/>
                <a:gd name="T10" fmla="*/ 86 w 129"/>
                <a:gd name="T11" fmla="*/ 88 h 154"/>
                <a:gd name="T12" fmla="*/ 74 w 129"/>
                <a:gd name="T13" fmla="*/ 102 h 154"/>
                <a:gd name="T14" fmla="*/ 63 w 129"/>
                <a:gd name="T15" fmla="*/ 114 h 154"/>
                <a:gd name="T16" fmla="*/ 52 w 129"/>
                <a:gd name="T17" fmla="*/ 126 h 154"/>
                <a:gd name="T18" fmla="*/ 47 w 129"/>
                <a:gd name="T19" fmla="*/ 132 h 154"/>
                <a:gd name="T20" fmla="*/ 43 w 129"/>
                <a:gd name="T21" fmla="*/ 137 h 154"/>
                <a:gd name="T22" fmla="*/ 36 w 129"/>
                <a:gd name="T23" fmla="*/ 143 h 154"/>
                <a:gd name="T24" fmla="*/ 30 w 129"/>
                <a:gd name="T25" fmla="*/ 147 h 154"/>
                <a:gd name="T26" fmla="*/ 24 w 129"/>
                <a:gd name="T27" fmla="*/ 151 h 154"/>
                <a:gd name="T28" fmla="*/ 15 w 129"/>
                <a:gd name="T29" fmla="*/ 154 h 154"/>
                <a:gd name="T30" fmla="*/ 9 w 129"/>
                <a:gd name="T31" fmla="*/ 154 h 154"/>
                <a:gd name="T32" fmla="*/ 0 w 129"/>
                <a:gd name="T33" fmla="*/ 151 h 154"/>
                <a:gd name="T34" fmla="*/ 4 w 129"/>
                <a:gd name="T35" fmla="*/ 129 h 154"/>
                <a:gd name="T36" fmla="*/ 13 w 129"/>
                <a:gd name="T37" fmla="*/ 109 h 154"/>
                <a:gd name="T38" fmla="*/ 25 w 129"/>
                <a:gd name="T39" fmla="*/ 90 h 154"/>
                <a:gd name="T40" fmla="*/ 39 w 129"/>
                <a:gd name="T41" fmla="*/ 71 h 154"/>
                <a:gd name="T42" fmla="*/ 55 w 129"/>
                <a:gd name="T43" fmla="*/ 52 h 154"/>
                <a:gd name="T44" fmla="*/ 71 w 129"/>
                <a:gd name="T45" fmla="*/ 34 h 154"/>
                <a:gd name="T46" fmla="*/ 86 w 129"/>
                <a:gd name="T47" fmla="*/ 16 h 154"/>
                <a:gd name="T48" fmla="*/ 101 w 129"/>
                <a:gd name="T49" fmla="*/ 0 h 154"/>
                <a:gd name="T50" fmla="*/ 108 w 129"/>
                <a:gd name="T51" fmla="*/ 2 h 154"/>
                <a:gd name="T52" fmla="*/ 118 w 129"/>
                <a:gd name="T53" fmla="*/ 2 h 154"/>
                <a:gd name="T54" fmla="*/ 126 w 129"/>
                <a:gd name="T55" fmla="*/ 5 h 154"/>
                <a:gd name="T56" fmla="*/ 129 w 129"/>
                <a:gd name="T57" fmla="*/ 13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" h="154">
                  <a:moveTo>
                    <a:pt x="129" y="13"/>
                  </a:moveTo>
                  <a:lnTo>
                    <a:pt x="123" y="30"/>
                  </a:lnTo>
                  <a:lnTo>
                    <a:pt x="116" y="45"/>
                  </a:lnTo>
                  <a:lnTo>
                    <a:pt x="107" y="60"/>
                  </a:lnTo>
                  <a:lnTo>
                    <a:pt x="97" y="75"/>
                  </a:lnTo>
                  <a:lnTo>
                    <a:pt x="86" y="88"/>
                  </a:lnTo>
                  <a:lnTo>
                    <a:pt x="74" y="102"/>
                  </a:lnTo>
                  <a:lnTo>
                    <a:pt x="63" y="114"/>
                  </a:lnTo>
                  <a:lnTo>
                    <a:pt x="52" y="126"/>
                  </a:lnTo>
                  <a:lnTo>
                    <a:pt x="47" y="132"/>
                  </a:lnTo>
                  <a:lnTo>
                    <a:pt x="43" y="137"/>
                  </a:lnTo>
                  <a:lnTo>
                    <a:pt x="36" y="143"/>
                  </a:lnTo>
                  <a:lnTo>
                    <a:pt x="30" y="147"/>
                  </a:lnTo>
                  <a:lnTo>
                    <a:pt x="24" y="151"/>
                  </a:lnTo>
                  <a:lnTo>
                    <a:pt x="15" y="154"/>
                  </a:lnTo>
                  <a:lnTo>
                    <a:pt x="9" y="154"/>
                  </a:lnTo>
                  <a:lnTo>
                    <a:pt x="0" y="151"/>
                  </a:lnTo>
                  <a:lnTo>
                    <a:pt x="4" y="129"/>
                  </a:lnTo>
                  <a:lnTo>
                    <a:pt x="13" y="109"/>
                  </a:lnTo>
                  <a:lnTo>
                    <a:pt x="25" y="90"/>
                  </a:lnTo>
                  <a:lnTo>
                    <a:pt x="39" y="71"/>
                  </a:lnTo>
                  <a:lnTo>
                    <a:pt x="55" y="52"/>
                  </a:lnTo>
                  <a:lnTo>
                    <a:pt x="71" y="34"/>
                  </a:lnTo>
                  <a:lnTo>
                    <a:pt x="86" y="16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8" y="2"/>
                  </a:lnTo>
                  <a:lnTo>
                    <a:pt x="126" y="5"/>
                  </a:lnTo>
                  <a:lnTo>
                    <a:pt x="12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4" name="Freeform 28">
              <a:extLst>
                <a:ext uri="{FF2B5EF4-FFF2-40B4-BE49-F238E27FC236}">
                  <a16:creationId xmlns:a16="http://schemas.microsoft.com/office/drawing/2014/main" id="{5C10A1B3-9EBE-494A-9B87-2B97FF05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729"/>
              <a:ext cx="171" cy="74"/>
            </a:xfrm>
            <a:custGeom>
              <a:avLst/>
              <a:gdLst>
                <a:gd name="T0" fmla="*/ 499 w 512"/>
                <a:gd name="T1" fmla="*/ 60 h 223"/>
                <a:gd name="T2" fmla="*/ 477 w 512"/>
                <a:gd name="T3" fmla="*/ 105 h 223"/>
                <a:gd name="T4" fmla="*/ 448 w 512"/>
                <a:gd name="T5" fmla="*/ 146 h 223"/>
                <a:gd name="T6" fmla="*/ 413 w 512"/>
                <a:gd name="T7" fmla="*/ 180 h 223"/>
                <a:gd name="T8" fmla="*/ 379 w 512"/>
                <a:gd name="T9" fmla="*/ 192 h 223"/>
                <a:gd name="T10" fmla="*/ 353 w 512"/>
                <a:gd name="T11" fmla="*/ 187 h 223"/>
                <a:gd name="T12" fmla="*/ 328 w 512"/>
                <a:gd name="T13" fmla="*/ 174 h 223"/>
                <a:gd name="T14" fmla="*/ 305 w 512"/>
                <a:gd name="T15" fmla="*/ 158 h 223"/>
                <a:gd name="T16" fmla="*/ 288 w 512"/>
                <a:gd name="T17" fmla="*/ 155 h 223"/>
                <a:gd name="T18" fmla="*/ 275 w 512"/>
                <a:gd name="T19" fmla="*/ 176 h 223"/>
                <a:gd name="T20" fmla="*/ 266 w 512"/>
                <a:gd name="T21" fmla="*/ 196 h 223"/>
                <a:gd name="T22" fmla="*/ 253 w 512"/>
                <a:gd name="T23" fmla="*/ 215 h 223"/>
                <a:gd name="T24" fmla="*/ 219 w 512"/>
                <a:gd name="T25" fmla="*/ 221 h 223"/>
                <a:gd name="T26" fmla="*/ 166 w 512"/>
                <a:gd name="T27" fmla="*/ 219 h 223"/>
                <a:gd name="T28" fmla="*/ 114 w 512"/>
                <a:gd name="T29" fmla="*/ 212 h 223"/>
                <a:gd name="T30" fmla="*/ 71 w 512"/>
                <a:gd name="T31" fmla="*/ 188 h 223"/>
                <a:gd name="T32" fmla="*/ 52 w 512"/>
                <a:gd name="T33" fmla="*/ 152 h 223"/>
                <a:gd name="T34" fmla="*/ 38 w 512"/>
                <a:gd name="T35" fmla="*/ 129 h 223"/>
                <a:gd name="T36" fmla="*/ 23 w 512"/>
                <a:gd name="T37" fmla="*/ 108 h 223"/>
                <a:gd name="T38" fmla="*/ 8 w 512"/>
                <a:gd name="T39" fmla="*/ 86 h 223"/>
                <a:gd name="T40" fmla="*/ 4 w 512"/>
                <a:gd name="T41" fmla="*/ 65 h 223"/>
                <a:gd name="T42" fmla="*/ 25 w 512"/>
                <a:gd name="T43" fmla="*/ 61 h 223"/>
                <a:gd name="T44" fmla="*/ 49 w 512"/>
                <a:gd name="T45" fmla="*/ 79 h 223"/>
                <a:gd name="T46" fmla="*/ 86 w 512"/>
                <a:gd name="T47" fmla="*/ 120 h 223"/>
                <a:gd name="T48" fmla="*/ 128 w 512"/>
                <a:gd name="T49" fmla="*/ 154 h 223"/>
                <a:gd name="T50" fmla="*/ 177 w 512"/>
                <a:gd name="T51" fmla="*/ 174 h 223"/>
                <a:gd name="T52" fmla="*/ 215 w 512"/>
                <a:gd name="T53" fmla="*/ 170 h 223"/>
                <a:gd name="T54" fmla="*/ 233 w 512"/>
                <a:gd name="T55" fmla="*/ 150 h 223"/>
                <a:gd name="T56" fmla="*/ 247 w 512"/>
                <a:gd name="T57" fmla="*/ 125 h 223"/>
                <a:gd name="T58" fmla="*/ 262 w 512"/>
                <a:gd name="T59" fmla="*/ 102 h 223"/>
                <a:gd name="T60" fmla="*/ 277 w 512"/>
                <a:gd name="T61" fmla="*/ 98 h 223"/>
                <a:gd name="T62" fmla="*/ 290 w 512"/>
                <a:gd name="T63" fmla="*/ 103 h 223"/>
                <a:gd name="T64" fmla="*/ 305 w 512"/>
                <a:gd name="T65" fmla="*/ 108 h 223"/>
                <a:gd name="T66" fmla="*/ 317 w 512"/>
                <a:gd name="T67" fmla="*/ 116 h 223"/>
                <a:gd name="T68" fmla="*/ 337 w 512"/>
                <a:gd name="T69" fmla="*/ 121 h 223"/>
                <a:gd name="T70" fmla="*/ 350 w 512"/>
                <a:gd name="T71" fmla="*/ 140 h 223"/>
                <a:gd name="T72" fmla="*/ 368 w 512"/>
                <a:gd name="T73" fmla="*/ 140 h 223"/>
                <a:gd name="T74" fmla="*/ 379 w 512"/>
                <a:gd name="T75" fmla="*/ 154 h 223"/>
                <a:gd name="T76" fmla="*/ 394 w 512"/>
                <a:gd name="T77" fmla="*/ 148 h 223"/>
                <a:gd name="T78" fmla="*/ 409 w 512"/>
                <a:gd name="T79" fmla="*/ 135 h 223"/>
                <a:gd name="T80" fmla="*/ 422 w 512"/>
                <a:gd name="T81" fmla="*/ 124 h 223"/>
                <a:gd name="T82" fmla="*/ 441 w 512"/>
                <a:gd name="T83" fmla="*/ 93 h 223"/>
                <a:gd name="T84" fmla="*/ 459 w 512"/>
                <a:gd name="T85" fmla="*/ 61 h 223"/>
                <a:gd name="T86" fmla="*/ 476 w 512"/>
                <a:gd name="T87" fmla="*/ 30 h 223"/>
                <a:gd name="T88" fmla="*/ 492 w 512"/>
                <a:gd name="T89" fmla="*/ 0 h 223"/>
                <a:gd name="T90" fmla="*/ 510 w 512"/>
                <a:gd name="T91" fmla="*/ 15 h 223"/>
                <a:gd name="T92" fmla="*/ 508 w 512"/>
                <a:gd name="T93" fmla="*/ 38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2" h="223">
                  <a:moveTo>
                    <a:pt x="508" y="38"/>
                  </a:moveTo>
                  <a:lnTo>
                    <a:pt x="499" y="60"/>
                  </a:lnTo>
                  <a:lnTo>
                    <a:pt x="488" y="82"/>
                  </a:lnTo>
                  <a:lnTo>
                    <a:pt x="477" y="105"/>
                  </a:lnTo>
                  <a:lnTo>
                    <a:pt x="463" y="125"/>
                  </a:lnTo>
                  <a:lnTo>
                    <a:pt x="448" y="146"/>
                  </a:lnTo>
                  <a:lnTo>
                    <a:pt x="432" y="163"/>
                  </a:lnTo>
                  <a:lnTo>
                    <a:pt x="413" y="180"/>
                  </a:lnTo>
                  <a:lnTo>
                    <a:pt x="392" y="192"/>
                  </a:lnTo>
                  <a:lnTo>
                    <a:pt x="379" y="192"/>
                  </a:lnTo>
                  <a:lnTo>
                    <a:pt x="365" y="191"/>
                  </a:lnTo>
                  <a:lnTo>
                    <a:pt x="353" y="187"/>
                  </a:lnTo>
                  <a:lnTo>
                    <a:pt x="341" y="181"/>
                  </a:lnTo>
                  <a:lnTo>
                    <a:pt x="328" y="174"/>
                  </a:lnTo>
                  <a:lnTo>
                    <a:pt x="316" y="166"/>
                  </a:lnTo>
                  <a:lnTo>
                    <a:pt x="305" y="158"/>
                  </a:lnTo>
                  <a:lnTo>
                    <a:pt x="296" y="147"/>
                  </a:lnTo>
                  <a:lnTo>
                    <a:pt x="288" y="155"/>
                  </a:lnTo>
                  <a:lnTo>
                    <a:pt x="281" y="165"/>
                  </a:lnTo>
                  <a:lnTo>
                    <a:pt x="275" y="176"/>
                  </a:lnTo>
                  <a:lnTo>
                    <a:pt x="271" y="185"/>
                  </a:lnTo>
                  <a:lnTo>
                    <a:pt x="266" y="196"/>
                  </a:lnTo>
                  <a:lnTo>
                    <a:pt x="260" y="206"/>
                  </a:lnTo>
                  <a:lnTo>
                    <a:pt x="253" y="215"/>
                  </a:lnTo>
                  <a:lnTo>
                    <a:pt x="244" y="223"/>
                  </a:lnTo>
                  <a:lnTo>
                    <a:pt x="219" y="221"/>
                  </a:lnTo>
                  <a:lnTo>
                    <a:pt x="193" y="221"/>
                  </a:lnTo>
                  <a:lnTo>
                    <a:pt x="166" y="219"/>
                  </a:lnTo>
                  <a:lnTo>
                    <a:pt x="140" y="218"/>
                  </a:lnTo>
                  <a:lnTo>
                    <a:pt x="114" y="212"/>
                  </a:lnTo>
                  <a:lnTo>
                    <a:pt x="91" y="203"/>
                  </a:lnTo>
                  <a:lnTo>
                    <a:pt x="71" y="188"/>
                  </a:lnTo>
                  <a:lnTo>
                    <a:pt x="56" y="165"/>
                  </a:lnTo>
                  <a:lnTo>
                    <a:pt x="52" y="152"/>
                  </a:lnTo>
                  <a:lnTo>
                    <a:pt x="45" y="140"/>
                  </a:lnTo>
                  <a:lnTo>
                    <a:pt x="38" y="129"/>
                  </a:lnTo>
                  <a:lnTo>
                    <a:pt x="31" y="117"/>
                  </a:lnTo>
                  <a:lnTo>
                    <a:pt x="23" y="108"/>
                  </a:lnTo>
                  <a:lnTo>
                    <a:pt x="16" y="97"/>
                  </a:lnTo>
                  <a:lnTo>
                    <a:pt x="8" y="86"/>
                  </a:lnTo>
                  <a:lnTo>
                    <a:pt x="0" y="75"/>
                  </a:lnTo>
                  <a:lnTo>
                    <a:pt x="4" y="65"/>
                  </a:lnTo>
                  <a:lnTo>
                    <a:pt x="14" y="63"/>
                  </a:lnTo>
                  <a:lnTo>
                    <a:pt x="25" y="61"/>
                  </a:lnTo>
                  <a:lnTo>
                    <a:pt x="34" y="59"/>
                  </a:lnTo>
                  <a:lnTo>
                    <a:pt x="49" y="79"/>
                  </a:lnTo>
                  <a:lnTo>
                    <a:pt x="67" y="101"/>
                  </a:lnTo>
                  <a:lnTo>
                    <a:pt x="86" y="120"/>
                  </a:lnTo>
                  <a:lnTo>
                    <a:pt x="106" y="139"/>
                  </a:lnTo>
                  <a:lnTo>
                    <a:pt x="128" y="154"/>
                  </a:lnTo>
                  <a:lnTo>
                    <a:pt x="151" y="166"/>
                  </a:lnTo>
                  <a:lnTo>
                    <a:pt x="177" y="174"/>
                  </a:lnTo>
                  <a:lnTo>
                    <a:pt x="203" y="177"/>
                  </a:lnTo>
                  <a:lnTo>
                    <a:pt x="215" y="170"/>
                  </a:lnTo>
                  <a:lnTo>
                    <a:pt x="225" y="161"/>
                  </a:lnTo>
                  <a:lnTo>
                    <a:pt x="233" y="150"/>
                  </a:lnTo>
                  <a:lnTo>
                    <a:pt x="240" y="137"/>
                  </a:lnTo>
                  <a:lnTo>
                    <a:pt x="247" y="125"/>
                  </a:lnTo>
                  <a:lnTo>
                    <a:pt x="253" y="114"/>
                  </a:lnTo>
                  <a:lnTo>
                    <a:pt x="262" y="102"/>
                  </a:lnTo>
                  <a:lnTo>
                    <a:pt x="271" y="93"/>
                  </a:lnTo>
                  <a:lnTo>
                    <a:pt x="277" y="98"/>
                  </a:lnTo>
                  <a:lnTo>
                    <a:pt x="283" y="101"/>
                  </a:lnTo>
                  <a:lnTo>
                    <a:pt x="290" y="103"/>
                  </a:lnTo>
                  <a:lnTo>
                    <a:pt x="297" y="105"/>
                  </a:lnTo>
                  <a:lnTo>
                    <a:pt x="305" y="108"/>
                  </a:lnTo>
                  <a:lnTo>
                    <a:pt x="312" y="110"/>
                  </a:lnTo>
                  <a:lnTo>
                    <a:pt x="317" y="116"/>
                  </a:lnTo>
                  <a:lnTo>
                    <a:pt x="323" y="124"/>
                  </a:lnTo>
                  <a:lnTo>
                    <a:pt x="337" y="121"/>
                  </a:lnTo>
                  <a:lnTo>
                    <a:pt x="343" y="129"/>
                  </a:lnTo>
                  <a:lnTo>
                    <a:pt x="350" y="140"/>
                  </a:lnTo>
                  <a:lnTo>
                    <a:pt x="361" y="147"/>
                  </a:lnTo>
                  <a:lnTo>
                    <a:pt x="368" y="140"/>
                  </a:lnTo>
                  <a:lnTo>
                    <a:pt x="373" y="150"/>
                  </a:lnTo>
                  <a:lnTo>
                    <a:pt x="379" y="154"/>
                  </a:lnTo>
                  <a:lnTo>
                    <a:pt x="386" y="152"/>
                  </a:lnTo>
                  <a:lnTo>
                    <a:pt x="394" y="148"/>
                  </a:lnTo>
                  <a:lnTo>
                    <a:pt x="401" y="142"/>
                  </a:lnTo>
                  <a:lnTo>
                    <a:pt x="409" y="135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32" y="109"/>
                  </a:lnTo>
                  <a:lnTo>
                    <a:pt x="441" y="93"/>
                  </a:lnTo>
                  <a:lnTo>
                    <a:pt x="450" y="78"/>
                  </a:lnTo>
                  <a:lnTo>
                    <a:pt x="459" y="61"/>
                  </a:lnTo>
                  <a:lnTo>
                    <a:pt x="467" y="45"/>
                  </a:lnTo>
                  <a:lnTo>
                    <a:pt x="476" y="30"/>
                  </a:lnTo>
                  <a:lnTo>
                    <a:pt x="484" y="15"/>
                  </a:lnTo>
                  <a:lnTo>
                    <a:pt x="492" y="0"/>
                  </a:lnTo>
                  <a:lnTo>
                    <a:pt x="501" y="7"/>
                  </a:lnTo>
                  <a:lnTo>
                    <a:pt x="510" y="15"/>
                  </a:lnTo>
                  <a:lnTo>
                    <a:pt x="512" y="24"/>
                  </a:lnTo>
                  <a:lnTo>
                    <a:pt x="50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FC00B239-AC11-4FD6-A587-BF79FF706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739"/>
              <a:ext cx="178" cy="123"/>
            </a:xfrm>
            <a:custGeom>
              <a:avLst/>
              <a:gdLst>
                <a:gd name="T0" fmla="*/ 171 w 534"/>
                <a:gd name="T1" fmla="*/ 5 h 369"/>
                <a:gd name="T2" fmla="*/ 214 w 534"/>
                <a:gd name="T3" fmla="*/ 4 h 369"/>
                <a:gd name="T4" fmla="*/ 254 w 534"/>
                <a:gd name="T5" fmla="*/ 9 h 369"/>
                <a:gd name="T6" fmla="*/ 294 w 534"/>
                <a:gd name="T7" fmla="*/ 20 h 369"/>
                <a:gd name="T8" fmla="*/ 340 w 534"/>
                <a:gd name="T9" fmla="*/ 23 h 369"/>
                <a:gd name="T10" fmla="*/ 396 w 534"/>
                <a:gd name="T11" fmla="*/ 23 h 369"/>
                <a:gd name="T12" fmla="*/ 448 w 534"/>
                <a:gd name="T13" fmla="*/ 38 h 369"/>
                <a:gd name="T14" fmla="*/ 494 w 534"/>
                <a:gd name="T15" fmla="*/ 67 h 369"/>
                <a:gd name="T16" fmla="*/ 520 w 534"/>
                <a:gd name="T17" fmla="*/ 102 h 369"/>
                <a:gd name="T18" fmla="*/ 534 w 534"/>
                <a:gd name="T19" fmla="*/ 132 h 369"/>
                <a:gd name="T20" fmla="*/ 517 w 534"/>
                <a:gd name="T21" fmla="*/ 173 h 369"/>
                <a:gd name="T22" fmla="*/ 481 w 534"/>
                <a:gd name="T23" fmla="*/ 211 h 369"/>
                <a:gd name="T24" fmla="*/ 441 w 534"/>
                <a:gd name="T25" fmla="*/ 242 h 369"/>
                <a:gd name="T26" fmla="*/ 398 w 534"/>
                <a:gd name="T27" fmla="*/ 270 h 369"/>
                <a:gd name="T28" fmla="*/ 353 w 534"/>
                <a:gd name="T29" fmla="*/ 294 h 369"/>
                <a:gd name="T30" fmla="*/ 306 w 534"/>
                <a:gd name="T31" fmla="*/ 314 h 369"/>
                <a:gd name="T32" fmla="*/ 260 w 534"/>
                <a:gd name="T33" fmla="*/ 336 h 369"/>
                <a:gd name="T34" fmla="*/ 214 w 534"/>
                <a:gd name="T35" fmla="*/ 358 h 369"/>
                <a:gd name="T36" fmla="*/ 182 w 534"/>
                <a:gd name="T37" fmla="*/ 369 h 369"/>
                <a:gd name="T38" fmla="*/ 167 w 534"/>
                <a:gd name="T39" fmla="*/ 361 h 369"/>
                <a:gd name="T40" fmla="*/ 165 w 534"/>
                <a:gd name="T41" fmla="*/ 344 h 369"/>
                <a:gd name="T42" fmla="*/ 177 w 534"/>
                <a:gd name="T43" fmla="*/ 332 h 369"/>
                <a:gd name="T44" fmla="*/ 196 w 534"/>
                <a:gd name="T45" fmla="*/ 325 h 369"/>
                <a:gd name="T46" fmla="*/ 215 w 534"/>
                <a:gd name="T47" fmla="*/ 319 h 369"/>
                <a:gd name="T48" fmla="*/ 241 w 534"/>
                <a:gd name="T49" fmla="*/ 309 h 369"/>
                <a:gd name="T50" fmla="*/ 276 w 534"/>
                <a:gd name="T51" fmla="*/ 294 h 369"/>
                <a:gd name="T52" fmla="*/ 312 w 534"/>
                <a:gd name="T53" fmla="*/ 276 h 369"/>
                <a:gd name="T54" fmla="*/ 344 w 534"/>
                <a:gd name="T55" fmla="*/ 256 h 369"/>
                <a:gd name="T56" fmla="*/ 376 w 534"/>
                <a:gd name="T57" fmla="*/ 231 h 369"/>
                <a:gd name="T58" fmla="*/ 404 w 534"/>
                <a:gd name="T59" fmla="*/ 207 h 369"/>
                <a:gd name="T60" fmla="*/ 430 w 534"/>
                <a:gd name="T61" fmla="*/ 178 h 369"/>
                <a:gd name="T62" fmla="*/ 453 w 534"/>
                <a:gd name="T63" fmla="*/ 150 h 369"/>
                <a:gd name="T64" fmla="*/ 466 w 534"/>
                <a:gd name="T65" fmla="*/ 128 h 369"/>
                <a:gd name="T66" fmla="*/ 459 w 534"/>
                <a:gd name="T67" fmla="*/ 116 h 369"/>
                <a:gd name="T68" fmla="*/ 447 w 534"/>
                <a:gd name="T69" fmla="*/ 106 h 369"/>
                <a:gd name="T70" fmla="*/ 433 w 534"/>
                <a:gd name="T71" fmla="*/ 99 h 369"/>
                <a:gd name="T72" fmla="*/ 403 w 534"/>
                <a:gd name="T73" fmla="*/ 90 h 369"/>
                <a:gd name="T74" fmla="*/ 354 w 534"/>
                <a:gd name="T75" fmla="*/ 78 h 369"/>
                <a:gd name="T76" fmla="*/ 305 w 534"/>
                <a:gd name="T77" fmla="*/ 68 h 369"/>
                <a:gd name="T78" fmla="*/ 254 w 534"/>
                <a:gd name="T79" fmla="*/ 60 h 369"/>
                <a:gd name="T80" fmla="*/ 204 w 534"/>
                <a:gd name="T81" fmla="*/ 56 h 369"/>
                <a:gd name="T82" fmla="*/ 152 w 534"/>
                <a:gd name="T83" fmla="*/ 53 h 369"/>
                <a:gd name="T84" fmla="*/ 102 w 534"/>
                <a:gd name="T85" fmla="*/ 53 h 369"/>
                <a:gd name="T86" fmla="*/ 51 w 534"/>
                <a:gd name="T87" fmla="*/ 54 h 369"/>
                <a:gd name="T88" fmla="*/ 12 w 534"/>
                <a:gd name="T89" fmla="*/ 48 h 369"/>
                <a:gd name="T90" fmla="*/ 0 w 534"/>
                <a:gd name="T91" fmla="*/ 22 h 369"/>
                <a:gd name="T92" fmla="*/ 6 w 534"/>
                <a:gd name="T93" fmla="*/ 4 h 369"/>
                <a:gd name="T94" fmla="*/ 17 w 534"/>
                <a:gd name="T95" fmla="*/ 0 h 369"/>
                <a:gd name="T96" fmla="*/ 38 w 534"/>
                <a:gd name="T97" fmla="*/ 7 h 369"/>
                <a:gd name="T98" fmla="*/ 69 w 534"/>
                <a:gd name="T99" fmla="*/ 8 h 369"/>
                <a:gd name="T100" fmla="*/ 102 w 534"/>
                <a:gd name="T101" fmla="*/ 8 h 369"/>
                <a:gd name="T102" fmla="*/ 135 w 534"/>
                <a:gd name="T103" fmla="*/ 8 h 3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4" h="369">
                  <a:moveTo>
                    <a:pt x="151" y="8"/>
                  </a:moveTo>
                  <a:lnTo>
                    <a:pt x="171" y="5"/>
                  </a:lnTo>
                  <a:lnTo>
                    <a:pt x="193" y="4"/>
                  </a:lnTo>
                  <a:lnTo>
                    <a:pt x="214" y="4"/>
                  </a:lnTo>
                  <a:lnTo>
                    <a:pt x="234" y="7"/>
                  </a:lnTo>
                  <a:lnTo>
                    <a:pt x="254" y="9"/>
                  </a:lnTo>
                  <a:lnTo>
                    <a:pt x="275" y="15"/>
                  </a:lnTo>
                  <a:lnTo>
                    <a:pt x="294" y="20"/>
                  </a:lnTo>
                  <a:lnTo>
                    <a:pt x="312" y="29"/>
                  </a:lnTo>
                  <a:lnTo>
                    <a:pt x="340" y="23"/>
                  </a:lnTo>
                  <a:lnTo>
                    <a:pt x="368" y="22"/>
                  </a:lnTo>
                  <a:lnTo>
                    <a:pt x="396" y="23"/>
                  </a:lnTo>
                  <a:lnTo>
                    <a:pt x="423" y="29"/>
                  </a:lnTo>
                  <a:lnTo>
                    <a:pt x="448" y="38"/>
                  </a:lnTo>
                  <a:lnTo>
                    <a:pt x="473" y="50"/>
                  </a:lnTo>
                  <a:lnTo>
                    <a:pt x="494" y="67"/>
                  </a:lnTo>
                  <a:lnTo>
                    <a:pt x="513" y="87"/>
                  </a:lnTo>
                  <a:lnTo>
                    <a:pt x="520" y="102"/>
                  </a:lnTo>
                  <a:lnTo>
                    <a:pt x="528" y="117"/>
                  </a:lnTo>
                  <a:lnTo>
                    <a:pt x="534" y="132"/>
                  </a:lnTo>
                  <a:lnTo>
                    <a:pt x="534" y="151"/>
                  </a:lnTo>
                  <a:lnTo>
                    <a:pt x="517" y="173"/>
                  </a:lnTo>
                  <a:lnTo>
                    <a:pt x="500" y="193"/>
                  </a:lnTo>
                  <a:lnTo>
                    <a:pt x="481" y="211"/>
                  </a:lnTo>
                  <a:lnTo>
                    <a:pt x="462" y="227"/>
                  </a:lnTo>
                  <a:lnTo>
                    <a:pt x="441" y="242"/>
                  </a:lnTo>
                  <a:lnTo>
                    <a:pt x="419" y="257"/>
                  </a:lnTo>
                  <a:lnTo>
                    <a:pt x="398" y="270"/>
                  </a:lnTo>
                  <a:lnTo>
                    <a:pt x="376" y="282"/>
                  </a:lnTo>
                  <a:lnTo>
                    <a:pt x="353" y="294"/>
                  </a:lnTo>
                  <a:lnTo>
                    <a:pt x="329" y="305"/>
                  </a:lnTo>
                  <a:lnTo>
                    <a:pt x="306" y="314"/>
                  </a:lnTo>
                  <a:lnTo>
                    <a:pt x="283" y="325"/>
                  </a:lnTo>
                  <a:lnTo>
                    <a:pt x="260" y="336"/>
                  </a:lnTo>
                  <a:lnTo>
                    <a:pt x="237" y="347"/>
                  </a:lnTo>
                  <a:lnTo>
                    <a:pt x="214" y="358"/>
                  </a:lnTo>
                  <a:lnTo>
                    <a:pt x="192" y="369"/>
                  </a:lnTo>
                  <a:lnTo>
                    <a:pt x="182" y="369"/>
                  </a:lnTo>
                  <a:lnTo>
                    <a:pt x="174" y="366"/>
                  </a:lnTo>
                  <a:lnTo>
                    <a:pt x="167" y="361"/>
                  </a:lnTo>
                  <a:lnTo>
                    <a:pt x="160" y="354"/>
                  </a:lnTo>
                  <a:lnTo>
                    <a:pt x="165" y="344"/>
                  </a:lnTo>
                  <a:lnTo>
                    <a:pt x="170" y="338"/>
                  </a:lnTo>
                  <a:lnTo>
                    <a:pt x="177" y="332"/>
                  </a:lnTo>
                  <a:lnTo>
                    <a:pt x="186" y="328"/>
                  </a:lnTo>
                  <a:lnTo>
                    <a:pt x="196" y="325"/>
                  </a:lnTo>
                  <a:lnTo>
                    <a:pt x="205" y="321"/>
                  </a:lnTo>
                  <a:lnTo>
                    <a:pt x="215" y="319"/>
                  </a:lnTo>
                  <a:lnTo>
                    <a:pt x="223" y="314"/>
                  </a:lnTo>
                  <a:lnTo>
                    <a:pt x="241" y="309"/>
                  </a:lnTo>
                  <a:lnTo>
                    <a:pt x="259" y="302"/>
                  </a:lnTo>
                  <a:lnTo>
                    <a:pt x="276" y="294"/>
                  </a:lnTo>
                  <a:lnTo>
                    <a:pt x="294" y="286"/>
                  </a:lnTo>
                  <a:lnTo>
                    <a:pt x="312" y="276"/>
                  </a:lnTo>
                  <a:lnTo>
                    <a:pt x="328" y="267"/>
                  </a:lnTo>
                  <a:lnTo>
                    <a:pt x="344" y="256"/>
                  </a:lnTo>
                  <a:lnTo>
                    <a:pt x="361" y="244"/>
                  </a:lnTo>
                  <a:lnTo>
                    <a:pt x="376" y="231"/>
                  </a:lnTo>
                  <a:lnTo>
                    <a:pt x="391" y="219"/>
                  </a:lnTo>
                  <a:lnTo>
                    <a:pt x="404" y="207"/>
                  </a:lnTo>
                  <a:lnTo>
                    <a:pt x="418" y="193"/>
                  </a:lnTo>
                  <a:lnTo>
                    <a:pt x="430" y="178"/>
                  </a:lnTo>
                  <a:lnTo>
                    <a:pt x="443" y="165"/>
                  </a:lnTo>
                  <a:lnTo>
                    <a:pt x="453" y="150"/>
                  </a:lnTo>
                  <a:lnTo>
                    <a:pt x="464" y="135"/>
                  </a:lnTo>
                  <a:lnTo>
                    <a:pt x="466" y="128"/>
                  </a:lnTo>
                  <a:lnTo>
                    <a:pt x="463" y="121"/>
                  </a:lnTo>
                  <a:lnTo>
                    <a:pt x="459" y="116"/>
                  </a:lnTo>
                  <a:lnTo>
                    <a:pt x="453" y="112"/>
                  </a:lnTo>
                  <a:lnTo>
                    <a:pt x="447" y="106"/>
                  </a:lnTo>
                  <a:lnTo>
                    <a:pt x="440" y="103"/>
                  </a:lnTo>
                  <a:lnTo>
                    <a:pt x="433" y="99"/>
                  </a:lnTo>
                  <a:lnTo>
                    <a:pt x="428" y="97"/>
                  </a:lnTo>
                  <a:lnTo>
                    <a:pt x="403" y="90"/>
                  </a:lnTo>
                  <a:lnTo>
                    <a:pt x="378" y="83"/>
                  </a:lnTo>
                  <a:lnTo>
                    <a:pt x="354" y="78"/>
                  </a:lnTo>
                  <a:lnTo>
                    <a:pt x="329" y="72"/>
                  </a:lnTo>
                  <a:lnTo>
                    <a:pt x="305" y="68"/>
                  </a:lnTo>
                  <a:lnTo>
                    <a:pt x="279" y="64"/>
                  </a:lnTo>
                  <a:lnTo>
                    <a:pt x="254" y="60"/>
                  </a:lnTo>
                  <a:lnTo>
                    <a:pt x="229" y="57"/>
                  </a:lnTo>
                  <a:lnTo>
                    <a:pt x="204" y="56"/>
                  </a:lnTo>
                  <a:lnTo>
                    <a:pt x="178" y="53"/>
                  </a:lnTo>
                  <a:lnTo>
                    <a:pt x="152" y="53"/>
                  </a:lnTo>
                  <a:lnTo>
                    <a:pt x="128" y="52"/>
                  </a:lnTo>
                  <a:lnTo>
                    <a:pt x="102" y="53"/>
                  </a:lnTo>
                  <a:lnTo>
                    <a:pt x="76" y="53"/>
                  </a:lnTo>
                  <a:lnTo>
                    <a:pt x="51" y="54"/>
                  </a:lnTo>
                  <a:lnTo>
                    <a:pt x="26" y="57"/>
                  </a:lnTo>
                  <a:lnTo>
                    <a:pt x="12" y="48"/>
                  </a:lnTo>
                  <a:lnTo>
                    <a:pt x="4" y="35"/>
                  </a:lnTo>
                  <a:lnTo>
                    <a:pt x="0" y="22"/>
                  </a:lnTo>
                  <a:lnTo>
                    <a:pt x="1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5"/>
                  </a:lnTo>
                  <a:lnTo>
                    <a:pt x="38" y="7"/>
                  </a:lnTo>
                  <a:lnTo>
                    <a:pt x="54" y="8"/>
                  </a:lnTo>
                  <a:lnTo>
                    <a:pt x="69" y="8"/>
                  </a:lnTo>
                  <a:lnTo>
                    <a:pt x="86" y="8"/>
                  </a:lnTo>
                  <a:lnTo>
                    <a:pt x="102" y="8"/>
                  </a:lnTo>
                  <a:lnTo>
                    <a:pt x="118" y="8"/>
                  </a:lnTo>
                  <a:lnTo>
                    <a:pt x="135" y="8"/>
                  </a:lnTo>
                  <a:lnTo>
                    <a:pt x="15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6" name="Freeform 30">
              <a:extLst>
                <a:ext uri="{FF2B5EF4-FFF2-40B4-BE49-F238E27FC236}">
                  <a16:creationId xmlns:a16="http://schemas.microsoft.com/office/drawing/2014/main" id="{EE844423-856B-4DF8-986C-E307B616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757"/>
              <a:ext cx="137" cy="132"/>
            </a:xfrm>
            <a:custGeom>
              <a:avLst/>
              <a:gdLst>
                <a:gd name="T0" fmla="*/ 406 w 412"/>
                <a:gd name="T1" fmla="*/ 44 h 396"/>
                <a:gd name="T2" fmla="*/ 354 w 412"/>
                <a:gd name="T3" fmla="*/ 49 h 396"/>
                <a:gd name="T4" fmla="*/ 302 w 412"/>
                <a:gd name="T5" fmla="*/ 59 h 396"/>
                <a:gd name="T6" fmla="*/ 252 w 412"/>
                <a:gd name="T7" fmla="*/ 74 h 396"/>
                <a:gd name="T8" fmla="*/ 204 w 412"/>
                <a:gd name="T9" fmla="*/ 93 h 396"/>
                <a:gd name="T10" fmla="*/ 159 w 412"/>
                <a:gd name="T11" fmla="*/ 117 h 396"/>
                <a:gd name="T12" fmla="*/ 120 w 412"/>
                <a:gd name="T13" fmla="*/ 147 h 396"/>
                <a:gd name="T14" fmla="*/ 85 w 412"/>
                <a:gd name="T15" fmla="*/ 184 h 396"/>
                <a:gd name="T16" fmla="*/ 60 w 412"/>
                <a:gd name="T17" fmla="*/ 229 h 396"/>
                <a:gd name="T18" fmla="*/ 58 w 412"/>
                <a:gd name="T19" fmla="*/ 264 h 396"/>
                <a:gd name="T20" fmla="*/ 65 w 412"/>
                <a:gd name="T21" fmla="*/ 298 h 396"/>
                <a:gd name="T22" fmla="*/ 83 w 412"/>
                <a:gd name="T23" fmla="*/ 330 h 396"/>
                <a:gd name="T24" fmla="*/ 111 w 412"/>
                <a:gd name="T25" fmla="*/ 353 h 396"/>
                <a:gd name="T26" fmla="*/ 128 w 412"/>
                <a:gd name="T27" fmla="*/ 357 h 396"/>
                <a:gd name="T28" fmla="*/ 144 w 412"/>
                <a:gd name="T29" fmla="*/ 361 h 396"/>
                <a:gd name="T30" fmla="*/ 159 w 412"/>
                <a:gd name="T31" fmla="*/ 369 h 396"/>
                <a:gd name="T32" fmla="*/ 171 w 412"/>
                <a:gd name="T33" fmla="*/ 381 h 396"/>
                <a:gd name="T34" fmla="*/ 167 w 412"/>
                <a:gd name="T35" fmla="*/ 390 h 396"/>
                <a:gd name="T36" fmla="*/ 160 w 412"/>
                <a:gd name="T37" fmla="*/ 395 h 396"/>
                <a:gd name="T38" fmla="*/ 132 w 412"/>
                <a:gd name="T39" fmla="*/ 394 h 396"/>
                <a:gd name="T40" fmla="*/ 105 w 412"/>
                <a:gd name="T41" fmla="*/ 384 h 396"/>
                <a:gd name="T42" fmla="*/ 77 w 412"/>
                <a:gd name="T43" fmla="*/ 368 h 396"/>
                <a:gd name="T44" fmla="*/ 53 w 412"/>
                <a:gd name="T45" fmla="*/ 347 h 396"/>
                <a:gd name="T46" fmla="*/ 28 w 412"/>
                <a:gd name="T47" fmla="*/ 316 h 396"/>
                <a:gd name="T48" fmla="*/ 9 w 412"/>
                <a:gd name="T49" fmla="*/ 282 h 396"/>
                <a:gd name="T50" fmla="*/ 0 w 412"/>
                <a:gd name="T51" fmla="*/ 245 h 396"/>
                <a:gd name="T52" fmla="*/ 5 w 412"/>
                <a:gd name="T53" fmla="*/ 206 h 396"/>
                <a:gd name="T54" fmla="*/ 36 w 412"/>
                <a:gd name="T55" fmla="*/ 150 h 396"/>
                <a:gd name="T56" fmla="*/ 76 w 412"/>
                <a:gd name="T57" fmla="*/ 108 h 396"/>
                <a:gd name="T58" fmla="*/ 122 w 412"/>
                <a:gd name="T59" fmla="*/ 76 h 396"/>
                <a:gd name="T60" fmla="*/ 174 w 412"/>
                <a:gd name="T61" fmla="*/ 52 h 396"/>
                <a:gd name="T62" fmla="*/ 229 w 412"/>
                <a:gd name="T63" fmla="*/ 35 h 396"/>
                <a:gd name="T64" fmla="*/ 286 w 412"/>
                <a:gd name="T65" fmla="*/ 22 h 396"/>
                <a:gd name="T66" fmla="*/ 343 w 412"/>
                <a:gd name="T67" fmla="*/ 11 h 396"/>
                <a:gd name="T68" fmla="*/ 399 w 412"/>
                <a:gd name="T69" fmla="*/ 0 h 3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2" h="396">
                  <a:moveTo>
                    <a:pt x="412" y="16"/>
                  </a:moveTo>
                  <a:lnTo>
                    <a:pt x="406" y="44"/>
                  </a:lnTo>
                  <a:lnTo>
                    <a:pt x="380" y="46"/>
                  </a:lnTo>
                  <a:lnTo>
                    <a:pt x="354" y="49"/>
                  </a:lnTo>
                  <a:lnTo>
                    <a:pt x="328" y="53"/>
                  </a:lnTo>
                  <a:lnTo>
                    <a:pt x="302" y="59"/>
                  </a:lnTo>
                  <a:lnTo>
                    <a:pt x="278" y="65"/>
                  </a:lnTo>
                  <a:lnTo>
                    <a:pt x="252" y="74"/>
                  </a:lnTo>
                  <a:lnTo>
                    <a:pt x="227" y="82"/>
                  </a:lnTo>
                  <a:lnTo>
                    <a:pt x="204" y="93"/>
                  </a:lnTo>
                  <a:lnTo>
                    <a:pt x="181" y="104"/>
                  </a:lnTo>
                  <a:lnTo>
                    <a:pt x="159" y="117"/>
                  </a:lnTo>
                  <a:lnTo>
                    <a:pt x="139" y="131"/>
                  </a:lnTo>
                  <a:lnTo>
                    <a:pt x="120" y="147"/>
                  </a:lnTo>
                  <a:lnTo>
                    <a:pt x="102" y="165"/>
                  </a:lnTo>
                  <a:lnTo>
                    <a:pt x="85" y="184"/>
                  </a:lnTo>
                  <a:lnTo>
                    <a:pt x="72" y="206"/>
                  </a:lnTo>
                  <a:lnTo>
                    <a:pt x="60" y="229"/>
                  </a:lnTo>
                  <a:lnTo>
                    <a:pt x="58" y="247"/>
                  </a:lnTo>
                  <a:lnTo>
                    <a:pt x="58" y="264"/>
                  </a:lnTo>
                  <a:lnTo>
                    <a:pt x="61" y="282"/>
                  </a:lnTo>
                  <a:lnTo>
                    <a:pt x="65" y="298"/>
                  </a:lnTo>
                  <a:lnTo>
                    <a:pt x="73" y="315"/>
                  </a:lnTo>
                  <a:lnTo>
                    <a:pt x="83" y="330"/>
                  </a:lnTo>
                  <a:lnTo>
                    <a:pt x="95" y="342"/>
                  </a:lnTo>
                  <a:lnTo>
                    <a:pt x="111" y="353"/>
                  </a:lnTo>
                  <a:lnTo>
                    <a:pt x="120" y="354"/>
                  </a:lnTo>
                  <a:lnTo>
                    <a:pt x="128" y="357"/>
                  </a:lnTo>
                  <a:lnTo>
                    <a:pt x="136" y="358"/>
                  </a:lnTo>
                  <a:lnTo>
                    <a:pt x="144" y="361"/>
                  </a:lnTo>
                  <a:lnTo>
                    <a:pt x="152" y="365"/>
                  </a:lnTo>
                  <a:lnTo>
                    <a:pt x="159" y="369"/>
                  </a:lnTo>
                  <a:lnTo>
                    <a:pt x="166" y="375"/>
                  </a:lnTo>
                  <a:lnTo>
                    <a:pt x="171" y="381"/>
                  </a:lnTo>
                  <a:lnTo>
                    <a:pt x="169" y="385"/>
                  </a:lnTo>
                  <a:lnTo>
                    <a:pt x="167" y="390"/>
                  </a:lnTo>
                  <a:lnTo>
                    <a:pt x="164" y="392"/>
                  </a:lnTo>
                  <a:lnTo>
                    <a:pt x="160" y="395"/>
                  </a:lnTo>
                  <a:lnTo>
                    <a:pt x="147" y="396"/>
                  </a:lnTo>
                  <a:lnTo>
                    <a:pt x="132" y="394"/>
                  </a:lnTo>
                  <a:lnTo>
                    <a:pt x="118" y="390"/>
                  </a:lnTo>
                  <a:lnTo>
                    <a:pt x="105" y="384"/>
                  </a:lnTo>
                  <a:lnTo>
                    <a:pt x="91" y="376"/>
                  </a:lnTo>
                  <a:lnTo>
                    <a:pt x="77" y="368"/>
                  </a:lnTo>
                  <a:lnTo>
                    <a:pt x="65" y="357"/>
                  </a:lnTo>
                  <a:lnTo>
                    <a:pt x="53" y="347"/>
                  </a:lnTo>
                  <a:lnTo>
                    <a:pt x="40" y="332"/>
                  </a:lnTo>
                  <a:lnTo>
                    <a:pt x="28" y="316"/>
                  </a:lnTo>
                  <a:lnTo>
                    <a:pt x="17" y="300"/>
                  </a:lnTo>
                  <a:lnTo>
                    <a:pt x="9" y="282"/>
                  </a:lnTo>
                  <a:lnTo>
                    <a:pt x="2" y="263"/>
                  </a:lnTo>
                  <a:lnTo>
                    <a:pt x="0" y="245"/>
                  </a:lnTo>
                  <a:lnTo>
                    <a:pt x="0" y="225"/>
                  </a:lnTo>
                  <a:lnTo>
                    <a:pt x="5" y="206"/>
                  </a:lnTo>
                  <a:lnTo>
                    <a:pt x="20" y="176"/>
                  </a:lnTo>
                  <a:lnTo>
                    <a:pt x="36" y="150"/>
                  </a:lnTo>
                  <a:lnTo>
                    <a:pt x="55" y="128"/>
                  </a:lnTo>
                  <a:lnTo>
                    <a:pt x="76" y="108"/>
                  </a:lnTo>
                  <a:lnTo>
                    <a:pt x="99" y="91"/>
                  </a:lnTo>
                  <a:lnTo>
                    <a:pt x="122" y="76"/>
                  </a:lnTo>
                  <a:lnTo>
                    <a:pt x="148" y="63"/>
                  </a:lnTo>
                  <a:lnTo>
                    <a:pt x="174" y="52"/>
                  </a:lnTo>
                  <a:lnTo>
                    <a:pt x="201" y="44"/>
                  </a:lnTo>
                  <a:lnTo>
                    <a:pt x="229" y="35"/>
                  </a:lnTo>
                  <a:lnTo>
                    <a:pt x="257" y="29"/>
                  </a:lnTo>
                  <a:lnTo>
                    <a:pt x="286" y="22"/>
                  </a:lnTo>
                  <a:lnTo>
                    <a:pt x="314" y="16"/>
                  </a:lnTo>
                  <a:lnTo>
                    <a:pt x="343" y="11"/>
                  </a:lnTo>
                  <a:lnTo>
                    <a:pt x="372" y="5"/>
                  </a:lnTo>
                  <a:lnTo>
                    <a:pt x="399" y="0"/>
                  </a:lnTo>
                  <a:lnTo>
                    <a:pt x="4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FFC2D053-8377-44F9-B8FB-EB6C9240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786"/>
              <a:ext cx="367" cy="125"/>
            </a:xfrm>
            <a:custGeom>
              <a:avLst/>
              <a:gdLst>
                <a:gd name="T0" fmla="*/ 1075 w 1103"/>
                <a:gd name="T1" fmla="*/ 44 h 376"/>
                <a:gd name="T2" fmla="*/ 1028 w 1103"/>
                <a:gd name="T3" fmla="*/ 51 h 376"/>
                <a:gd name="T4" fmla="*/ 975 w 1103"/>
                <a:gd name="T5" fmla="*/ 79 h 376"/>
                <a:gd name="T6" fmla="*/ 918 w 1103"/>
                <a:gd name="T7" fmla="*/ 104 h 376"/>
                <a:gd name="T8" fmla="*/ 861 w 1103"/>
                <a:gd name="T9" fmla="*/ 131 h 376"/>
                <a:gd name="T10" fmla="*/ 808 w 1103"/>
                <a:gd name="T11" fmla="*/ 166 h 376"/>
                <a:gd name="T12" fmla="*/ 851 w 1103"/>
                <a:gd name="T13" fmla="*/ 189 h 376"/>
                <a:gd name="T14" fmla="*/ 922 w 1103"/>
                <a:gd name="T15" fmla="*/ 203 h 376"/>
                <a:gd name="T16" fmla="*/ 992 w 1103"/>
                <a:gd name="T17" fmla="*/ 215 h 376"/>
                <a:gd name="T18" fmla="*/ 1063 w 1103"/>
                <a:gd name="T19" fmla="*/ 232 h 376"/>
                <a:gd name="T20" fmla="*/ 1091 w 1103"/>
                <a:gd name="T21" fmla="*/ 258 h 376"/>
                <a:gd name="T22" fmla="*/ 1037 w 1103"/>
                <a:gd name="T23" fmla="*/ 307 h 376"/>
                <a:gd name="T24" fmla="*/ 949 w 1103"/>
                <a:gd name="T25" fmla="*/ 328 h 376"/>
                <a:gd name="T26" fmla="*/ 772 w 1103"/>
                <a:gd name="T27" fmla="*/ 364 h 376"/>
                <a:gd name="T28" fmla="*/ 550 w 1103"/>
                <a:gd name="T29" fmla="*/ 376 h 376"/>
                <a:gd name="T30" fmla="*/ 325 w 1103"/>
                <a:gd name="T31" fmla="*/ 369 h 376"/>
                <a:gd name="T32" fmla="*/ 105 w 1103"/>
                <a:gd name="T33" fmla="*/ 356 h 376"/>
                <a:gd name="T34" fmla="*/ 45 w 1103"/>
                <a:gd name="T35" fmla="*/ 338 h 376"/>
                <a:gd name="T36" fmla="*/ 58 w 1103"/>
                <a:gd name="T37" fmla="*/ 331 h 376"/>
                <a:gd name="T38" fmla="*/ 130 w 1103"/>
                <a:gd name="T39" fmla="*/ 322 h 376"/>
                <a:gd name="T40" fmla="*/ 223 w 1103"/>
                <a:gd name="T41" fmla="*/ 331 h 376"/>
                <a:gd name="T42" fmla="*/ 283 w 1103"/>
                <a:gd name="T43" fmla="*/ 328 h 376"/>
                <a:gd name="T44" fmla="*/ 344 w 1103"/>
                <a:gd name="T45" fmla="*/ 330 h 376"/>
                <a:gd name="T46" fmla="*/ 407 w 1103"/>
                <a:gd name="T47" fmla="*/ 337 h 376"/>
                <a:gd name="T48" fmla="*/ 468 w 1103"/>
                <a:gd name="T49" fmla="*/ 339 h 376"/>
                <a:gd name="T50" fmla="*/ 501 w 1103"/>
                <a:gd name="T51" fmla="*/ 342 h 376"/>
                <a:gd name="T52" fmla="*/ 523 w 1103"/>
                <a:gd name="T53" fmla="*/ 337 h 376"/>
                <a:gd name="T54" fmla="*/ 598 w 1103"/>
                <a:gd name="T55" fmla="*/ 335 h 376"/>
                <a:gd name="T56" fmla="*/ 686 w 1103"/>
                <a:gd name="T57" fmla="*/ 330 h 376"/>
                <a:gd name="T58" fmla="*/ 726 w 1103"/>
                <a:gd name="T59" fmla="*/ 322 h 376"/>
                <a:gd name="T60" fmla="*/ 780 w 1103"/>
                <a:gd name="T61" fmla="*/ 313 h 376"/>
                <a:gd name="T62" fmla="*/ 870 w 1103"/>
                <a:gd name="T63" fmla="*/ 303 h 376"/>
                <a:gd name="T64" fmla="*/ 843 w 1103"/>
                <a:gd name="T65" fmla="*/ 267 h 376"/>
                <a:gd name="T66" fmla="*/ 710 w 1103"/>
                <a:gd name="T67" fmla="*/ 233 h 376"/>
                <a:gd name="T68" fmla="*/ 579 w 1103"/>
                <a:gd name="T69" fmla="*/ 191 h 376"/>
                <a:gd name="T70" fmla="*/ 448 w 1103"/>
                <a:gd name="T71" fmla="*/ 154 h 376"/>
                <a:gd name="T72" fmla="*/ 340 w 1103"/>
                <a:gd name="T73" fmla="*/ 132 h 376"/>
                <a:gd name="T74" fmla="*/ 257 w 1103"/>
                <a:gd name="T75" fmla="*/ 121 h 376"/>
                <a:gd name="T76" fmla="*/ 174 w 1103"/>
                <a:gd name="T77" fmla="*/ 125 h 376"/>
                <a:gd name="T78" fmla="*/ 96 w 1103"/>
                <a:gd name="T79" fmla="*/ 150 h 376"/>
                <a:gd name="T80" fmla="*/ 42 w 1103"/>
                <a:gd name="T81" fmla="*/ 168 h 376"/>
                <a:gd name="T82" fmla="*/ 6 w 1103"/>
                <a:gd name="T83" fmla="*/ 172 h 376"/>
                <a:gd name="T84" fmla="*/ 30 w 1103"/>
                <a:gd name="T85" fmla="*/ 132 h 376"/>
                <a:gd name="T86" fmla="*/ 91 w 1103"/>
                <a:gd name="T87" fmla="*/ 100 h 376"/>
                <a:gd name="T88" fmla="*/ 158 w 1103"/>
                <a:gd name="T89" fmla="*/ 76 h 376"/>
                <a:gd name="T90" fmla="*/ 227 w 1103"/>
                <a:gd name="T91" fmla="*/ 61 h 376"/>
                <a:gd name="T92" fmla="*/ 312 w 1103"/>
                <a:gd name="T93" fmla="*/ 72 h 376"/>
                <a:gd name="T94" fmla="*/ 422 w 1103"/>
                <a:gd name="T95" fmla="*/ 87 h 376"/>
                <a:gd name="T96" fmla="*/ 508 w 1103"/>
                <a:gd name="T97" fmla="*/ 105 h 376"/>
                <a:gd name="T98" fmla="*/ 575 w 1103"/>
                <a:gd name="T99" fmla="*/ 125 h 376"/>
                <a:gd name="T100" fmla="*/ 640 w 1103"/>
                <a:gd name="T101" fmla="*/ 150 h 376"/>
                <a:gd name="T102" fmla="*/ 707 w 1103"/>
                <a:gd name="T103" fmla="*/ 165 h 376"/>
                <a:gd name="T104" fmla="*/ 745 w 1103"/>
                <a:gd name="T105" fmla="*/ 154 h 376"/>
                <a:gd name="T106" fmla="*/ 797 w 1103"/>
                <a:gd name="T107" fmla="*/ 116 h 376"/>
                <a:gd name="T108" fmla="*/ 872 w 1103"/>
                <a:gd name="T109" fmla="*/ 60 h 376"/>
                <a:gd name="T110" fmla="*/ 951 w 1103"/>
                <a:gd name="T111" fmla="*/ 19 h 376"/>
                <a:gd name="T112" fmla="*/ 1038 w 1103"/>
                <a:gd name="T113" fmla="*/ 0 h 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03" h="376">
                  <a:moveTo>
                    <a:pt x="1103" y="25"/>
                  </a:moveTo>
                  <a:lnTo>
                    <a:pt x="1095" y="34"/>
                  </a:lnTo>
                  <a:lnTo>
                    <a:pt x="1086" y="40"/>
                  </a:lnTo>
                  <a:lnTo>
                    <a:pt x="1075" y="44"/>
                  </a:lnTo>
                  <a:lnTo>
                    <a:pt x="1063" y="45"/>
                  </a:lnTo>
                  <a:lnTo>
                    <a:pt x="1052" y="46"/>
                  </a:lnTo>
                  <a:lnTo>
                    <a:pt x="1039" y="48"/>
                  </a:lnTo>
                  <a:lnTo>
                    <a:pt x="1028" y="51"/>
                  </a:lnTo>
                  <a:lnTo>
                    <a:pt x="1018" y="56"/>
                  </a:lnTo>
                  <a:lnTo>
                    <a:pt x="1004" y="64"/>
                  </a:lnTo>
                  <a:lnTo>
                    <a:pt x="990" y="72"/>
                  </a:lnTo>
                  <a:lnTo>
                    <a:pt x="975" y="79"/>
                  </a:lnTo>
                  <a:lnTo>
                    <a:pt x="962" y="86"/>
                  </a:lnTo>
                  <a:lnTo>
                    <a:pt x="947" y="91"/>
                  </a:lnTo>
                  <a:lnTo>
                    <a:pt x="932" y="98"/>
                  </a:lnTo>
                  <a:lnTo>
                    <a:pt x="918" y="104"/>
                  </a:lnTo>
                  <a:lnTo>
                    <a:pt x="903" y="110"/>
                  </a:lnTo>
                  <a:lnTo>
                    <a:pt x="888" y="117"/>
                  </a:lnTo>
                  <a:lnTo>
                    <a:pt x="874" y="124"/>
                  </a:lnTo>
                  <a:lnTo>
                    <a:pt x="861" y="131"/>
                  </a:lnTo>
                  <a:lnTo>
                    <a:pt x="846" y="138"/>
                  </a:lnTo>
                  <a:lnTo>
                    <a:pt x="834" y="147"/>
                  </a:lnTo>
                  <a:lnTo>
                    <a:pt x="820" y="155"/>
                  </a:lnTo>
                  <a:lnTo>
                    <a:pt x="808" y="166"/>
                  </a:lnTo>
                  <a:lnTo>
                    <a:pt x="795" y="177"/>
                  </a:lnTo>
                  <a:lnTo>
                    <a:pt x="815" y="181"/>
                  </a:lnTo>
                  <a:lnTo>
                    <a:pt x="834" y="185"/>
                  </a:lnTo>
                  <a:lnTo>
                    <a:pt x="851" y="189"/>
                  </a:lnTo>
                  <a:lnTo>
                    <a:pt x="869" y="194"/>
                  </a:lnTo>
                  <a:lnTo>
                    <a:pt x="887" y="196"/>
                  </a:lnTo>
                  <a:lnTo>
                    <a:pt x="904" y="200"/>
                  </a:lnTo>
                  <a:lnTo>
                    <a:pt x="922" y="203"/>
                  </a:lnTo>
                  <a:lnTo>
                    <a:pt x="939" y="206"/>
                  </a:lnTo>
                  <a:lnTo>
                    <a:pt x="956" y="209"/>
                  </a:lnTo>
                  <a:lnTo>
                    <a:pt x="974" y="213"/>
                  </a:lnTo>
                  <a:lnTo>
                    <a:pt x="992" y="215"/>
                  </a:lnTo>
                  <a:lnTo>
                    <a:pt x="1009" y="219"/>
                  </a:lnTo>
                  <a:lnTo>
                    <a:pt x="1027" y="224"/>
                  </a:lnTo>
                  <a:lnTo>
                    <a:pt x="1045" y="226"/>
                  </a:lnTo>
                  <a:lnTo>
                    <a:pt x="1063" y="232"/>
                  </a:lnTo>
                  <a:lnTo>
                    <a:pt x="1082" y="236"/>
                  </a:lnTo>
                  <a:lnTo>
                    <a:pt x="1088" y="243"/>
                  </a:lnTo>
                  <a:lnTo>
                    <a:pt x="1091" y="249"/>
                  </a:lnTo>
                  <a:lnTo>
                    <a:pt x="1091" y="258"/>
                  </a:lnTo>
                  <a:lnTo>
                    <a:pt x="1090" y="266"/>
                  </a:lnTo>
                  <a:lnTo>
                    <a:pt x="1075" y="283"/>
                  </a:lnTo>
                  <a:lnTo>
                    <a:pt x="1057" y="297"/>
                  </a:lnTo>
                  <a:lnTo>
                    <a:pt x="1037" y="307"/>
                  </a:lnTo>
                  <a:lnTo>
                    <a:pt x="1015" y="315"/>
                  </a:lnTo>
                  <a:lnTo>
                    <a:pt x="993" y="320"/>
                  </a:lnTo>
                  <a:lnTo>
                    <a:pt x="971" y="324"/>
                  </a:lnTo>
                  <a:lnTo>
                    <a:pt x="949" y="328"/>
                  </a:lnTo>
                  <a:lnTo>
                    <a:pt x="930" y="332"/>
                  </a:lnTo>
                  <a:lnTo>
                    <a:pt x="879" y="345"/>
                  </a:lnTo>
                  <a:lnTo>
                    <a:pt x="825" y="356"/>
                  </a:lnTo>
                  <a:lnTo>
                    <a:pt x="772" y="364"/>
                  </a:lnTo>
                  <a:lnTo>
                    <a:pt x="718" y="369"/>
                  </a:lnTo>
                  <a:lnTo>
                    <a:pt x="662" y="373"/>
                  </a:lnTo>
                  <a:lnTo>
                    <a:pt x="606" y="376"/>
                  </a:lnTo>
                  <a:lnTo>
                    <a:pt x="550" y="376"/>
                  </a:lnTo>
                  <a:lnTo>
                    <a:pt x="494" y="376"/>
                  </a:lnTo>
                  <a:lnTo>
                    <a:pt x="437" y="375"/>
                  </a:lnTo>
                  <a:lnTo>
                    <a:pt x="381" y="373"/>
                  </a:lnTo>
                  <a:lnTo>
                    <a:pt x="325" y="369"/>
                  </a:lnTo>
                  <a:lnTo>
                    <a:pt x="269" y="367"/>
                  </a:lnTo>
                  <a:lnTo>
                    <a:pt x="214" y="362"/>
                  </a:lnTo>
                  <a:lnTo>
                    <a:pt x="159" y="360"/>
                  </a:lnTo>
                  <a:lnTo>
                    <a:pt x="105" y="356"/>
                  </a:lnTo>
                  <a:lnTo>
                    <a:pt x="51" y="353"/>
                  </a:lnTo>
                  <a:lnTo>
                    <a:pt x="49" y="347"/>
                  </a:lnTo>
                  <a:lnTo>
                    <a:pt x="46" y="343"/>
                  </a:lnTo>
                  <a:lnTo>
                    <a:pt x="45" y="338"/>
                  </a:lnTo>
                  <a:lnTo>
                    <a:pt x="45" y="332"/>
                  </a:lnTo>
                  <a:lnTo>
                    <a:pt x="49" y="330"/>
                  </a:lnTo>
                  <a:lnTo>
                    <a:pt x="53" y="331"/>
                  </a:lnTo>
                  <a:lnTo>
                    <a:pt x="58" y="331"/>
                  </a:lnTo>
                  <a:lnTo>
                    <a:pt x="60" y="326"/>
                  </a:lnTo>
                  <a:lnTo>
                    <a:pt x="83" y="323"/>
                  </a:lnTo>
                  <a:lnTo>
                    <a:pt x="106" y="322"/>
                  </a:lnTo>
                  <a:lnTo>
                    <a:pt x="130" y="322"/>
                  </a:lnTo>
                  <a:lnTo>
                    <a:pt x="155" y="322"/>
                  </a:lnTo>
                  <a:lnTo>
                    <a:pt x="178" y="324"/>
                  </a:lnTo>
                  <a:lnTo>
                    <a:pt x="201" y="327"/>
                  </a:lnTo>
                  <a:lnTo>
                    <a:pt x="223" y="331"/>
                  </a:lnTo>
                  <a:lnTo>
                    <a:pt x="242" y="335"/>
                  </a:lnTo>
                  <a:lnTo>
                    <a:pt x="254" y="332"/>
                  </a:lnTo>
                  <a:lnTo>
                    <a:pt x="268" y="330"/>
                  </a:lnTo>
                  <a:lnTo>
                    <a:pt x="283" y="328"/>
                  </a:lnTo>
                  <a:lnTo>
                    <a:pt x="298" y="328"/>
                  </a:lnTo>
                  <a:lnTo>
                    <a:pt x="313" y="328"/>
                  </a:lnTo>
                  <a:lnTo>
                    <a:pt x="328" y="330"/>
                  </a:lnTo>
                  <a:lnTo>
                    <a:pt x="344" y="330"/>
                  </a:lnTo>
                  <a:lnTo>
                    <a:pt x="359" y="331"/>
                  </a:lnTo>
                  <a:lnTo>
                    <a:pt x="376" y="334"/>
                  </a:lnTo>
                  <a:lnTo>
                    <a:pt x="392" y="335"/>
                  </a:lnTo>
                  <a:lnTo>
                    <a:pt x="407" y="337"/>
                  </a:lnTo>
                  <a:lnTo>
                    <a:pt x="423" y="338"/>
                  </a:lnTo>
                  <a:lnTo>
                    <a:pt x="438" y="339"/>
                  </a:lnTo>
                  <a:lnTo>
                    <a:pt x="455" y="339"/>
                  </a:lnTo>
                  <a:lnTo>
                    <a:pt x="468" y="339"/>
                  </a:lnTo>
                  <a:lnTo>
                    <a:pt x="483" y="339"/>
                  </a:lnTo>
                  <a:lnTo>
                    <a:pt x="490" y="341"/>
                  </a:lnTo>
                  <a:lnTo>
                    <a:pt x="496" y="342"/>
                  </a:lnTo>
                  <a:lnTo>
                    <a:pt x="501" y="342"/>
                  </a:lnTo>
                  <a:lnTo>
                    <a:pt x="507" y="342"/>
                  </a:lnTo>
                  <a:lnTo>
                    <a:pt x="511" y="341"/>
                  </a:lnTo>
                  <a:lnTo>
                    <a:pt x="516" y="339"/>
                  </a:lnTo>
                  <a:lnTo>
                    <a:pt x="523" y="337"/>
                  </a:lnTo>
                  <a:lnTo>
                    <a:pt x="531" y="332"/>
                  </a:lnTo>
                  <a:lnTo>
                    <a:pt x="553" y="335"/>
                  </a:lnTo>
                  <a:lnTo>
                    <a:pt x="575" y="337"/>
                  </a:lnTo>
                  <a:lnTo>
                    <a:pt x="598" y="335"/>
                  </a:lnTo>
                  <a:lnTo>
                    <a:pt x="621" y="335"/>
                  </a:lnTo>
                  <a:lnTo>
                    <a:pt x="643" y="332"/>
                  </a:lnTo>
                  <a:lnTo>
                    <a:pt x="666" y="331"/>
                  </a:lnTo>
                  <a:lnTo>
                    <a:pt x="686" y="330"/>
                  </a:lnTo>
                  <a:lnTo>
                    <a:pt x="707" y="330"/>
                  </a:lnTo>
                  <a:lnTo>
                    <a:pt x="712" y="327"/>
                  </a:lnTo>
                  <a:lnTo>
                    <a:pt x="719" y="323"/>
                  </a:lnTo>
                  <a:lnTo>
                    <a:pt x="726" y="322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57" y="317"/>
                  </a:lnTo>
                  <a:lnTo>
                    <a:pt x="780" y="313"/>
                  </a:lnTo>
                  <a:lnTo>
                    <a:pt x="804" y="312"/>
                  </a:lnTo>
                  <a:lnTo>
                    <a:pt x="827" y="309"/>
                  </a:lnTo>
                  <a:lnTo>
                    <a:pt x="849" y="307"/>
                  </a:lnTo>
                  <a:lnTo>
                    <a:pt x="870" y="303"/>
                  </a:lnTo>
                  <a:lnTo>
                    <a:pt x="892" y="293"/>
                  </a:lnTo>
                  <a:lnTo>
                    <a:pt x="914" y="278"/>
                  </a:lnTo>
                  <a:lnTo>
                    <a:pt x="879" y="274"/>
                  </a:lnTo>
                  <a:lnTo>
                    <a:pt x="843" y="267"/>
                  </a:lnTo>
                  <a:lnTo>
                    <a:pt x="809" y="260"/>
                  </a:lnTo>
                  <a:lnTo>
                    <a:pt x="776" y="252"/>
                  </a:lnTo>
                  <a:lnTo>
                    <a:pt x="742" y="243"/>
                  </a:lnTo>
                  <a:lnTo>
                    <a:pt x="710" y="233"/>
                  </a:lnTo>
                  <a:lnTo>
                    <a:pt x="677" y="222"/>
                  </a:lnTo>
                  <a:lnTo>
                    <a:pt x="644" y="211"/>
                  </a:lnTo>
                  <a:lnTo>
                    <a:pt x="611" y="200"/>
                  </a:lnTo>
                  <a:lnTo>
                    <a:pt x="579" y="191"/>
                  </a:lnTo>
                  <a:lnTo>
                    <a:pt x="546" y="180"/>
                  </a:lnTo>
                  <a:lnTo>
                    <a:pt x="513" y="170"/>
                  </a:lnTo>
                  <a:lnTo>
                    <a:pt x="481" y="162"/>
                  </a:lnTo>
                  <a:lnTo>
                    <a:pt x="448" y="154"/>
                  </a:lnTo>
                  <a:lnTo>
                    <a:pt x="414" y="147"/>
                  </a:lnTo>
                  <a:lnTo>
                    <a:pt x="380" y="142"/>
                  </a:lnTo>
                  <a:lnTo>
                    <a:pt x="359" y="136"/>
                  </a:lnTo>
                  <a:lnTo>
                    <a:pt x="340" y="132"/>
                  </a:lnTo>
                  <a:lnTo>
                    <a:pt x="320" y="128"/>
                  </a:lnTo>
                  <a:lnTo>
                    <a:pt x="299" y="125"/>
                  </a:lnTo>
                  <a:lnTo>
                    <a:pt x="278" y="124"/>
                  </a:lnTo>
                  <a:lnTo>
                    <a:pt x="257" y="121"/>
                  </a:lnTo>
                  <a:lnTo>
                    <a:pt x="237" y="121"/>
                  </a:lnTo>
                  <a:lnTo>
                    <a:pt x="216" y="121"/>
                  </a:lnTo>
                  <a:lnTo>
                    <a:pt x="195" y="123"/>
                  </a:lnTo>
                  <a:lnTo>
                    <a:pt x="174" y="125"/>
                  </a:lnTo>
                  <a:lnTo>
                    <a:pt x="155" y="130"/>
                  </a:lnTo>
                  <a:lnTo>
                    <a:pt x="135" y="135"/>
                  </a:lnTo>
                  <a:lnTo>
                    <a:pt x="115" y="142"/>
                  </a:lnTo>
                  <a:lnTo>
                    <a:pt x="96" y="150"/>
                  </a:lnTo>
                  <a:lnTo>
                    <a:pt x="77" y="160"/>
                  </a:lnTo>
                  <a:lnTo>
                    <a:pt x="60" y="170"/>
                  </a:lnTo>
                  <a:lnTo>
                    <a:pt x="51" y="168"/>
                  </a:lnTo>
                  <a:lnTo>
                    <a:pt x="42" y="168"/>
                  </a:lnTo>
                  <a:lnTo>
                    <a:pt x="32" y="170"/>
                  </a:lnTo>
                  <a:lnTo>
                    <a:pt x="23" y="173"/>
                  </a:lnTo>
                  <a:lnTo>
                    <a:pt x="13" y="174"/>
                  </a:lnTo>
                  <a:lnTo>
                    <a:pt x="6" y="172"/>
                  </a:lnTo>
                  <a:lnTo>
                    <a:pt x="2" y="165"/>
                  </a:lnTo>
                  <a:lnTo>
                    <a:pt x="0" y="153"/>
                  </a:lnTo>
                  <a:lnTo>
                    <a:pt x="15" y="143"/>
                  </a:lnTo>
                  <a:lnTo>
                    <a:pt x="30" y="132"/>
                  </a:lnTo>
                  <a:lnTo>
                    <a:pt x="45" y="124"/>
                  </a:lnTo>
                  <a:lnTo>
                    <a:pt x="60" y="115"/>
                  </a:lnTo>
                  <a:lnTo>
                    <a:pt x="76" y="108"/>
                  </a:lnTo>
                  <a:lnTo>
                    <a:pt x="91" y="100"/>
                  </a:lnTo>
                  <a:lnTo>
                    <a:pt x="107" y="93"/>
                  </a:lnTo>
                  <a:lnTo>
                    <a:pt x="125" y="87"/>
                  </a:lnTo>
                  <a:lnTo>
                    <a:pt x="141" y="81"/>
                  </a:lnTo>
                  <a:lnTo>
                    <a:pt x="158" y="76"/>
                  </a:lnTo>
                  <a:lnTo>
                    <a:pt x="175" y="72"/>
                  </a:lnTo>
                  <a:lnTo>
                    <a:pt x="193" y="68"/>
                  </a:lnTo>
                  <a:lnTo>
                    <a:pt x="209" y="64"/>
                  </a:lnTo>
                  <a:lnTo>
                    <a:pt x="227" y="61"/>
                  </a:lnTo>
                  <a:lnTo>
                    <a:pt x="245" y="60"/>
                  </a:lnTo>
                  <a:lnTo>
                    <a:pt x="263" y="59"/>
                  </a:lnTo>
                  <a:lnTo>
                    <a:pt x="287" y="67"/>
                  </a:lnTo>
                  <a:lnTo>
                    <a:pt x="312" y="72"/>
                  </a:lnTo>
                  <a:lnTo>
                    <a:pt x="339" y="76"/>
                  </a:lnTo>
                  <a:lnTo>
                    <a:pt x="366" y="79"/>
                  </a:lnTo>
                  <a:lnTo>
                    <a:pt x="395" y="83"/>
                  </a:lnTo>
                  <a:lnTo>
                    <a:pt x="422" y="87"/>
                  </a:lnTo>
                  <a:lnTo>
                    <a:pt x="448" y="93"/>
                  </a:lnTo>
                  <a:lnTo>
                    <a:pt x="474" y="101"/>
                  </a:lnTo>
                  <a:lnTo>
                    <a:pt x="490" y="102"/>
                  </a:lnTo>
                  <a:lnTo>
                    <a:pt x="508" y="105"/>
                  </a:lnTo>
                  <a:lnTo>
                    <a:pt x="524" y="109"/>
                  </a:lnTo>
                  <a:lnTo>
                    <a:pt x="541" y="115"/>
                  </a:lnTo>
                  <a:lnTo>
                    <a:pt x="557" y="120"/>
                  </a:lnTo>
                  <a:lnTo>
                    <a:pt x="575" y="125"/>
                  </a:lnTo>
                  <a:lnTo>
                    <a:pt x="591" y="131"/>
                  </a:lnTo>
                  <a:lnTo>
                    <a:pt x="607" y="138"/>
                  </a:lnTo>
                  <a:lnTo>
                    <a:pt x="624" y="143"/>
                  </a:lnTo>
                  <a:lnTo>
                    <a:pt x="640" y="150"/>
                  </a:lnTo>
                  <a:lnTo>
                    <a:pt x="658" y="154"/>
                  </a:lnTo>
                  <a:lnTo>
                    <a:pt x="674" y="160"/>
                  </a:lnTo>
                  <a:lnTo>
                    <a:pt x="691" y="162"/>
                  </a:lnTo>
                  <a:lnTo>
                    <a:pt x="707" y="165"/>
                  </a:lnTo>
                  <a:lnTo>
                    <a:pt x="725" y="166"/>
                  </a:lnTo>
                  <a:lnTo>
                    <a:pt x="741" y="166"/>
                  </a:lnTo>
                  <a:lnTo>
                    <a:pt x="740" y="158"/>
                  </a:lnTo>
                  <a:lnTo>
                    <a:pt x="745" y="154"/>
                  </a:lnTo>
                  <a:lnTo>
                    <a:pt x="755" y="151"/>
                  </a:lnTo>
                  <a:lnTo>
                    <a:pt x="761" y="146"/>
                  </a:lnTo>
                  <a:lnTo>
                    <a:pt x="779" y="131"/>
                  </a:lnTo>
                  <a:lnTo>
                    <a:pt x="797" y="116"/>
                  </a:lnTo>
                  <a:lnTo>
                    <a:pt x="816" y="101"/>
                  </a:lnTo>
                  <a:lnTo>
                    <a:pt x="834" y="86"/>
                  </a:lnTo>
                  <a:lnTo>
                    <a:pt x="853" y="74"/>
                  </a:lnTo>
                  <a:lnTo>
                    <a:pt x="872" y="60"/>
                  </a:lnTo>
                  <a:lnTo>
                    <a:pt x="891" y="49"/>
                  </a:lnTo>
                  <a:lnTo>
                    <a:pt x="911" y="38"/>
                  </a:lnTo>
                  <a:lnTo>
                    <a:pt x="930" y="29"/>
                  </a:lnTo>
                  <a:lnTo>
                    <a:pt x="951" y="19"/>
                  </a:lnTo>
                  <a:lnTo>
                    <a:pt x="973" y="12"/>
                  </a:lnTo>
                  <a:lnTo>
                    <a:pt x="994" y="7"/>
                  </a:lnTo>
                  <a:lnTo>
                    <a:pt x="1016" y="3"/>
                  </a:lnTo>
                  <a:lnTo>
                    <a:pt x="1038" y="0"/>
                  </a:lnTo>
                  <a:lnTo>
                    <a:pt x="1061" y="0"/>
                  </a:lnTo>
                  <a:lnTo>
                    <a:pt x="1086" y="2"/>
                  </a:lnTo>
                  <a:lnTo>
                    <a:pt x="1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85921C4E-48DD-44AE-B4E6-C9B4805B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2586"/>
              <a:ext cx="69" cy="78"/>
            </a:xfrm>
            <a:custGeom>
              <a:avLst/>
              <a:gdLst>
                <a:gd name="T0" fmla="*/ 173 w 208"/>
                <a:gd name="T1" fmla="*/ 187 h 234"/>
                <a:gd name="T2" fmla="*/ 189 w 208"/>
                <a:gd name="T3" fmla="*/ 181 h 234"/>
                <a:gd name="T4" fmla="*/ 200 w 208"/>
                <a:gd name="T5" fmla="*/ 167 h 234"/>
                <a:gd name="T6" fmla="*/ 206 w 208"/>
                <a:gd name="T7" fmla="*/ 148 h 234"/>
                <a:gd name="T8" fmla="*/ 208 w 208"/>
                <a:gd name="T9" fmla="*/ 129 h 234"/>
                <a:gd name="T10" fmla="*/ 207 w 208"/>
                <a:gd name="T11" fmla="*/ 108 h 234"/>
                <a:gd name="T12" fmla="*/ 203 w 208"/>
                <a:gd name="T13" fmla="*/ 86 h 234"/>
                <a:gd name="T14" fmla="*/ 196 w 208"/>
                <a:gd name="T15" fmla="*/ 67 h 234"/>
                <a:gd name="T16" fmla="*/ 187 w 208"/>
                <a:gd name="T17" fmla="*/ 50 h 234"/>
                <a:gd name="T18" fmla="*/ 174 w 208"/>
                <a:gd name="T19" fmla="*/ 34 h 234"/>
                <a:gd name="T20" fmla="*/ 159 w 208"/>
                <a:gd name="T21" fmla="*/ 20 h 234"/>
                <a:gd name="T22" fmla="*/ 142 w 208"/>
                <a:gd name="T23" fmla="*/ 9 h 234"/>
                <a:gd name="T24" fmla="*/ 123 w 208"/>
                <a:gd name="T25" fmla="*/ 0 h 234"/>
                <a:gd name="T26" fmla="*/ 108 w 208"/>
                <a:gd name="T27" fmla="*/ 22 h 234"/>
                <a:gd name="T28" fmla="*/ 93 w 208"/>
                <a:gd name="T29" fmla="*/ 41 h 234"/>
                <a:gd name="T30" fmla="*/ 78 w 208"/>
                <a:gd name="T31" fmla="*/ 59 h 234"/>
                <a:gd name="T32" fmla="*/ 61 w 208"/>
                <a:gd name="T33" fmla="*/ 75 h 234"/>
                <a:gd name="T34" fmla="*/ 45 w 208"/>
                <a:gd name="T35" fmla="*/ 91 h 234"/>
                <a:gd name="T36" fmla="*/ 30 w 208"/>
                <a:gd name="T37" fmla="*/ 109 h 234"/>
                <a:gd name="T38" fmla="*/ 15 w 208"/>
                <a:gd name="T39" fmla="*/ 128 h 234"/>
                <a:gd name="T40" fmla="*/ 0 w 208"/>
                <a:gd name="T41" fmla="*/ 151 h 234"/>
                <a:gd name="T42" fmla="*/ 0 w 208"/>
                <a:gd name="T43" fmla="*/ 233 h 234"/>
                <a:gd name="T44" fmla="*/ 12 w 208"/>
                <a:gd name="T45" fmla="*/ 233 h 234"/>
                <a:gd name="T46" fmla="*/ 23 w 208"/>
                <a:gd name="T47" fmla="*/ 233 h 234"/>
                <a:gd name="T48" fmla="*/ 34 w 208"/>
                <a:gd name="T49" fmla="*/ 233 h 234"/>
                <a:gd name="T50" fmla="*/ 43 w 208"/>
                <a:gd name="T51" fmla="*/ 233 h 234"/>
                <a:gd name="T52" fmla="*/ 53 w 208"/>
                <a:gd name="T53" fmla="*/ 233 h 234"/>
                <a:gd name="T54" fmla="*/ 64 w 208"/>
                <a:gd name="T55" fmla="*/ 233 h 234"/>
                <a:gd name="T56" fmla="*/ 75 w 208"/>
                <a:gd name="T57" fmla="*/ 233 h 234"/>
                <a:gd name="T58" fmla="*/ 87 w 208"/>
                <a:gd name="T59" fmla="*/ 233 h 234"/>
                <a:gd name="T60" fmla="*/ 99 w 208"/>
                <a:gd name="T61" fmla="*/ 233 h 234"/>
                <a:gd name="T62" fmla="*/ 112 w 208"/>
                <a:gd name="T63" fmla="*/ 234 h 234"/>
                <a:gd name="T64" fmla="*/ 124 w 208"/>
                <a:gd name="T65" fmla="*/ 234 h 234"/>
                <a:gd name="T66" fmla="*/ 135 w 208"/>
                <a:gd name="T67" fmla="*/ 234 h 234"/>
                <a:gd name="T68" fmla="*/ 146 w 208"/>
                <a:gd name="T69" fmla="*/ 231 h 234"/>
                <a:gd name="T70" fmla="*/ 155 w 208"/>
                <a:gd name="T71" fmla="*/ 229 h 234"/>
                <a:gd name="T72" fmla="*/ 165 w 208"/>
                <a:gd name="T73" fmla="*/ 223 h 234"/>
                <a:gd name="T74" fmla="*/ 173 w 208"/>
                <a:gd name="T75" fmla="*/ 215 h 234"/>
                <a:gd name="T76" fmla="*/ 174 w 208"/>
                <a:gd name="T77" fmla="*/ 208 h 234"/>
                <a:gd name="T78" fmla="*/ 172 w 208"/>
                <a:gd name="T79" fmla="*/ 199 h 234"/>
                <a:gd name="T80" fmla="*/ 169 w 208"/>
                <a:gd name="T81" fmla="*/ 191 h 234"/>
                <a:gd name="T82" fmla="*/ 173 w 208"/>
                <a:gd name="T83" fmla="*/ 187 h 2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234">
                  <a:moveTo>
                    <a:pt x="173" y="187"/>
                  </a:moveTo>
                  <a:lnTo>
                    <a:pt x="189" y="181"/>
                  </a:lnTo>
                  <a:lnTo>
                    <a:pt x="200" y="167"/>
                  </a:lnTo>
                  <a:lnTo>
                    <a:pt x="206" y="148"/>
                  </a:lnTo>
                  <a:lnTo>
                    <a:pt x="208" y="129"/>
                  </a:lnTo>
                  <a:lnTo>
                    <a:pt x="207" y="108"/>
                  </a:lnTo>
                  <a:lnTo>
                    <a:pt x="203" y="86"/>
                  </a:lnTo>
                  <a:lnTo>
                    <a:pt x="196" y="67"/>
                  </a:lnTo>
                  <a:lnTo>
                    <a:pt x="187" y="50"/>
                  </a:lnTo>
                  <a:lnTo>
                    <a:pt x="174" y="34"/>
                  </a:lnTo>
                  <a:lnTo>
                    <a:pt x="159" y="20"/>
                  </a:lnTo>
                  <a:lnTo>
                    <a:pt x="142" y="9"/>
                  </a:lnTo>
                  <a:lnTo>
                    <a:pt x="123" y="0"/>
                  </a:lnTo>
                  <a:lnTo>
                    <a:pt x="108" y="22"/>
                  </a:lnTo>
                  <a:lnTo>
                    <a:pt x="93" y="41"/>
                  </a:lnTo>
                  <a:lnTo>
                    <a:pt x="78" y="59"/>
                  </a:lnTo>
                  <a:lnTo>
                    <a:pt x="61" y="75"/>
                  </a:lnTo>
                  <a:lnTo>
                    <a:pt x="45" y="91"/>
                  </a:lnTo>
                  <a:lnTo>
                    <a:pt x="30" y="109"/>
                  </a:lnTo>
                  <a:lnTo>
                    <a:pt x="15" y="128"/>
                  </a:lnTo>
                  <a:lnTo>
                    <a:pt x="0" y="151"/>
                  </a:lnTo>
                  <a:lnTo>
                    <a:pt x="0" y="233"/>
                  </a:lnTo>
                  <a:lnTo>
                    <a:pt x="12" y="233"/>
                  </a:lnTo>
                  <a:lnTo>
                    <a:pt x="23" y="233"/>
                  </a:lnTo>
                  <a:lnTo>
                    <a:pt x="34" y="233"/>
                  </a:lnTo>
                  <a:lnTo>
                    <a:pt x="43" y="233"/>
                  </a:lnTo>
                  <a:lnTo>
                    <a:pt x="53" y="233"/>
                  </a:lnTo>
                  <a:lnTo>
                    <a:pt x="64" y="233"/>
                  </a:lnTo>
                  <a:lnTo>
                    <a:pt x="75" y="233"/>
                  </a:lnTo>
                  <a:lnTo>
                    <a:pt x="87" y="233"/>
                  </a:lnTo>
                  <a:lnTo>
                    <a:pt x="99" y="233"/>
                  </a:lnTo>
                  <a:lnTo>
                    <a:pt x="112" y="234"/>
                  </a:lnTo>
                  <a:lnTo>
                    <a:pt x="124" y="234"/>
                  </a:lnTo>
                  <a:lnTo>
                    <a:pt x="135" y="234"/>
                  </a:lnTo>
                  <a:lnTo>
                    <a:pt x="146" y="231"/>
                  </a:lnTo>
                  <a:lnTo>
                    <a:pt x="155" y="229"/>
                  </a:lnTo>
                  <a:lnTo>
                    <a:pt x="165" y="223"/>
                  </a:lnTo>
                  <a:lnTo>
                    <a:pt x="173" y="215"/>
                  </a:lnTo>
                  <a:lnTo>
                    <a:pt x="174" y="208"/>
                  </a:lnTo>
                  <a:lnTo>
                    <a:pt x="172" y="199"/>
                  </a:lnTo>
                  <a:lnTo>
                    <a:pt x="169" y="191"/>
                  </a:lnTo>
                  <a:lnTo>
                    <a:pt x="173" y="187"/>
                  </a:lnTo>
                  <a:close/>
                </a:path>
              </a:pathLst>
            </a:custGeom>
            <a:solidFill>
              <a:srgbClr val="7C0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B3B4DD19-BBA9-431A-BAC8-E3E3B330A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674"/>
              <a:ext cx="74" cy="68"/>
            </a:xfrm>
            <a:custGeom>
              <a:avLst/>
              <a:gdLst>
                <a:gd name="T0" fmla="*/ 0 w 223"/>
                <a:gd name="T1" fmla="*/ 76 h 203"/>
                <a:gd name="T2" fmla="*/ 1 w 223"/>
                <a:gd name="T3" fmla="*/ 100 h 203"/>
                <a:gd name="T4" fmla="*/ 5 w 223"/>
                <a:gd name="T5" fmla="*/ 121 h 203"/>
                <a:gd name="T6" fmla="*/ 12 w 223"/>
                <a:gd name="T7" fmla="*/ 143 h 203"/>
                <a:gd name="T8" fmla="*/ 21 w 223"/>
                <a:gd name="T9" fmla="*/ 162 h 203"/>
                <a:gd name="T10" fmla="*/ 32 w 223"/>
                <a:gd name="T11" fmla="*/ 179 h 203"/>
                <a:gd name="T12" fmla="*/ 47 w 223"/>
                <a:gd name="T13" fmla="*/ 192 h 203"/>
                <a:gd name="T14" fmla="*/ 66 w 223"/>
                <a:gd name="T15" fmla="*/ 200 h 203"/>
                <a:gd name="T16" fmla="*/ 87 w 223"/>
                <a:gd name="T17" fmla="*/ 203 h 203"/>
                <a:gd name="T18" fmla="*/ 111 w 223"/>
                <a:gd name="T19" fmla="*/ 200 h 203"/>
                <a:gd name="T20" fmla="*/ 133 w 223"/>
                <a:gd name="T21" fmla="*/ 192 h 203"/>
                <a:gd name="T22" fmla="*/ 151 w 223"/>
                <a:gd name="T23" fmla="*/ 179 h 203"/>
                <a:gd name="T24" fmla="*/ 167 w 223"/>
                <a:gd name="T25" fmla="*/ 162 h 203"/>
                <a:gd name="T26" fmla="*/ 182 w 223"/>
                <a:gd name="T27" fmla="*/ 143 h 203"/>
                <a:gd name="T28" fmla="*/ 196 w 223"/>
                <a:gd name="T29" fmla="*/ 121 h 203"/>
                <a:gd name="T30" fmla="*/ 209 w 223"/>
                <a:gd name="T31" fmla="*/ 100 h 203"/>
                <a:gd name="T32" fmla="*/ 223 w 223"/>
                <a:gd name="T33" fmla="*/ 76 h 203"/>
                <a:gd name="T34" fmla="*/ 207 w 223"/>
                <a:gd name="T35" fmla="*/ 66 h 203"/>
                <a:gd name="T36" fmla="*/ 189 w 223"/>
                <a:gd name="T37" fmla="*/ 57 h 203"/>
                <a:gd name="T38" fmla="*/ 173 w 223"/>
                <a:gd name="T39" fmla="*/ 52 h 203"/>
                <a:gd name="T40" fmla="*/ 155 w 223"/>
                <a:gd name="T41" fmla="*/ 49 h 203"/>
                <a:gd name="T42" fmla="*/ 136 w 223"/>
                <a:gd name="T43" fmla="*/ 45 h 203"/>
                <a:gd name="T44" fmla="*/ 118 w 223"/>
                <a:gd name="T45" fmla="*/ 42 h 203"/>
                <a:gd name="T46" fmla="*/ 99 w 223"/>
                <a:gd name="T47" fmla="*/ 37 h 203"/>
                <a:gd name="T48" fmla="*/ 79 w 223"/>
                <a:gd name="T49" fmla="*/ 30 h 203"/>
                <a:gd name="T50" fmla="*/ 72 w 223"/>
                <a:gd name="T51" fmla="*/ 26 h 203"/>
                <a:gd name="T52" fmla="*/ 65 w 223"/>
                <a:gd name="T53" fmla="*/ 21 h 203"/>
                <a:gd name="T54" fmla="*/ 60 w 223"/>
                <a:gd name="T55" fmla="*/ 15 h 203"/>
                <a:gd name="T56" fmla="*/ 54 w 223"/>
                <a:gd name="T57" fmla="*/ 10 h 203"/>
                <a:gd name="T58" fmla="*/ 49 w 223"/>
                <a:gd name="T59" fmla="*/ 6 h 203"/>
                <a:gd name="T60" fmla="*/ 43 w 223"/>
                <a:gd name="T61" fmla="*/ 2 h 203"/>
                <a:gd name="T62" fmla="*/ 36 w 223"/>
                <a:gd name="T63" fmla="*/ 0 h 203"/>
                <a:gd name="T64" fmla="*/ 30 w 223"/>
                <a:gd name="T65" fmla="*/ 2 h 203"/>
                <a:gd name="T66" fmla="*/ 13 w 223"/>
                <a:gd name="T67" fmla="*/ 14 h 203"/>
                <a:gd name="T68" fmla="*/ 5 w 223"/>
                <a:gd name="T69" fmla="*/ 31 h 203"/>
                <a:gd name="T70" fmla="*/ 1 w 223"/>
                <a:gd name="T71" fmla="*/ 53 h 203"/>
                <a:gd name="T72" fmla="*/ 0 w 223"/>
                <a:gd name="T73" fmla="*/ 76 h 2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" h="203">
                  <a:moveTo>
                    <a:pt x="0" y="76"/>
                  </a:moveTo>
                  <a:lnTo>
                    <a:pt x="1" y="100"/>
                  </a:lnTo>
                  <a:lnTo>
                    <a:pt x="5" y="121"/>
                  </a:lnTo>
                  <a:lnTo>
                    <a:pt x="12" y="143"/>
                  </a:lnTo>
                  <a:lnTo>
                    <a:pt x="21" y="162"/>
                  </a:lnTo>
                  <a:lnTo>
                    <a:pt x="32" y="179"/>
                  </a:lnTo>
                  <a:lnTo>
                    <a:pt x="47" y="192"/>
                  </a:lnTo>
                  <a:lnTo>
                    <a:pt x="66" y="200"/>
                  </a:lnTo>
                  <a:lnTo>
                    <a:pt x="87" y="203"/>
                  </a:lnTo>
                  <a:lnTo>
                    <a:pt x="111" y="200"/>
                  </a:lnTo>
                  <a:lnTo>
                    <a:pt x="133" y="192"/>
                  </a:lnTo>
                  <a:lnTo>
                    <a:pt x="151" y="179"/>
                  </a:lnTo>
                  <a:lnTo>
                    <a:pt x="167" y="162"/>
                  </a:lnTo>
                  <a:lnTo>
                    <a:pt x="182" y="143"/>
                  </a:lnTo>
                  <a:lnTo>
                    <a:pt x="196" y="121"/>
                  </a:lnTo>
                  <a:lnTo>
                    <a:pt x="209" y="100"/>
                  </a:lnTo>
                  <a:lnTo>
                    <a:pt x="223" y="76"/>
                  </a:lnTo>
                  <a:lnTo>
                    <a:pt x="207" y="66"/>
                  </a:lnTo>
                  <a:lnTo>
                    <a:pt x="189" y="57"/>
                  </a:lnTo>
                  <a:lnTo>
                    <a:pt x="173" y="52"/>
                  </a:lnTo>
                  <a:lnTo>
                    <a:pt x="155" y="49"/>
                  </a:lnTo>
                  <a:lnTo>
                    <a:pt x="136" y="45"/>
                  </a:lnTo>
                  <a:lnTo>
                    <a:pt x="118" y="42"/>
                  </a:lnTo>
                  <a:lnTo>
                    <a:pt x="99" y="37"/>
                  </a:lnTo>
                  <a:lnTo>
                    <a:pt x="79" y="30"/>
                  </a:lnTo>
                  <a:lnTo>
                    <a:pt x="72" y="26"/>
                  </a:lnTo>
                  <a:lnTo>
                    <a:pt x="65" y="21"/>
                  </a:lnTo>
                  <a:lnTo>
                    <a:pt x="60" y="15"/>
                  </a:lnTo>
                  <a:lnTo>
                    <a:pt x="54" y="10"/>
                  </a:lnTo>
                  <a:lnTo>
                    <a:pt x="49" y="6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13" y="14"/>
                  </a:lnTo>
                  <a:lnTo>
                    <a:pt x="5" y="31"/>
                  </a:lnTo>
                  <a:lnTo>
                    <a:pt x="1" y="5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7C0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87AE8BA7-085F-4155-A5B4-109F578A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920"/>
              <a:ext cx="245" cy="97"/>
            </a:xfrm>
            <a:custGeom>
              <a:avLst/>
              <a:gdLst>
                <a:gd name="T0" fmla="*/ 720 w 733"/>
                <a:gd name="T1" fmla="*/ 176 h 291"/>
                <a:gd name="T2" fmla="*/ 686 w 733"/>
                <a:gd name="T3" fmla="*/ 221 h 291"/>
                <a:gd name="T4" fmla="*/ 641 w 733"/>
                <a:gd name="T5" fmla="*/ 253 h 291"/>
                <a:gd name="T6" fmla="*/ 589 w 733"/>
                <a:gd name="T7" fmla="*/ 279 h 291"/>
                <a:gd name="T8" fmla="*/ 410 w 733"/>
                <a:gd name="T9" fmla="*/ 291 h 291"/>
                <a:gd name="T10" fmla="*/ 354 w 733"/>
                <a:gd name="T11" fmla="*/ 282 h 291"/>
                <a:gd name="T12" fmla="*/ 305 w 733"/>
                <a:gd name="T13" fmla="*/ 272 h 291"/>
                <a:gd name="T14" fmla="*/ 256 w 733"/>
                <a:gd name="T15" fmla="*/ 260 h 291"/>
                <a:gd name="T16" fmla="*/ 202 w 733"/>
                <a:gd name="T17" fmla="*/ 248 h 291"/>
                <a:gd name="T18" fmla="*/ 130 w 733"/>
                <a:gd name="T19" fmla="*/ 229 h 291"/>
                <a:gd name="T20" fmla="*/ 66 w 733"/>
                <a:gd name="T21" fmla="*/ 201 h 291"/>
                <a:gd name="T22" fmla="*/ 18 w 733"/>
                <a:gd name="T23" fmla="*/ 159 h 291"/>
                <a:gd name="T24" fmla="*/ 0 w 733"/>
                <a:gd name="T25" fmla="*/ 97 h 291"/>
                <a:gd name="T26" fmla="*/ 12 w 733"/>
                <a:gd name="T27" fmla="*/ 54 h 291"/>
                <a:gd name="T28" fmla="*/ 44 w 733"/>
                <a:gd name="T29" fmla="*/ 24 h 291"/>
                <a:gd name="T30" fmla="*/ 89 w 733"/>
                <a:gd name="T31" fmla="*/ 5 h 291"/>
                <a:gd name="T32" fmla="*/ 136 w 733"/>
                <a:gd name="T33" fmla="*/ 0 h 291"/>
                <a:gd name="T34" fmla="*/ 194 w 733"/>
                <a:gd name="T35" fmla="*/ 0 h 291"/>
                <a:gd name="T36" fmla="*/ 244 w 733"/>
                <a:gd name="T37" fmla="*/ 0 h 291"/>
                <a:gd name="T38" fmla="*/ 294 w 733"/>
                <a:gd name="T39" fmla="*/ 0 h 291"/>
                <a:gd name="T40" fmla="*/ 352 w 733"/>
                <a:gd name="T41" fmla="*/ 0 h 291"/>
                <a:gd name="T42" fmla="*/ 398 w 733"/>
                <a:gd name="T43" fmla="*/ 11 h 291"/>
                <a:gd name="T44" fmla="*/ 433 w 733"/>
                <a:gd name="T45" fmla="*/ 39 h 291"/>
                <a:gd name="T46" fmla="*/ 465 w 733"/>
                <a:gd name="T47" fmla="*/ 76 h 291"/>
                <a:gd name="T48" fmla="*/ 503 w 733"/>
                <a:gd name="T49" fmla="*/ 112 h 291"/>
                <a:gd name="T50" fmla="*/ 529 w 733"/>
                <a:gd name="T51" fmla="*/ 127 h 291"/>
                <a:gd name="T52" fmla="*/ 556 w 733"/>
                <a:gd name="T53" fmla="*/ 137 h 291"/>
                <a:gd name="T54" fmla="*/ 583 w 733"/>
                <a:gd name="T55" fmla="*/ 144 h 291"/>
                <a:gd name="T56" fmla="*/ 612 w 733"/>
                <a:gd name="T57" fmla="*/ 147 h 291"/>
                <a:gd name="T58" fmla="*/ 642 w 733"/>
                <a:gd name="T59" fmla="*/ 148 h 291"/>
                <a:gd name="T60" fmla="*/ 672 w 733"/>
                <a:gd name="T61" fmla="*/ 148 h 291"/>
                <a:gd name="T62" fmla="*/ 702 w 733"/>
                <a:gd name="T63" fmla="*/ 147 h 291"/>
                <a:gd name="T64" fmla="*/ 733 w 733"/>
                <a:gd name="T65" fmla="*/ 147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291">
                  <a:moveTo>
                    <a:pt x="733" y="147"/>
                  </a:moveTo>
                  <a:lnTo>
                    <a:pt x="720" y="176"/>
                  </a:lnTo>
                  <a:lnTo>
                    <a:pt x="703" y="199"/>
                  </a:lnTo>
                  <a:lnTo>
                    <a:pt x="686" y="221"/>
                  </a:lnTo>
                  <a:lnTo>
                    <a:pt x="664" y="237"/>
                  </a:lnTo>
                  <a:lnTo>
                    <a:pt x="641" y="253"/>
                  </a:lnTo>
                  <a:lnTo>
                    <a:pt x="616" y="267"/>
                  </a:lnTo>
                  <a:lnTo>
                    <a:pt x="589" y="279"/>
                  </a:lnTo>
                  <a:lnTo>
                    <a:pt x="560" y="291"/>
                  </a:lnTo>
                  <a:lnTo>
                    <a:pt x="410" y="291"/>
                  </a:lnTo>
                  <a:lnTo>
                    <a:pt x="380" y="287"/>
                  </a:lnTo>
                  <a:lnTo>
                    <a:pt x="354" y="282"/>
                  </a:lnTo>
                  <a:lnTo>
                    <a:pt x="329" y="278"/>
                  </a:lnTo>
                  <a:lnTo>
                    <a:pt x="305" y="272"/>
                  </a:lnTo>
                  <a:lnTo>
                    <a:pt x="281" y="267"/>
                  </a:lnTo>
                  <a:lnTo>
                    <a:pt x="256" y="260"/>
                  </a:lnTo>
                  <a:lnTo>
                    <a:pt x="230" y="255"/>
                  </a:lnTo>
                  <a:lnTo>
                    <a:pt x="202" y="248"/>
                  </a:lnTo>
                  <a:lnTo>
                    <a:pt x="166" y="240"/>
                  </a:lnTo>
                  <a:lnTo>
                    <a:pt x="130" y="229"/>
                  </a:lnTo>
                  <a:lnTo>
                    <a:pt x="96" y="216"/>
                  </a:lnTo>
                  <a:lnTo>
                    <a:pt x="66" y="201"/>
                  </a:lnTo>
                  <a:lnTo>
                    <a:pt x="38" y="182"/>
                  </a:lnTo>
                  <a:lnTo>
                    <a:pt x="18" y="159"/>
                  </a:lnTo>
                  <a:lnTo>
                    <a:pt x="4" y="131"/>
                  </a:lnTo>
                  <a:lnTo>
                    <a:pt x="0" y="97"/>
                  </a:lnTo>
                  <a:lnTo>
                    <a:pt x="3" y="73"/>
                  </a:lnTo>
                  <a:lnTo>
                    <a:pt x="12" y="54"/>
                  </a:lnTo>
                  <a:lnTo>
                    <a:pt x="26" y="38"/>
                  </a:lnTo>
                  <a:lnTo>
                    <a:pt x="44" y="24"/>
                  </a:lnTo>
                  <a:lnTo>
                    <a:pt x="66" y="14"/>
                  </a:lnTo>
                  <a:lnTo>
                    <a:pt x="89" y="5"/>
                  </a:lnTo>
                  <a:lnTo>
                    <a:pt x="112" y="1"/>
                  </a:lnTo>
                  <a:lnTo>
                    <a:pt x="136" y="0"/>
                  </a:lnTo>
                  <a:lnTo>
                    <a:pt x="166" y="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244" y="0"/>
                  </a:lnTo>
                  <a:lnTo>
                    <a:pt x="269" y="0"/>
                  </a:lnTo>
                  <a:lnTo>
                    <a:pt x="294" y="0"/>
                  </a:lnTo>
                  <a:lnTo>
                    <a:pt x="322" y="0"/>
                  </a:lnTo>
                  <a:lnTo>
                    <a:pt x="352" y="0"/>
                  </a:lnTo>
                  <a:lnTo>
                    <a:pt x="378" y="3"/>
                  </a:lnTo>
                  <a:lnTo>
                    <a:pt x="398" y="11"/>
                  </a:lnTo>
                  <a:lnTo>
                    <a:pt x="417" y="24"/>
                  </a:lnTo>
                  <a:lnTo>
                    <a:pt x="433" y="39"/>
                  </a:lnTo>
                  <a:lnTo>
                    <a:pt x="448" y="57"/>
                  </a:lnTo>
                  <a:lnTo>
                    <a:pt x="465" y="76"/>
                  </a:lnTo>
                  <a:lnTo>
                    <a:pt x="483" y="94"/>
                  </a:lnTo>
                  <a:lnTo>
                    <a:pt x="503" y="112"/>
                  </a:lnTo>
                  <a:lnTo>
                    <a:pt x="515" y="120"/>
                  </a:lnTo>
                  <a:lnTo>
                    <a:pt x="529" y="127"/>
                  </a:lnTo>
                  <a:lnTo>
                    <a:pt x="542" y="132"/>
                  </a:lnTo>
                  <a:lnTo>
                    <a:pt x="556" y="137"/>
                  </a:lnTo>
                  <a:lnTo>
                    <a:pt x="570" y="142"/>
                  </a:lnTo>
                  <a:lnTo>
                    <a:pt x="583" y="144"/>
                  </a:lnTo>
                  <a:lnTo>
                    <a:pt x="597" y="146"/>
                  </a:lnTo>
                  <a:lnTo>
                    <a:pt x="612" y="147"/>
                  </a:lnTo>
                  <a:lnTo>
                    <a:pt x="627" y="148"/>
                  </a:lnTo>
                  <a:lnTo>
                    <a:pt x="642" y="148"/>
                  </a:lnTo>
                  <a:lnTo>
                    <a:pt x="657" y="148"/>
                  </a:lnTo>
                  <a:lnTo>
                    <a:pt x="672" y="148"/>
                  </a:lnTo>
                  <a:lnTo>
                    <a:pt x="687" y="148"/>
                  </a:lnTo>
                  <a:lnTo>
                    <a:pt x="702" y="147"/>
                  </a:lnTo>
                  <a:lnTo>
                    <a:pt x="718" y="147"/>
                  </a:lnTo>
                  <a:lnTo>
                    <a:pt x="733" y="147"/>
                  </a:lnTo>
                  <a:close/>
                </a:path>
              </a:pathLst>
            </a:custGeom>
            <a:solidFill>
              <a:srgbClr val="000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65BB02CC-1DC9-4058-BF03-0B003796D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794"/>
              <a:ext cx="153" cy="177"/>
            </a:xfrm>
            <a:custGeom>
              <a:avLst/>
              <a:gdLst>
                <a:gd name="T0" fmla="*/ 461 w 461"/>
                <a:gd name="T1" fmla="*/ 308 h 530"/>
                <a:gd name="T2" fmla="*/ 461 w 461"/>
                <a:gd name="T3" fmla="*/ 459 h 530"/>
                <a:gd name="T4" fmla="*/ 450 w 461"/>
                <a:gd name="T5" fmla="*/ 477 h 530"/>
                <a:gd name="T6" fmla="*/ 438 w 461"/>
                <a:gd name="T7" fmla="*/ 492 h 530"/>
                <a:gd name="T8" fmla="*/ 423 w 461"/>
                <a:gd name="T9" fmla="*/ 504 h 530"/>
                <a:gd name="T10" fmla="*/ 408 w 461"/>
                <a:gd name="T11" fmla="*/ 513 h 530"/>
                <a:gd name="T12" fmla="*/ 390 w 461"/>
                <a:gd name="T13" fmla="*/ 520 h 530"/>
                <a:gd name="T14" fmla="*/ 372 w 461"/>
                <a:gd name="T15" fmla="*/ 526 h 530"/>
                <a:gd name="T16" fmla="*/ 352 w 461"/>
                <a:gd name="T17" fmla="*/ 528 h 530"/>
                <a:gd name="T18" fmla="*/ 331 w 461"/>
                <a:gd name="T19" fmla="*/ 530 h 530"/>
                <a:gd name="T20" fmla="*/ 306 w 461"/>
                <a:gd name="T21" fmla="*/ 528 h 530"/>
                <a:gd name="T22" fmla="*/ 281 w 461"/>
                <a:gd name="T23" fmla="*/ 526 h 530"/>
                <a:gd name="T24" fmla="*/ 259 w 461"/>
                <a:gd name="T25" fmla="*/ 520 h 530"/>
                <a:gd name="T26" fmla="*/ 239 w 461"/>
                <a:gd name="T27" fmla="*/ 513 h 530"/>
                <a:gd name="T28" fmla="*/ 218 w 461"/>
                <a:gd name="T29" fmla="*/ 504 h 530"/>
                <a:gd name="T30" fmla="*/ 198 w 461"/>
                <a:gd name="T31" fmla="*/ 494 h 530"/>
                <a:gd name="T32" fmla="*/ 176 w 461"/>
                <a:gd name="T33" fmla="*/ 484 h 530"/>
                <a:gd name="T34" fmla="*/ 152 w 461"/>
                <a:gd name="T35" fmla="*/ 473 h 530"/>
                <a:gd name="T36" fmla="*/ 132 w 461"/>
                <a:gd name="T37" fmla="*/ 463 h 530"/>
                <a:gd name="T38" fmla="*/ 115 w 461"/>
                <a:gd name="T39" fmla="*/ 454 h 530"/>
                <a:gd name="T40" fmla="*/ 97 w 461"/>
                <a:gd name="T41" fmla="*/ 444 h 530"/>
                <a:gd name="T42" fmla="*/ 82 w 461"/>
                <a:gd name="T43" fmla="*/ 432 h 530"/>
                <a:gd name="T44" fmla="*/ 70 w 461"/>
                <a:gd name="T45" fmla="*/ 418 h 530"/>
                <a:gd name="T46" fmla="*/ 59 w 461"/>
                <a:gd name="T47" fmla="*/ 403 h 530"/>
                <a:gd name="T48" fmla="*/ 53 w 461"/>
                <a:gd name="T49" fmla="*/ 385 h 530"/>
                <a:gd name="T50" fmla="*/ 51 w 461"/>
                <a:gd name="T51" fmla="*/ 365 h 530"/>
                <a:gd name="T52" fmla="*/ 53 w 461"/>
                <a:gd name="T53" fmla="*/ 357 h 530"/>
                <a:gd name="T54" fmla="*/ 59 w 461"/>
                <a:gd name="T55" fmla="*/ 350 h 530"/>
                <a:gd name="T56" fmla="*/ 63 w 461"/>
                <a:gd name="T57" fmla="*/ 345 h 530"/>
                <a:gd name="T58" fmla="*/ 66 w 461"/>
                <a:gd name="T59" fmla="*/ 336 h 530"/>
                <a:gd name="T60" fmla="*/ 63 w 461"/>
                <a:gd name="T61" fmla="*/ 313 h 530"/>
                <a:gd name="T62" fmla="*/ 56 w 461"/>
                <a:gd name="T63" fmla="*/ 293 h 530"/>
                <a:gd name="T64" fmla="*/ 45 w 461"/>
                <a:gd name="T65" fmla="*/ 275 h 530"/>
                <a:gd name="T66" fmla="*/ 33 w 461"/>
                <a:gd name="T67" fmla="*/ 257 h 530"/>
                <a:gd name="T68" fmla="*/ 21 w 461"/>
                <a:gd name="T69" fmla="*/ 240 h 530"/>
                <a:gd name="T70" fmla="*/ 11 w 461"/>
                <a:gd name="T71" fmla="*/ 222 h 530"/>
                <a:gd name="T72" fmla="*/ 3 w 461"/>
                <a:gd name="T73" fmla="*/ 202 h 530"/>
                <a:gd name="T74" fmla="*/ 0 w 461"/>
                <a:gd name="T75" fmla="*/ 178 h 530"/>
                <a:gd name="T76" fmla="*/ 3 w 461"/>
                <a:gd name="T77" fmla="*/ 162 h 530"/>
                <a:gd name="T78" fmla="*/ 8 w 461"/>
                <a:gd name="T79" fmla="*/ 147 h 530"/>
                <a:gd name="T80" fmla="*/ 18 w 461"/>
                <a:gd name="T81" fmla="*/ 135 h 530"/>
                <a:gd name="T82" fmla="*/ 29 w 461"/>
                <a:gd name="T83" fmla="*/ 123 h 530"/>
                <a:gd name="T84" fmla="*/ 43 w 461"/>
                <a:gd name="T85" fmla="*/ 113 h 530"/>
                <a:gd name="T86" fmla="*/ 57 w 461"/>
                <a:gd name="T87" fmla="*/ 104 h 530"/>
                <a:gd name="T88" fmla="*/ 72 w 461"/>
                <a:gd name="T89" fmla="*/ 94 h 530"/>
                <a:gd name="T90" fmla="*/ 87 w 461"/>
                <a:gd name="T91" fmla="*/ 84 h 530"/>
                <a:gd name="T92" fmla="*/ 113 w 461"/>
                <a:gd name="T93" fmla="*/ 65 h 530"/>
                <a:gd name="T94" fmla="*/ 139 w 461"/>
                <a:gd name="T95" fmla="*/ 48 h 530"/>
                <a:gd name="T96" fmla="*/ 165 w 461"/>
                <a:gd name="T97" fmla="*/ 31 h 530"/>
                <a:gd name="T98" fmla="*/ 190 w 461"/>
                <a:gd name="T99" fmla="*/ 18 h 530"/>
                <a:gd name="T100" fmla="*/ 216 w 461"/>
                <a:gd name="T101" fmla="*/ 7 h 530"/>
                <a:gd name="T102" fmla="*/ 243 w 461"/>
                <a:gd name="T103" fmla="*/ 1 h 530"/>
                <a:gd name="T104" fmla="*/ 271 w 461"/>
                <a:gd name="T105" fmla="*/ 0 h 530"/>
                <a:gd name="T106" fmla="*/ 303 w 461"/>
                <a:gd name="T107" fmla="*/ 5 h 530"/>
                <a:gd name="T108" fmla="*/ 345 w 461"/>
                <a:gd name="T109" fmla="*/ 23 h 530"/>
                <a:gd name="T110" fmla="*/ 378 w 461"/>
                <a:gd name="T111" fmla="*/ 50 h 530"/>
                <a:gd name="T112" fmla="*/ 402 w 461"/>
                <a:gd name="T113" fmla="*/ 83 h 530"/>
                <a:gd name="T114" fmla="*/ 420 w 461"/>
                <a:gd name="T115" fmla="*/ 121 h 530"/>
                <a:gd name="T116" fmla="*/ 434 w 461"/>
                <a:gd name="T117" fmla="*/ 165 h 530"/>
                <a:gd name="T118" fmla="*/ 443 w 461"/>
                <a:gd name="T119" fmla="*/ 211 h 530"/>
                <a:gd name="T120" fmla="*/ 451 w 461"/>
                <a:gd name="T121" fmla="*/ 259 h 530"/>
                <a:gd name="T122" fmla="*/ 461 w 461"/>
                <a:gd name="T123" fmla="*/ 308 h 5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1" h="530">
                  <a:moveTo>
                    <a:pt x="461" y="308"/>
                  </a:moveTo>
                  <a:lnTo>
                    <a:pt x="461" y="459"/>
                  </a:lnTo>
                  <a:lnTo>
                    <a:pt x="450" y="477"/>
                  </a:lnTo>
                  <a:lnTo>
                    <a:pt x="438" y="492"/>
                  </a:lnTo>
                  <a:lnTo>
                    <a:pt x="423" y="504"/>
                  </a:lnTo>
                  <a:lnTo>
                    <a:pt x="408" y="513"/>
                  </a:lnTo>
                  <a:lnTo>
                    <a:pt x="390" y="520"/>
                  </a:lnTo>
                  <a:lnTo>
                    <a:pt x="372" y="526"/>
                  </a:lnTo>
                  <a:lnTo>
                    <a:pt x="352" y="528"/>
                  </a:lnTo>
                  <a:lnTo>
                    <a:pt x="331" y="530"/>
                  </a:lnTo>
                  <a:lnTo>
                    <a:pt x="306" y="528"/>
                  </a:lnTo>
                  <a:lnTo>
                    <a:pt x="281" y="526"/>
                  </a:lnTo>
                  <a:lnTo>
                    <a:pt x="259" y="520"/>
                  </a:lnTo>
                  <a:lnTo>
                    <a:pt x="239" y="513"/>
                  </a:lnTo>
                  <a:lnTo>
                    <a:pt x="218" y="504"/>
                  </a:lnTo>
                  <a:lnTo>
                    <a:pt x="198" y="494"/>
                  </a:lnTo>
                  <a:lnTo>
                    <a:pt x="176" y="484"/>
                  </a:lnTo>
                  <a:lnTo>
                    <a:pt x="152" y="473"/>
                  </a:lnTo>
                  <a:lnTo>
                    <a:pt x="132" y="463"/>
                  </a:lnTo>
                  <a:lnTo>
                    <a:pt x="115" y="454"/>
                  </a:lnTo>
                  <a:lnTo>
                    <a:pt x="97" y="444"/>
                  </a:lnTo>
                  <a:lnTo>
                    <a:pt x="82" y="432"/>
                  </a:lnTo>
                  <a:lnTo>
                    <a:pt x="70" y="418"/>
                  </a:lnTo>
                  <a:lnTo>
                    <a:pt x="59" y="403"/>
                  </a:lnTo>
                  <a:lnTo>
                    <a:pt x="53" y="385"/>
                  </a:lnTo>
                  <a:lnTo>
                    <a:pt x="51" y="365"/>
                  </a:lnTo>
                  <a:lnTo>
                    <a:pt x="53" y="357"/>
                  </a:lnTo>
                  <a:lnTo>
                    <a:pt x="59" y="350"/>
                  </a:lnTo>
                  <a:lnTo>
                    <a:pt x="63" y="345"/>
                  </a:lnTo>
                  <a:lnTo>
                    <a:pt x="66" y="336"/>
                  </a:lnTo>
                  <a:lnTo>
                    <a:pt x="63" y="313"/>
                  </a:lnTo>
                  <a:lnTo>
                    <a:pt x="56" y="293"/>
                  </a:lnTo>
                  <a:lnTo>
                    <a:pt x="45" y="275"/>
                  </a:lnTo>
                  <a:lnTo>
                    <a:pt x="33" y="257"/>
                  </a:lnTo>
                  <a:lnTo>
                    <a:pt x="21" y="240"/>
                  </a:lnTo>
                  <a:lnTo>
                    <a:pt x="11" y="222"/>
                  </a:lnTo>
                  <a:lnTo>
                    <a:pt x="3" y="202"/>
                  </a:lnTo>
                  <a:lnTo>
                    <a:pt x="0" y="178"/>
                  </a:lnTo>
                  <a:lnTo>
                    <a:pt x="3" y="162"/>
                  </a:lnTo>
                  <a:lnTo>
                    <a:pt x="8" y="147"/>
                  </a:lnTo>
                  <a:lnTo>
                    <a:pt x="18" y="135"/>
                  </a:lnTo>
                  <a:lnTo>
                    <a:pt x="29" y="123"/>
                  </a:lnTo>
                  <a:lnTo>
                    <a:pt x="43" y="113"/>
                  </a:lnTo>
                  <a:lnTo>
                    <a:pt x="57" y="104"/>
                  </a:lnTo>
                  <a:lnTo>
                    <a:pt x="72" y="94"/>
                  </a:lnTo>
                  <a:lnTo>
                    <a:pt x="87" y="84"/>
                  </a:lnTo>
                  <a:lnTo>
                    <a:pt x="113" y="65"/>
                  </a:lnTo>
                  <a:lnTo>
                    <a:pt x="139" y="48"/>
                  </a:lnTo>
                  <a:lnTo>
                    <a:pt x="165" y="31"/>
                  </a:lnTo>
                  <a:lnTo>
                    <a:pt x="190" y="18"/>
                  </a:lnTo>
                  <a:lnTo>
                    <a:pt x="216" y="7"/>
                  </a:lnTo>
                  <a:lnTo>
                    <a:pt x="243" y="1"/>
                  </a:lnTo>
                  <a:lnTo>
                    <a:pt x="271" y="0"/>
                  </a:lnTo>
                  <a:lnTo>
                    <a:pt x="303" y="5"/>
                  </a:lnTo>
                  <a:lnTo>
                    <a:pt x="345" y="23"/>
                  </a:lnTo>
                  <a:lnTo>
                    <a:pt x="378" y="50"/>
                  </a:lnTo>
                  <a:lnTo>
                    <a:pt x="402" y="83"/>
                  </a:lnTo>
                  <a:lnTo>
                    <a:pt x="420" y="121"/>
                  </a:lnTo>
                  <a:lnTo>
                    <a:pt x="434" y="165"/>
                  </a:lnTo>
                  <a:lnTo>
                    <a:pt x="443" y="211"/>
                  </a:lnTo>
                  <a:lnTo>
                    <a:pt x="451" y="259"/>
                  </a:lnTo>
                  <a:lnTo>
                    <a:pt x="461" y="30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0FB5A2B1-6F86-482B-990E-B9B46C8F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2699"/>
              <a:ext cx="84" cy="114"/>
            </a:xfrm>
            <a:custGeom>
              <a:avLst/>
              <a:gdLst>
                <a:gd name="T0" fmla="*/ 152 w 253"/>
                <a:gd name="T1" fmla="*/ 0 h 343"/>
                <a:gd name="T2" fmla="*/ 135 w 253"/>
                <a:gd name="T3" fmla="*/ 0 h 343"/>
                <a:gd name="T4" fmla="*/ 120 w 253"/>
                <a:gd name="T5" fmla="*/ 0 h 343"/>
                <a:gd name="T6" fmla="*/ 105 w 253"/>
                <a:gd name="T7" fmla="*/ 0 h 343"/>
                <a:gd name="T8" fmla="*/ 90 w 253"/>
                <a:gd name="T9" fmla="*/ 1 h 343"/>
                <a:gd name="T10" fmla="*/ 77 w 253"/>
                <a:gd name="T11" fmla="*/ 4 h 343"/>
                <a:gd name="T12" fmla="*/ 63 w 253"/>
                <a:gd name="T13" fmla="*/ 7 h 343"/>
                <a:gd name="T14" fmla="*/ 51 w 253"/>
                <a:gd name="T15" fmla="*/ 13 h 343"/>
                <a:gd name="T16" fmla="*/ 37 w 253"/>
                <a:gd name="T17" fmla="*/ 21 h 343"/>
                <a:gd name="T18" fmla="*/ 20 w 253"/>
                <a:gd name="T19" fmla="*/ 45 h 343"/>
                <a:gd name="T20" fmla="*/ 17 w 253"/>
                <a:gd name="T21" fmla="*/ 73 h 343"/>
                <a:gd name="T22" fmla="*/ 21 w 253"/>
                <a:gd name="T23" fmla="*/ 107 h 343"/>
                <a:gd name="T24" fmla="*/ 22 w 253"/>
                <a:gd name="T25" fmla="*/ 143 h 343"/>
                <a:gd name="T26" fmla="*/ 17 w 253"/>
                <a:gd name="T27" fmla="*/ 169 h 343"/>
                <a:gd name="T28" fmla="*/ 10 w 253"/>
                <a:gd name="T29" fmla="*/ 189 h 343"/>
                <a:gd name="T30" fmla="*/ 3 w 253"/>
                <a:gd name="T31" fmla="*/ 211 h 343"/>
                <a:gd name="T32" fmla="*/ 0 w 253"/>
                <a:gd name="T33" fmla="*/ 235 h 343"/>
                <a:gd name="T34" fmla="*/ 3 w 253"/>
                <a:gd name="T35" fmla="*/ 257 h 343"/>
                <a:gd name="T36" fmla="*/ 10 w 253"/>
                <a:gd name="T37" fmla="*/ 278 h 343"/>
                <a:gd name="T38" fmla="*/ 21 w 253"/>
                <a:gd name="T39" fmla="*/ 297 h 343"/>
                <a:gd name="T40" fmla="*/ 36 w 253"/>
                <a:gd name="T41" fmla="*/ 312 h 343"/>
                <a:gd name="T42" fmla="*/ 52 w 253"/>
                <a:gd name="T43" fmla="*/ 325 h 343"/>
                <a:gd name="T44" fmla="*/ 73 w 253"/>
                <a:gd name="T45" fmla="*/ 335 h 343"/>
                <a:gd name="T46" fmla="*/ 93 w 253"/>
                <a:gd name="T47" fmla="*/ 340 h 343"/>
                <a:gd name="T48" fmla="*/ 116 w 253"/>
                <a:gd name="T49" fmla="*/ 343 h 343"/>
                <a:gd name="T50" fmla="*/ 149 w 253"/>
                <a:gd name="T51" fmla="*/ 339 h 343"/>
                <a:gd name="T52" fmla="*/ 176 w 253"/>
                <a:gd name="T53" fmla="*/ 325 h 343"/>
                <a:gd name="T54" fmla="*/ 199 w 253"/>
                <a:gd name="T55" fmla="*/ 306 h 343"/>
                <a:gd name="T56" fmla="*/ 219 w 253"/>
                <a:gd name="T57" fmla="*/ 280 h 343"/>
                <a:gd name="T58" fmla="*/ 234 w 253"/>
                <a:gd name="T59" fmla="*/ 252 h 343"/>
                <a:gd name="T60" fmla="*/ 244 w 253"/>
                <a:gd name="T61" fmla="*/ 219 h 343"/>
                <a:gd name="T62" fmla="*/ 250 w 253"/>
                <a:gd name="T63" fmla="*/ 185 h 343"/>
                <a:gd name="T64" fmla="*/ 253 w 253"/>
                <a:gd name="T65" fmla="*/ 151 h 343"/>
                <a:gd name="T66" fmla="*/ 251 w 253"/>
                <a:gd name="T67" fmla="*/ 124 h 343"/>
                <a:gd name="T68" fmla="*/ 246 w 253"/>
                <a:gd name="T69" fmla="*/ 100 h 343"/>
                <a:gd name="T70" fmla="*/ 239 w 253"/>
                <a:gd name="T71" fmla="*/ 79 h 343"/>
                <a:gd name="T72" fmla="*/ 228 w 253"/>
                <a:gd name="T73" fmla="*/ 60 h 343"/>
                <a:gd name="T74" fmla="*/ 213 w 253"/>
                <a:gd name="T75" fmla="*/ 42 h 343"/>
                <a:gd name="T76" fmla="*/ 197 w 253"/>
                <a:gd name="T77" fmla="*/ 27 h 343"/>
                <a:gd name="T78" fmla="*/ 176 w 253"/>
                <a:gd name="T79" fmla="*/ 13 h 343"/>
                <a:gd name="T80" fmla="*/ 152 w 253"/>
                <a:gd name="T81" fmla="*/ 0 h 3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3" h="343">
                  <a:moveTo>
                    <a:pt x="152" y="0"/>
                  </a:moveTo>
                  <a:lnTo>
                    <a:pt x="135" y="0"/>
                  </a:lnTo>
                  <a:lnTo>
                    <a:pt x="120" y="0"/>
                  </a:lnTo>
                  <a:lnTo>
                    <a:pt x="105" y="0"/>
                  </a:lnTo>
                  <a:lnTo>
                    <a:pt x="90" y="1"/>
                  </a:lnTo>
                  <a:lnTo>
                    <a:pt x="77" y="4"/>
                  </a:lnTo>
                  <a:lnTo>
                    <a:pt x="63" y="7"/>
                  </a:lnTo>
                  <a:lnTo>
                    <a:pt x="51" y="13"/>
                  </a:lnTo>
                  <a:lnTo>
                    <a:pt x="37" y="21"/>
                  </a:lnTo>
                  <a:lnTo>
                    <a:pt x="20" y="45"/>
                  </a:lnTo>
                  <a:lnTo>
                    <a:pt x="17" y="73"/>
                  </a:lnTo>
                  <a:lnTo>
                    <a:pt x="21" y="107"/>
                  </a:lnTo>
                  <a:lnTo>
                    <a:pt x="22" y="143"/>
                  </a:lnTo>
                  <a:lnTo>
                    <a:pt x="17" y="169"/>
                  </a:lnTo>
                  <a:lnTo>
                    <a:pt x="10" y="189"/>
                  </a:lnTo>
                  <a:lnTo>
                    <a:pt x="3" y="211"/>
                  </a:lnTo>
                  <a:lnTo>
                    <a:pt x="0" y="235"/>
                  </a:lnTo>
                  <a:lnTo>
                    <a:pt x="3" y="257"/>
                  </a:lnTo>
                  <a:lnTo>
                    <a:pt x="10" y="278"/>
                  </a:lnTo>
                  <a:lnTo>
                    <a:pt x="21" y="297"/>
                  </a:lnTo>
                  <a:lnTo>
                    <a:pt x="36" y="312"/>
                  </a:lnTo>
                  <a:lnTo>
                    <a:pt x="52" y="325"/>
                  </a:lnTo>
                  <a:lnTo>
                    <a:pt x="73" y="335"/>
                  </a:lnTo>
                  <a:lnTo>
                    <a:pt x="93" y="340"/>
                  </a:lnTo>
                  <a:lnTo>
                    <a:pt x="116" y="343"/>
                  </a:lnTo>
                  <a:lnTo>
                    <a:pt x="149" y="339"/>
                  </a:lnTo>
                  <a:lnTo>
                    <a:pt x="176" y="325"/>
                  </a:lnTo>
                  <a:lnTo>
                    <a:pt x="199" y="306"/>
                  </a:lnTo>
                  <a:lnTo>
                    <a:pt x="219" y="280"/>
                  </a:lnTo>
                  <a:lnTo>
                    <a:pt x="234" y="252"/>
                  </a:lnTo>
                  <a:lnTo>
                    <a:pt x="244" y="219"/>
                  </a:lnTo>
                  <a:lnTo>
                    <a:pt x="250" y="185"/>
                  </a:lnTo>
                  <a:lnTo>
                    <a:pt x="253" y="151"/>
                  </a:lnTo>
                  <a:lnTo>
                    <a:pt x="251" y="124"/>
                  </a:lnTo>
                  <a:lnTo>
                    <a:pt x="246" y="100"/>
                  </a:lnTo>
                  <a:lnTo>
                    <a:pt x="239" y="79"/>
                  </a:lnTo>
                  <a:lnTo>
                    <a:pt x="228" y="60"/>
                  </a:lnTo>
                  <a:lnTo>
                    <a:pt x="213" y="42"/>
                  </a:lnTo>
                  <a:lnTo>
                    <a:pt x="197" y="27"/>
                  </a:lnTo>
                  <a:lnTo>
                    <a:pt x="176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24A6FF2D-8372-4596-9FD8-30A21729E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690"/>
              <a:ext cx="65" cy="102"/>
            </a:xfrm>
            <a:custGeom>
              <a:avLst/>
              <a:gdLst>
                <a:gd name="T0" fmla="*/ 180 w 195"/>
                <a:gd name="T1" fmla="*/ 76 h 306"/>
                <a:gd name="T2" fmla="*/ 188 w 195"/>
                <a:gd name="T3" fmla="*/ 102 h 306"/>
                <a:gd name="T4" fmla="*/ 192 w 195"/>
                <a:gd name="T5" fmla="*/ 131 h 306"/>
                <a:gd name="T6" fmla="*/ 195 w 195"/>
                <a:gd name="T7" fmla="*/ 161 h 306"/>
                <a:gd name="T8" fmla="*/ 194 w 195"/>
                <a:gd name="T9" fmla="*/ 190 h 306"/>
                <a:gd name="T10" fmla="*/ 189 w 195"/>
                <a:gd name="T11" fmla="*/ 219 h 306"/>
                <a:gd name="T12" fmla="*/ 181 w 195"/>
                <a:gd name="T13" fmla="*/ 248 h 306"/>
                <a:gd name="T14" fmla="*/ 170 w 195"/>
                <a:gd name="T15" fmla="*/ 275 h 306"/>
                <a:gd name="T16" fmla="*/ 155 w 195"/>
                <a:gd name="T17" fmla="*/ 298 h 306"/>
                <a:gd name="T18" fmla="*/ 147 w 195"/>
                <a:gd name="T19" fmla="*/ 301 h 306"/>
                <a:gd name="T20" fmla="*/ 139 w 195"/>
                <a:gd name="T21" fmla="*/ 304 h 306"/>
                <a:gd name="T22" fmla="*/ 131 w 195"/>
                <a:gd name="T23" fmla="*/ 306 h 306"/>
                <a:gd name="T24" fmla="*/ 121 w 195"/>
                <a:gd name="T25" fmla="*/ 306 h 306"/>
                <a:gd name="T26" fmla="*/ 119 w 195"/>
                <a:gd name="T27" fmla="*/ 293 h 306"/>
                <a:gd name="T28" fmla="*/ 121 w 195"/>
                <a:gd name="T29" fmla="*/ 280 h 306"/>
                <a:gd name="T30" fmla="*/ 125 w 195"/>
                <a:gd name="T31" fmla="*/ 269 h 306"/>
                <a:gd name="T32" fmla="*/ 132 w 195"/>
                <a:gd name="T33" fmla="*/ 259 h 306"/>
                <a:gd name="T34" fmla="*/ 139 w 195"/>
                <a:gd name="T35" fmla="*/ 248 h 306"/>
                <a:gd name="T36" fmla="*/ 145 w 195"/>
                <a:gd name="T37" fmla="*/ 235 h 306"/>
                <a:gd name="T38" fmla="*/ 149 w 195"/>
                <a:gd name="T39" fmla="*/ 222 h 306"/>
                <a:gd name="T40" fmla="*/ 149 w 195"/>
                <a:gd name="T41" fmla="*/ 207 h 306"/>
                <a:gd name="T42" fmla="*/ 153 w 195"/>
                <a:gd name="T43" fmla="*/ 188 h 306"/>
                <a:gd name="T44" fmla="*/ 154 w 195"/>
                <a:gd name="T45" fmla="*/ 169 h 306"/>
                <a:gd name="T46" fmla="*/ 151 w 195"/>
                <a:gd name="T47" fmla="*/ 151 h 306"/>
                <a:gd name="T48" fmla="*/ 146 w 195"/>
                <a:gd name="T49" fmla="*/ 133 h 306"/>
                <a:gd name="T50" fmla="*/ 138 w 195"/>
                <a:gd name="T51" fmla="*/ 116 h 306"/>
                <a:gd name="T52" fmla="*/ 128 w 195"/>
                <a:gd name="T53" fmla="*/ 99 h 306"/>
                <a:gd name="T54" fmla="*/ 116 w 195"/>
                <a:gd name="T55" fmla="*/ 83 h 306"/>
                <a:gd name="T56" fmla="*/ 104 w 195"/>
                <a:gd name="T57" fmla="*/ 68 h 306"/>
                <a:gd name="T58" fmla="*/ 91 w 195"/>
                <a:gd name="T59" fmla="*/ 60 h 306"/>
                <a:gd name="T60" fmla="*/ 78 w 195"/>
                <a:gd name="T61" fmla="*/ 56 h 306"/>
                <a:gd name="T62" fmla="*/ 63 w 195"/>
                <a:gd name="T63" fmla="*/ 54 h 306"/>
                <a:gd name="T64" fmla="*/ 48 w 195"/>
                <a:gd name="T65" fmla="*/ 53 h 306"/>
                <a:gd name="T66" fmla="*/ 34 w 195"/>
                <a:gd name="T67" fmla="*/ 53 h 306"/>
                <a:gd name="T68" fmla="*/ 21 w 195"/>
                <a:gd name="T69" fmla="*/ 49 h 306"/>
                <a:gd name="T70" fmla="*/ 8 w 195"/>
                <a:gd name="T71" fmla="*/ 43 h 306"/>
                <a:gd name="T72" fmla="*/ 0 w 195"/>
                <a:gd name="T73" fmla="*/ 31 h 306"/>
                <a:gd name="T74" fmla="*/ 4 w 195"/>
                <a:gd name="T75" fmla="*/ 24 h 306"/>
                <a:gd name="T76" fmla="*/ 8 w 195"/>
                <a:gd name="T77" fmla="*/ 18 h 306"/>
                <a:gd name="T78" fmla="*/ 15 w 195"/>
                <a:gd name="T79" fmla="*/ 13 h 306"/>
                <a:gd name="T80" fmla="*/ 21 w 195"/>
                <a:gd name="T81" fmla="*/ 11 h 306"/>
                <a:gd name="T82" fmla="*/ 27 w 195"/>
                <a:gd name="T83" fmla="*/ 8 h 306"/>
                <a:gd name="T84" fmla="*/ 36 w 195"/>
                <a:gd name="T85" fmla="*/ 5 h 306"/>
                <a:gd name="T86" fmla="*/ 42 w 195"/>
                <a:gd name="T87" fmla="*/ 3 h 306"/>
                <a:gd name="T88" fmla="*/ 49 w 195"/>
                <a:gd name="T89" fmla="*/ 0 h 306"/>
                <a:gd name="T90" fmla="*/ 68 w 195"/>
                <a:gd name="T91" fmla="*/ 3 h 306"/>
                <a:gd name="T92" fmla="*/ 87 w 195"/>
                <a:gd name="T93" fmla="*/ 7 h 306"/>
                <a:gd name="T94" fmla="*/ 106 w 195"/>
                <a:gd name="T95" fmla="*/ 12 h 306"/>
                <a:gd name="T96" fmla="*/ 124 w 195"/>
                <a:gd name="T97" fmla="*/ 20 h 306"/>
                <a:gd name="T98" fmla="*/ 140 w 195"/>
                <a:gd name="T99" fmla="*/ 31 h 306"/>
                <a:gd name="T100" fmla="*/ 155 w 195"/>
                <a:gd name="T101" fmla="*/ 43 h 306"/>
                <a:gd name="T102" fmla="*/ 169 w 195"/>
                <a:gd name="T103" fmla="*/ 58 h 306"/>
                <a:gd name="T104" fmla="*/ 180 w 195"/>
                <a:gd name="T105" fmla="*/ 76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5" h="306">
                  <a:moveTo>
                    <a:pt x="180" y="76"/>
                  </a:moveTo>
                  <a:lnTo>
                    <a:pt x="188" y="102"/>
                  </a:lnTo>
                  <a:lnTo>
                    <a:pt x="192" y="131"/>
                  </a:lnTo>
                  <a:lnTo>
                    <a:pt x="195" y="161"/>
                  </a:lnTo>
                  <a:lnTo>
                    <a:pt x="194" y="190"/>
                  </a:lnTo>
                  <a:lnTo>
                    <a:pt x="189" y="219"/>
                  </a:lnTo>
                  <a:lnTo>
                    <a:pt x="181" y="248"/>
                  </a:lnTo>
                  <a:lnTo>
                    <a:pt x="170" y="275"/>
                  </a:lnTo>
                  <a:lnTo>
                    <a:pt x="155" y="298"/>
                  </a:lnTo>
                  <a:lnTo>
                    <a:pt x="147" y="301"/>
                  </a:lnTo>
                  <a:lnTo>
                    <a:pt x="139" y="304"/>
                  </a:lnTo>
                  <a:lnTo>
                    <a:pt x="131" y="306"/>
                  </a:lnTo>
                  <a:lnTo>
                    <a:pt x="121" y="306"/>
                  </a:lnTo>
                  <a:lnTo>
                    <a:pt x="119" y="293"/>
                  </a:lnTo>
                  <a:lnTo>
                    <a:pt x="121" y="280"/>
                  </a:lnTo>
                  <a:lnTo>
                    <a:pt x="125" y="269"/>
                  </a:lnTo>
                  <a:lnTo>
                    <a:pt x="132" y="259"/>
                  </a:lnTo>
                  <a:lnTo>
                    <a:pt x="139" y="248"/>
                  </a:lnTo>
                  <a:lnTo>
                    <a:pt x="145" y="235"/>
                  </a:lnTo>
                  <a:lnTo>
                    <a:pt x="149" y="222"/>
                  </a:lnTo>
                  <a:lnTo>
                    <a:pt x="149" y="207"/>
                  </a:lnTo>
                  <a:lnTo>
                    <a:pt x="153" y="188"/>
                  </a:lnTo>
                  <a:lnTo>
                    <a:pt x="154" y="169"/>
                  </a:lnTo>
                  <a:lnTo>
                    <a:pt x="151" y="151"/>
                  </a:lnTo>
                  <a:lnTo>
                    <a:pt x="146" y="133"/>
                  </a:lnTo>
                  <a:lnTo>
                    <a:pt x="138" y="116"/>
                  </a:lnTo>
                  <a:lnTo>
                    <a:pt x="128" y="99"/>
                  </a:lnTo>
                  <a:lnTo>
                    <a:pt x="116" y="83"/>
                  </a:lnTo>
                  <a:lnTo>
                    <a:pt x="104" y="68"/>
                  </a:lnTo>
                  <a:lnTo>
                    <a:pt x="91" y="60"/>
                  </a:lnTo>
                  <a:lnTo>
                    <a:pt x="78" y="56"/>
                  </a:lnTo>
                  <a:lnTo>
                    <a:pt x="63" y="54"/>
                  </a:lnTo>
                  <a:lnTo>
                    <a:pt x="48" y="53"/>
                  </a:lnTo>
                  <a:lnTo>
                    <a:pt x="34" y="53"/>
                  </a:lnTo>
                  <a:lnTo>
                    <a:pt x="21" y="49"/>
                  </a:lnTo>
                  <a:lnTo>
                    <a:pt x="8" y="43"/>
                  </a:lnTo>
                  <a:lnTo>
                    <a:pt x="0" y="31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5" y="13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0"/>
                  </a:lnTo>
                  <a:lnTo>
                    <a:pt x="68" y="3"/>
                  </a:lnTo>
                  <a:lnTo>
                    <a:pt x="87" y="7"/>
                  </a:lnTo>
                  <a:lnTo>
                    <a:pt x="106" y="12"/>
                  </a:lnTo>
                  <a:lnTo>
                    <a:pt x="124" y="20"/>
                  </a:lnTo>
                  <a:lnTo>
                    <a:pt x="140" y="31"/>
                  </a:lnTo>
                  <a:lnTo>
                    <a:pt x="155" y="43"/>
                  </a:lnTo>
                  <a:lnTo>
                    <a:pt x="169" y="58"/>
                  </a:lnTo>
                  <a:lnTo>
                    <a:pt x="18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2F139A4B-26A3-455F-8E86-6BD0E2D4A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716"/>
              <a:ext cx="218" cy="313"/>
            </a:xfrm>
            <a:custGeom>
              <a:avLst/>
              <a:gdLst>
                <a:gd name="T0" fmla="*/ 417 w 654"/>
                <a:gd name="T1" fmla="*/ 95 h 939"/>
                <a:gd name="T2" fmla="*/ 436 w 654"/>
                <a:gd name="T3" fmla="*/ 218 h 939"/>
                <a:gd name="T4" fmla="*/ 476 w 654"/>
                <a:gd name="T5" fmla="*/ 260 h 939"/>
                <a:gd name="T6" fmla="*/ 488 w 654"/>
                <a:gd name="T7" fmla="*/ 267 h 939"/>
                <a:gd name="T8" fmla="*/ 510 w 654"/>
                <a:gd name="T9" fmla="*/ 268 h 939"/>
                <a:gd name="T10" fmla="*/ 491 w 654"/>
                <a:gd name="T11" fmla="*/ 299 h 939"/>
                <a:gd name="T12" fmla="*/ 447 w 654"/>
                <a:gd name="T13" fmla="*/ 317 h 939"/>
                <a:gd name="T14" fmla="*/ 383 w 654"/>
                <a:gd name="T15" fmla="*/ 366 h 939"/>
                <a:gd name="T16" fmla="*/ 333 w 654"/>
                <a:gd name="T17" fmla="*/ 444 h 939"/>
                <a:gd name="T18" fmla="*/ 362 w 654"/>
                <a:gd name="T19" fmla="*/ 500 h 939"/>
                <a:gd name="T20" fmla="*/ 408 w 654"/>
                <a:gd name="T21" fmla="*/ 524 h 939"/>
                <a:gd name="T22" fmla="*/ 490 w 654"/>
                <a:gd name="T23" fmla="*/ 493 h 939"/>
                <a:gd name="T24" fmla="*/ 466 w 654"/>
                <a:gd name="T25" fmla="*/ 538 h 939"/>
                <a:gd name="T26" fmla="*/ 424 w 654"/>
                <a:gd name="T27" fmla="*/ 576 h 939"/>
                <a:gd name="T28" fmla="*/ 364 w 654"/>
                <a:gd name="T29" fmla="*/ 609 h 939"/>
                <a:gd name="T30" fmla="*/ 347 w 654"/>
                <a:gd name="T31" fmla="*/ 639 h 939"/>
                <a:gd name="T32" fmla="*/ 276 w 654"/>
                <a:gd name="T33" fmla="*/ 637 h 939"/>
                <a:gd name="T34" fmla="*/ 201 w 654"/>
                <a:gd name="T35" fmla="*/ 628 h 939"/>
                <a:gd name="T36" fmla="*/ 127 w 654"/>
                <a:gd name="T37" fmla="*/ 637 h 939"/>
                <a:gd name="T38" fmla="*/ 71 w 654"/>
                <a:gd name="T39" fmla="*/ 688 h 939"/>
                <a:gd name="T40" fmla="*/ 48 w 654"/>
                <a:gd name="T41" fmla="*/ 761 h 939"/>
                <a:gd name="T42" fmla="*/ 109 w 654"/>
                <a:gd name="T43" fmla="*/ 820 h 939"/>
                <a:gd name="T44" fmla="*/ 193 w 654"/>
                <a:gd name="T45" fmla="*/ 843 h 939"/>
                <a:gd name="T46" fmla="*/ 284 w 654"/>
                <a:gd name="T47" fmla="*/ 850 h 939"/>
                <a:gd name="T48" fmla="*/ 368 w 654"/>
                <a:gd name="T49" fmla="*/ 865 h 939"/>
                <a:gd name="T50" fmla="*/ 439 w 654"/>
                <a:gd name="T51" fmla="*/ 877 h 939"/>
                <a:gd name="T52" fmla="*/ 509 w 654"/>
                <a:gd name="T53" fmla="*/ 882 h 939"/>
                <a:gd name="T54" fmla="*/ 575 w 654"/>
                <a:gd name="T55" fmla="*/ 875 h 939"/>
                <a:gd name="T56" fmla="*/ 638 w 654"/>
                <a:gd name="T57" fmla="*/ 851 h 939"/>
                <a:gd name="T58" fmla="*/ 654 w 654"/>
                <a:gd name="T59" fmla="*/ 861 h 939"/>
                <a:gd name="T60" fmla="*/ 615 w 654"/>
                <a:gd name="T61" fmla="*/ 900 h 939"/>
                <a:gd name="T62" fmla="*/ 562 w 654"/>
                <a:gd name="T63" fmla="*/ 923 h 939"/>
                <a:gd name="T64" fmla="*/ 436 w 654"/>
                <a:gd name="T65" fmla="*/ 939 h 939"/>
                <a:gd name="T66" fmla="*/ 312 w 654"/>
                <a:gd name="T67" fmla="*/ 922 h 939"/>
                <a:gd name="T68" fmla="*/ 188 w 654"/>
                <a:gd name="T69" fmla="*/ 886 h 939"/>
                <a:gd name="T70" fmla="*/ 66 w 654"/>
                <a:gd name="T71" fmla="*/ 851 h 939"/>
                <a:gd name="T72" fmla="*/ 28 w 654"/>
                <a:gd name="T73" fmla="*/ 821 h 939"/>
                <a:gd name="T74" fmla="*/ 2 w 654"/>
                <a:gd name="T75" fmla="*/ 782 h 939"/>
                <a:gd name="T76" fmla="*/ 15 w 654"/>
                <a:gd name="T77" fmla="*/ 692 h 939"/>
                <a:gd name="T78" fmla="*/ 75 w 654"/>
                <a:gd name="T79" fmla="*/ 626 h 939"/>
                <a:gd name="T80" fmla="*/ 114 w 654"/>
                <a:gd name="T81" fmla="*/ 611 h 939"/>
                <a:gd name="T82" fmla="*/ 154 w 654"/>
                <a:gd name="T83" fmla="*/ 595 h 939"/>
                <a:gd name="T84" fmla="*/ 201 w 654"/>
                <a:gd name="T85" fmla="*/ 535 h 939"/>
                <a:gd name="T86" fmla="*/ 267 w 654"/>
                <a:gd name="T87" fmla="*/ 460 h 939"/>
                <a:gd name="T88" fmla="*/ 317 w 654"/>
                <a:gd name="T89" fmla="*/ 374 h 939"/>
                <a:gd name="T90" fmla="*/ 408 w 654"/>
                <a:gd name="T91" fmla="*/ 309 h 939"/>
                <a:gd name="T92" fmla="*/ 457 w 654"/>
                <a:gd name="T93" fmla="*/ 282 h 939"/>
                <a:gd name="T94" fmla="*/ 424 w 654"/>
                <a:gd name="T95" fmla="*/ 263 h 939"/>
                <a:gd name="T96" fmla="*/ 383 w 654"/>
                <a:gd name="T97" fmla="*/ 225 h 939"/>
                <a:gd name="T98" fmla="*/ 372 w 654"/>
                <a:gd name="T99" fmla="*/ 135 h 939"/>
                <a:gd name="T100" fmla="*/ 396 w 654"/>
                <a:gd name="T101" fmla="*/ 35 h 939"/>
                <a:gd name="T102" fmla="*/ 424 w 654"/>
                <a:gd name="T103" fmla="*/ 1 h 9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54" h="939">
                  <a:moveTo>
                    <a:pt x="431" y="0"/>
                  </a:moveTo>
                  <a:lnTo>
                    <a:pt x="430" y="30"/>
                  </a:lnTo>
                  <a:lnTo>
                    <a:pt x="426" y="61"/>
                  </a:lnTo>
                  <a:lnTo>
                    <a:pt x="417" y="95"/>
                  </a:lnTo>
                  <a:lnTo>
                    <a:pt x="413" y="129"/>
                  </a:lnTo>
                  <a:lnTo>
                    <a:pt x="412" y="162"/>
                  </a:lnTo>
                  <a:lnTo>
                    <a:pt x="419" y="192"/>
                  </a:lnTo>
                  <a:lnTo>
                    <a:pt x="436" y="218"/>
                  </a:lnTo>
                  <a:lnTo>
                    <a:pt x="468" y="237"/>
                  </a:lnTo>
                  <a:lnTo>
                    <a:pt x="471" y="245"/>
                  </a:lnTo>
                  <a:lnTo>
                    <a:pt x="475" y="252"/>
                  </a:lnTo>
                  <a:lnTo>
                    <a:pt x="476" y="260"/>
                  </a:lnTo>
                  <a:lnTo>
                    <a:pt x="472" y="267"/>
                  </a:lnTo>
                  <a:lnTo>
                    <a:pt x="477" y="269"/>
                  </a:lnTo>
                  <a:lnTo>
                    <a:pt x="483" y="268"/>
                  </a:lnTo>
                  <a:lnTo>
                    <a:pt x="488" y="267"/>
                  </a:lnTo>
                  <a:lnTo>
                    <a:pt x="494" y="265"/>
                  </a:lnTo>
                  <a:lnTo>
                    <a:pt x="499" y="264"/>
                  </a:lnTo>
                  <a:lnTo>
                    <a:pt x="505" y="265"/>
                  </a:lnTo>
                  <a:lnTo>
                    <a:pt x="510" y="268"/>
                  </a:lnTo>
                  <a:lnTo>
                    <a:pt x="514" y="275"/>
                  </a:lnTo>
                  <a:lnTo>
                    <a:pt x="509" y="286"/>
                  </a:lnTo>
                  <a:lnTo>
                    <a:pt x="501" y="293"/>
                  </a:lnTo>
                  <a:lnTo>
                    <a:pt x="491" y="299"/>
                  </a:lnTo>
                  <a:lnTo>
                    <a:pt x="480" y="304"/>
                  </a:lnTo>
                  <a:lnTo>
                    <a:pt x="469" y="308"/>
                  </a:lnTo>
                  <a:lnTo>
                    <a:pt x="458" y="312"/>
                  </a:lnTo>
                  <a:lnTo>
                    <a:pt x="447" y="317"/>
                  </a:lnTo>
                  <a:lnTo>
                    <a:pt x="438" y="323"/>
                  </a:lnTo>
                  <a:lnTo>
                    <a:pt x="421" y="336"/>
                  </a:lnTo>
                  <a:lnTo>
                    <a:pt x="402" y="350"/>
                  </a:lnTo>
                  <a:lnTo>
                    <a:pt x="383" y="366"/>
                  </a:lnTo>
                  <a:lnTo>
                    <a:pt x="366" y="382"/>
                  </a:lnTo>
                  <a:lnTo>
                    <a:pt x="349" y="402"/>
                  </a:lnTo>
                  <a:lnTo>
                    <a:pt x="338" y="422"/>
                  </a:lnTo>
                  <a:lnTo>
                    <a:pt x="333" y="444"/>
                  </a:lnTo>
                  <a:lnTo>
                    <a:pt x="334" y="468"/>
                  </a:lnTo>
                  <a:lnTo>
                    <a:pt x="342" y="479"/>
                  </a:lnTo>
                  <a:lnTo>
                    <a:pt x="352" y="489"/>
                  </a:lnTo>
                  <a:lnTo>
                    <a:pt x="362" y="500"/>
                  </a:lnTo>
                  <a:lnTo>
                    <a:pt x="372" y="508"/>
                  </a:lnTo>
                  <a:lnTo>
                    <a:pt x="383" y="516"/>
                  </a:lnTo>
                  <a:lnTo>
                    <a:pt x="396" y="521"/>
                  </a:lnTo>
                  <a:lnTo>
                    <a:pt x="408" y="524"/>
                  </a:lnTo>
                  <a:lnTo>
                    <a:pt x="420" y="523"/>
                  </a:lnTo>
                  <a:lnTo>
                    <a:pt x="480" y="468"/>
                  </a:lnTo>
                  <a:lnTo>
                    <a:pt x="488" y="481"/>
                  </a:lnTo>
                  <a:lnTo>
                    <a:pt x="490" y="493"/>
                  </a:lnTo>
                  <a:lnTo>
                    <a:pt x="487" y="504"/>
                  </a:lnTo>
                  <a:lnTo>
                    <a:pt x="481" y="516"/>
                  </a:lnTo>
                  <a:lnTo>
                    <a:pt x="475" y="527"/>
                  </a:lnTo>
                  <a:lnTo>
                    <a:pt x="466" y="538"/>
                  </a:lnTo>
                  <a:lnTo>
                    <a:pt x="460" y="549"/>
                  </a:lnTo>
                  <a:lnTo>
                    <a:pt x="456" y="561"/>
                  </a:lnTo>
                  <a:lnTo>
                    <a:pt x="441" y="569"/>
                  </a:lnTo>
                  <a:lnTo>
                    <a:pt x="424" y="576"/>
                  </a:lnTo>
                  <a:lnTo>
                    <a:pt x="409" y="584"/>
                  </a:lnTo>
                  <a:lnTo>
                    <a:pt x="394" y="591"/>
                  </a:lnTo>
                  <a:lnTo>
                    <a:pt x="379" y="599"/>
                  </a:lnTo>
                  <a:lnTo>
                    <a:pt x="364" y="609"/>
                  </a:lnTo>
                  <a:lnTo>
                    <a:pt x="352" y="618"/>
                  </a:lnTo>
                  <a:lnTo>
                    <a:pt x="341" y="629"/>
                  </a:lnTo>
                  <a:lnTo>
                    <a:pt x="342" y="636"/>
                  </a:lnTo>
                  <a:lnTo>
                    <a:pt x="347" y="639"/>
                  </a:lnTo>
                  <a:lnTo>
                    <a:pt x="352" y="641"/>
                  </a:lnTo>
                  <a:lnTo>
                    <a:pt x="352" y="647"/>
                  </a:lnTo>
                  <a:lnTo>
                    <a:pt x="276" y="644"/>
                  </a:lnTo>
                  <a:lnTo>
                    <a:pt x="276" y="637"/>
                  </a:lnTo>
                  <a:lnTo>
                    <a:pt x="258" y="634"/>
                  </a:lnTo>
                  <a:lnTo>
                    <a:pt x="239" y="632"/>
                  </a:lnTo>
                  <a:lnTo>
                    <a:pt x="220" y="629"/>
                  </a:lnTo>
                  <a:lnTo>
                    <a:pt x="201" y="628"/>
                  </a:lnTo>
                  <a:lnTo>
                    <a:pt x="182" y="626"/>
                  </a:lnTo>
                  <a:lnTo>
                    <a:pt x="163" y="628"/>
                  </a:lnTo>
                  <a:lnTo>
                    <a:pt x="145" y="632"/>
                  </a:lnTo>
                  <a:lnTo>
                    <a:pt x="127" y="637"/>
                  </a:lnTo>
                  <a:lnTo>
                    <a:pt x="112" y="648"/>
                  </a:lnTo>
                  <a:lnTo>
                    <a:pt x="97" y="660"/>
                  </a:lnTo>
                  <a:lnTo>
                    <a:pt x="84" y="674"/>
                  </a:lnTo>
                  <a:lnTo>
                    <a:pt x="71" y="688"/>
                  </a:lnTo>
                  <a:lnTo>
                    <a:pt x="60" y="704"/>
                  </a:lnTo>
                  <a:lnTo>
                    <a:pt x="54" y="722"/>
                  </a:lnTo>
                  <a:lnTo>
                    <a:pt x="48" y="741"/>
                  </a:lnTo>
                  <a:lnTo>
                    <a:pt x="48" y="761"/>
                  </a:lnTo>
                  <a:lnTo>
                    <a:pt x="60" y="780"/>
                  </a:lnTo>
                  <a:lnTo>
                    <a:pt x="75" y="796"/>
                  </a:lnTo>
                  <a:lnTo>
                    <a:pt x="92" y="810"/>
                  </a:lnTo>
                  <a:lnTo>
                    <a:pt x="109" y="820"/>
                  </a:lnTo>
                  <a:lnTo>
                    <a:pt x="128" y="828"/>
                  </a:lnTo>
                  <a:lnTo>
                    <a:pt x="149" y="835"/>
                  </a:lnTo>
                  <a:lnTo>
                    <a:pt x="171" y="839"/>
                  </a:lnTo>
                  <a:lnTo>
                    <a:pt x="193" y="843"/>
                  </a:lnTo>
                  <a:lnTo>
                    <a:pt x="214" y="846"/>
                  </a:lnTo>
                  <a:lnTo>
                    <a:pt x="238" y="847"/>
                  </a:lnTo>
                  <a:lnTo>
                    <a:pt x="261" y="848"/>
                  </a:lnTo>
                  <a:lnTo>
                    <a:pt x="284" y="850"/>
                  </a:lnTo>
                  <a:lnTo>
                    <a:pt x="306" y="852"/>
                  </a:lnTo>
                  <a:lnTo>
                    <a:pt x="327" y="855"/>
                  </a:lnTo>
                  <a:lnTo>
                    <a:pt x="348" y="859"/>
                  </a:lnTo>
                  <a:lnTo>
                    <a:pt x="368" y="865"/>
                  </a:lnTo>
                  <a:lnTo>
                    <a:pt x="386" y="867"/>
                  </a:lnTo>
                  <a:lnTo>
                    <a:pt x="404" y="871"/>
                  </a:lnTo>
                  <a:lnTo>
                    <a:pt x="421" y="874"/>
                  </a:lnTo>
                  <a:lnTo>
                    <a:pt x="439" y="877"/>
                  </a:lnTo>
                  <a:lnTo>
                    <a:pt x="457" y="878"/>
                  </a:lnTo>
                  <a:lnTo>
                    <a:pt x="473" y="881"/>
                  </a:lnTo>
                  <a:lnTo>
                    <a:pt x="491" y="881"/>
                  </a:lnTo>
                  <a:lnTo>
                    <a:pt x="509" y="882"/>
                  </a:lnTo>
                  <a:lnTo>
                    <a:pt x="525" y="881"/>
                  </a:lnTo>
                  <a:lnTo>
                    <a:pt x="543" y="881"/>
                  </a:lnTo>
                  <a:lnTo>
                    <a:pt x="559" y="878"/>
                  </a:lnTo>
                  <a:lnTo>
                    <a:pt x="575" y="875"/>
                  </a:lnTo>
                  <a:lnTo>
                    <a:pt x="592" y="871"/>
                  </a:lnTo>
                  <a:lnTo>
                    <a:pt x="607" y="866"/>
                  </a:lnTo>
                  <a:lnTo>
                    <a:pt x="623" y="859"/>
                  </a:lnTo>
                  <a:lnTo>
                    <a:pt x="638" y="851"/>
                  </a:lnTo>
                  <a:lnTo>
                    <a:pt x="642" y="852"/>
                  </a:lnTo>
                  <a:lnTo>
                    <a:pt x="646" y="854"/>
                  </a:lnTo>
                  <a:lnTo>
                    <a:pt x="650" y="856"/>
                  </a:lnTo>
                  <a:lnTo>
                    <a:pt x="654" y="861"/>
                  </a:lnTo>
                  <a:lnTo>
                    <a:pt x="648" y="874"/>
                  </a:lnTo>
                  <a:lnTo>
                    <a:pt x="639" y="885"/>
                  </a:lnTo>
                  <a:lnTo>
                    <a:pt x="627" y="893"/>
                  </a:lnTo>
                  <a:lnTo>
                    <a:pt x="615" y="900"/>
                  </a:lnTo>
                  <a:lnTo>
                    <a:pt x="601" y="907"/>
                  </a:lnTo>
                  <a:lnTo>
                    <a:pt x="588" y="912"/>
                  </a:lnTo>
                  <a:lnTo>
                    <a:pt x="574" y="918"/>
                  </a:lnTo>
                  <a:lnTo>
                    <a:pt x="562" y="923"/>
                  </a:lnTo>
                  <a:lnTo>
                    <a:pt x="530" y="931"/>
                  </a:lnTo>
                  <a:lnTo>
                    <a:pt x="499" y="937"/>
                  </a:lnTo>
                  <a:lnTo>
                    <a:pt x="468" y="938"/>
                  </a:lnTo>
                  <a:lnTo>
                    <a:pt x="436" y="939"/>
                  </a:lnTo>
                  <a:lnTo>
                    <a:pt x="405" y="937"/>
                  </a:lnTo>
                  <a:lnTo>
                    <a:pt x="374" y="933"/>
                  </a:lnTo>
                  <a:lnTo>
                    <a:pt x="342" y="927"/>
                  </a:lnTo>
                  <a:lnTo>
                    <a:pt x="312" y="922"/>
                  </a:lnTo>
                  <a:lnTo>
                    <a:pt x="281" y="914"/>
                  </a:lnTo>
                  <a:lnTo>
                    <a:pt x="250" y="905"/>
                  </a:lnTo>
                  <a:lnTo>
                    <a:pt x="218" y="896"/>
                  </a:lnTo>
                  <a:lnTo>
                    <a:pt x="188" y="886"/>
                  </a:lnTo>
                  <a:lnTo>
                    <a:pt x="157" y="877"/>
                  </a:lnTo>
                  <a:lnTo>
                    <a:pt x="127" y="867"/>
                  </a:lnTo>
                  <a:lnTo>
                    <a:pt x="96" y="859"/>
                  </a:lnTo>
                  <a:lnTo>
                    <a:pt x="66" y="851"/>
                  </a:lnTo>
                  <a:lnTo>
                    <a:pt x="58" y="843"/>
                  </a:lnTo>
                  <a:lnTo>
                    <a:pt x="48" y="836"/>
                  </a:lnTo>
                  <a:lnTo>
                    <a:pt x="37" y="829"/>
                  </a:lnTo>
                  <a:lnTo>
                    <a:pt x="28" y="821"/>
                  </a:lnTo>
                  <a:lnTo>
                    <a:pt x="18" y="813"/>
                  </a:lnTo>
                  <a:lnTo>
                    <a:pt x="11" y="803"/>
                  </a:lnTo>
                  <a:lnTo>
                    <a:pt x="4" y="792"/>
                  </a:lnTo>
                  <a:lnTo>
                    <a:pt x="2" y="782"/>
                  </a:lnTo>
                  <a:lnTo>
                    <a:pt x="0" y="757"/>
                  </a:lnTo>
                  <a:lnTo>
                    <a:pt x="3" y="734"/>
                  </a:lnTo>
                  <a:lnTo>
                    <a:pt x="9" y="712"/>
                  </a:lnTo>
                  <a:lnTo>
                    <a:pt x="15" y="692"/>
                  </a:lnTo>
                  <a:lnTo>
                    <a:pt x="26" y="673"/>
                  </a:lnTo>
                  <a:lnTo>
                    <a:pt x="40" y="655"/>
                  </a:lnTo>
                  <a:lnTo>
                    <a:pt x="56" y="640"/>
                  </a:lnTo>
                  <a:lnTo>
                    <a:pt x="75" y="626"/>
                  </a:lnTo>
                  <a:lnTo>
                    <a:pt x="85" y="622"/>
                  </a:lnTo>
                  <a:lnTo>
                    <a:pt x="94" y="619"/>
                  </a:lnTo>
                  <a:lnTo>
                    <a:pt x="104" y="615"/>
                  </a:lnTo>
                  <a:lnTo>
                    <a:pt x="114" y="611"/>
                  </a:lnTo>
                  <a:lnTo>
                    <a:pt x="123" y="607"/>
                  </a:lnTo>
                  <a:lnTo>
                    <a:pt x="134" y="603"/>
                  </a:lnTo>
                  <a:lnTo>
                    <a:pt x="143" y="599"/>
                  </a:lnTo>
                  <a:lnTo>
                    <a:pt x="154" y="595"/>
                  </a:lnTo>
                  <a:lnTo>
                    <a:pt x="152" y="592"/>
                  </a:lnTo>
                  <a:lnTo>
                    <a:pt x="168" y="575"/>
                  </a:lnTo>
                  <a:lnTo>
                    <a:pt x="184" y="555"/>
                  </a:lnTo>
                  <a:lnTo>
                    <a:pt x="201" y="535"/>
                  </a:lnTo>
                  <a:lnTo>
                    <a:pt x="217" y="516"/>
                  </a:lnTo>
                  <a:lnTo>
                    <a:pt x="233" y="497"/>
                  </a:lnTo>
                  <a:lnTo>
                    <a:pt x="250" y="478"/>
                  </a:lnTo>
                  <a:lnTo>
                    <a:pt x="267" y="460"/>
                  </a:lnTo>
                  <a:lnTo>
                    <a:pt x="285" y="444"/>
                  </a:lnTo>
                  <a:lnTo>
                    <a:pt x="289" y="417"/>
                  </a:lnTo>
                  <a:lnTo>
                    <a:pt x="300" y="393"/>
                  </a:lnTo>
                  <a:lnTo>
                    <a:pt x="317" y="374"/>
                  </a:lnTo>
                  <a:lnTo>
                    <a:pt x="338" y="357"/>
                  </a:lnTo>
                  <a:lnTo>
                    <a:pt x="362" y="342"/>
                  </a:lnTo>
                  <a:lnTo>
                    <a:pt x="386" y="325"/>
                  </a:lnTo>
                  <a:lnTo>
                    <a:pt x="408" y="309"/>
                  </a:lnTo>
                  <a:lnTo>
                    <a:pt x="428" y="291"/>
                  </a:lnTo>
                  <a:lnTo>
                    <a:pt x="438" y="289"/>
                  </a:lnTo>
                  <a:lnTo>
                    <a:pt x="447" y="286"/>
                  </a:lnTo>
                  <a:lnTo>
                    <a:pt x="457" y="282"/>
                  </a:lnTo>
                  <a:lnTo>
                    <a:pt x="465" y="275"/>
                  </a:lnTo>
                  <a:lnTo>
                    <a:pt x="451" y="272"/>
                  </a:lnTo>
                  <a:lnTo>
                    <a:pt x="436" y="267"/>
                  </a:lnTo>
                  <a:lnTo>
                    <a:pt x="424" y="263"/>
                  </a:lnTo>
                  <a:lnTo>
                    <a:pt x="411" y="256"/>
                  </a:lnTo>
                  <a:lnTo>
                    <a:pt x="400" y="248"/>
                  </a:lnTo>
                  <a:lnTo>
                    <a:pt x="390" y="237"/>
                  </a:lnTo>
                  <a:lnTo>
                    <a:pt x="383" y="225"/>
                  </a:lnTo>
                  <a:lnTo>
                    <a:pt x="379" y="210"/>
                  </a:lnTo>
                  <a:lnTo>
                    <a:pt x="375" y="185"/>
                  </a:lnTo>
                  <a:lnTo>
                    <a:pt x="372" y="161"/>
                  </a:lnTo>
                  <a:lnTo>
                    <a:pt x="372" y="135"/>
                  </a:lnTo>
                  <a:lnTo>
                    <a:pt x="375" y="109"/>
                  </a:lnTo>
                  <a:lnTo>
                    <a:pt x="381" y="84"/>
                  </a:lnTo>
                  <a:lnTo>
                    <a:pt x="387" y="60"/>
                  </a:lnTo>
                  <a:lnTo>
                    <a:pt x="396" y="35"/>
                  </a:lnTo>
                  <a:lnTo>
                    <a:pt x="406" y="13"/>
                  </a:lnTo>
                  <a:lnTo>
                    <a:pt x="412" y="8"/>
                  </a:lnTo>
                  <a:lnTo>
                    <a:pt x="417" y="4"/>
                  </a:lnTo>
                  <a:lnTo>
                    <a:pt x="424" y="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52751932-8D15-4E07-8A15-E479F098D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2808"/>
              <a:ext cx="134" cy="173"/>
            </a:xfrm>
            <a:custGeom>
              <a:avLst/>
              <a:gdLst>
                <a:gd name="T0" fmla="*/ 320 w 400"/>
                <a:gd name="T1" fmla="*/ 50 h 520"/>
                <a:gd name="T2" fmla="*/ 369 w 400"/>
                <a:gd name="T3" fmla="*/ 152 h 520"/>
                <a:gd name="T4" fmla="*/ 393 w 400"/>
                <a:gd name="T5" fmla="*/ 267 h 520"/>
                <a:gd name="T6" fmla="*/ 400 w 400"/>
                <a:gd name="T7" fmla="*/ 385 h 520"/>
                <a:gd name="T8" fmla="*/ 395 w 400"/>
                <a:gd name="T9" fmla="*/ 456 h 520"/>
                <a:gd name="T10" fmla="*/ 382 w 400"/>
                <a:gd name="T11" fmla="*/ 475 h 520"/>
                <a:gd name="T12" fmla="*/ 366 w 400"/>
                <a:gd name="T13" fmla="*/ 492 h 520"/>
                <a:gd name="T14" fmla="*/ 347 w 400"/>
                <a:gd name="T15" fmla="*/ 504 h 520"/>
                <a:gd name="T16" fmla="*/ 321 w 400"/>
                <a:gd name="T17" fmla="*/ 513 h 520"/>
                <a:gd name="T18" fmla="*/ 286 w 400"/>
                <a:gd name="T19" fmla="*/ 519 h 520"/>
                <a:gd name="T20" fmla="*/ 252 w 400"/>
                <a:gd name="T21" fmla="*/ 520 h 520"/>
                <a:gd name="T22" fmla="*/ 216 w 400"/>
                <a:gd name="T23" fmla="*/ 519 h 520"/>
                <a:gd name="T24" fmla="*/ 181 w 400"/>
                <a:gd name="T25" fmla="*/ 512 h 520"/>
                <a:gd name="T26" fmla="*/ 147 w 400"/>
                <a:gd name="T27" fmla="*/ 502 h 520"/>
                <a:gd name="T28" fmla="*/ 114 w 400"/>
                <a:gd name="T29" fmla="*/ 489 h 520"/>
                <a:gd name="T30" fmla="*/ 84 w 400"/>
                <a:gd name="T31" fmla="*/ 472 h 520"/>
                <a:gd name="T32" fmla="*/ 0 w 400"/>
                <a:gd name="T33" fmla="*/ 376 h 520"/>
                <a:gd name="T34" fmla="*/ 2 w 400"/>
                <a:gd name="T35" fmla="*/ 365 h 520"/>
                <a:gd name="T36" fmla="*/ 12 w 400"/>
                <a:gd name="T37" fmla="*/ 358 h 520"/>
                <a:gd name="T38" fmla="*/ 9 w 400"/>
                <a:gd name="T39" fmla="*/ 350 h 520"/>
                <a:gd name="T40" fmla="*/ 9 w 400"/>
                <a:gd name="T41" fmla="*/ 342 h 520"/>
                <a:gd name="T42" fmla="*/ 46 w 400"/>
                <a:gd name="T43" fmla="*/ 379 h 520"/>
                <a:gd name="T44" fmla="*/ 85 w 400"/>
                <a:gd name="T45" fmla="*/ 417 h 520"/>
                <a:gd name="T46" fmla="*/ 128 w 400"/>
                <a:gd name="T47" fmla="*/ 448 h 520"/>
                <a:gd name="T48" fmla="*/ 178 w 400"/>
                <a:gd name="T49" fmla="*/ 466 h 520"/>
                <a:gd name="T50" fmla="*/ 179 w 400"/>
                <a:gd name="T51" fmla="*/ 471 h 520"/>
                <a:gd name="T52" fmla="*/ 185 w 400"/>
                <a:gd name="T53" fmla="*/ 475 h 520"/>
                <a:gd name="T54" fmla="*/ 218 w 400"/>
                <a:gd name="T55" fmla="*/ 475 h 520"/>
                <a:gd name="T56" fmla="*/ 250 w 400"/>
                <a:gd name="T57" fmla="*/ 477 h 520"/>
                <a:gd name="T58" fmla="*/ 282 w 400"/>
                <a:gd name="T59" fmla="*/ 474 h 520"/>
                <a:gd name="T60" fmla="*/ 310 w 400"/>
                <a:gd name="T61" fmla="*/ 457 h 520"/>
                <a:gd name="T62" fmla="*/ 343 w 400"/>
                <a:gd name="T63" fmla="*/ 387 h 520"/>
                <a:gd name="T64" fmla="*/ 351 w 400"/>
                <a:gd name="T65" fmla="*/ 306 h 520"/>
                <a:gd name="T66" fmla="*/ 344 w 400"/>
                <a:gd name="T67" fmla="*/ 225 h 520"/>
                <a:gd name="T68" fmla="*/ 328 w 400"/>
                <a:gd name="T69" fmla="*/ 147 h 520"/>
                <a:gd name="T70" fmla="*/ 313 w 400"/>
                <a:gd name="T71" fmla="*/ 114 h 520"/>
                <a:gd name="T72" fmla="*/ 295 w 400"/>
                <a:gd name="T73" fmla="*/ 83 h 520"/>
                <a:gd name="T74" fmla="*/ 273 w 400"/>
                <a:gd name="T75" fmla="*/ 54 h 520"/>
                <a:gd name="T76" fmla="*/ 246 w 400"/>
                <a:gd name="T77" fmla="*/ 31 h 520"/>
                <a:gd name="T78" fmla="*/ 258 w 400"/>
                <a:gd name="T79" fmla="*/ 14 h 520"/>
                <a:gd name="T80" fmla="*/ 276 w 400"/>
                <a:gd name="T81" fmla="*/ 0 h 5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00" h="520">
                  <a:moveTo>
                    <a:pt x="286" y="4"/>
                  </a:moveTo>
                  <a:lnTo>
                    <a:pt x="320" y="50"/>
                  </a:lnTo>
                  <a:lnTo>
                    <a:pt x="347" y="99"/>
                  </a:lnTo>
                  <a:lnTo>
                    <a:pt x="369" y="152"/>
                  </a:lnTo>
                  <a:lnTo>
                    <a:pt x="384" y="208"/>
                  </a:lnTo>
                  <a:lnTo>
                    <a:pt x="393" y="267"/>
                  </a:lnTo>
                  <a:lnTo>
                    <a:pt x="399" y="325"/>
                  </a:lnTo>
                  <a:lnTo>
                    <a:pt x="400" y="385"/>
                  </a:lnTo>
                  <a:lnTo>
                    <a:pt x="399" y="445"/>
                  </a:lnTo>
                  <a:lnTo>
                    <a:pt x="395" y="456"/>
                  </a:lnTo>
                  <a:lnTo>
                    <a:pt x="389" y="466"/>
                  </a:lnTo>
                  <a:lnTo>
                    <a:pt x="382" y="475"/>
                  </a:lnTo>
                  <a:lnTo>
                    <a:pt x="376" y="483"/>
                  </a:lnTo>
                  <a:lnTo>
                    <a:pt x="366" y="492"/>
                  </a:lnTo>
                  <a:lnTo>
                    <a:pt x="358" y="498"/>
                  </a:lnTo>
                  <a:lnTo>
                    <a:pt x="347" y="504"/>
                  </a:lnTo>
                  <a:lnTo>
                    <a:pt x="338" y="509"/>
                  </a:lnTo>
                  <a:lnTo>
                    <a:pt x="321" y="513"/>
                  </a:lnTo>
                  <a:lnTo>
                    <a:pt x="303" y="516"/>
                  </a:lnTo>
                  <a:lnTo>
                    <a:pt x="286" y="519"/>
                  </a:lnTo>
                  <a:lnTo>
                    <a:pt x="269" y="520"/>
                  </a:lnTo>
                  <a:lnTo>
                    <a:pt x="252" y="520"/>
                  </a:lnTo>
                  <a:lnTo>
                    <a:pt x="234" y="520"/>
                  </a:lnTo>
                  <a:lnTo>
                    <a:pt x="216" y="519"/>
                  </a:lnTo>
                  <a:lnTo>
                    <a:pt x="199" y="516"/>
                  </a:lnTo>
                  <a:lnTo>
                    <a:pt x="181" y="512"/>
                  </a:lnTo>
                  <a:lnTo>
                    <a:pt x="164" y="508"/>
                  </a:lnTo>
                  <a:lnTo>
                    <a:pt x="147" y="502"/>
                  </a:lnTo>
                  <a:lnTo>
                    <a:pt x="130" y="497"/>
                  </a:lnTo>
                  <a:lnTo>
                    <a:pt x="114" y="489"/>
                  </a:lnTo>
                  <a:lnTo>
                    <a:pt x="99" y="481"/>
                  </a:lnTo>
                  <a:lnTo>
                    <a:pt x="84" y="472"/>
                  </a:lnTo>
                  <a:lnTo>
                    <a:pt x="69" y="462"/>
                  </a:lnTo>
                  <a:lnTo>
                    <a:pt x="0" y="376"/>
                  </a:lnTo>
                  <a:lnTo>
                    <a:pt x="0" y="370"/>
                  </a:lnTo>
                  <a:lnTo>
                    <a:pt x="2" y="365"/>
                  </a:lnTo>
                  <a:lnTo>
                    <a:pt x="8" y="361"/>
                  </a:lnTo>
                  <a:lnTo>
                    <a:pt x="12" y="358"/>
                  </a:lnTo>
                  <a:lnTo>
                    <a:pt x="9" y="354"/>
                  </a:lnTo>
                  <a:lnTo>
                    <a:pt x="9" y="350"/>
                  </a:lnTo>
                  <a:lnTo>
                    <a:pt x="9" y="346"/>
                  </a:lnTo>
                  <a:lnTo>
                    <a:pt x="9" y="342"/>
                  </a:lnTo>
                  <a:lnTo>
                    <a:pt x="27" y="359"/>
                  </a:lnTo>
                  <a:lnTo>
                    <a:pt x="46" y="379"/>
                  </a:lnTo>
                  <a:lnTo>
                    <a:pt x="65" y="398"/>
                  </a:lnTo>
                  <a:lnTo>
                    <a:pt x="85" y="417"/>
                  </a:lnTo>
                  <a:lnTo>
                    <a:pt x="106" y="433"/>
                  </a:lnTo>
                  <a:lnTo>
                    <a:pt x="128" y="448"/>
                  </a:lnTo>
                  <a:lnTo>
                    <a:pt x="152" y="459"/>
                  </a:lnTo>
                  <a:lnTo>
                    <a:pt x="178" y="466"/>
                  </a:lnTo>
                  <a:lnTo>
                    <a:pt x="178" y="468"/>
                  </a:lnTo>
                  <a:lnTo>
                    <a:pt x="179" y="471"/>
                  </a:lnTo>
                  <a:lnTo>
                    <a:pt x="182" y="474"/>
                  </a:lnTo>
                  <a:lnTo>
                    <a:pt x="185" y="475"/>
                  </a:lnTo>
                  <a:lnTo>
                    <a:pt x="201" y="474"/>
                  </a:lnTo>
                  <a:lnTo>
                    <a:pt x="218" y="475"/>
                  </a:lnTo>
                  <a:lnTo>
                    <a:pt x="234" y="477"/>
                  </a:lnTo>
                  <a:lnTo>
                    <a:pt x="250" y="477"/>
                  </a:lnTo>
                  <a:lnTo>
                    <a:pt x="267" y="477"/>
                  </a:lnTo>
                  <a:lnTo>
                    <a:pt x="282" y="474"/>
                  </a:lnTo>
                  <a:lnTo>
                    <a:pt x="297" y="468"/>
                  </a:lnTo>
                  <a:lnTo>
                    <a:pt x="310" y="457"/>
                  </a:lnTo>
                  <a:lnTo>
                    <a:pt x="329" y="423"/>
                  </a:lnTo>
                  <a:lnTo>
                    <a:pt x="343" y="387"/>
                  </a:lnTo>
                  <a:lnTo>
                    <a:pt x="350" y="347"/>
                  </a:lnTo>
                  <a:lnTo>
                    <a:pt x="351" y="306"/>
                  </a:lnTo>
                  <a:lnTo>
                    <a:pt x="350" y="265"/>
                  </a:lnTo>
                  <a:lnTo>
                    <a:pt x="344" y="225"/>
                  </a:lnTo>
                  <a:lnTo>
                    <a:pt x="336" y="185"/>
                  </a:lnTo>
                  <a:lnTo>
                    <a:pt x="328" y="147"/>
                  </a:lnTo>
                  <a:lnTo>
                    <a:pt x="321" y="131"/>
                  </a:lnTo>
                  <a:lnTo>
                    <a:pt x="313" y="114"/>
                  </a:lnTo>
                  <a:lnTo>
                    <a:pt x="305" y="99"/>
                  </a:lnTo>
                  <a:lnTo>
                    <a:pt x="295" y="83"/>
                  </a:lnTo>
                  <a:lnTo>
                    <a:pt x="286" y="69"/>
                  </a:lnTo>
                  <a:lnTo>
                    <a:pt x="273" y="54"/>
                  </a:lnTo>
                  <a:lnTo>
                    <a:pt x="261" y="42"/>
                  </a:lnTo>
                  <a:lnTo>
                    <a:pt x="246" y="31"/>
                  </a:lnTo>
                  <a:lnTo>
                    <a:pt x="250" y="20"/>
                  </a:lnTo>
                  <a:lnTo>
                    <a:pt x="258" y="14"/>
                  </a:lnTo>
                  <a:lnTo>
                    <a:pt x="268" y="8"/>
                  </a:lnTo>
                  <a:lnTo>
                    <a:pt x="276" y="0"/>
                  </a:lnTo>
                  <a:lnTo>
                    <a:pt x="28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4CD623AE-8D78-4B2B-ADFA-7DCA5953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877"/>
              <a:ext cx="50" cy="42"/>
            </a:xfrm>
            <a:custGeom>
              <a:avLst/>
              <a:gdLst>
                <a:gd name="T0" fmla="*/ 149 w 149"/>
                <a:gd name="T1" fmla="*/ 86 h 127"/>
                <a:gd name="T2" fmla="*/ 86 w 149"/>
                <a:gd name="T3" fmla="*/ 127 h 127"/>
                <a:gd name="T4" fmla="*/ 0 w 149"/>
                <a:gd name="T5" fmla="*/ 117 h 127"/>
                <a:gd name="T6" fmla="*/ 10 w 149"/>
                <a:gd name="T7" fmla="*/ 101 h 127"/>
                <a:gd name="T8" fmla="*/ 21 w 149"/>
                <a:gd name="T9" fmla="*/ 84 h 127"/>
                <a:gd name="T10" fmla="*/ 33 w 149"/>
                <a:gd name="T11" fmla="*/ 69 h 127"/>
                <a:gd name="T12" fmla="*/ 45 w 149"/>
                <a:gd name="T13" fmla="*/ 53 h 127"/>
                <a:gd name="T14" fmla="*/ 58 w 149"/>
                <a:gd name="T15" fmla="*/ 38 h 127"/>
                <a:gd name="T16" fmla="*/ 70 w 149"/>
                <a:gd name="T17" fmla="*/ 24 h 127"/>
                <a:gd name="T18" fmla="*/ 84 w 149"/>
                <a:gd name="T19" fmla="*/ 12 h 127"/>
                <a:gd name="T20" fmla="*/ 97 w 149"/>
                <a:gd name="T21" fmla="*/ 0 h 127"/>
                <a:gd name="T22" fmla="*/ 101 w 149"/>
                <a:gd name="T23" fmla="*/ 11 h 127"/>
                <a:gd name="T24" fmla="*/ 107 w 149"/>
                <a:gd name="T25" fmla="*/ 23 h 127"/>
                <a:gd name="T26" fmla="*/ 112 w 149"/>
                <a:gd name="T27" fmla="*/ 34 h 127"/>
                <a:gd name="T28" fmla="*/ 119 w 149"/>
                <a:gd name="T29" fmla="*/ 45 h 127"/>
                <a:gd name="T30" fmla="*/ 126 w 149"/>
                <a:gd name="T31" fmla="*/ 54 h 127"/>
                <a:gd name="T32" fmla="*/ 133 w 149"/>
                <a:gd name="T33" fmla="*/ 65 h 127"/>
                <a:gd name="T34" fmla="*/ 141 w 149"/>
                <a:gd name="T35" fmla="*/ 75 h 127"/>
                <a:gd name="T36" fmla="*/ 149 w 149"/>
                <a:gd name="T37" fmla="*/ 86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9" h="127">
                  <a:moveTo>
                    <a:pt x="149" y="86"/>
                  </a:moveTo>
                  <a:lnTo>
                    <a:pt x="86" y="127"/>
                  </a:lnTo>
                  <a:lnTo>
                    <a:pt x="0" y="117"/>
                  </a:lnTo>
                  <a:lnTo>
                    <a:pt x="10" y="101"/>
                  </a:lnTo>
                  <a:lnTo>
                    <a:pt x="21" y="84"/>
                  </a:lnTo>
                  <a:lnTo>
                    <a:pt x="33" y="69"/>
                  </a:lnTo>
                  <a:lnTo>
                    <a:pt x="45" y="53"/>
                  </a:lnTo>
                  <a:lnTo>
                    <a:pt x="58" y="38"/>
                  </a:lnTo>
                  <a:lnTo>
                    <a:pt x="70" y="24"/>
                  </a:lnTo>
                  <a:lnTo>
                    <a:pt x="84" y="12"/>
                  </a:lnTo>
                  <a:lnTo>
                    <a:pt x="97" y="0"/>
                  </a:lnTo>
                  <a:lnTo>
                    <a:pt x="101" y="11"/>
                  </a:lnTo>
                  <a:lnTo>
                    <a:pt x="107" y="23"/>
                  </a:lnTo>
                  <a:lnTo>
                    <a:pt x="112" y="34"/>
                  </a:lnTo>
                  <a:lnTo>
                    <a:pt x="119" y="45"/>
                  </a:lnTo>
                  <a:lnTo>
                    <a:pt x="126" y="54"/>
                  </a:lnTo>
                  <a:lnTo>
                    <a:pt x="133" y="65"/>
                  </a:lnTo>
                  <a:lnTo>
                    <a:pt x="141" y="75"/>
                  </a:lnTo>
                  <a:lnTo>
                    <a:pt x="149" y="8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F8119A31-3093-41A4-AFBD-47FBFD2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2897"/>
              <a:ext cx="220" cy="225"/>
            </a:xfrm>
            <a:custGeom>
              <a:avLst/>
              <a:gdLst>
                <a:gd name="T0" fmla="*/ 307 w 660"/>
                <a:gd name="T1" fmla="*/ 20 h 675"/>
                <a:gd name="T2" fmla="*/ 327 w 660"/>
                <a:gd name="T3" fmla="*/ 16 h 675"/>
                <a:gd name="T4" fmla="*/ 344 w 660"/>
                <a:gd name="T5" fmla="*/ 11 h 675"/>
                <a:gd name="T6" fmla="*/ 363 w 660"/>
                <a:gd name="T7" fmla="*/ 4 h 675"/>
                <a:gd name="T8" fmla="*/ 380 w 660"/>
                <a:gd name="T9" fmla="*/ 3 h 675"/>
                <a:gd name="T10" fmla="*/ 403 w 660"/>
                <a:gd name="T11" fmla="*/ 28 h 675"/>
                <a:gd name="T12" fmla="*/ 404 w 660"/>
                <a:gd name="T13" fmla="*/ 91 h 675"/>
                <a:gd name="T14" fmla="*/ 389 w 660"/>
                <a:gd name="T15" fmla="*/ 173 h 675"/>
                <a:gd name="T16" fmla="*/ 367 w 660"/>
                <a:gd name="T17" fmla="*/ 261 h 675"/>
                <a:gd name="T18" fmla="*/ 346 w 660"/>
                <a:gd name="T19" fmla="*/ 344 h 675"/>
                <a:gd name="T20" fmla="*/ 347 w 660"/>
                <a:gd name="T21" fmla="*/ 383 h 675"/>
                <a:gd name="T22" fmla="*/ 365 w 660"/>
                <a:gd name="T23" fmla="*/ 387 h 675"/>
                <a:gd name="T24" fmla="*/ 403 w 660"/>
                <a:gd name="T25" fmla="*/ 385 h 675"/>
                <a:gd name="T26" fmla="*/ 453 w 660"/>
                <a:gd name="T27" fmla="*/ 372 h 675"/>
                <a:gd name="T28" fmla="*/ 501 w 660"/>
                <a:gd name="T29" fmla="*/ 354 h 675"/>
                <a:gd name="T30" fmla="*/ 551 w 660"/>
                <a:gd name="T31" fmla="*/ 340 h 675"/>
                <a:gd name="T32" fmla="*/ 605 w 660"/>
                <a:gd name="T33" fmla="*/ 342 h 675"/>
                <a:gd name="T34" fmla="*/ 636 w 660"/>
                <a:gd name="T35" fmla="*/ 370 h 675"/>
                <a:gd name="T36" fmla="*/ 654 w 660"/>
                <a:gd name="T37" fmla="*/ 415 h 675"/>
                <a:gd name="T38" fmla="*/ 660 w 660"/>
                <a:gd name="T39" fmla="*/ 470 h 675"/>
                <a:gd name="T40" fmla="*/ 656 w 660"/>
                <a:gd name="T41" fmla="*/ 534 h 675"/>
                <a:gd name="T42" fmla="*/ 625 w 660"/>
                <a:gd name="T43" fmla="*/ 599 h 675"/>
                <a:gd name="T44" fmla="*/ 572 w 660"/>
                <a:gd name="T45" fmla="*/ 647 h 675"/>
                <a:gd name="T46" fmla="*/ 502 w 660"/>
                <a:gd name="T47" fmla="*/ 671 h 675"/>
                <a:gd name="T48" fmla="*/ 438 w 660"/>
                <a:gd name="T49" fmla="*/ 674 h 675"/>
                <a:gd name="T50" fmla="*/ 393 w 660"/>
                <a:gd name="T51" fmla="*/ 667 h 675"/>
                <a:gd name="T52" fmla="*/ 351 w 660"/>
                <a:gd name="T53" fmla="*/ 658 h 675"/>
                <a:gd name="T54" fmla="*/ 306 w 660"/>
                <a:gd name="T55" fmla="*/ 645 h 675"/>
                <a:gd name="T56" fmla="*/ 250 w 660"/>
                <a:gd name="T57" fmla="*/ 636 h 675"/>
                <a:gd name="T58" fmla="*/ 194 w 660"/>
                <a:gd name="T59" fmla="*/ 640 h 675"/>
                <a:gd name="T60" fmla="*/ 143 w 660"/>
                <a:gd name="T61" fmla="*/ 644 h 675"/>
                <a:gd name="T62" fmla="*/ 92 w 660"/>
                <a:gd name="T63" fmla="*/ 637 h 675"/>
                <a:gd name="T64" fmla="*/ 46 w 660"/>
                <a:gd name="T65" fmla="*/ 611 h 675"/>
                <a:gd name="T66" fmla="*/ 19 w 660"/>
                <a:gd name="T67" fmla="*/ 576 h 675"/>
                <a:gd name="T68" fmla="*/ 5 w 660"/>
                <a:gd name="T69" fmla="*/ 534 h 675"/>
                <a:gd name="T70" fmla="*/ 0 w 660"/>
                <a:gd name="T71" fmla="*/ 486 h 675"/>
                <a:gd name="T72" fmla="*/ 2 w 660"/>
                <a:gd name="T73" fmla="*/ 392 h 675"/>
                <a:gd name="T74" fmla="*/ 20 w 660"/>
                <a:gd name="T75" fmla="*/ 268 h 675"/>
                <a:gd name="T76" fmla="*/ 61 w 660"/>
                <a:gd name="T77" fmla="*/ 158 h 675"/>
                <a:gd name="T78" fmla="*/ 128 w 660"/>
                <a:gd name="T79" fmla="*/ 53 h 675"/>
                <a:gd name="T80" fmla="*/ 295 w 660"/>
                <a:gd name="T81" fmla="*/ 22 h 6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60" h="675">
                  <a:moveTo>
                    <a:pt x="295" y="22"/>
                  </a:moveTo>
                  <a:lnTo>
                    <a:pt x="307" y="20"/>
                  </a:lnTo>
                  <a:lnTo>
                    <a:pt x="317" y="19"/>
                  </a:lnTo>
                  <a:lnTo>
                    <a:pt x="327" y="16"/>
                  </a:lnTo>
                  <a:lnTo>
                    <a:pt x="336" y="15"/>
                  </a:lnTo>
                  <a:lnTo>
                    <a:pt x="344" y="11"/>
                  </a:lnTo>
                  <a:lnTo>
                    <a:pt x="354" y="8"/>
                  </a:lnTo>
                  <a:lnTo>
                    <a:pt x="363" y="4"/>
                  </a:lnTo>
                  <a:lnTo>
                    <a:pt x="374" y="0"/>
                  </a:lnTo>
                  <a:lnTo>
                    <a:pt x="380" y="3"/>
                  </a:lnTo>
                  <a:lnTo>
                    <a:pt x="392" y="11"/>
                  </a:lnTo>
                  <a:lnTo>
                    <a:pt x="403" y="28"/>
                  </a:lnTo>
                  <a:lnTo>
                    <a:pt x="407" y="57"/>
                  </a:lnTo>
                  <a:lnTo>
                    <a:pt x="404" y="91"/>
                  </a:lnTo>
                  <a:lnTo>
                    <a:pt x="397" y="131"/>
                  </a:lnTo>
                  <a:lnTo>
                    <a:pt x="389" y="173"/>
                  </a:lnTo>
                  <a:lnTo>
                    <a:pt x="378" y="216"/>
                  </a:lnTo>
                  <a:lnTo>
                    <a:pt x="367" y="261"/>
                  </a:lnTo>
                  <a:lnTo>
                    <a:pt x="357" y="305"/>
                  </a:lnTo>
                  <a:lnTo>
                    <a:pt x="346" y="344"/>
                  </a:lnTo>
                  <a:lnTo>
                    <a:pt x="337" y="381"/>
                  </a:lnTo>
                  <a:lnTo>
                    <a:pt x="347" y="383"/>
                  </a:lnTo>
                  <a:lnTo>
                    <a:pt x="357" y="384"/>
                  </a:lnTo>
                  <a:lnTo>
                    <a:pt x="365" y="387"/>
                  </a:lnTo>
                  <a:lnTo>
                    <a:pt x="374" y="388"/>
                  </a:lnTo>
                  <a:lnTo>
                    <a:pt x="403" y="385"/>
                  </a:lnTo>
                  <a:lnTo>
                    <a:pt x="429" y="380"/>
                  </a:lnTo>
                  <a:lnTo>
                    <a:pt x="453" y="372"/>
                  </a:lnTo>
                  <a:lnTo>
                    <a:pt x="478" y="362"/>
                  </a:lnTo>
                  <a:lnTo>
                    <a:pt x="501" y="354"/>
                  </a:lnTo>
                  <a:lnTo>
                    <a:pt x="526" y="346"/>
                  </a:lnTo>
                  <a:lnTo>
                    <a:pt x="551" y="340"/>
                  </a:lnTo>
                  <a:lnTo>
                    <a:pt x="581" y="338"/>
                  </a:lnTo>
                  <a:lnTo>
                    <a:pt x="605" y="342"/>
                  </a:lnTo>
                  <a:lnTo>
                    <a:pt x="622" y="353"/>
                  </a:lnTo>
                  <a:lnTo>
                    <a:pt x="636" y="370"/>
                  </a:lnTo>
                  <a:lnTo>
                    <a:pt x="647" y="391"/>
                  </a:lnTo>
                  <a:lnTo>
                    <a:pt x="654" y="415"/>
                  </a:lnTo>
                  <a:lnTo>
                    <a:pt x="658" y="442"/>
                  </a:lnTo>
                  <a:lnTo>
                    <a:pt x="660" y="470"/>
                  </a:lnTo>
                  <a:lnTo>
                    <a:pt x="660" y="496"/>
                  </a:lnTo>
                  <a:lnTo>
                    <a:pt x="656" y="534"/>
                  </a:lnTo>
                  <a:lnTo>
                    <a:pt x="644" y="568"/>
                  </a:lnTo>
                  <a:lnTo>
                    <a:pt x="625" y="599"/>
                  </a:lnTo>
                  <a:lnTo>
                    <a:pt x="600" y="625"/>
                  </a:lnTo>
                  <a:lnTo>
                    <a:pt x="572" y="647"/>
                  </a:lnTo>
                  <a:lnTo>
                    <a:pt x="538" y="662"/>
                  </a:lnTo>
                  <a:lnTo>
                    <a:pt x="502" y="671"/>
                  </a:lnTo>
                  <a:lnTo>
                    <a:pt x="464" y="675"/>
                  </a:lnTo>
                  <a:lnTo>
                    <a:pt x="438" y="674"/>
                  </a:lnTo>
                  <a:lnTo>
                    <a:pt x="415" y="671"/>
                  </a:lnTo>
                  <a:lnTo>
                    <a:pt x="393" y="667"/>
                  </a:lnTo>
                  <a:lnTo>
                    <a:pt x="372" y="663"/>
                  </a:lnTo>
                  <a:lnTo>
                    <a:pt x="351" y="658"/>
                  </a:lnTo>
                  <a:lnTo>
                    <a:pt x="329" y="651"/>
                  </a:lnTo>
                  <a:lnTo>
                    <a:pt x="306" y="645"/>
                  </a:lnTo>
                  <a:lnTo>
                    <a:pt x="280" y="640"/>
                  </a:lnTo>
                  <a:lnTo>
                    <a:pt x="250" y="636"/>
                  </a:lnTo>
                  <a:lnTo>
                    <a:pt x="222" y="637"/>
                  </a:lnTo>
                  <a:lnTo>
                    <a:pt x="194" y="640"/>
                  </a:lnTo>
                  <a:lnTo>
                    <a:pt x="168" y="643"/>
                  </a:lnTo>
                  <a:lnTo>
                    <a:pt x="143" y="644"/>
                  </a:lnTo>
                  <a:lnTo>
                    <a:pt x="117" y="644"/>
                  </a:lnTo>
                  <a:lnTo>
                    <a:pt x="92" y="637"/>
                  </a:lnTo>
                  <a:lnTo>
                    <a:pt x="65" y="625"/>
                  </a:lnTo>
                  <a:lnTo>
                    <a:pt x="46" y="611"/>
                  </a:lnTo>
                  <a:lnTo>
                    <a:pt x="31" y="595"/>
                  </a:lnTo>
                  <a:lnTo>
                    <a:pt x="19" y="576"/>
                  </a:lnTo>
                  <a:lnTo>
                    <a:pt x="10" y="555"/>
                  </a:lnTo>
                  <a:lnTo>
                    <a:pt x="5" y="534"/>
                  </a:lnTo>
                  <a:lnTo>
                    <a:pt x="2" y="509"/>
                  </a:lnTo>
                  <a:lnTo>
                    <a:pt x="0" y="486"/>
                  </a:lnTo>
                  <a:lnTo>
                    <a:pt x="0" y="460"/>
                  </a:lnTo>
                  <a:lnTo>
                    <a:pt x="2" y="392"/>
                  </a:lnTo>
                  <a:lnTo>
                    <a:pt x="8" y="328"/>
                  </a:lnTo>
                  <a:lnTo>
                    <a:pt x="20" y="268"/>
                  </a:lnTo>
                  <a:lnTo>
                    <a:pt x="38" y="211"/>
                  </a:lnTo>
                  <a:lnTo>
                    <a:pt x="61" y="158"/>
                  </a:lnTo>
                  <a:lnTo>
                    <a:pt x="91" y="105"/>
                  </a:lnTo>
                  <a:lnTo>
                    <a:pt x="128" y="53"/>
                  </a:lnTo>
                  <a:lnTo>
                    <a:pt x="173" y="1"/>
                  </a:lnTo>
                  <a:lnTo>
                    <a:pt x="295" y="22"/>
                  </a:lnTo>
                  <a:close/>
                </a:path>
              </a:pathLst>
            </a:custGeom>
            <a:solidFill>
              <a:srgbClr val="99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588AA120-1C3B-4E10-BCD9-CFC86916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806"/>
              <a:ext cx="98" cy="192"/>
            </a:xfrm>
            <a:custGeom>
              <a:avLst/>
              <a:gdLst>
                <a:gd name="T0" fmla="*/ 13 w 294"/>
                <a:gd name="T1" fmla="*/ 65 h 576"/>
                <a:gd name="T2" fmla="*/ 25 w 294"/>
                <a:gd name="T3" fmla="*/ 50 h 576"/>
                <a:gd name="T4" fmla="*/ 39 w 294"/>
                <a:gd name="T5" fmla="*/ 37 h 576"/>
                <a:gd name="T6" fmla="*/ 53 w 294"/>
                <a:gd name="T7" fmla="*/ 26 h 576"/>
                <a:gd name="T8" fmla="*/ 68 w 294"/>
                <a:gd name="T9" fmla="*/ 16 h 576"/>
                <a:gd name="T10" fmla="*/ 84 w 294"/>
                <a:gd name="T11" fmla="*/ 10 h 576"/>
                <a:gd name="T12" fmla="*/ 102 w 294"/>
                <a:gd name="T13" fmla="*/ 4 h 576"/>
                <a:gd name="T14" fmla="*/ 119 w 294"/>
                <a:gd name="T15" fmla="*/ 1 h 576"/>
                <a:gd name="T16" fmla="*/ 139 w 294"/>
                <a:gd name="T17" fmla="*/ 0 h 576"/>
                <a:gd name="T18" fmla="*/ 169 w 294"/>
                <a:gd name="T19" fmla="*/ 3 h 576"/>
                <a:gd name="T20" fmla="*/ 198 w 294"/>
                <a:gd name="T21" fmla="*/ 11 h 576"/>
                <a:gd name="T22" fmla="*/ 224 w 294"/>
                <a:gd name="T23" fmla="*/ 23 h 576"/>
                <a:gd name="T24" fmla="*/ 248 w 294"/>
                <a:gd name="T25" fmla="*/ 41 h 576"/>
                <a:gd name="T26" fmla="*/ 267 w 294"/>
                <a:gd name="T27" fmla="*/ 63 h 576"/>
                <a:gd name="T28" fmla="*/ 282 w 294"/>
                <a:gd name="T29" fmla="*/ 87 h 576"/>
                <a:gd name="T30" fmla="*/ 291 w 294"/>
                <a:gd name="T31" fmla="*/ 114 h 576"/>
                <a:gd name="T32" fmla="*/ 294 w 294"/>
                <a:gd name="T33" fmla="*/ 144 h 576"/>
                <a:gd name="T34" fmla="*/ 293 w 294"/>
                <a:gd name="T35" fmla="*/ 174 h 576"/>
                <a:gd name="T36" fmla="*/ 287 w 294"/>
                <a:gd name="T37" fmla="*/ 206 h 576"/>
                <a:gd name="T38" fmla="*/ 279 w 294"/>
                <a:gd name="T39" fmla="*/ 234 h 576"/>
                <a:gd name="T40" fmla="*/ 267 w 294"/>
                <a:gd name="T41" fmla="*/ 262 h 576"/>
                <a:gd name="T42" fmla="*/ 250 w 294"/>
                <a:gd name="T43" fmla="*/ 283 h 576"/>
                <a:gd name="T44" fmla="*/ 231 w 294"/>
                <a:gd name="T45" fmla="*/ 301 h 576"/>
                <a:gd name="T46" fmla="*/ 207 w 294"/>
                <a:gd name="T47" fmla="*/ 313 h 576"/>
                <a:gd name="T48" fmla="*/ 178 w 294"/>
                <a:gd name="T49" fmla="*/ 317 h 576"/>
                <a:gd name="T50" fmla="*/ 164 w 294"/>
                <a:gd name="T51" fmla="*/ 320 h 576"/>
                <a:gd name="T52" fmla="*/ 156 w 294"/>
                <a:gd name="T53" fmla="*/ 328 h 576"/>
                <a:gd name="T54" fmla="*/ 152 w 294"/>
                <a:gd name="T55" fmla="*/ 342 h 576"/>
                <a:gd name="T56" fmla="*/ 151 w 294"/>
                <a:gd name="T57" fmla="*/ 358 h 576"/>
                <a:gd name="T58" fmla="*/ 152 w 294"/>
                <a:gd name="T59" fmla="*/ 376 h 576"/>
                <a:gd name="T60" fmla="*/ 155 w 294"/>
                <a:gd name="T61" fmla="*/ 395 h 576"/>
                <a:gd name="T62" fmla="*/ 156 w 294"/>
                <a:gd name="T63" fmla="*/ 414 h 576"/>
                <a:gd name="T64" fmla="*/ 158 w 294"/>
                <a:gd name="T65" fmla="*/ 432 h 576"/>
                <a:gd name="T66" fmla="*/ 156 w 294"/>
                <a:gd name="T67" fmla="*/ 455 h 576"/>
                <a:gd name="T68" fmla="*/ 154 w 294"/>
                <a:gd name="T69" fmla="*/ 478 h 576"/>
                <a:gd name="T70" fmla="*/ 148 w 294"/>
                <a:gd name="T71" fmla="*/ 500 h 576"/>
                <a:gd name="T72" fmla="*/ 140 w 294"/>
                <a:gd name="T73" fmla="*/ 520 h 576"/>
                <a:gd name="T74" fmla="*/ 129 w 294"/>
                <a:gd name="T75" fmla="*/ 538 h 576"/>
                <a:gd name="T76" fmla="*/ 115 w 294"/>
                <a:gd name="T77" fmla="*/ 554 h 576"/>
                <a:gd name="T78" fmla="*/ 99 w 294"/>
                <a:gd name="T79" fmla="*/ 567 h 576"/>
                <a:gd name="T80" fmla="*/ 79 w 294"/>
                <a:gd name="T81" fmla="*/ 576 h 576"/>
                <a:gd name="T82" fmla="*/ 73 w 294"/>
                <a:gd name="T83" fmla="*/ 543 h 576"/>
                <a:gd name="T84" fmla="*/ 62 w 294"/>
                <a:gd name="T85" fmla="*/ 514 h 576"/>
                <a:gd name="T86" fmla="*/ 50 w 294"/>
                <a:gd name="T87" fmla="*/ 486 h 576"/>
                <a:gd name="T88" fmla="*/ 36 w 294"/>
                <a:gd name="T89" fmla="*/ 460 h 576"/>
                <a:gd name="T90" fmla="*/ 23 w 294"/>
                <a:gd name="T91" fmla="*/ 436 h 576"/>
                <a:gd name="T92" fmla="*/ 10 w 294"/>
                <a:gd name="T93" fmla="*/ 409 h 576"/>
                <a:gd name="T94" fmla="*/ 2 w 294"/>
                <a:gd name="T95" fmla="*/ 379 h 576"/>
                <a:gd name="T96" fmla="*/ 0 w 294"/>
                <a:gd name="T97" fmla="*/ 346 h 576"/>
                <a:gd name="T98" fmla="*/ 5 w 294"/>
                <a:gd name="T99" fmla="*/ 315 h 576"/>
                <a:gd name="T100" fmla="*/ 17 w 294"/>
                <a:gd name="T101" fmla="*/ 287 h 576"/>
                <a:gd name="T102" fmla="*/ 30 w 294"/>
                <a:gd name="T103" fmla="*/ 262 h 576"/>
                <a:gd name="T104" fmla="*/ 35 w 294"/>
                <a:gd name="T105" fmla="*/ 230 h 576"/>
                <a:gd name="T106" fmla="*/ 31 w 294"/>
                <a:gd name="T107" fmla="*/ 199 h 576"/>
                <a:gd name="T108" fmla="*/ 21 w 294"/>
                <a:gd name="T109" fmla="*/ 173 h 576"/>
                <a:gd name="T110" fmla="*/ 9 w 294"/>
                <a:gd name="T111" fmla="*/ 146 h 576"/>
                <a:gd name="T112" fmla="*/ 0 w 294"/>
                <a:gd name="T113" fmla="*/ 116 h 576"/>
                <a:gd name="T114" fmla="*/ 13 w 294"/>
                <a:gd name="T115" fmla="*/ 65 h 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4" h="576">
                  <a:moveTo>
                    <a:pt x="13" y="65"/>
                  </a:moveTo>
                  <a:lnTo>
                    <a:pt x="25" y="50"/>
                  </a:lnTo>
                  <a:lnTo>
                    <a:pt x="39" y="37"/>
                  </a:lnTo>
                  <a:lnTo>
                    <a:pt x="53" y="26"/>
                  </a:lnTo>
                  <a:lnTo>
                    <a:pt x="68" y="16"/>
                  </a:lnTo>
                  <a:lnTo>
                    <a:pt x="84" y="10"/>
                  </a:lnTo>
                  <a:lnTo>
                    <a:pt x="102" y="4"/>
                  </a:lnTo>
                  <a:lnTo>
                    <a:pt x="119" y="1"/>
                  </a:lnTo>
                  <a:lnTo>
                    <a:pt x="139" y="0"/>
                  </a:lnTo>
                  <a:lnTo>
                    <a:pt x="169" y="3"/>
                  </a:lnTo>
                  <a:lnTo>
                    <a:pt x="198" y="11"/>
                  </a:lnTo>
                  <a:lnTo>
                    <a:pt x="224" y="23"/>
                  </a:lnTo>
                  <a:lnTo>
                    <a:pt x="248" y="41"/>
                  </a:lnTo>
                  <a:lnTo>
                    <a:pt x="267" y="63"/>
                  </a:lnTo>
                  <a:lnTo>
                    <a:pt x="282" y="87"/>
                  </a:lnTo>
                  <a:lnTo>
                    <a:pt x="291" y="114"/>
                  </a:lnTo>
                  <a:lnTo>
                    <a:pt x="294" y="144"/>
                  </a:lnTo>
                  <a:lnTo>
                    <a:pt x="293" y="174"/>
                  </a:lnTo>
                  <a:lnTo>
                    <a:pt x="287" y="206"/>
                  </a:lnTo>
                  <a:lnTo>
                    <a:pt x="279" y="234"/>
                  </a:lnTo>
                  <a:lnTo>
                    <a:pt x="267" y="262"/>
                  </a:lnTo>
                  <a:lnTo>
                    <a:pt x="250" y="283"/>
                  </a:lnTo>
                  <a:lnTo>
                    <a:pt x="231" y="301"/>
                  </a:lnTo>
                  <a:lnTo>
                    <a:pt x="207" y="313"/>
                  </a:lnTo>
                  <a:lnTo>
                    <a:pt x="178" y="317"/>
                  </a:lnTo>
                  <a:lnTo>
                    <a:pt x="164" y="320"/>
                  </a:lnTo>
                  <a:lnTo>
                    <a:pt x="156" y="328"/>
                  </a:lnTo>
                  <a:lnTo>
                    <a:pt x="152" y="342"/>
                  </a:lnTo>
                  <a:lnTo>
                    <a:pt x="151" y="358"/>
                  </a:lnTo>
                  <a:lnTo>
                    <a:pt x="152" y="376"/>
                  </a:lnTo>
                  <a:lnTo>
                    <a:pt x="155" y="395"/>
                  </a:lnTo>
                  <a:lnTo>
                    <a:pt x="156" y="414"/>
                  </a:lnTo>
                  <a:lnTo>
                    <a:pt x="158" y="432"/>
                  </a:lnTo>
                  <a:lnTo>
                    <a:pt x="156" y="455"/>
                  </a:lnTo>
                  <a:lnTo>
                    <a:pt x="154" y="478"/>
                  </a:lnTo>
                  <a:lnTo>
                    <a:pt x="148" y="500"/>
                  </a:lnTo>
                  <a:lnTo>
                    <a:pt x="140" y="520"/>
                  </a:lnTo>
                  <a:lnTo>
                    <a:pt x="129" y="538"/>
                  </a:lnTo>
                  <a:lnTo>
                    <a:pt x="115" y="554"/>
                  </a:lnTo>
                  <a:lnTo>
                    <a:pt x="99" y="567"/>
                  </a:lnTo>
                  <a:lnTo>
                    <a:pt x="79" y="576"/>
                  </a:lnTo>
                  <a:lnTo>
                    <a:pt x="73" y="543"/>
                  </a:lnTo>
                  <a:lnTo>
                    <a:pt x="62" y="514"/>
                  </a:lnTo>
                  <a:lnTo>
                    <a:pt x="50" y="486"/>
                  </a:lnTo>
                  <a:lnTo>
                    <a:pt x="36" y="460"/>
                  </a:lnTo>
                  <a:lnTo>
                    <a:pt x="23" y="436"/>
                  </a:lnTo>
                  <a:lnTo>
                    <a:pt x="10" y="409"/>
                  </a:lnTo>
                  <a:lnTo>
                    <a:pt x="2" y="379"/>
                  </a:lnTo>
                  <a:lnTo>
                    <a:pt x="0" y="346"/>
                  </a:lnTo>
                  <a:lnTo>
                    <a:pt x="5" y="315"/>
                  </a:lnTo>
                  <a:lnTo>
                    <a:pt x="17" y="287"/>
                  </a:lnTo>
                  <a:lnTo>
                    <a:pt x="30" y="262"/>
                  </a:lnTo>
                  <a:lnTo>
                    <a:pt x="35" y="230"/>
                  </a:lnTo>
                  <a:lnTo>
                    <a:pt x="31" y="199"/>
                  </a:lnTo>
                  <a:lnTo>
                    <a:pt x="21" y="173"/>
                  </a:lnTo>
                  <a:lnTo>
                    <a:pt x="9" y="146"/>
                  </a:lnTo>
                  <a:lnTo>
                    <a:pt x="0" y="116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72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12FC2621-5947-4DCB-8848-B54880D3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818"/>
              <a:ext cx="103" cy="74"/>
            </a:xfrm>
            <a:custGeom>
              <a:avLst/>
              <a:gdLst>
                <a:gd name="T0" fmla="*/ 173 w 309"/>
                <a:gd name="T1" fmla="*/ 79 h 222"/>
                <a:gd name="T2" fmla="*/ 151 w 309"/>
                <a:gd name="T3" fmla="*/ 76 h 222"/>
                <a:gd name="T4" fmla="*/ 131 w 309"/>
                <a:gd name="T5" fmla="*/ 71 h 222"/>
                <a:gd name="T6" fmla="*/ 115 w 309"/>
                <a:gd name="T7" fmla="*/ 61 h 222"/>
                <a:gd name="T8" fmla="*/ 98 w 309"/>
                <a:gd name="T9" fmla="*/ 49 h 222"/>
                <a:gd name="T10" fmla="*/ 82 w 309"/>
                <a:gd name="T11" fmla="*/ 37 h 222"/>
                <a:gd name="T12" fmla="*/ 66 w 309"/>
                <a:gd name="T13" fmla="*/ 23 h 222"/>
                <a:gd name="T14" fmla="*/ 48 w 309"/>
                <a:gd name="T15" fmla="*/ 11 h 222"/>
                <a:gd name="T16" fmla="*/ 29 w 309"/>
                <a:gd name="T17" fmla="*/ 0 h 222"/>
                <a:gd name="T18" fmla="*/ 18 w 309"/>
                <a:gd name="T19" fmla="*/ 16 h 222"/>
                <a:gd name="T20" fmla="*/ 8 w 309"/>
                <a:gd name="T21" fmla="*/ 31 h 222"/>
                <a:gd name="T22" fmla="*/ 3 w 309"/>
                <a:gd name="T23" fmla="*/ 49 h 222"/>
                <a:gd name="T24" fmla="*/ 0 w 309"/>
                <a:gd name="T25" fmla="*/ 68 h 222"/>
                <a:gd name="T26" fmla="*/ 1 w 309"/>
                <a:gd name="T27" fmla="*/ 88 h 222"/>
                <a:gd name="T28" fmla="*/ 4 w 309"/>
                <a:gd name="T29" fmla="*/ 109 h 222"/>
                <a:gd name="T30" fmla="*/ 10 w 309"/>
                <a:gd name="T31" fmla="*/ 128 h 222"/>
                <a:gd name="T32" fmla="*/ 16 w 309"/>
                <a:gd name="T33" fmla="*/ 147 h 222"/>
                <a:gd name="T34" fmla="*/ 23 w 309"/>
                <a:gd name="T35" fmla="*/ 165 h 222"/>
                <a:gd name="T36" fmla="*/ 30 w 309"/>
                <a:gd name="T37" fmla="*/ 184 h 222"/>
                <a:gd name="T38" fmla="*/ 37 w 309"/>
                <a:gd name="T39" fmla="*/ 203 h 222"/>
                <a:gd name="T40" fmla="*/ 44 w 309"/>
                <a:gd name="T41" fmla="*/ 222 h 222"/>
                <a:gd name="T42" fmla="*/ 59 w 309"/>
                <a:gd name="T43" fmla="*/ 214 h 222"/>
                <a:gd name="T44" fmla="*/ 71 w 309"/>
                <a:gd name="T45" fmla="*/ 201 h 222"/>
                <a:gd name="T46" fmla="*/ 81 w 309"/>
                <a:gd name="T47" fmla="*/ 188 h 222"/>
                <a:gd name="T48" fmla="*/ 89 w 309"/>
                <a:gd name="T49" fmla="*/ 173 h 222"/>
                <a:gd name="T50" fmla="*/ 97 w 309"/>
                <a:gd name="T51" fmla="*/ 159 h 222"/>
                <a:gd name="T52" fmla="*/ 108 w 309"/>
                <a:gd name="T53" fmla="*/ 147 h 222"/>
                <a:gd name="T54" fmla="*/ 120 w 309"/>
                <a:gd name="T55" fmla="*/ 139 h 222"/>
                <a:gd name="T56" fmla="*/ 136 w 309"/>
                <a:gd name="T57" fmla="*/ 136 h 222"/>
                <a:gd name="T58" fmla="*/ 155 w 309"/>
                <a:gd name="T59" fmla="*/ 140 h 222"/>
                <a:gd name="T60" fmla="*/ 172 w 309"/>
                <a:gd name="T61" fmla="*/ 150 h 222"/>
                <a:gd name="T62" fmla="*/ 185 w 309"/>
                <a:gd name="T63" fmla="*/ 163 h 222"/>
                <a:gd name="T64" fmla="*/ 198 w 309"/>
                <a:gd name="T65" fmla="*/ 178 h 222"/>
                <a:gd name="T66" fmla="*/ 210 w 309"/>
                <a:gd name="T67" fmla="*/ 195 h 222"/>
                <a:gd name="T68" fmla="*/ 224 w 309"/>
                <a:gd name="T69" fmla="*/ 208 h 222"/>
                <a:gd name="T70" fmla="*/ 240 w 309"/>
                <a:gd name="T71" fmla="*/ 218 h 222"/>
                <a:gd name="T72" fmla="*/ 259 w 309"/>
                <a:gd name="T73" fmla="*/ 222 h 222"/>
                <a:gd name="T74" fmla="*/ 270 w 309"/>
                <a:gd name="T75" fmla="*/ 220 h 222"/>
                <a:gd name="T76" fmla="*/ 279 w 309"/>
                <a:gd name="T77" fmla="*/ 216 h 222"/>
                <a:gd name="T78" fmla="*/ 286 w 309"/>
                <a:gd name="T79" fmla="*/ 210 h 222"/>
                <a:gd name="T80" fmla="*/ 293 w 309"/>
                <a:gd name="T81" fmla="*/ 200 h 222"/>
                <a:gd name="T82" fmla="*/ 297 w 309"/>
                <a:gd name="T83" fmla="*/ 191 h 222"/>
                <a:gd name="T84" fmla="*/ 301 w 309"/>
                <a:gd name="T85" fmla="*/ 180 h 222"/>
                <a:gd name="T86" fmla="*/ 305 w 309"/>
                <a:gd name="T87" fmla="*/ 169 h 222"/>
                <a:gd name="T88" fmla="*/ 309 w 309"/>
                <a:gd name="T89" fmla="*/ 158 h 222"/>
                <a:gd name="T90" fmla="*/ 309 w 309"/>
                <a:gd name="T91" fmla="*/ 42 h 222"/>
                <a:gd name="T92" fmla="*/ 290 w 309"/>
                <a:gd name="T93" fmla="*/ 45 h 222"/>
                <a:gd name="T94" fmla="*/ 273 w 309"/>
                <a:gd name="T95" fmla="*/ 50 h 222"/>
                <a:gd name="T96" fmla="*/ 256 w 309"/>
                <a:gd name="T97" fmla="*/ 56 h 222"/>
                <a:gd name="T98" fmla="*/ 241 w 309"/>
                <a:gd name="T99" fmla="*/ 63 h 222"/>
                <a:gd name="T100" fmla="*/ 225 w 309"/>
                <a:gd name="T101" fmla="*/ 69 h 222"/>
                <a:gd name="T102" fmla="*/ 209 w 309"/>
                <a:gd name="T103" fmla="*/ 73 h 222"/>
                <a:gd name="T104" fmla="*/ 192 w 309"/>
                <a:gd name="T105" fmla="*/ 77 h 222"/>
                <a:gd name="T106" fmla="*/ 173 w 309"/>
                <a:gd name="T107" fmla="*/ 79 h 2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" h="222">
                  <a:moveTo>
                    <a:pt x="173" y="79"/>
                  </a:moveTo>
                  <a:lnTo>
                    <a:pt x="151" y="76"/>
                  </a:lnTo>
                  <a:lnTo>
                    <a:pt x="131" y="71"/>
                  </a:lnTo>
                  <a:lnTo>
                    <a:pt x="115" y="61"/>
                  </a:lnTo>
                  <a:lnTo>
                    <a:pt x="98" y="49"/>
                  </a:lnTo>
                  <a:lnTo>
                    <a:pt x="82" y="37"/>
                  </a:lnTo>
                  <a:lnTo>
                    <a:pt x="66" y="23"/>
                  </a:lnTo>
                  <a:lnTo>
                    <a:pt x="48" y="11"/>
                  </a:lnTo>
                  <a:lnTo>
                    <a:pt x="29" y="0"/>
                  </a:lnTo>
                  <a:lnTo>
                    <a:pt x="18" y="16"/>
                  </a:lnTo>
                  <a:lnTo>
                    <a:pt x="8" y="31"/>
                  </a:lnTo>
                  <a:lnTo>
                    <a:pt x="3" y="49"/>
                  </a:lnTo>
                  <a:lnTo>
                    <a:pt x="0" y="68"/>
                  </a:lnTo>
                  <a:lnTo>
                    <a:pt x="1" y="88"/>
                  </a:lnTo>
                  <a:lnTo>
                    <a:pt x="4" y="109"/>
                  </a:lnTo>
                  <a:lnTo>
                    <a:pt x="10" y="128"/>
                  </a:lnTo>
                  <a:lnTo>
                    <a:pt x="16" y="147"/>
                  </a:lnTo>
                  <a:lnTo>
                    <a:pt x="23" y="165"/>
                  </a:lnTo>
                  <a:lnTo>
                    <a:pt x="30" y="184"/>
                  </a:lnTo>
                  <a:lnTo>
                    <a:pt x="37" y="203"/>
                  </a:lnTo>
                  <a:lnTo>
                    <a:pt x="44" y="222"/>
                  </a:lnTo>
                  <a:lnTo>
                    <a:pt x="59" y="214"/>
                  </a:lnTo>
                  <a:lnTo>
                    <a:pt x="71" y="201"/>
                  </a:lnTo>
                  <a:lnTo>
                    <a:pt x="81" y="188"/>
                  </a:lnTo>
                  <a:lnTo>
                    <a:pt x="89" y="173"/>
                  </a:lnTo>
                  <a:lnTo>
                    <a:pt x="97" y="159"/>
                  </a:lnTo>
                  <a:lnTo>
                    <a:pt x="108" y="147"/>
                  </a:lnTo>
                  <a:lnTo>
                    <a:pt x="120" y="139"/>
                  </a:lnTo>
                  <a:lnTo>
                    <a:pt x="136" y="136"/>
                  </a:lnTo>
                  <a:lnTo>
                    <a:pt x="155" y="140"/>
                  </a:lnTo>
                  <a:lnTo>
                    <a:pt x="172" y="150"/>
                  </a:lnTo>
                  <a:lnTo>
                    <a:pt x="185" y="163"/>
                  </a:lnTo>
                  <a:lnTo>
                    <a:pt x="198" y="178"/>
                  </a:lnTo>
                  <a:lnTo>
                    <a:pt x="210" y="195"/>
                  </a:lnTo>
                  <a:lnTo>
                    <a:pt x="224" y="208"/>
                  </a:lnTo>
                  <a:lnTo>
                    <a:pt x="240" y="218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79" y="216"/>
                  </a:lnTo>
                  <a:lnTo>
                    <a:pt x="286" y="210"/>
                  </a:lnTo>
                  <a:lnTo>
                    <a:pt x="293" y="200"/>
                  </a:lnTo>
                  <a:lnTo>
                    <a:pt x="297" y="191"/>
                  </a:lnTo>
                  <a:lnTo>
                    <a:pt x="301" y="180"/>
                  </a:lnTo>
                  <a:lnTo>
                    <a:pt x="305" y="169"/>
                  </a:lnTo>
                  <a:lnTo>
                    <a:pt x="309" y="158"/>
                  </a:lnTo>
                  <a:lnTo>
                    <a:pt x="309" y="42"/>
                  </a:lnTo>
                  <a:lnTo>
                    <a:pt x="290" y="45"/>
                  </a:lnTo>
                  <a:lnTo>
                    <a:pt x="273" y="50"/>
                  </a:lnTo>
                  <a:lnTo>
                    <a:pt x="256" y="56"/>
                  </a:lnTo>
                  <a:lnTo>
                    <a:pt x="241" y="63"/>
                  </a:lnTo>
                  <a:lnTo>
                    <a:pt x="225" y="69"/>
                  </a:lnTo>
                  <a:lnTo>
                    <a:pt x="209" y="73"/>
                  </a:lnTo>
                  <a:lnTo>
                    <a:pt x="192" y="77"/>
                  </a:lnTo>
                  <a:lnTo>
                    <a:pt x="173" y="79"/>
                  </a:lnTo>
                  <a:close/>
                </a:path>
              </a:pathLst>
            </a:custGeom>
            <a:solidFill>
              <a:srgbClr val="BA0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0" name="Freeform 44">
              <a:extLst>
                <a:ext uri="{FF2B5EF4-FFF2-40B4-BE49-F238E27FC236}">
                  <a16:creationId xmlns:a16="http://schemas.microsoft.com/office/drawing/2014/main" id="{25AE21B7-D0BD-4674-9810-E332C22E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2907"/>
              <a:ext cx="69" cy="119"/>
            </a:xfrm>
            <a:custGeom>
              <a:avLst/>
              <a:gdLst>
                <a:gd name="T0" fmla="*/ 0 w 207"/>
                <a:gd name="T1" fmla="*/ 331 h 357"/>
                <a:gd name="T2" fmla="*/ 8 w 207"/>
                <a:gd name="T3" fmla="*/ 338 h 357"/>
                <a:gd name="T4" fmla="*/ 13 w 207"/>
                <a:gd name="T5" fmla="*/ 346 h 357"/>
                <a:gd name="T6" fmla="*/ 19 w 207"/>
                <a:gd name="T7" fmla="*/ 354 h 357"/>
                <a:gd name="T8" fmla="*/ 28 w 207"/>
                <a:gd name="T9" fmla="*/ 357 h 357"/>
                <a:gd name="T10" fmla="*/ 53 w 207"/>
                <a:gd name="T11" fmla="*/ 356 h 357"/>
                <a:gd name="T12" fmla="*/ 76 w 207"/>
                <a:gd name="T13" fmla="*/ 354 h 357"/>
                <a:gd name="T14" fmla="*/ 96 w 207"/>
                <a:gd name="T15" fmla="*/ 350 h 357"/>
                <a:gd name="T16" fmla="*/ 117 w 207"/>
                <a:gd name="T17" fmla="*/ 346 h 357"/>
                <a:gd name="T18" fmla="*/ 137 w 207"/>
                <a:gd name="T19" fmla="*/ 342 h 357"/>
                <a:gd name="T20" fmla="*/ 159 w 207"/>
                <a:gd name="T21" fmla="*/ 338 h 357"/>
                <a:gd name="T22" fmla="*/ 182 w 207"/>
                <a:gd name="T23" fmla="*/ 334 h 357"/>
                <a:gd name="T24" fmla="*/ 207 w 207"/>
                <a:gd name="T25" fmla="*/ 331 h 357"/>
                <a:gd name="T26" fmla="*/ 200 w 207"/>
                <a:gd name="T27" fmla="*/ 300 h 357"/>
                <a:gd name="T28" fmla="*/ 193 w 207"/>
                <a:gd name="T29" fmla="*/ 271 h 357"/>
                <a:gd name="T30" fmla="*/ 188 w 207"/>
                <a:gd name="T31" fmla="*/ 244 h 357"/>
                <a:gd name="T32" fmla="*/ 181 w 207"/>
                <a:gd name="T33" fmla="*/ 218 h 357"/>
                <a:gd name="T34" fmla="*/ 174 w 207"/>
                <a:gd name="T35" fmla="*/ 194 h 357"/>
                <a:gd name="T36" fmla="*/ 166 w 207"/>
                <a:gd name="T37" fmla="*/ 168 h 357"/>
                <a:gd name="T38" fmla="*/ 155 w 207"/>
                <a:gd name="T39" fmla="*/ 140 h 357"/>
                <a:gd name="T40" fmla="*/ 141 w 207"/>
                <a:gd name="T41" fmla="*/ 112 h 357"/>
                <a:gd name="T42" fmla="*/ 136 w 207"/>
                <a:gd name="T43" fmla="*/ 101 h 357"/>
                <a:gd name="T44" fmla="*/ 132 w 207"/>
                <a:gd name="T45" fmla="*/ 90 h 357"/>
                <a:gd name="T46" fmla="*/ 128 w 207"/>
                <a:gd name="T47" fmla="*/ 79 h 357"/>
                <a:gd name="T48" fmla="*/ 124 w 207"/>
                <a:gd name="T49" fmla="*/ 68 h 357"/>
                <a:gd name="T50" fmla="*/ 118 w 207"/>
                <a:gd name="T51" fmla="*/ 59 h 357"/>
                <a:gd name="T52" fmla="*/ 113 w 207"/>
                <a:gd name="T53" fmla="*/ 48 h 357"/>
                <a:gd name="T54" fmla="*/ 107 w 207"/>
                <a:gd name="T55" fmla="*/ 37 h 357"/>
                <a:gd name="T56" fmla="*/ 100 w 207"/>
                <a:gd name="T57" fmla="*/ 26 h 357"/>
                <a:gd name="T58" fmla="*/ 91 w 207"/>
                <a:gd name="T59" fmla="*/ 15 h 357"/>
                <a:gd name="T60" fmla="*/ 80 w 207"/>
                <a:gd name="T61" fmla="*/ 6 h 357"/>
                <a:gd name="T62" fmla="*/ 70 w 207"/>
                <a:gd name="T63" fmla="*/ 0 h 357"/>
                <a:gd name="T64" fmla="*/ 64 w 207"/>
                <a:gd name="T65" fmla="*/ 4 h 357"/>
                <a:gd name="T66" fmla="*/ 47 w 207"/>
                <a:gd name="T67" fmla="*/ 48 h 357"/>
                <a:gd name="T68" fmla="*/ 36 w 207"/>
                <a:gd name="T69" fmla="*/ 87 h 357"/>
                <a:gd name="T70" fmla="*/ 30 w 207"/>
                <a:gd name="T71" fmla="*/ 127 h 357"/>
                <a:gd name="T72" fmla="*/ 24 w 207"/>
                <a:gd name="T73" fmla="*/ 165 h 357"/>
                <a:gd name="T74" fmla="*/ 21 w 207"/>
                <a:gd name="T75" fmla="*/ 204 h 357"/>
                <a:gd name="T76" fmla="*/ 16 w 207"/>
                <a:gd name="T77" fmla="*/ 244 h 357"/>
                <a:gd name="T78" fmla="*/ 11 w 207"/>
                <a:gd name="T79" fmla="*/ 286 h 357"/>
                <a:gd name="T80" fmla="*/ 0 w 207"/>
                <a:gd name="T81" fmla="*/ 331 h 3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7" h="357">
                  <a:moveTo>
                    <a:pt x="0" y="331"/>
                  </a:moveTo>
                  <a:lnTo>
                    <a:pt x="8" y="338"/>
                  </a:lnTo>
                  <a:lnTo>
                    <a:pt x="13" y="346"/>
                  </a:lnTo>
                  <a:lnTo>
                    <a:pt x="19" y="354"/>
                  </a:lnTo>
                  <a:lnTo>
                    <a:pt x="28" y="357"/>
                  </a:lnTo>
                  <a:lnTo>
                    <a:pt x="53" y="356"/>
                  </a:lnTo>
                  <a:lnTo>
                    <a:pt x="76" y="354"/>
                  </a:lnTo>
                  <a:lnTo>
                    <a:pt x="96" y="350"/>
                  </a:lnTo>
                  <a:lnTo>
                    <a:pt x="117" y="346"/>
                  </a:lnTo>
                  <a:lnTo>
                    <a:pt x="137" y="342"/>
                  </a:lnTo>
                  <a:lnTo>
                    <a:pt x="159" y="338"/>
                  </a:lnTo>
                  <a:lnTo>
                    <a:pt x="182" y="334"/>
                  </a:lnTo>
                  <a:lnTo>
                    <a:pt x="207" y="331"/>
                  </a:lnTo>
                  <a:lnTo>
                    <a:pt x="200" y="300"/>
                  </a:lnTo>
                  <a:lnTo>
                    <a:pt x="193" y="271"/>
                  </a:lnTo>
                  <a:lnTo>
                    <a:pt x="188" y="244"/>
                  </a:lnTo>
                  <a:lnTo>
                    <a:pt x="181" y="218"/>
                  </a:lnTo>
                  <a:lnTo>
                    <a:pt x="174" y="194"/>
                  </a:lnTo>
                  <a:lnTo>
                    <a:pt x="166" y="168"/>
                  </a:lnTo>
                  <a:lnTo>
                    <a:pt x="155" y="140"/>
                  </a:lnTo>
                  <a:lnTo>
                    <a:pt x="141" y="112"/>
                  </a:lnTo>
                  <a:lnTo>
                    <a:pt x="136" y="101"/>
                  </a:lnTo>
                  <a:lnTo>
                    <a:pt x="132" y="90"/>
                  </a:lnTo>
                  <a:lnTo>
                    <a:pt x="128" y="79"/>
                  </a:lnTo>
                  <a:lnTo>
                    <a:pt x="124" y="68"/>
                  </a:lnTo>
                  <a:lnTo>
                    <a:pt x="118" y="59"/>
                  </a:lnTo>
                  <a:lnTo>
                    <a:pt x="113" y="48"/>
                  </a:lnTo>
                  <a:lnTo>
                    <a:pt x="107" y="37"/>
                  </a:lnTo>
                  <a:lnTo>
                    <a:pt x="100" y="26"/>
                  </a:lnTo>
                  <a:lnTo>
                    <a:pt x="91" y="15"/>
                  </a:lnTo>
                  <a:lnTo>
                    <a:pt x="80" y="6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47" y="48"/>
                  </a:lnTo>
                  <a:lnTo>
                    <a:pt x="36" y="87"/>
                  </a:lnTo>
                  <a:lnTo>
                    <a:pt x="30" y="127"/>
                  </a:lnTo>
                  <a:lnTo>
                    <a:pt x="24" y="165"/>
                  </a:lnTo>
                  <a:lnTo>
                    <a:pt x="21" y="204"/>
                  </a:lnTo>
                  <a:lnTo>
                    <a:pt x="16" y="244"/>
                  </a:lnTo>
                  <a:lnTo>
                    <a:pt x="11" y="286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E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1" name="Freeform 45">
              <a:extLst>
                <a:ext uri="{FF2B5EF4-FFF2-40B4-BE49-F238E27FC236}">
                  <a16:creationId xmlns:a16="http://schemas.microsoft.com/office/drawing/2014/main" id="{63FEFD84-EE00-4ED4-A5DF-F0AE0B669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2842"/>
              <a:ext cx="148" cy="124"/>
            </a:xfrm>
            <a:custGeom>
              <a:avLst/>
              <a:gdLst>
                <a:gd name="T0" fmla="*/ 234 w 444"/>
                <a:gd name="T1" fmla="*/ 372 h 373"/>
                <a:gd name="T2" fmla="*/ 255 w 444"/>
                <a:gd name="T3" fmla="*/ 360 h 373"/>
                <a:gd name="T4" fmla="*/ 274 w 444"/>
                <a:gd name="T5" fmla="*/ 343 h 373"/>
                <a:gd name="T6" fmla="*/ 294 w 444"/>
                <a:gd name="T7" fmla="*/ 331 h 373"/>
                <a:gd name="T8" fmla="*/ 315 w 444"/>
                <a:gd name="T9" fmla="*/ 331 h 373"/>
                <a:gd name="T10" fmla="*/ 324 w 444"/>
                <a:gd name="T11" fmla="*/ 336 h 373"/>
                <a:gd name="T12" fmla="*/ 334 w 444"/>
                <a:gd name="T13" fmla="*/ 345 h 373"/>
                <a:gd name="T14" fmla="*/ 345 w 444"/>
                <a:gd name="T15" fmla="*/ 350 h 373"/>
                <a:gd name="T16" fmla="*/ 372 w 444"/>
                <a:gd name="T17" fmla="*/ 349 h 373"/>
                <a:gd name="T18" fmla="*/ 406 w 444"/>
                <a:gd name="T19" fmla="*/ 330 h 373"/>
                <a:gd name="T20" fmla="*/ 430 w 444"/>
                <a:gd name="T21" fmla="*/ 298 h 373"/>
                <a:gd name="T22" fmla="*/ 443 w 444"/>
                <a:gd name="T23" fmla="*/ 259 h 373"/>
                <a:gd name="T24" fmla="*/ 443 w 444"/>
                <a:gd name="T25" fmla="*/ 227 h 373"/>
                <a:gd name="T26" fmla="*/ 430 w 444"/>
                <a:gd name="T27" fmla="*/ 217 h 373"/>
                <a:gd name="T28" fmla="*/ 410 w 444"/>
                <a:gd name="T29" fmla="*/ 211 h 373"/>
                <a:gd name="T30" fmla="*/ 390 w 444"/>
                <a:gd name="T31" fmla="*/ 204 h 373"/>
                <a:gd name="T32" fmla="*/ 371 w 444"/>
                <a:gd name="T33" fmla="*/ 188 h 373"/>
                <a:gd name="T34" fmla="*/ 365 w 444"/>
                <a:gd name="T35" fmla="*/ 153 h 373"/>
                <a:gd name="T36" fmla="*/ 350 w 444"/>
                <a:gd name="T37" fmla="*/ 125 h 373"/>
                <a:gd name="T38" fmla="*/ 331 w 444"/>
                <a:gd name="T39" fmla="*/ 109 h 373"/>
                <a:gd name="T40" fmla="*/ 308 w 444"/>
                <a:gd name="T41" fmla="*/ 97 h 373"/>
                <a:gd name="T42" fmla="*/ 285 w 444"/>
                <a:gd name="T43" fmla="*/ 86 h 373"/>
                <a:gd name="T44" fmla="*/ 278 w 444"/>
                <a:gd name="T45" fmla="*/ 75 h 373"/>
                <a:gd name="T46" fmla="*/ 293 w 444"/>
                <a:gd name="T47" fmla="*/ 68 h 373"/>
                <a:gd name="T48" fmla="*/ 306 w 444"/>
                <a:gd name="T49" fmla="*/ 60 h 373"/>
                <a:gd name="T50" fmla="*/ 313 w 444"/>
                <a:gd name="T51" fmla="*/ 49 h 373"/>
                <a:gd name="T52" fmla="*/ 313 w 444"/>
                <a:gd name="T53" fmla="*/ 31 h 373"/>
                <a:gd name="T54" fmla="*/ 309 w 444"/>
                <a:gd name="T55" fmla="*/ 11 h 373"/>
                <a:gd name="T56" fmla="*/ 192 w 444"/>
                <a:gd name="T57" fmla="*/ 0 h 373"/>
                <a:gd name="T58" fmla="*/ 177 w 444"/>
                <a:gd name="T59" fmla="*/ 70 h 373"/>
                <a:gd name="T60" fmla="*/ 148 w 444"/>
                <a:gd name="T61" fmla="*/ 132 h 373"/>
                <a:gd name="T62" fmla="*/ 103 w 444"/>
                <a:gd name="T63" fmla="*/ 177 h 373"/>
                <a:gd name="T64" fmla="*/ 43 w 444"/>
                <a:gd name="T65" fmla="*/ 193 h 373"/>
                <a:gd name="T66" fmla="*/ 30 w 444"/>
                <a:gd name="T67" fmla="*/ 191 h 373"/>
                <a:gd name="T68" fmla="*/ 16 w 444"/>
                <a:gd name="T69" fmla="*/ 187 h 373"/>
                <a:gd name="T70" fmla="*/ 4 w 444"/>
                <a:gd name="T71" fmla="*/ 187 h 373"/>
                <a:gd name="T72" fmla="*/ 0 w 444"/>
                <a:gd name="T73" fmla="*/ 193 h 373"/>
                <a:gd name="T74" fmla="*/ 11 w 444"/>
                <a:gd name="T75" fmla="*/ 226 h 373"/>
                <a:gd name="T76" fmla="*/ 34 w 444"/>
                <a:gd name="T77" fmla="*/ 249 h 373"/>
                <a:gd name="T78" fmla="*/ 63 w 444"/>
                <a:gd name="T79" fmla="*/ 270 h 373"/>
                <a:gd name="T80" fmla="*/ 93 w 444"/>
                <a:gd name="T81" fmla="*/ 294 h 373"/>
                <a:gd name="T82" fmla="*/ 121 w 444"/>
                <a:gd name="T83" fmla="*/ 324 h 373"/>
                <a:gd name="T84" fmla="*/ 150 w 444"/>
                <a:gd name="T85" fmla="*/ 349 h 373"/>
                <a:gd name="T86" fmla="*/ 182 w 444"/>
                <a:gd name="T87" fmla="*/ 366 h 373"/>
                <a:gd name="T88" fmla="*/ 222 w 444"/>
                <a:gd name="T89" fmla="*/ 373 h 3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4" h="373">
                  <a:moveTo>
                    <a:pt x="222" y="373"/>
                  </a:moveTo>
                  <a:lnTo>
                    <a:pt x="234" y="372"/>
                  </a:lnTo>
                  <a:lnTo>
                    <a:pt x="245" y="366"/>
                  </a:lnTo>
                  <a:lnTo>
                    <a:pt x="255" y="360"/>
                  </a:lnTo>
                  <a:lnTo>
                    <a:pt x="264" y="351"/>
                  </a:lnTo>
                  <a:lnTo>
                    <a:pt x="274" y="343"/>
                  </a:lnTo>
                  <a:lnTo>
                    <a:pt x="283" y="336"/>
                  </a:lnTo>
                  <a:lnTo>
                    <a:pt x="294" y="331"/>
                  </a:lnTo>
                  <a:lnTo>
                    <a:pt x="308" y="330"/>
                  </a:lnTo>
                  <a:lnTo>
                    <a:pt x="315" y="331"/>
                  </a:lnTo>
                  <a:lnTo>
                    <a:pt x="320" y="332"/>
                  </a:lnTo>
                  <a:lnTo>
                    <a:pt x="324" y="336"/>
                  </a:lnTo>
                  <a:lnTo>
                    <a:pt x="330" y="341"/>
                  </a:lnTo>
                  <a:lnTo>
                    <a:pt x="334" y="345"/>
                  </a:lnTo>
                  <a:lnTo>
                    <a:pt x="339" y="347"/>
                  </a:lnTo>
                  <a:lnTo>
                    <a:pt x="345" y="350"/>
                  </a:lnTo>
                  <a:lnTo>
                    <a:pt x="351" y="351"/>
                  </a:lnTo>
                  <a:lnTo>
                    <a:pt x="372" y="349"/>
                  </a:lnTo>
                  <a:lnTo>
                    <a:pt x="390" y="342"/>
                  </a:lnTo>
                  <a:lnTo>
                    <a:pt x="406" y="330"/>
                  </a:lnTo>
                  <a:lnTo>
                    <a:pt x="420" y="316"/>
                  </a:lnTo>
                  <a:lnTo>
                    <a:pt x="430" y="298"/>
                  </a:lnTo>
                  <a:lnTo>
                    <a:pt x="437" y="279"/>
                  </a:lnTo>
                  <a:lnTo>
                    <a:pt x="443" y="259"/>
                  </a:lnTo>
                  <a:lnTo>
                    <a:pt x="444" y="237"/>
                  </a:lnTo>
                  <a:lnTo>
                    <a:pt x="443" y="227"/>
                  </a:lnTo>
                  <a:lnTo>
                    <a:pt x="437" y="221"/>
                  </a:lnTo>
                  <a:lnTo>
                    <a:pt x="430" y="217"/>
                  </a:lnTo>
                  <a:lnTo>
                    <a:pt x="421" y="214"/>
                  </a:lnTo>
                  <a:lnTo>
                    <a:pt x="410" y="211"/>
                  </a:lnTo>
                  <a:lnTo>
                    <a:pt x="400" y="208"/>
                  </a:lnTo>
                  <a:lnTo>
                    <a:pt x="390" y="204"/>
                  </a:lnTo>
                  <a:lnTo>
                    <a:pt x="380" y="200"/>
                  </a:lnTo>
                  <a:lnTo>
                    <a:pt x="371" y="188"/>
                  </a:lnTo>
                  <a:lnTo>
                    <a:pt x="366" y="170"/>
                  </a:lnTo>
                  <a:lnTo>
                    <a:pt x="365" y="153"/>
                  </a:lnTo>
                  <a:lnTo>
                    <a:pt x="358" y="136"/>
                  </a:lnTo>
                  <a:lnTo>
                    <a:pt x="350" y="125"/>
                  </a:lnTo>
                  <a:lnTo>
                    <a:pt x="341" y="117"/>
                  </a:lnTo>
                  <a:lnTo>
                    <a:pt x="331" y="109"/>
                  </a:lnTo>
                  <a:lnTo>
                    <a:pt x="320" y="104"/>
                  </a:lnTo>
                  <a:lnTo>
                    <a:pt x="308" y="97"/>
                  </a:lnTo>
                  <a:lnTo>
                    <a:pt x="297" y="91"/>
                  </a:lnTo>
                  <a:lnTo>
                    <a:pt x="285" y="86"/>
                  </a:lnTo>
                  <a:lnTo>
                    <a:pt x="271" y="79"/>
                  </a:lnTo>
                  <a:lnTo>
                    <a:pt x="278" y="75"/>
                  </a:lnTo>
                  <a:lnTo>
                    <a:pt x="286" y="72"/>
                  </a:lnTo>
                  <a:lnTo>
                    <a:pt x="293" y="68"/>
                  </a:lnTo>
                  <a:lnTo>
                    <a:pt x="300" y="64"/>
                  </a:lnTo>
                  <a:lnTo>
                    <a:pt x="306" y="60"/>
                  </a:lnTo>
                  <a:lnTo>
                    <a:pt x="311" y="56"/>
                  </a:lnTo>
                  <a:lnTo>
                    <a:pt x="313" y="49"/>
                  </a:lnTo>
                  <a:lnTo>
                    <a:pt x="315" y="42"/>
                  </a:lnTo>
                  <a:lnTo>
                    <a:pt x="313" y="31"/>
                  </a:lnTo>
                  <a:lnTo>
                    <a:pt x="312" y="20"/>
                  </a:lnTo>
                  <a:lnTo>
                    <a:pt x="309" y="11"/>
                  </a:lnTo>
                  <a:lnTo>
                    <a:pt x="308" y="0"/>
                  </a:lnTo>
                  <a:lnTo>
                    <a:pt x="192" y="0"/>
                  </a:lnTo>
                  <a:lnTo>
                    <a:pt x="187" y="35"/>
                  </a:lnTo>
                  <a:lnTo>
                    <a:pt x="177" y="70"/>
                  </a:lnTo>
                  <a:lnTo>
                    <a:pt x="163" y="102"/>
                  </a:lnTo>
                  <a:lnTo>
                    <a:pt x="148" y="132"/>
                  </a:lnTo>
                  <a:lnTo>
                    <a:pt x="128" y="157"/>
                  </a:lnTo>
                  <a:lnTo>
                    <a:pt x="103" y="177"/>
                  </a:lnTo>
                  <a:lnTo>
                    <a:pt x="76" y="189"/>
                  </a:lnTo>
                  <a:lnTo>
                    <a:pt x="43" y="193"/>
                  </a:lnTo>
                  <a:lnTo>
                    <a:pt x="37" y="193"/>
                  </a:lnTo>
                  <a:lnTo>
                    <a:pt x="30" y="191"/>
                  </a:lnTo>
                  <a:lnTo>
                    <a:pt x="23" y="189"/>
                  </a:lnTo>
                  <a:lnTo>
                    <a:pt x="16" y="187"/>
                  </a:lnTo>
                  <a:lnTo>
                    <a:pt x="9" y="187"/>
                  </a:lnTo>
                  <a:lnTo>
                    <a:pt x="4" y="187"/>
                  </a:lnTo>
                  <a:lnTo>
                    <a:pt x="1" y="189"/>
                  </a:lnTo>
                  <a:lnTo>
                    <a:pt x="0" y="193"/>
                  </a:lnTo>
                  <a:lnTo>
                    <a:pt x="4" y="212"/>
                  </a:lnTo>
                  <a:lnTo>
                    <a:pt x="11" y="226"/>
                  </a:lnTo>
                  <a:lnTo>
                    <a:pt x="22" y="240"/>
                  </a:lnTo>
                  <a:lnTo>
                    <a:pt x="34" y="249"/>
                  </a:lnTo>
                  <a:lnTo>
                    <a:pt x="48" y="260"/>
                  </a:lnTo>
                  <a:lnTo>
                    <a:pt x="63" y="270"/>
                  </a:lnTo>
                  <a:lnTo>
                    <a:pt x="78" y="281"/>
                  </a:lnTo>
                  <a:lnTo>
                    <a:pt x="93" y="294"/>
                  </a:lnTo>
                  <a:lnTo>
                    <a:pt x="108" y="309"/>
                  </a:lnTo>
                  <a:lnTo>
                    <a:pt x="121" y="324"/>
                  </a:lnTo>
                  <a:lnTo>
                    <a:pt x="136" y="338"/>
                  </a:lnTo>
                  <a:lnTo>
                    <a:pt x="150" y="349"/>
                  </a:lnTo>
                  <a:lnTo>
                    <a:pt x="166" y="360"/>
                  </a:lnTo>
                  <a:lnTo>
                    <a:pt x="182" y="366"/>
                  </a:lnTo>
                  <a:lnTo>
                    <a:pt x="202" y="372"/>
                  </a:lnTo>
                  <a:lnTo>
                    <a:pt x="222" y="373"/>
                  </a:lnTo>
                  <a:close/>
                </a:path>
              </a:pathLst>
            </a:custGeom>
            <a:solidFill>
              <a:srgbClr val="C17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2" name="Freeform 46">
              <a:extLst>
                <a:ext uri="{FF2B5EF4-FFF2-40B4-BE49-F238E27FC236}">
                  <a16:creationId xmlns:a16="http://schemas.microsoft.com/office/drawing/2014/main" id="{7944B403-C2CE-401A-941A-924D09CEB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3002"/>
              <a:ext cx="86" cy="89"/>
            </a:xfrm>
            <a:custGeom>
              <a:avLst/>
              <a:gdLst>
                <a:gd name="T0" fmla="*/ 0 w 259"/>
                <a:gd name="T1" fmla="*/ 35 h 265"/>
                <a:gd name="T2" fmla="*/ 15 w 259"/>
                <a:gd name="T3" fmla="*/ 65 h 265"/>
                <a:gd name="T4" fmla="*/ 27 w 259"/>
                <a:gd name="T5" fmla="*/ 94 h 265"/>
                <a:gd name="T6" fmla="*/ 37 w 259"/>
                <a:gd name="T7" fmla="*/ 121 h 265"/>
                <a:gd name="T8" fmla="*/ 45 w 259"/>
                <a:gd name="T9" fmla="*/ 147 h 265"/>
                <a:gd name="T10" fmla="*/ 52 w 259"/>
                <a:gd name="T11" fmla="*/ 174 h 265"/>
                <a:gd name="T12" fmla="*/ 56 w 259"/>
                <a:gd name="T13" fmla="*/ 203 h 265"/>
                <a:gd name="T14" fmla="*/ 57 w 259"/>
                <a:gd name="T15" fmla="*/ 233 h 265"/>
                <a:gd name="T16" fmla="*/ 59 w 259"/>
                <a:gd name="T17" fmla="*/ 265 h 265"/>
                <a:gd name="T18" fmla="*/ 95 w 259"/>
                <a:gd name="T19" fmla="*/ 259 h 265"/>
                <a:gd name="T20" fmla="*/ 131 w 259"/>
                <a:gd name="T21" fmla="*/ 249 h 265"/>
                <a:gd name="T22" fmla="*/ 165 w 259"/>
                <a:gd name="T23" fmla="*/ 237 h 265"/>
                <a:gd name="T24" fmla="*/ 196 w 259"/>
                <a:gd name="T25" fmla="*/ 222 h 265"/>
                <a:gd name="T26" fmla="*/ 221 w 259"/>
                <a:gd name="T27" fmla="*/ 203 h 265"/>
                <a:gd name="T28" fmla="*/ 241 w 259"/>
                <a:gd name="T29" fmla="*/ 178 h 265"/>
                <a:gd name="T30" fmla="*/ 255 w 259"/>
                <a:gd name="T31" fmla="*/ 150 h 265"/>
                <a:gd name="T32" fmla="*/ 259 w 259"/>
                <a:gd name="T33" fmla="*/ 116 h 265"/>
                <a:gd name="T34" fmla="*/ 256 w 259"/>
                <a:gd name="T35" fmla="*/ 91 h 265"/>
                <a:gd name="T36" fmla="*/ 248 w 259"/>
                <a:gd name="T37" fmla="*/ 71 h 265"/>
                <a:gd name="T38" fmla="*/ 236 w 259"/>
                <a:gd name="T39" fmla="*/ 52 h 265"/>
                <a:gd name="T40" fmla="*/ 219 w 259"/>
                <a:gd name="T41" fmla="*/ 35 h 265"/>
                <a:gd name="T42" fmla="*/ 200 w 259"/>
                <a:gd name="T43" fmla="*/ 22 h 265"/>
                <a:gd name="T44" fmla="*/ 179 w 259"/>
                <a:gd name="T45" fmla="*/ 11 h 265"/>
                <a:gd name="T46" fmla="*/ 154 w 259"/>
                <a:gd name="T47" fmla="*/ 4 h 265"/>
                <a:gd name="T48" fmla="*/ 129 w 259"/>
                <a:gd name="T49" fmla="*/ 0 h 265"/>
                <a:gd name="T50" fmla="*/ 0 w 259"/>
                <a:gd name="T51" fmla="*/ 35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9" h="265">
                  <a:moveTo>
                    <a:pt x="0" y="35"/>
                  </a:moveTo>
                  <a:lnTo>
                    <a:pt x="15" y="65"/>
                  </a:lnTo>
                  <a:lnTo>
                    <a:pt x="27" y="94"/>
                  </a:lnTo>
                  <a:lnTo>
                    <a:pt x="37" y="121"/>
                  </a:lnTo>
                  <a:lnTo>
                    <a:pt x="45" y="147"/>
                  </a:lnTo>
                  <a:lnTo>
                    <a:pt x="52" y="174"/>
                  </a:lnTo>
                  <a:lnTo>
                    <a:pt x="56" y="203"/>
                  </a:lnTo>
                  <a:lnTo>
                    <a:pt x="57" y="233"/>
                  </a:lnTo>
                  <a:lnTo>
                    <a:pt x="59" y="265"/>
                  </a:lnTo>
                  <a:lnTo>
                    <a:pt x="95" y="259"/>
                  </a:lnTo>
                  <a:lnTo>
                    <a:pt x="131" y="249"/>
                  </a:lnTo>
                  <a:lnTo>
                    <a:pt x="165" y="237"/>
                  </a:lnTo>
                  <a:lnTo>
                    <a:pt x="196" y="222"/>
                  </a:lnTo>
                  <a:lnTo>
                    <a:pt x="221" y="203"/>
                  </a:lnTo>
                  <a:lnTo>
                    <a:pt x="241" y="178"/>
                  </a:lnTo>
                  <a:lnTo>
                    <a:pt x="255" y="150"/>
                  </a:lnTo>
                  <a:lnTo>
                    <a:pt x="259" y="116"/>
                  </a:lnTo>
                  <a:lnTo>
                    <a:pt x="256" y="91"/>
                  </a:lnTo>
                  <a:lnTo>
                    <a:pt x="248" y="71"/>
                  </a:lnTo>
                  <a:lnTo>
                    <a:pt x="236" y="52"/>
                  </a:lnTo>
                  <a:lnTo>
                    <a:pt x="219" y="35"/>
                  </a:lnTo>
                  <a:lnTo>
                    <a:pt x="200" y="22"/>
                  </a:lnTo>
                  <a:lnTo>
                    <a:pt x="179" y="11"/>
                  </a:lnTo>
                  <a:lnTo>
                    <a:pt x="154" y="4"/>
                  </a:lnTo>
                  <a:lnTo>
                    <a:pt x="12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3" name="Freeform 47">
              <a:extLst>
                <a:ext uri="{FF2B5EF4-FFF2-40B4-BE49-F238E27FC236}">
                  <a16:creationId xmlns:a16="http://schemas.microsoft.com/office/drawing/2014/main" id="{B992D4D5-7A01-45DE-A441-EF2DA76A8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65"/>
              <a:ext cx="69" cy="56"/>
            </a:xfrm>
            <a:custGeom>
              <a:avLst/>
              <a:gdLst>
                <a:gd name="T0" fmla="*/ 0 w 208"/>
                <a:gd name="T1" fmla="*/ 12 h 170"/>
                <a:gd name="T2" fmla="*/ 0 w 208"/>
                <a:gd name="T3" fmla="*/ 53 h 170"/>
                <a:gd name="T4" fmla="*/ 2 w 208"/>
                <a:gd name="T5" fmla="*/ 91 h 170"/>
                <a:gd name="T6" fmla="*/ 4 w 208"/>
                <a:gd name="T7" fmla="*/ 129 h 170"/>
                <a:gd name="T8" fmla="*/ 4 w 208"/>
                <a:gd name="T9" fmla="*/ 170 h 170"/>
                <a:gd name="T10" fmla="*/ 37 w 208"/>
                <a:gd name="T11" fmla="*/ 160 h 170"/>
                <a:gd name="T12" fmla="*/ 68 w 208"/>
                <a:gd name="T13" fmla="*/ 150 h 170"/>
                <a:gd name="T14" fmla="*/ 95 w 208"/>
                <a:gd name="T15" fmla="*/ 136 h 170"/>
                <a:gd name="T16" fmla="*/ 121 w 208"/>
                <a:gd name="T17" fmla="*/ 121 h 170"/>
                <a:gd name="T18" fmla="*/ 144 w 208"/>
                <a:gd name="T19" fmla="*/ 102 h 170"/>
                <a:gd name="T20" fmla="*/ 167 w 208"/>
                <a:gd name="T21" fmla="*/ 80 h 170"/>
                <a:gd name="T22" fmla="*/ 188 w 208"/>
                <a:gd name="T23" fmla="*/ 56 h 170"/>
                <a:gd name="T24" fmla="*/ 208 w 208"/>
                <a:gd name="T25" fmla="*/ 27 h 170"/>
                <a:gd name="T26" fmla="*/ 182 w 208"/>
                <a:gd name="T27" fmla="*/ 15 h 170"/>
                <a:gd name="T28" fmla="*/ 158 w 208"/>
                <a:gd name="T29" fmla="*/ 7 h 170"/>
                <a:gd name="T30" fmla="*/ 133 w 208"/>
                <a:gd name="T31" fmla="*/ 1 h 170"/>
                <a:gd name="T32" fmla="*/ 109 w 208"/>
                <a:gd name="T33" fmla="*/ 0 h 170"/>
                <a:gd name="T34" fmla="*/ 83 w 208"/>
                <a:gd name="T35" fmla="*/ 1 h 170"/>
                <a:gd name="T36" fmla="*/ 56 w 208"/>
                <a:gd name="T37" fmla="*/ 4 h 170"/>
                <a:gd name="T38" fmla="*/ 28 w 208"/>
                <a:gd name="T39" fmla="*/ 8 h 170"/>
                <a:gd name="T40" fmla="*/ 0 w 208"/>
                <a:gd name="T41" fmla="*/ 12 h 1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8" h="170">
                  <a:moveTo>
                    <a:pt x="0" y="12"/>
                  </a:moveTo>
                  <a:lnTo>
                    <a:pt x="0" y="53"/>
                  </a:lnTo>
                  <a:lnTo>
                    <a:pt x="2" y="91"/>
                  </a:lnTo>
                  <a:lnTo>
                    <a:pt x="4" y="129"/>
                  </a:lnTo>
                  <a:lnTo>
                    <a:pt x="4" y="170"/>
                  </a:lnTo>
                  <a:lnTo>
                    <a:pt x="37" y="160"/>
                  </a:lnTo>
                  <a:lnTo>
                    <a:pt x="68" y="150"/>
                  </a:lnTo>
                  <a:lnTo>
                    <a:pt x="95" y="136"/>
                  </a:lnTo>
                  <a:lnTo>
                    <a:pt x="121" y="121"/>
                  </a:lnTo>
                  <a:lnTo>
                    <a:pt x="144" y="102"/>
                  </a:lnTo>
                  <a:lnTo>
                    <a:pt x="167" y="80"/>
                  </a:lnTo>
                  <a:lnTo>
                    <a:pt x="188" y="56"/>
                  </a:lnTo>
                  <a:lnTo>
                    <a:pt x="208" y="27"/>
                  </a:lnTo>
                  <a:lnTo>
                    <a:pt x="182" y="15"/>
                  </a:lnTo>
                  <a:lnTo>
                    <a:pt x="158" y="7"/>
                  </a:lnTo>
                  <a:lnTo>
                    <a:pt x="133" y="1"/>
                  </a:lnTo>
                  <a:lnTo>
                    <a:pt x="109" y="0"/>
                  </a:lnTo>
                  <a:lnTo>
                    <a:pt x="83" y="1"/>
                  </a:lnTo>
                  <a:lnTo>
                    <a:pt x="56" y="4"/>
                  </a:lnTo>
                  <a:lnTo>
                    <a:pt x="28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4" name="Freeform 48">
              <a:extLst>
                <a:ext uri="{FF2B5EF4-FFF2-40B4-BE49-F238E27FC236}">
                  <a16:creationId xmlns:a16="http://schemas.microsoft.com/office/drawing/2014/main" id="{BABAC800-8575-426B-9BBB-20164EA94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792"/>
              <a:ext cx="94" cy="120"/>
            </a:xfrm>
            <a:custGeom>
              <a:avLst/>
              <a:gdLst>
                <a:gd name="T0" fmla="*/ 268 w 280"/>
                <a:gd name="T1" fmla="*/ 124 h 361"/>
                <a:gd name="T2" fmla="*/ 280 w 280"/>
                <a:gd name="T3" fmla="*/ 211 h 361"/>
                <a:gd name="T4" fmla="*/ 252 w 280"/>
                <a:gd name="T5" fmla="*/ 292 h 361"/>
                <a:gd name="T6" fmla="*/ 242 w 280"/>
                <a:gd name="T7" fmla="*/ 315 h 361"/>
                <a:gd name="T8" fmla="*/ 229 w 280"/>
                <a:gd name="T9" fmla="*/ 334 h 361"/>
                <a:gd name="T10" fmla="*/ 205 w 280"/>
                <a:gd name="T11" fmla="*/ 342 h 361"/>
                <a:gd name="T12" fmla="*/ 189 w 280"/>
                <a:gd name="T13" fmla="*/ 353 h 361"/>
                <a:gd name="T14" fmla="*/ 170 w 280"/>
                <a:gd name="T15" fmla="*/ 361 h 361"/>
                <a:gd name="T16" fmla="*/ 156 w 280"/>
                <a:gd name="T17" fmla="*/ 338 h 361"/>
                <a:gd name="T18" fmla="*/ 188 w 280"/>
                <a:gd name="T19" fmla="*/ 309 h 361"/>
                <a:gd name="T20" fmla="*/ 214 w 280"/>
                <a:gd name="T21" fmla="*/ 281 h 361"/>
                <a:gd name="T22" fmla="*/ 226 w 280"/>
                <a:gd name="T23" fmla="*/ 243 h 361"/>
                <a:gd name="T24" fmla="*/ 219 w 280"/>
                <a:gd name="T25" fmla="*/ 237 h 361"/>
                <a:gd name="T26" fmla="*/ 204 w 280"/>
                <a:gd name="T27" fmla="*/ 273 h 361"/>
                <a:gd name="T28" fmla="*/ 179 w 280"/>
                <a:gd name="T29" fmla="*/ 300 h 361"/>
                <a:gd name="T30" fmla="*/ 130 w 280"/>
                <a:gd name="T31" fmla="*/ 300 h 361"/>
                <a:gd name="T32" fmla="*/ 87 w 280"/>
                <a:gd name="T33" fmla="*/ 269 h 361"/>
                <a:gd name="T34" fmla="*/ 45 w 280"/>
                <a:gd name="T35" fmla="*/ 234 h 361"/>
                <a:gd name="T36" fmla="*/ 72 w 280"/>
                <a:gd name="T37" fmla="*/ 215 h 361"/>
                <a:gd name="T38" fmla="*/ 105 w 280"/>
                <a:gd name="T39" fmla="*/ 237 h 361"/>
                <a:gd name="T40" fmla="*/ 136 w 280"/>
                <a:gd name="T41" fmla="*/ 262 h 361"/>
                <a:gd name="T42" fmla="*/ 164 w 280"/>
                <a:gd name="T43" fmla="*/ 245 h 361"/>
                <a:gd name="T44" fmla="*/ 177 w 280"/>
                <a:gd name="T45" fmla="*/ 184 h 361"/>
                <a:gd name="T46" fmla="*/ 151 w 280"/>
                <a:gd name="T47" fmla="*/ 141 h 361"/>
                <a:gd name="T48" fmla="*/ 122 w 280"/>
                <a:gd name="T49" fmla="*/ 146 h 361"/>
                <a:gd name="T50" fmla="*/ 96 w 280"/>
                <a:gd name="T51" fmla="*/ 154 h 361"/>
                <a:gd name="T52" fmla="*/ 79 w 280"/>
                <a:gd name="T53" fmla="*/ 157 h 361"/>
                <a:gd name="T54" fmla="*/ 70 w 280"/>
                <a:gd name="T55" fmla="*/ 138 h 361"/>
                <a:gd name="T56" fmla="*/ 103 w 280"/>
                <a:gd name="T57" fmla="*/ 116 h 361"/>
                <a:gd name="T58" fmla="*/ 129 w 280"/>
                <a:gd name="T59" fmla="*/ 109 h 361"/>
                <a:gd name="T60" fmla="*/ 148 w 280"/>
                <a:gd name="T61" fmla="*/ 97 h 361"/>
                <a:gd name="T62" fmla="*/ 182 w 280"/>
                <a:gd name="T63" fmla="*/ 112 h 361"/>
                <a:gd name="T64" fmla="*/ 205 w 280"/>
                <a:gd name="T65" fmla="*/ 153 h 361"/>
                <a:gd name="T66" fmla="*/ 218 w 280"/>
                <a:gd name="T67" fmla="*/ 202 h 361"/>
                <a:gd name="T68" fmla="*/ 229 w 280"/>
                <a:gd name="T69" fmla="*/ 177 h 361"/>
                <a:gd name="T70" fmla="*/ 218 w 280"/>
                <a:gd name="T71" fmla="*/ 123 h 361"/>
                <a:gd name="T72" fmla="*/ 190 w 280"/>
                <a:gd name="T73" fmla="*/ 75 h 361"/>
                <a:gd name="T74" fmla="*/ 136 w 280"/>
                <a:gd name="T75" fmla="*/ 48 h 361"/>
                <a:gd name="T76" fmla="*/ 75 w 280"/>
                <a:gd name="T77" fmla="*/ 57 h 361"/>
                <a:gd name="T78" fmla="*/ 31 w 280"/>
                <a:gd name="T79" fmla="*/ 77 h 361"/>
                <a:gd name="T80" fmla="*/ 4 w 280"/>
                <a:gd name="T81" fmla="*/ 79 h 361"/>
                <a:gd name="T82" fmla="*/ 1 w 280"/>
                <a:gd name="T83" fmla="*/ 63 h 361"/>
                <a:gd name="T84" fmla="*/ 27 w 280"/>
                <a:gd name="T85" fmla="*/ 32 h 361"/>
                <a:gd name="T86" fmla="*/ 75 w 280"/>
                <a:gd name="T87" fmla="*/ 7 h 361"/>
                <a:gd name="T88" fmla="*/ 128 w 280"/>
                <a:gd name="T89" fmla="*/ 0 h 361"/>
                <a:gd name="T90" fmla="*/ 179 w 280"/>
                <a:gd name="T91" fmla="*/ 12 h 361"/>
                <a:gd name="T92" fmla="*/ 226 w 280"/>
                <a:gd name="T93" fmla="*/ 40 h 3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80" h="361">
                  <a:moveTo>
                    <a:pt x="252" y="67"/>
                  </a:moveTo>
                  <a:lnTo>
                    <a:pt x="260" y="96"/>
                  </a:lnTo>
                  <a:lnTo>
                    <a:pt x="268" y="124"/>
                  </a:lnTo>
                  <a:lnTo>
                    <a:pt x="275" y="153"/>
                  </a:lnTo>
                  <a:lnTo>
                    <a:pt x="279" y="183"/>
                  </a:lnTo>
                  <a:lnTo>
                    <a:pt x="280" y="211"/>
                  </a:lnTo>
                  <a:lnTo>
                    <a:pt x="276" y="239"/>
                  </a:lnTo>
                  <a:lnTo>
                    <a:pt x="268" y="266"/>
                  </a:lnTo>
                  <a:lnTo>
                    <a:pt x="252" y="292"/>
                  </a:lnTo>
                  <a:lnTo>
                    <a:pt x="249" y="298"/>
                  </a:lnTo>
                  <a:lnTo>
                    <a:pt x="245" y="307"/>
                  </a:lnTo>
                  <a:lnTo>
                    <a:pt x="242" y="315"/>
                  </a:lnTo>
                  <a:lnTo>
                    <a:pt x="238" y="322"/>
                  </a:lnTo>
                  <a:lnTo>
                    <a:pt x="234" y="328"/>
                  </a:lnTo>
                  <a:lnTo>
                    <a:pt x="229" y="334"/>
                  </a:lnTo>
                  <a:lnTo>
                    <a:pt x="220" y="337"/>
                  </a:lnTo>
                  <a:lnTo>
                    <a:pt x="211" y="338"/>
                  </a:lnTo>
                  <a:lnTo>
                    <a:pt x="205" y="342"/>
                  </a:lnTo>
                  <a:lnTo>
                    <a:pt x="200" y="346"/>
                  </a:lnTo>
                  <a:lnTo>
                    <a:pt x="194" y="350"/>
                  </a:lnTo>
                  <a:lnTo>
                    <a:pt x="189" y="353"/>
                  </a:lnTo>
                  <a:lnTo>
                    <a:pt x="184" y="357"/>
                  </a:lnTo>
                  <a:lnTo>
                    <a:pt x="177" y="360"/>
                  </a:lnTo>
                  <a:lnTo>
                    <a:pt x="170" y="361"/>
                  </a:lnTo>
                  <a:lnTo>
                    <a:pt x="163" y="361"/>
                  </a:lnTo>
                  <a:lnTo>
                    <a:pt x="152" y="350"/>
                  </a:lnTo>
                  <a:lnTo>
                    <a:pt x="156" y="338"/>
                  </a:lnTo>
                  <a:lnTo>
                    <a:pt x="166" y="327"/>
                  </a:lnTo>
                  <a:lnTo>
                    <a:pt x="175" y="316"/>
                  </a:lnTo>
                  <a:lnTo>
                    <a:pt x="188" y="309"/>
                  </a:lnTo>
                  <a:lnTo>
                    <a:pt x="197" y="301"/>
                  </a:lnTo>
                  <a:lnTo>
                    <a:pt x="207" y="292"/>
                  </a:lnTo>
                  <a:lnTo>
                    <a:pt x="214" y="281"/>
                  </a:lnTo>
                  <a:lnTo>
                    <a:pt x="219" y="269"/>
                  </a:lnTo>
                  <a:lnTo>
                    <a:pt x="223" y="256"/>
                  </a:lnTo>
                  <a:lnTo>
                    <a:pt x="226" y="243"/>
                  </a:lnTo>
                  <a:lnTo>
                    <a:pt x="227" y="230"/>
                  </a:lnTo>
                  <a:lnTo>
                    <a:pt x="224" y="228"/>
                  </a:lnTo>
                  <a:lnTo>
                    <a:pt x="219" y="237"/>
                  </a:lnTo>
                  <a:lnTo>
                    <a:pt x="214" y="249"/>
                  </a:lnTo>
                  <a:lnTo>
                    <a:pt x="208" y="262"/>
                  </a:lnTo>
                  <a:lnTo>
                    <a:pt x="204" y="273"/>
                  </a:lnTo>
                  <a:lnTo>
                    <a:pt x="197" y="284"/>
                  </a:lnTo>
                  <a:lnTo>
                    <a:pt x="189" y="293"/>
                  </a:lnTo>
                  <a:lnTo>
                    <a:pt x="179" y="300"/>
                  </a:lnTo>
                  <a:lnTo>
                    <a:pt x="166" y="303"/>
                  </a:lnTo>
                  <a:lnTo>
                    <a:pt x="147" y="304"/>
                  </a:lnTo>
                  <a:lnTo>
                    <a:pt x="130" y="300"/>
                  </a:lnTo>
                  <a:lnTo>
                    <a:pt x="115" y="292"/>
                  </a:lnTo>
                  <a:lnTo>
                    <a:pt x="100" y="281"/>
                  </a:lnTo>
                  <a:lnTo>
                    <a:pt x="87" y="269"/>
                  </a:lnTo>
                  <a:lnTo>
                    <a:pt x="73" y="256"/>
                  </a:lnTo>
                  <a:lnTo>
                    <a:pt x="60" y="244"/>
                  </a:lnTo>
                  <a:lnTo>
                    <a:pt x="45" y="234"/>
                  </a:lnTo>
                  <a:lnTo>
                    <a:pt x="49" y="210"/>
                  </a:lnTo>
                  <a:lnTo>
                    <a:pt x="61" y="211"/>
                  </a:lnTo>
                  <a:lnTo>
                    <a:pt x="72" y="215"/>
                  </a:lnTo>
                  <a:lnTo>
                    <a:pt x="83" y="222"/>
                  </a:lnTo>
                  <a:lnTo>
                    <a:pt x="94" y="229"/>
                  </a:lnTo>
                  <a:lnTo>
                    <a:pt x="105" y="237"/>
                  </a:lnTo>
                  <a:lnTo>
                    <a:pt x="115" y="247"/>
                  </a:lnTo>
                  <a:lnTo>
                    <a:pt x="125" y="255"/>
                  </a:lnTo>
                  <a:lnTo>
                    <a:pt x="136" y="262"/>
                  </a:lnTo>
                  <a:lnTo>
                    <a:pt x="145" y="259"/>
                  </a:lnTo>
                  <a:lnTo>
                    <a:pt x="155" y="254"/>
                  </a:lnTo>
                  <a:lnTo>
                    <a:pt x="164" y="245"/>
                  </a:lnTo>
                  <a:lnTo>
                    <a:pt x="173" y="237"/>
                  </a:lnTo>
                  <a:lnTo>
                    <a:pt x="175" y="209"/>
                  </a:lnTo>
                  <a:lnTo>
                    <a:pt x="177" y="184"/>
                  </a:lnTo>
                  <a:lnTo>
                    <a:pt x="173" y="161"/>
                  </a:lnTo>
                  <a:lnTo>
                    <a:pt x="159" y="136"/>
                  </a:lnTo>
                  <a:lnTo>
                    <a:pt x="151" y="141"/>
                  </a:lnTo>
                  <a:lnTo>
                    <a:pt x="141" y="143"/>
                  </a:lnTo>
                  <a:lnTo>
                    <a:pt x="132" y="145"/>
                  </a:lnTo>
                  <a:lnTo>
                    <a:pt x="122" y="146"/>
                  </a:lnTo>
                  <a:lnTo>
                    <a:pt x="114" y="147"/>
                  </a:lnTo>
                  <a:lnTo>
                    <a:pt x="105" y="150"/>
                  </a:lnTo>
                  <a:lnTo>
                    <a:pt x="96" y="154"/>
                  </a:lnTo>
                  <a:lnTo>
                    <a:pt x="90" y="161"/>
                  </a:lnTo>
                  <a:lnTo>
                    <a:pt x="85" y="158"/>
                  </a:lnTo>
                  <a:lnTo>
                    <a:pt x="79" y="157"/>
                  </a:lnTo>
                  <a:lnTo>
                    <a:pt x="73" y="155"/>
                  </a:lnTo>
                  <a:lnTo>
                    <a:pt x="69" y="151"/>
                  </a:lnTo>
                  <a:lnTo>
                    <a:pt x="70" y="138"/>
                  </a:lnTo>
                  <a:lnTo>
                    <a:pt x="79" y="127"/>
                  </a:lnTo>
                  <a:lnTo>
                    <a:pt x="91" y="120"/>
                  </a:lnTo>
                  <a:lnTo>
                    <a:pt x="103" y="116"/>
                  </a:lnTo>
                  <a:lnTo>
                    <a:pt x="113" y="116"/>
                  </a:lnTo>
                  <a:lnTo>
                    <a:pt x="122" y="113"/>
                  </a:lnTo>
                  <a:lnTo>
                    <a:pt x="129" y="109"/>
                  </a:lnTo>
                  <a:lnTo>
                    <a:pt x="134" y="104"/>
                  </a:lnTo>
                  <a:lnTo>
                    <a:pt x="141" y="100"/>
                  </a:lnTo>
                  <a:lnTo>
                    <a:pt x="148" y="97"/>
                  </a:lnTo>
                  <a:lnTo>
                    <a:pt x="156" y="98"/>
                  </a:lnTo>
                  <a:lnTo>
                    <a:pt x="166" y="102"/>
                  </a:lnTo>
                  <a:lnTo>
                    <a:pt x="182" y="112"/>
                  </a:lnTo>
                  <a:lnTo>
                    <a:pt x="193" y="123"/>
                  </a:lnTo>
                  <a:lnTo>
                    <a:pt x="201" y="138"/>
                  </a:lnTo>
                  <a:lnTo>
                    <a:pt x="205" y="153"/>
                  </a:lnTo>
                  <a:lnTo>
                    <a:pt x="209" y="169"/>
                  </a:lnTo>
                  <a:lnTo>
                    <a:pt x="212" y="185"/>
                  </a:lnTo>
                  <a:lnTo>
                    <a:pt x="218" y="202"/>
                  </a:lnTo>
                  <a:lnTo>
                    <a:pt x="224" y="217"/>
                  </a:lnTo>
                  <a:lnTo>
                    <a:pt x="229" y="198"/>
                  </a:lnTo>
                  <a:lnTo>
                    <a:pt x="229" y="177"/>
                  </a:lnTo>
                  <a:lnTo>
                    <a:pt x="227" y="160"/>
                  </a:lnTo>
                  <a:lnTo>
                    <a:pt x="224" y="141"/>
                  </a:lnTo>
                  <a:lnTo>
                    <a:pt x="218" y="123"/>
                  </a:lnTo>
                  <a:lnTo>
                    <a:pt x="211" y="106"/>
                  </a:lnTo>
                  <a:lnTo>
                    <a:pt x="201" y="90"/>
                  </a:lnTo>
                  <a:lnTo>
                    <a:pt x="190" y="75"/>
                  </a:lnTo>
                  <a:lnTo>
                    <a:pt x="174" y="60"/>
                  </a:lnTo>
                  <a:lnTo>
                    <a:pt x="156" y="52"/>
                  </a:lnTo>
                  <a:lnTo>
                    <a:pt x="136" y="48"/>
                  </a:lnTo>
                  <a:lnTo>
                    <a:pt x="115" y="49"/>
                  </a:lnTo>
                  <a:lnTo>
                    <a:pt x="95" y="53"/>
                  </a:lnTo>
                  <a:lnTo>
                    <a:pt x="75" y="57"/>
                  </a:lnTo>
                  <a:lnTo>
                    <a:pt x="55" y="63"/>
                  </a:lnTo>
                  <a:lnTo>
                    <a:pt x="38" y="67"/>
                  </a:lnTo>
                  <a:lnTo>
                    <a:pt x="31" y="77"/>
                  </a:lnTo>
                  <a:lnTo>
                    <a:pt x="21" y="79"/>
                  </a:lnTo>
                  <a:lnTo>
                    <a:pt x="12" y="79"/>
                  </a:lnTo>
                  <a:lnTo>
                    <a:pt x="4" y="79"/>
                  </a:lnTo>
                  <a:lnTo>
                    <a:pt x="1" y="75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27" y="32"/>
                  </a:lnTo>
                  <a:lnTo>
                    <a:pt x="42" y="21"/>
                  </a:lnTo>
                  <a:lnTo>
                    <a:pt x="58" y="12"/>
                  </a:lnTo>
                  <a:lnTo>
                    <a:pt x="75" y="7"/>
                  </a:lnTo>
                  <a:lnTo>
                    <a:pt x="92" y="3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45" y="3"/>
                  </a:lnTo>
                  <a:lnTo>
                    <a:pt x="163" y="7"/>
                  </a:lnTo>
                  <a:lnTo>
                    <a:pt x="179" y="12"/>
                  </a:lnTo>
                  <a:lnTo>
                    <a:pt x="196" y="19"/>
                  </a:lnTo>
                  <a:lnTo>
                    <a:pt x="212" y="29"/>
                  </a:lnTo>
                  <a:lnTo>
                    <a:pt x="226" y="40"/>
                  </a:lnTo>
                  <a:lnTo>
                    <a:pt x="239" y="52"/>
                  </a:lnTo>
                  <a:lnTo>
                    <a:pt x="252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5" name="Freeform 49">
              <a:extLst>
                <a:ext uri="{FF2B5EF4-FFF2-40B4-BE49-F238E27FC236}">
                  <a16:creationId xmlns:a16="http://schemas.microsoft.com/office/drawing/2014/main" id="{65D9BA7E-E0C8-4EA0-9A88-8A632611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2811"/>
              <a:ext cx="61" cy="66"/>
            </a:xfrm>
            <a:custGeom>
              <a:avLst/>
              <a:gdLst>
                <a:gd name="T0" fmla="*/ 183 w 183"/>
                <a:gd name="T1" fmla="*/ 101 h 198"/>
                <a:gd name="T2" fmla="*/ 175 w 183"/>
                <a:gd name="T3" fmla="*/ 111 h 198"/>
                <a:gd name="T4" fmla="*/ 164 w 183"/>
                <a:gd name="T5" fmla="*/ 111 h 198"/>
                <a:gd name="T6" fmla="*/ 154 w 183"/>
                <a:gd name="T7" fmla="*/ 105 h 198"/>
                <a:gd name="T8" fmla="*/ 145 w 183"/>
                <a:gd name="T9" fmla="*/ 101 h 198"/>
                <a:gd name="T10" fmla="*/ 138 w 183"/>
                <a:gd name="T11" fmla="*/ 90 h 198"/>
                <a:gd name="T12" fmla="*/ 129 w 183"/>
                <a:gd name="T13" fmla="*/ 81 h 198"/>
                <a:gd name="T14" fmla="*/ 118 w 183"/>
                <a:gd name="T15" fmla="*/ 75 h 198"/>
                <a:gd name="T16" fmla="*/ 107 w 183"/>
                <a:gd name="T17" fmla="*/ 71 h 198"/>
                <a:gd name="T18" fmla="*/ 94 w 183"/>
                <a:gd name="T19" fmla="*/ 67 h 198"/>
                <a:gd name="T20" fmla="*/ 82 w 183"/>
                <a:gd name="T21" fmla="*/ 64 h 198"/>
                <a:gd name="T22" fmla="*/ 70 w 183"/>
                <a:gd name="T23" fmla="*/ 62 h 198"/>
                <a:gd name="T24" fmla="*/ 59 w 183"/>
                <a:gd name="T25" fmla="*/ 56 h 198"/>
                <a:gd name="T26" fmla="*/ 51 w 183"/>
                <a:gd name="T27" fmla="*/ 73 h 198"/>
                <a:gd name="T28" fmla="*/ 47 w 183"/>
                <a:gd name="T29" fmla="*/ 90 h 198"/>
                <a:gd name="T30" fmla="*/ 45 w 183"/>
                <a:gd name="T31" fmla="*/ 108 h 198"/>
                <a:gd name="T32" fmla="*/ 47 w 183"/>
                <a:gd name="T33" fmla="*/ 124 h 198"/>
                <a:gd name="T34" fmla="*/ 51 w 183"/>
                <a:gd name="T35" fmla="*/ 142 h 198"/>
                <a:gd name="T36" fmla="*/ 56 w 183"/>
                <a:gd name="T37" fmla="*/ 158 h 198"/>
                <a:gd name="T38" fmla="*/ 64 w 183"/>
                <a:gd name="T39" fmla="*/ 175 h 198"/>
                <a:gd name="T40" fmla="*/ 73 w 183"/>
                <a:gd name="T41" fmla="*/ 190 h 198"/>
                <a:gd name="T42" fmla="*/ 67 w 183"/>
                <a:gd name="T43" fmla="*/ 197 h 198"/>
                <a:gd name="T44" fmla="*/ 60 w 183"/>
                <a:gd name="T45" fmla="*/ 198 h 198"/>
                <a:gd name="T46" fmla="*/ 54 w 183"/>
                <a:gd name="T47" fmla="*/ 195 h 198"/>
                <a:gd name="T48" fmla="*/ 44 w 183"/>
                <a:gd name="T49" fmla="*/ 194 h 198"/>
                <a:gd name="T50" fmla="*/ 26 w 183"/>
                <a:gd name="T51" fmla="*/ 176 h 198"/>
                <a:gd name="T52" fmla="*/ 14 w 183"/>
                <a:gd name="T53" fmla="*/ 156 h 198"/>
                <a:gd name="T54" fmla="*/ 7 w 183"/>
                <a:gd name="T55" fmla="*/ 134 h 198"/>
                <a:gd name="T56" fmla="*/ 2 w 183"/>
                <a:gd name="T57" fmla="*/ 111 h 198"/>
                <a:gd name="T58" fmla="*/ 0 w 183"/>
                <a:gd name="T59" fmla="*/ 86 h 198"/>
                <a:gd name="T60" fmla="*/ 0 w 183"/>
                <a:gd name="T61" fmla="*/ 62 h 198"/>
                <a:gd name="T62" fmla="*/ 2 w 183"/>
                <a:gd name="T63" fmla="*/ 39 h 198"/>
                <a:gd name="T64" fmla="*/ 3 w 183"/>
                <a:gd name="T65" fmla="*/ 15 h 198"/>
                <a:gd name="T66" fmla="*/ 19 w 183"/>
                <a:gd name="T67" fmla="*/ 6 h 198"/>
                <a:gd name="T68" fmla="*/ 34 w 183"/>
                <a:gd name="T69" fmla="*/ 2 h 198"/>
                <a:gd name="T70" fmla="*/ 51 w 183"/>
                <a:gd name="T71" fmla="*/ 0 h 198"/>
                <a:gd name="T72" fmla="*/ 66 w 183"/>
                <a:gd name="T73" fmla="*/ 3 h 198"/>
                <a:gd name="T74" fmla="*/ 81 w 183"/>
                <a:gd name="T75" fmla="*/ 9 h 198"/>
                <a:gd name="T76" fmla="*/ 96 w 183"/>
                <a:gd name="T77" fmla="*/ 15 h 198"/>
                <a:gd name="T78" fmla="*/ 109 w 183"/>
                <a:gd name="T79" fmla="*/ 24 h 198"/>
                <a:gd name="T80" fmla="*/ 124 w 183"/>
                <a:gd name="T81" fmla="*/ 32 h 198"/>
                <a:gd name="T82" fmla="*/ 131 w 183"/>
                <a:gd name="T83" fmla="*/ 41 h 198"/>
                <a:gd name="T84" fmla="*/ 139 w 183"/>
                <a:gd name="T85" fmla="*/ 49 h 198"/>
                <a:gd name="T86" fmla="*/ 148 w 183"/>
                <a:gd name="T87" fmla="*/ 58 h 198"/>
                <a:gd name="T88" fmla="*/ 158 w 183"/>
                <a:gd name="T89" fmla="*/ 64 h 198"/>
                <a:gd name="T90" fmla="*/ 167 w 183"/>
                <a:gd name="T91" fmla="*/ 71 h 198"/>
                <a:gd name="T92" fmla="*/ 175 w 183"/>
                <a:gd name="T93" fmla="*/ 79 h 198"/>
                <a:gd name="T94" fmla="*/ 180 w 183"/>
                <a:gd name="T95" fmla="*/ 89 h 198"/>
                <a:gd name="T96" fmla="*/ 183 w 183"/>
                <a:gd name="T97" fmla="*/ 101 h 1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" h="198">
                  <a:moveTo>
                    <a:pt x="183" y="101"/>
                  </a:moveTo>
                  <a:lnTo>
                    <a:pt x="175" y="111"/>
                  </a:lnTo>
                  <a:lnTo>
                    <a:pt x="164" y="111"/>
                  </a:lnTo>
                  <a:lnTo>
                    <a:pt x="154" y="105"/>
                  </a:lnTo>
                  <a:lnTo>
                    <a:pt x="145" y="101"/>
                  </a:lnTo>
                  <a:lnTo>
                    <a:pt x="138" y="90"/>
                  </a:lnTo>
                  <a:lnTo>
                    <a:pt x="129" y="81"/>
                  </a:lnTo>
                  <a:lnTo>
                    <a:pt x="118" y="75"/>
                  </a:lnTo>
                  <a:lnTo>
                    <a:pt x="107" y="71"/>
                  </a:lnTo>
                  <a:lnTo>
                    <a:pt x="94" y="67"/>
                  </a:lnTo>
                  <a:lnTo>
                    <a:pt x="82" y="64"/>
                  </a:lnTo>
                  <a:lnTo>
                    <a:pt x="70" y="62"/>
                  </a:lnTo>
                  <a:lnTo>
                    <a:pt x="59" y="56"/>
                  </a:lnTo>
                  <a:lnTo>
                    <a:pt x="51" y="73"/>
                  </a:lnTo>
                  <a:lnTo>
                    <a:pt x="47" y="90"/>
                  </a:lnTo>
                  <a:lnTo>
                    <a:pt x="45" y="108"/>
                  </a:lnTo>
                  <a:lnTo>
                    <a:pt x="47" y="124"/>
                  </a:lnTo>
                  <a:lnTo>
                    <a:pt x="51" y="142"/>
                  </a:lnTo>
                  <a:lnTo>
                    <a:pt x="56" y="158"/>
                  </a:lnTo>
                  <a:lnTo>
                    <a:pt x="64" y="175"/>
                  </a:lnTo>
                  <a:lnTo>
                    <a:pt x="73" y="190"/>
                  </a:lnTo>
                  <a:lnTo>
                    <a:pt x="67" y="197"/>
                  </a:lnTo>
                  <a:lnTo>
                    <a:pt x="60" y="198"/>
                  </a:lnTo>
                  <a:lnTo>
                    <a:pt x="54" y="195"/>
                  </a:lnTo>
                  <a:lnTo>
                    <a:pt x="44" y="194"/>
                  </a:lnTo>
                  <a:lnTo>
                    <a:pt x="26" y="176"/>
                  </a:lnTo>
                  <a:lnTo>
                    <a:pt x="14" y="156"/>
                  </a:lnTo>
                  <a:lnTo>
                    <a:pt x="7" y="134"/>
                  </a:lnTo>
                  <a:lnTo>
                    <a:pt x="2" y="111"/>
                  </a:lnTo>
                  <a:lnTo>
                    <a:pt x="0" y="86"/>
                  </a:lnTo>
                  <a:lnTo>
                    <a:pt x="0" y="62"/>
                  </a:lnTo>
                  <a:lnTo>
                    <a:pt x="2" y="39"/>
                  </a:lnTo>
                  <a:lnTo>
                    <a:pt x="3" y="15"/>
                  </a:lnTo>
                  <a:lnTo>
                    <a:pt x="19" y="6"/>
                  </a:lnTo>
                  <a:lnTo>
                    <a:pt x="34" y="2"/>
                  </a:lnTo>
                  <a:lnTo>
                    <a:pt x="51" y="0"/>
                  </a:lnTo>
                  <a:lnTo>
                    <a:pt x="66" y="3"/>
                  </a:lnTo>
                  <a:lnTo>
                    <a:pt x="81" y="9"/>
                  </a:lnTo>
                  <a:lnTo>
                    <a:pt x="96" y="15"/>
                  </a:lnTo>
                  <a:lnTo>
                    <a:pt x="109" y="24"/>
                  </a:lnTo>
                  <a:lnTo>
                    <a:pt x="124" y="32"/>
                  </a:lnTo>
                  <a:lnTo>
                    <a:pt x="131" y="41"/>
                  </a:lnTo>
                  <a:lnTo>
                    <a:pt x="139" y="49"/>
                  </a:lnTo>
                  <a:lnTo>
                    <a:pt x="148" y="58"/>
                  </a:lnTo>
                  <a:lnTo>
                    <a:pt x="158" y="64"/>
                  </a:lnTo>
                  <a:lnTo>
                    <a:pt x="167" y="71"/>
                  </a:lnTo>
                  <a:lnTo>
                    <a:pt x="175" y="79"/>
                  </a:lnTo>
                  <a:lnTo>
                    <a:pt x="180" y="89"/>
                  </a:lnTo>
                  <a:lnTo>
                    <a:pt x="183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6" name="Freeform 50">
              <a:extLst>
                <a:ext uri="{FF2B5EF4-FFF2-40B4-BE49-F238E27FC236}">
                  <a16:creationId xmlns:a16="http://schemas.microsoft.com/office/drawing/2014/main" id="{A6CCDA21-60D4-465A-9895-77E8584A4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832"/>
              <a:ext cx="157" cy="186"/>
            </a:xfrm>
            <a:custGeom>
              <a:avLst/>
              <a:gdLst>
                <a:gd name="T0" fmla="*/ 310 w 472"/>
                <a:gd name="T1" fmla="*/ 50 h 559"/>
                <a:gd name="T2" fmla="*/ 280 w 472"/>
                <a:gd name="T3" fmla="*/ 41 h 559"/>
                <a:gd name="T4" fmla="*/ 248 w 472"/>
                <a:gd name="T5" fmla="*/ 43 h 559"/>
                <a:gd name="T6" fmla="*/ 222 w 472"/>
                <a:gd name="T7" fmla="*/ 56 h 559"/>
                <a:gd name="T8" fmla="*/ 227 w 472"/>
                <a:gd name="T9" fmla="*/ 86 h 559"/>
                <a:gd name="T10" fmla="*/ 259 w 472"/>
                <a:gd name="T11" fmla="*/ 88 h 559"/>
                <a:gd name="T12" fmla="*/ 330 w 472"/>
                <a:gd name="T13" fmla="*/ 120 h 559"/>
                <a:gd name="T14" fmla="*/ 389 w 472"/>
                <a:gd name="T15" fmla="*/ 193 h 559"/>
                <a:gd name="T16" fmla="*/ 400 w 472"/>
                <a:gd name="T17" fmla="*/ 223 h 559"/>
                <a:gd name="T18" fmla="*/ 428 w 472"/>
                <a:gd name="T19" fmla="*/ 222 h 559"/>
                <a:gd name="T20" fmla="*/ 472 w 472"/>
                <a:gd name="T21" fmla="*/ 298 h 559"/>
                <a:gd name="T22" fmla="*/ 457 w 472"/>
                <a:gd name="T23" fmla="*/ 347 h 559"/>
                <a:gd name="T24" fmla="*/ 436 w 472"/>
                <a:gd name="T25" fmla="*/ 369 h 559"/>
                <a:gd name="T26" fmla="*/ 405 w 472"/>
                <a:gd name="T27" fmla="*/ 350 h 559"/>
                <a:gd name="T28" fmla="*/ 424 w 472"/>
                <a:gd name="T29" fmla="*/ 313 h 559"/>
                <a:gd name="T30" fmla="*/ 419 w 472"/>
                <a:gd name="T31" fmla="*/ 269 h 559"/>
                <a:gd name="T32" fmla="*/ 352 w 472"/>
                <a:gd name="T33" fmla="*/ 321 h 559"/>
                <a:gd name="T34" fmla="*/ 360 w 472"/>
                <a:gd name="T35" fmla="*/ 260 h 559"/>
                <a:gd name="T36" fmla="*/ 351 w 472"/>
                <a:gd name="T37" fmla="*/ 204 h 559"/>
                <a:gd name="T38" fmla="*/ 330 w 472"/>
                <a:gd name="T39" fmla="*/ 163 h 559"/>
                <a:gd name="T40" fmla="*/ 276 w 472"/>
                <a:gd name="T41" fmla="*/ 132 h 559"/>
                <a:gd name="T42" fmla="*/ 199 w 472"/>
                <a:gd name="T43" fmla="*/ 139 h 559"/>
                <a:gd name="T44" fmla="*/ 135 w 472"/>
                <a:gd name="T45" fmla="*/ 216 h 559"/>
                <a:gd name="T46" fmla="*/ 150 w 472"/>
                <a:gd name="T47" fmla="*/ 316 h 559"/>
                <a:gd name="T48" fmla="*/ 149 w 472"/>
                <a:gd name="T49" fmla="*/ 367 h 559"/>
                <a:gd name="T50" fmla="*/ 169 w 472"/>
                <a:gd name="T51" fmla="*/ 391 h 559"/>
                <a:gd name="T52" fmla="*/ 225 w 472"/>
                <a:gd name="T53" fmla="*/ 370 h 559"/>
                <a:gd name="T54" fmla="*/ 314 w 472"/>
                <a:gd name="T55" fmla="*/ 354 h 559"/>
                <a:gd name="T56" fmla="*/ 370 w 472"/>
                <a:gd name="T57" fmla="*/ 422 h 559"/>
                <a:gd name="T58" fmla="*/ 334 w 472"/>
                <a:gd name="T59" fmla="*/ 502 h 559"/>
                <a:gd name="T60" fmla="*/ 284 w 472"/>
                <a:gd name="T61" fmla="*/ 543 h 559"/>
                <a:gd name="T62" fmla="*/ 242 w 472"/>
                <a:gd name="T63" fmla="*/ 557 h 559"/>
                <a:gd name="T64" fmla="*/ 220 w 472"/>
                <a:gd name="T65" fmla="*/ 559 h 559"/>
                <a:gd name="T66" fmla="*/ 229 w 472"/>
                <a:gd name="T67" fmla="*/ 520 h 559"/>
                <a:gd name="T68" fmla="*/ 296 w 472"/>
                <a:gd name="T69" fmla="*/ 480 h 559"/>
                <a:gd name="T70" fmla="*/ 300 w 472"/>
                <a:gd name="T71" fmla="*/ 422 h 559"/>
                <a:gd name="T72" fmla="*/ 222 w 472"/>
                <a:gd name="T73" fmla="*/ 431 h 559"/>
                <a:gd name="T74" fmla="*/ 161 w 472"/>
                <a:gd name="T75" fmla="*/ 433 h 559"/>
                <a:gd name="T76" fmla="*/ 162 w 472"/>
                <a:gd name="T77" fmla="*/ 490 h 559"/>
                <a:gd name="T78" fmla="*/ 123 w 472"/>
                <a:gd name="T79" fmla="*/ 521 h 559"/>
                <a:gd name="T80" fmla="*/ 116 w 472"/>
                <a:gd name="T81" fmla="*/ 467 h 559"/>
                <a:gd name="T82" fmla="*/ 107 w 472"/>
                <a:gd name="T83" fmla="*/ 412 h 559"/>
                <a:gd name="T84" fmla="*/ 68 w 472"/>
                <a:gd name="T85" fmla="*/ 373 h 559"/>
                <a:gd name="T86" fmla="*/ 58 w 472"/>
                <a:gd name="T87" fmla="*/ 331 h 559"/>
                <a:gd name="T88" fmla="*/ 94 w 472"/>
                <a:gd name="T89" fmla="*/ 310 h 559"/>
                <a:gd name="T90" fmla="*/ 85 w 472"/>
                <a:gd name="T91" fmla="*/ 222 h 559"/>
                <a:gd name="T92" fmla="*/ 43 w 472"/>
                <a:gd name="T93" fmla="*/ 241 h 559"/>
                <a:gd name="T94" fmla="*/ 0 w 472"/>
                <a:gd name="T95" fmla="*/ 239 h 559"/>
                <a:gd name="T96" fmla="*/ 32 w 472"/>
                <a:gd name="T97" fmla="*/ 205 h 559"/>
                <a:gd name="T98" fmla="*/ 75 w 472"/>
                <a:gd name="T99" fmla="*/ 188 h 559"/>
                <a:gd name="T100" fmla="*/ 108 w 472"/>
                <a:gd name="T101" fmla="*/ 167 h 559"/>
                <a:gd name="T102" fmla="*/ 126 w 472"/>
                <a:gd name="T103" fmla="*/ 128 h 559"/>
                <a:gd name="T104" fmla="*/ 167 w 472"/>
                <a:gd name="T105" fmla="*/ 84 h 559"/>
                <a:gd name="T106" fmla="*/ 182 w 472"/>
                <a:gd name="T107" fmla="*/ 24 h 559"/>
                <a:gd name="T108" fmla="*/ 206 w 472"/>
                <a:gd name="T109" fmla="*/ 7 h 559"/>
                <a:gd name="T110" fmla="*/ 237 w 472"/>
                <a:gd name="T111" fmla="*/ 0 h 559"/>
                <a:gd name="T112" fmla="*/ 292 w 472"/>
                <a:gd name="T113" fmla="*/ 9 h 559"/>
                <a:gd name="T114" fmla="*/ 330 w 472"/>
                <a:gd name="T115" fmla="*/ 46 h 5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2" h="559">
                  <a:moveTo>
                    <a:pt x="330" y="46"/>
                  </a:moveTo>
                  <a:lnTo>
                    <a:pt x="323" y="49"/>
                  </a:lnTo>
                  <a:lnTo>
                    <a:pt x="316" y="50"/>
                  </a:lnTo>
                  <a:lnTo>
                    <a:pt x="310" y="50"/>
                  </a:lnTo>
                  <a:lnTo>
                    <a:pt x="301" y="49"/>
                  </a:lnTo>
                  <a:lnTo>
                    <a:pt x="295" y="46"/>
                  </a:lnTo>
                  <a:lnTo>
                    <a:pt x="286" y="43"/>
                  </a:lnTo>
                  <a:lnTo>
                    <a:pt x="280" y="41"/>
                  </a:lnTo>
                  <a:lnTo>
                    <a:pt x="271" y="39"/>
                  </a:lnTo>
                  <a:lnTo>
                    <a:pt x="263" y="41"/>
                  </a:lnTo>
                  <a:lnTo>
                    <a:pt x="257" y="42"/>
                  </a:lnTo>
                  <a:lnTo>
                    <a:pt x="248" y="43"/>
                  </a:lnTo>
                  <a:lnTo>
                    <a:pt x="240" y="45"/>
                  </a:lnTo>
                  <a:lnTo>
                    <a:pt x="233" y="47"/>
                  </a:lnTo>
                  <a:lnTo>
                    <a:pt x="227" y="50"/>
                  </a:lnTo>
                  <a:lnTo>
                    <a:pt x="222" y="56"/>
                  </a:lnTo>
                  <a:lnTo>
                    <a:pt x="220" y="64"/>
                  </a:lnTo>
                  <a:lnTo>
                    <a:pt x="218" y="76"/>
                  </a:lnTo>
                  <a:lnTo>
                    <a:pt x="221" y="83"/>
                  </a:lnTo>
                  <a:lnTo>
                    <a:pt x="227" y="86"/>
                  </a:lnTo>
                  <a:lnTo>
                    <a:pt x="233" y="87"/>
                  </a:lnTo>
                  <a:lnTo>
                    <a:pt x="242" y="87"/>
                  </a:lnTo>
                  <a:lnTo>
                    <a:pt x="251" y="87"/>
                  </a:lnTo>
                  <a:lnTo>
                    <a:pt x="259" y="88"/>
                  </a:lnTo>
                  <a:lnTo>
                    <a:pt x="267" y="91"/>
                  </a:lnTo>
                  <a:lnTo>
                    <a:pt x="289" y="96"/>
                  </a:lnTo>
                  <a:lnTo>
                    <a:pt x="311" y="106"/>
                  </a:lnTo>
                  <a:lnTo>
                    <a:pt x="330" y="120"/>
                  </a:lnTo>
                  <a:lnTo>
                    <a:pt x="349" y="135"/>
                  </a:lnTo>
                  <a:lnTo>
                    <a:pt x="366" y="152"/>
                  </a:lnTo>
                  <a:lnTo>
                    <a:pt x="379" y="171"/>
                  </a:lnTo>
                  <a:lnTo>
                    <a:pt x="389" y="193"/>
                  </a:lnTo>
                  <a:lnTo>
                    <a:pt x="396" y="215"/>
                  </a:lnTo>
                  <a:lnTo>
                    <a:pt x="396" y="218"/>
                  </a:lnTo>
                  <a:lnTo>
                    <a:pt x="397" y="220"/>
                  </a:lnTo>
                  <a:lnTo>
                    <a:pt x="400" y="223"/>
                  </a:lnTo>
                  <a:lnTo>
                    <a:pt x="402" y="224"/>
                  </a:lnTo>
                  <a:lnTo>
                    <a:pt x="410" y="218"/>
                  </a:lnTo>
                  <a:lnTo>
                    <a:pt x="420" y="219"/>
                  </a:lnTo>
                  <a:lnTo>
                    <a:pt x="428" y="222"/>
                  </a:lnTo>
                  <a:lnTo>
                    <a:pt x="436" y="224"/>
                  </a:lnTo>
                  <a:lnTo>
                    <a:pt x="458" y="243"/>
                  </a:lnTo>
                  <a:lnTo>
                    <a:pt x="469" y="269"/>
                  </a:lnTo>
                  <a:lnTo>
                    <a:pt x="472" y="298"/>
                  </a:lnTo>
                  <a:lnTo>
                    <a:pt x="472" y="328"/>
                  </a:lnTo>
                  <a:lnTo>
                    <a:pt x="465" y="333"/>
                  </a:lnTo>
                  <a:lnTo>
                    <a:pt x="461" y="340"/>
                  </a:lnTo>
                  <a:lnTo>
                    <a:pt x="457" y="347"/>
                  </a:lnTo>
                  <a:lnTo>
                    <a:pt x="453" y="354"/>
                  </a:lnTo>
                  <a:lnTo>
                    <a:pt x="449" y="361"/>
                  </a:lnTo>
                  <a:lnTo>
                    <a:pt x="443" y="366"/>
                  </a:lnTo>
                  <a:lnTo>
                    <a:pt x="436" y="369"/>
                  </a:lnTo>
                  <a:lnTo>
                    <a:pt x="427" y="370"/>
                  </a:lnTo>
                  <a:lnTo>
                    <a:pt x="413" y="369"/>
                  </a:lnTo>
                  <a:lnTo>
                    <a:pt x="408" y="361"/>
                  </a:lnTo>
                  <a:lnTo>
                    <a:pt x="405" y="350"/>
                  </a:lnTo>
                  <a:lnTo>
                    <a:pt x="405" y="339"/>
                  </a:lnTo>
                  <a:lnTo>
                    <a:pt x="410" y="331"/>
                  </a:lnTo>
                  <a:lnTo>
                    <a:pt x="417" y="321"/>
                  </a:lnTo>
                  <a:lnTo>
                    <a:pt x="424" y="313"/>
                  </a:lnTo>
                  <a:lnTo>
                    <a:pt x="430" y="305"/>
                  </a:lnTo>
                  <a:lnTo>
                    <a:pt x="420" y="298"/>
                  </a:lnTo>
                  <a:lnTo>
                    <a:pt x="420" y="284"/>
                  </a:lnTo>
                  <a:lnTo>
                    <a:pt x="419" y="269"/>
                  </a:lnTo>
                  <a:lnTo>
                    <a:pt x="409" y="258"/>
                  </a:lnTo>
                  <a:lnTo>
                    <a:pt x="382" y="332"/>
                  </a:lnTo>
                  <a:lnTo>
                    <a:pt x="361" y="329"/>
                  </a:lnTo>
                  <a:lnTo>
                    <a:pt x="352" y="321"/>
                  </a:lnTo>
                  <a:lnTo>
                    <a:pt x="349" y="309"/>
                  </a:lnTo>
                  <a:lnTo>
                    <a:pt x="352" y="294"/>
                  </a:lnTo>
                  <a:lnTo>
                    <a:pt x="356" y="278"/>
                  </a:lnTo>
                  <a:lnTo>
                    <a:pt x="360" y="260"/>
                  </a:lnTo>
                  <a:lnTo>
                    <a:pt x="361" y="242"/>
                  </a:lnTo>
                  <a:lnTo>
                    <a:pt x="357" y="224"/>
                  </a:lnTo>
                  <a:lnTo>
                    <a:pt x="353" y="214"/>
                  </a:lnTo>
                  <a:lnTo>
                    <a:pt x="351" y="204"/>
                  </a:lnTo>
                  <a:lnTo>
                    <a:pt x="346" y="193"/>
                  </a:lnTo>
                  <a:lnTo>
                    <a:pt x="341" y="184"/>
                  </a:lnTo>
                  <a:lnTo>
                    <a:pt x="336" y="174"/>
                  </a:lnTo>
                  <a:lnTo>
                    <a:pt x="330" y="163"/>
                  </a:lnTo>
                  <a:lnTo>
                    <a:pt x="322" y="155"/>
                  </a:lnTo>
                  <a:lnTo>
                    <a:pt x="314" y="145"/>
                  </a:lnTo>
                  <a:lnTo>
                    <a:pt x="295" y="137"/>
                  </a:lnTo>
                  <a:lnTo>
                    <a:pt x="276" y="132"/>
                  </a:lnTo>
                  <a:lnTo>
                    <a:pt x="257" y="129"/>
                  </a:lnTo>
                  <a:lnTo>
                    <a:pt x="237" y="129"/>
                  </a:lnTo>
                  <a:lnTo>
                    <a:pt x="217" y="132"/>
                  </a:lnTo>
                  <a:lnTo>
                    <a:pt x="199" y="139"/>
                  </a:lnTo>
                  <a:lnTo>
                    <a:pt x="180" y="148"/>
                  </a:lnTo>
                  <a:lnTo>
                    <a:pt x="164" y="160"/>
                  </a:lnTo>
                  <a:lnTo>
                    <a:pt x="145" y="186"/>
                  </a:lnTo>
                  <a:lnTo>
                    <a:pt x="135" y="216"/>
                  </a:lnTo>
                  <a:lnTo>
                    <a:pt x="134" y="249"/>
                  </a:lnTo>
                  <a:lnTo>
                    <a:pt x="134" y="280"/>
                  </a:lnTo>
                  <a:lnTo>
                    <a:pt x="141" y="298"/>
                  </a:lnTo>
                  <a:lnTo>
                    <a:pt x="150" y="316"/>
                  </a:lnTo>
                  <a:lnTo>
                    <a:pt x="154" y="335"/>
                  </a:lnTo>
                  <a:lnTo>
                    <a:pt x="143" y="352"/>
                  </a:lnTo>
                  <a:lnTo>
                    <a:pt x="146" y="359"/>
                  </a:lnTo>
                  <a:lnTo>
                    <a:pt x="149" y="367"/>
                  </a:lnTo>
                  <a:lnTo>
                    <a:pt x="153" y="374"/>
                  </a:lnTo>
                  <a:lnTo>
                    <a:pt x="157" y="381"/>
                  </a:lnTo>
                  <a:lnTo>
                    <a:pt x="162" y="386"/>
                  </a:lnTo>
                  <a:lnTo>
                    <a:pt x="169" y="391"/>
                  </a:lnTo>
                  <a:lnTo>
                    <a:pt x="176" y="392"/>
                  </a:lnTo>
                  <a:lnTo>
                    <a:pt x="186" y="391"/>
                  </a:lnTo>
                  <a:lnTo>
                    <a:pt x="205" y="380"/>
                  </a:lnTo>
                  <a:lnTo>
                    <a:pt x="225" y="370"/>
                  </a:lnTo>
                  <a:lnTo>
                    <a:pt x="247" y="362"/>
                  </a:lnTo>
                  <a:lnTo>
                    <a:pt x="269" y="355"/>
                  </a:lnTo>
                  <a:lnTo>
                    <a:pt x="291" y="352"/>
                  </a:lnTo>
                  <a:lnTo>
                    <a:pt x="314" y="354"/>
                  </a:lnTo>
                  <a:lnTo>
                    <a:pt x="334" y="359"/>
                  </a:lnTo>
                  <a:lnTo>
                    <a:pt x="353" y="370"/>
                  </a:lnTo>
                  <a:lnTo>
                    <a:pt x="370" y="395"/>
                  </a:lnTo>
                  <a:lnTo>
                    <a:pt x="370" y="422"/>
                  </a:lnTo>
                  <a:lnTo>
                    <a:pt x="361" y="450"/>
                  </a:lnTo>
                  <a:lnTo>
                    <a:pt x="353" y="478"/>
                  </a:lnTo>
                  <a:lnTo>
                    <a:pt x="344" y="491"/>
                  </a:lnTo>
                  <a:lnTo>
                    <a:pt x="334" y="502"/>
                  </a:lnTo>
                  <a:lnTo>
                    <a:pt x="323" y="515"/>
                  </a:lnTo>
                  <a:lnTo>
                    <a:pt x="311" y="525"/>
                  </a:lnTo>
                  <a:lnTo>
                    <a:pt x="297" y="535"/>
                  </a:lnTo>
                  <a:lnTo>
                    <a:pt x="284" y="543"/>
                  </a:lnTo>
                  <a:lnTo>
                    <a:pt x="269" y="550"/>
                  </a:lnTo>
                  <a:lnTo>
                    <a:pt x="254" y="557"/>
                  </a:lnTo>
                  <a:lnTo>
                    <a:pt x="248" y="555"/>
                  </a:lnTo>
                  <a:lnTo>
                    <a:pt x="242" y="557"/>
                  </a:lnTo>
                  <a:lnTo>
                    <a:pt x="236" y="557"/>
                  </a:lnTo>
                  <a:lnTo>
                    <a:pt x="231" y="558"/>
                  </a:lnTo>
                  <a:lnTo>
                    <a:pt x="225" y="559"/>
                  </a:lnTo>
                  <a:lnTo>
                    <a:pt x="220" y="559"/>
                  </a:lnTo>
                  <a:lnTo>
                    <a:pt x="214" y="557"/>
                  </a:lnTo>
                  <a:lnTo>
                    <a:pt x="210" y="553"/>
                  </a:lnTo>
                  <a:lnTo>
                    <a:pt x="217" y="535"/>
                  </a:lnTo>
                  <a:lnTo>
                    <a:pt x="229" y="520"/>
                  </a:lnTo>
                  <a:lnTo>
                    <a:pt x="244" y="509"/>
                  </a:lnTo>
                  <a:lnTo>
                    <a:pt x="261" y="501"/>
                  </a:lnTo>
                  <a:lnTo>
                    <a:pt x="278" y="491"/>
                  </a:lnTo>
                  <a:lnTo>
                    <a:pt x="296" y="480"/>
                  </a:lnTo>
                  <a:lnTo>
                    <a:pt x="311" y="467"/>
                  </a:lnTo>
                  <a:lnTo>
                    <a:pt x="323" y="449"/>
                  </a:lnTo>
                  <a:lnTo>
                    <a:pt x="319" y="422"/>
                  </a:lnTo>
                  <a:lnTo>
                    <a:pt x="300" y="422"/>
                  </a:lnTo>
                  <a:lnTo>
                    <a:pt x="281" y="423"/>
                  </a:lnTo>
                  <a:lnTo>
                    <a:pt x="262" y="426"/>
                  </a:lnTo>
                  <a:lnTo>
                    <a:pt x="242" y="430"/>
                  </a:lnTo>
                  <a:lnTo>
                    <a:pt x="222" y="431"/>
                  </a:lnTo>
                  <a:lnTo>
                    <a:pt x="202" y="431"/>
                  </a:lnTo>
                  <a:lnTo>
                    <a:pt x="183" y="429"/>
                  </a:lnTo>
                  <a:lnTo>
                    <a:pt x="164" y="422"/>
                  </a:lnTo>
                  <a:lnTo>
                    <a:pt x="161" y="433"/>
                  </a:lnTo>
                  <a:lnTo>
                    <a:pt x="161" y="446"/>
                  </a:lnTo>
                  <a:lnTo>
                    <a:pt x="162" y="461"/>
                  </a:lnTo>
                  <a:lnTo>
                    <a:pt x="162" y="475"/>
                  </a:lnTo>
                  <a:lnTo>
                    <a:pt x="162" y="490"/>
                  </a:lnTo>
                  <a:lnTo>
                    <a:pt x="158" y="502"/>
                  </a:lnTo>
                  <a:lnTo>
                    <a:pt x="150" y="515"/>
                  </a:lnTo>
                  <a:lnTo>
                    <a:pt x="137" y="523"/>
                  </a:lnTo>
                  <a:lnTo>
                    <a:pt x="123" y="521"/>
                  </a:lnTo>
                  <a:lnTo>
                    <a:pt x="113" y="512"/>
                  </a:lnTo>
                  <a:lnTo>
                    <a:pt x="109" y="497"/>
                  </a:lnTo>
                  <a:lnTo>
                    <a:pt x="112" y="480"/>
                  </a:lnTo>
                  <a:lnTo>
                    <a:pt x="116" y="467"/>
                  </a:lnTo>
                  <a:lnTo>
                    <a:pt x="118" y="453"/>
                  </a:lnTo>
                  <a:lnTo>
                    <a:pt x="116" y="440"/>
                  </a:lnTo>
                  <a:lnTo>
                    <a:pt x="112" y="426"/>
                  </a:lnTo>
                  <a:lnTo>
                    <a:pt x="107" y="412"/>
                  </a:lnTo>
                  <a:lnTo>
                    <a:pt x="98" y="400"/>
                  </a:lnTo>
                  <a:lnTo>
                    <a:pt x="90" y="388"/>
                  </a:lnTo>
                  <a:lnTo>
                    <a:pt x="82" y="377"/>
                  </a:lnTo>
                  <a:lnTo>
                    <a:pt x="68" y="373"/>
                  </a:lnTo>
                  <a:lnTo>
                    <a:pt x="56" y="365"/>
                  </a:lnTo>
                  <a:lnTo>
                    <a:pt x="51" y="352"/>
                  </a:lnTo>
                  <a:lnTo>
                    <a:pt x="52" y="335"/>
                  </a:lnTo>
                  <a:lnTo>
                    <a:pt x="58" y="331"/>
                  </a:lnTo>
                  <a:lnTo>
                    <a:pt x="60" y="325"/>
                  </a:lnTo>
                  <a:lnTo>
                    <a:pt x="64" y="320"/>
                  </a:lnTo>
                  <a:lnTo>
                    <a:pt x="68" y="316"/>
                  </a:lnTo>
                  <a:lnTo>
                    <a:pt x="94" y="310"/>
                  </a:lnTo>
                  <a:lnTo>
                    <a:pt x="92" y="290"/>
                  </a:lnTo>
                  <a:lnTo>
                    <a:pt x="92" y="267"/>
                  </a:lnTo>
                  <a:lnTo>
                    <a:pt x="90" y="243"/>
                  </a:lnTo>
                  <a:lnTo>
                    <a:pt x="85" y="222"/>
                  </a:lnTo>
                  <a:lnTo>
                    <a:pt x="74" y="224"/>
                  </a:lnTo>
                  <a:lnTo>
                    <a:pt x="64" y="230"/>
                  </a:lnTo>
                  <a:lnTo>
                    <a:pt x="53" y="235"/>
                  </a:lnTo>
                  <a:lnTo>
                    <a:pt x="43" y="241"/>
                  </a:lnTo>
                  <a:lnTo>
                    <a:pt x="32" y="245"/>
                  </a:lnTo>
                  <a:lnTo>
                    <a:pt x="21" y="246"/>
                  </a:lnTo>
                  <a:lnTo>
                    <a:pt x="11" y="245"/>
                  </a:lnTo>
                  <a:lnTo>
                    <a:pt x="0" y="239"/>
                  </a:lnTo>
                  <a:lnTo>
                    <a:pt x="4" y="226"/>
                  </a:lnTo>
                  <a:lnTo>
                    <a:pt x="11" y="216"/>
                  </a:lnTo>
                  <a:lnTo>
                    <a:pt x="21" y="211"/>
                  </a:lnTo>
                  <a:lnTo>
                    <a:pt x="32" y="205"/>
                  </a:lnTo>
                  <a:lnTo>
                    <a:pt x="44" y="203"/>
                  </a:lnTo>
                  <a:lnTo>
                    <a:pt x="55" y="199"/>
                  </a:lnTo>
                  <a:lnTo>
                    <a:pt x="66" y="194"/>
                  </a:lnTo>
                  <a:lnTo>
                    <a:pt x="75" y="188"/>
                  </a:lnTo>
                  <a:lnTo>
                    <a:pt x="89" y="189"/>
                  </a:lnTo>
                  <a:lnTo>
                    <a:pt x="97" y="185"/>
                  </a:lnTo>
                  <a:lnTo>
                    <a:pt x="104" y="178"/>
                  </a:lnTo>
                  <a:lnTo>
                    <a:pt x="108" y="167"/>
                  </a:lnTo>
                  <a:lnTo>
                    <a:pt x="111" y="156"/>
                  </a:lnTo>
                  <a:lnTo>
                    <a:pt x="115" y="145"/>
                  </a:lnTo>
                  <a:lnTo>
                    <a:pt x="119" y="135"/>
                  </a:lnTo>
                  <a:lnTo>
                    <a:pt x="126" y="128"/>
                  </a:lnTo>
                  <a:lnTo>
                    <a:pt x="141" y="118"/>
                  </a:lnTo>
                  <a:lnTo>
                    <a:pt x="152" y="107"/>
                  </a:lnTo>
                  <a:lnTo>
                    <a:pt x="160" y="96"/>
                  </a:lnTo>
                  <a:lnTo>
                    <a:pt x="167" y="84"/>
                  </a:lnTo>
                  <a:lnTo>
                    <a:pt x="171" y="71"/>
                  </a:lnTo>
                  <a:lnTo>
                    <a:pt x="173" y="56"/>
                  </a:lnTo>
                  <a:lnTo>
                    <a:pt x="177" y="41"/>
                  </a:lnTo>
                  <a:lnTo>
                    <a:pt x="182" y="24"/>
                  </a:lnTo>
                  <a:lnTo>
                    <a:pt x="187" y="19"/>
                  </a:lnTo>
                  <a:lnTo>
                    <a:pt x="192" y="13"/>
                  </a:lnTo>
                  <a:lnTo>
                    <a:pt x="199" y="11"/>
                  </a:lnTo>
                  <a:lnTo>
                    <a:pt x="206" y="7"/>
                  </a:lnTo>
                  <a:lnTo>
                    <a:pt x="214" y="4"/>
                  </a:lnTo>
                  <a:lnTo>
                    <a:pt x="221" y="2"/>
                  </a:lnTo>
                  <a:lnTo>
                    <a:pt x="229" y="1"/>
                  </a:lnTo>
                  <a:lnTo>
                    <a:pt x="237" y="0"/>
                  </a:lnTo>
                  <a:lnTo>
                    <a:pt x="251" y="0"/>
                  </a:lnTo>
                  <a:lnTo>
                    <a:pt x="266" y="2"/>
                  </a:lnTo>
                  <a:lnTo>
                    <a:pt x="280" y="5"/>
                  </a:lnTo>
                  <a:lnTo>
                    <a:pt x="292" y="9"/>
                  </a:lnTo>
                  <a:lnTo>
                    <a:pt x="304" y="16"/>
                  </a:lnTo>
                  <a:lnTo>
                    <a:pt x="315" y="24"/>
                  </a:lnTo>
                  <a:lnTo>
                    <a:pt x="323" y="34"/>
                  </a:lnTo>
                  <a:lnTo>
                    <a:pt x="33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7" name="Freeform 51">
              <a:extLst>
                <a:ext uri="{FF2B5EF4-FFF2-40B4-BE49-F238E27FC236}">
                  <a16:creationId xmlns:a16="http://schemas.microsoft.com/office/drawing/2014/main" id="{68518E0F-C695-4F0A-B142-7D228638B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2873"/>
              <a:ext cx="72" cy="144"/>
            </a:xfrm>
            <a:custGeom>
              <a:avLst/>
              <a:gdLst>
                <a:gd name="T0" fmla="*/ 48 w 216"/>
                <a:gd name="T1" fmla="*/ 117 h 430"/>
                <a:gd name="T2" fmla="*/ 66 w 216"/>
                <a:gd name="T3" fmla="*/ 187 h 430"/>
                <a:gd name="T4" fmla="*/ 109 w 216"/>
                <a:gd name="T5" fmla="*/ 249 h 430"/>
                <a:gd name="T6" fmla="*/ 134 w 216"/>
                <a:gd name="T7" fmla="*/ 319 h 430"/>
                <a:gd name="T8" fmla="*/ 148 w 216"/>
                <a:gd name="T9" fmla="*/ 345 h 430"/>
                <a:gd name="T10" fmla="*/ 169 w 216"/>
                <a:gd name="T11" fmla="*/ 302 h 430"/>
                <a:gd name="T12" fmla="*/ 175 w 216"/>
                <a:gd name="T13" fmla="*/ 251 h 430"/>
                <a:gd name="T14" fmla="*/ 175 w 216"/>
                <a:gd name="T15" fmla="*/ 195 h 430"/>
                <a:gd name="T16" fmla="*/ 189 w 216"/>
                <a:gd name="T17" fmla="*/ 162 h 430"/>
                <a:gd name="T18" fmla="*/ 209 w 216"/>
                <a:gd name="T19" fmla="*/ 169 h 430"/>
                <a:gd name="T20" fmla="*/ 214 w 216"/>
                <a:gd name="T21" fmla="*/ 218 h 430"/>
                <a:gd name="T22" fmla="*/ 206 w 216"/>
                <a:gd name="T23" fmla="*/ 293 h 430"/>
                <a:gd name="T24" fmla="*/ 183 w 216"/>
                <a:gd name="T25" fmla="*/ 360 h 430"/>
                <a:gd name="T26" fmla="*/ 135 w 216"/>
                <a:gd name="T27" fmla="*/ 410 h 430"/>
                <a:gd name="T28" fmla="*/ 93 w 216"/>
                <a:gd name="T29" fmla="*/ 429 h 430"/>
                <a:gd name="T30" fmla="*/ 74 w 216"/>
                <a:gd name="T31" fmla="*/ 430 h 430"/>
                <a:gd name="T32" fmla="*/ 58 w 216"/>
                <a:gd name="T33" fmla="*/ 429 h 430"/>
                <a:gd name="T34" fmla="*/ 43 w 216"/>
                <a:gd name="T35" fmla="*/ 421 h 430"/>
                <a:gd name="T36" fmla="*/ 40 w 216"/>
                <a:gd name="T37" fmla="*/ 399 h 430"/>
                <a:gd name="T38" fmla="*/ 58 w 216"/>
                <a:gd name="T39" fmla="*/ 370 h 430"/>
                <a:gd name="T40" fmla="*/ 75 w 216"/>
                <a:gd name="T41" fmla="*/ 343 h 430"/>
                <a:gd name="T42" fmla="*/ 80 w 216"/>
                <a:gd name="T43" fmla="*/ 315 h 430"/>
                <a:gd name="T44" fmla="*/ 59 w 216"/>
                <a:gd name="T45" fmla="*/ 289 h 430"/>
                <a:gd name="T46" fmla="*/ 33 w 216"/>
                <a:gd name="T47" fmla="*/ 259 h 430"/>
                <a:gd name="T48" fmla="*/ 13 w 216"/>
                <a:gd name="T49" fmla="*/ 223 h 430"/>
                <a:gd name="T50" fmla="*/ 2 w 216"/>
                <a:gd name="T51" fmla="*/ 184 h 430"/>
                <a:gd name="T52" fmla="*/ 3 w 216"/>
                <a:gd name="T53" fmla="*/ 139 h 430"/>
                <a:gd name="T54" fmla="*/ 13 w 216"/>
                <a:gd name="T55" fmla="*/ 94 h 430"/>
                <a:gd name="T56" fmla="*/ 26 w 216"/>
                <a:gd name="T57" fmla="*/ 50 h 430"/>
                <a:gd name="T58" fmla="*/ 51 w 216"/>
                <a:gd name="T59" fmla="*/ 15 h 430"/>
                <a:gd name="T60" fmla="*/ 73 w 216"/>
                <a:gd name="T61" fmla="*/ 5 h 430"/>
                <a:gd name="T62" fmla="*/ 84 w 216"/>
                <a:gd name="T63" fmla="*/ 4 h 430"/>
                <a:gd name="T64" fmla="*/ 97 w 216"/>
                <a:gd name="T65" fmla="*/ 10 h 430"/>
                <a:gd name="T66" fmla="*/ 96 w 216"/>
                <a:gd name="T67" fmla="*/ 29 h 430"/>
                <a:gd name="T68" fmla="*/ 80 w 216"/>
                <a:gd name="T69" fmla="*/ 46 h 430"/>
                <a:gd name="T70" fmla="*/ 63 w 216"/>
                <a:gd name="T71" fmla="*/ 65 h 4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6" h="430">
                  <a:moveTo>
                    <a:pt x="60" y="76"/>
                  </a:moveTo>
                  <a:lnTo>
                    <a:pt x="48" y="117"/>
                  </a:lnTo>
                  <a:lnTo>
                    <a:pt x="51" y="154"/>
                  </a:lnTo>
                  <a:lnTo>
                    <a:pt x="66" y="187"/>
                  </a:lnTo>
                  <a:lnTo>
                    <a:pt x="88" y="218"/>
                  </a:lnTo>
                  <a:lnTo>
                    <a:pt x="109" y="249"/>
                  </a:lnTo>
                  <a:lnTo>
                    <a:pt x="127" y="283"/>
                  </a:lnTo>
                  <a:lnTo>
                    <a:pt x="134" y="319"/>
                  </a:lnTo>
                  <a:lnTo>
                    <a:pt x="126" y="358"/>
                  </a:lnTo>
                  <a:lnTo>
                    <a:pt x="148" y="345"/>
                  </a:lnTo>
                  <a:lnTo>
                    <a:pt x="161" y="325"/>
                  </a:lnTo>
                  <a:lnTo>
                    <a:pt x="169" y="302"/>
                  </a:lnTo>
                  <a:lnTo>
                    <a:pt x="174" y="278"/>
                  </a:lnTo>
                  <a:lnTo>
                    <a:pt x="175" y="251"/>
                  </a:lnTo>
                  <a:lnTo>
                    <a:pt x="175" y="222"/>
                  </a:lnTo>
                  <a:lnTo>
                    <a:pt x="175" y="195"/>
                  </a:lnTo>
                  <a:lnTo>
                    <a:pt x="178" y="169"/>
                  </a:lnTo>
                  <a:lnTo>
                    <a:pt x="189" y="162"/>
                  </a:lnTo>
                  <a:lnTo>
                    <a:pt x="199" y="162"/>
                  </a:lnTo>
                  <a:lnTo>
                    <a:pt x="209" y="169"/>
                  </a:lnTo>
                  <a:lnTo>
                    <a:pt x="216" y="180"/>
                  </a:lnTo>
                  <a:lnTo>
                    <a:pt x="214" y="218"/>
                  </a:lnTo>
                  <a:lnTo>
                    <a:pt x="212" y="255"/>
                  </a:lnTo>
                  <a:lnTo>
                    <a:pt x="206" y="293"/>
                  </a:lnTo>
                  <a:lnTo>
                    <a:pt x="197" y="327"/>
                  </a:lnTo>
                  <a:lnTo>
                    <a:pt x="183" y="360"/>
                  </a:lnTo>
                  <a:lnTo>
                    <a:pt x="163" y="387"/>
                  </a:lnTo>
                  <a:lnTo>
                    <a:pt x="135" y="410"/>
                  </a:lnTo>
                  <a:lnTo>
                    <a:pt x="101" y="428"/>
                  </a:lnTo>
                  <a:lnTo>
                    <a:pt x="93" y="429"/>
                  </a:lnTo>
                  <a:lnTo>
                    <a:pt x="84" y="430"/>
                  </a:lnTo>
                  <a:lnTo>
                    <a:pt x="74" y="430"/>
                  </a:lnTo>
                  <a:lnTo>
                    <a:pt x="66" y="430"/>
                  </a:lnTo>
                  <a:lnTo>
                    <a:pt x="58" y="429"/>
                  </a:lnTo>
                  <a:lnTo>
                    <a:pt x="50" y="425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40" y="399"/>
                  </a:lnTo>
                  <a:lnTo>
                    <a:pt x="48" y="385"/>
                  </a:lnTo>
                  <a:lnTo>
                    <a:pt x="58" y="370"/>
                  </a:lnTo>
                  <a:lnTo>
                    <a:pt x="67" y="357"/>
                  </a:lnTo>
                  <a:lnTo>
                    <a:pt x="75" y="343"/>
                  </a:lnTo>
                  <a:lnTo>
                    <a:pt x="80" y="330"/>
                  </a:lnTo>
                  <a:lnTo>
                    <a:pt x="80" y="315"/>
                  </a:lnTo>
                  <a:lnTo>
                    <a:pt x="74" y="301"/>
                  </a:lnTo>
                  <a:lnTo>
                    <a:pt x="59" y="289"/>
                  </a:lnTo>
                  <a:lnTo>
                    <a:pt x="45" y="275"/>
                  </a:lnTo>
                  <a:lnTo>
                    <a:pt x="33" y="259"/>
                  </a:lnTo>
                  <a:lnTo>
                    <a:pt x="22" y="241"/>
                  </a:lnTo>
                  <a:lnTo>
                    <a:pt x="13" y="223"/>
                  </a:lnTo>
                  <a:lnTo>
                    <a:pt x="6" y="204"/>
                  </a:lnTo>
                  <a:lnTo>
                    <a:pt x="2" y="184"/>
                  </a:lnTo>
                  <a:lnTo>
                    <a:pt x="0" y="162"/>
                  </a:lnTo>
                  <a:lnTo>
                    <a:pt x="3" y="139"/>
                  </a:lnTo>
                  <a:lnTo>
                    <a:pt x="7" y="117"/>
                  </a:lnTo>
                  <a:lnTo>
                    <a:pt x="13" y="94"/>
                  </a:lnTo>
                  <a:lnTo>
                    <a:pt x="18" y="71"/>
                  </a:lnTo>
                  <a:lnTo>
                    <a:pt x="26" y="50"/>
                  </a:lnTo>
                  <a:lnTo>
                    <a:pt x="37" y="31"/>
                  </a:lnTo>
                  <a:lnTo>
                    <a:pt x="51" y="15"/>
                  </a:lnTo>
                  <a:lnTo>
                    <a:pt x="67" y="3"/>
                  </a:lnTo>
                  <a:lnTo>
                    <a:pt x="73" y="5"/>
                  </a:lnTo>
                  <a:lnTo>
                    <a:pt x="78" y="7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7" y="10"/>
                  </a:lnTo>
                  <a:lnTo>
                    <a:pt x="99" y="19"/>
                  </a:lnTo>
                  <a:lnTo>
                    <a:pt x="96" y="29"/>
                  </a:lnTo>
                  <a:lnTo>
                    <a:pt x="89" y="37"/>
                  </a:lnTo>
                  <a:lnTo>
                    <a:pt x="80" y="46"/>
                  </a:lnTo>
                  <a:lnTo>
                    <a:pt x="70" y="56"/>
                  </a:lnTo>
                  <a:lnTo>
                    <a:pt x="63" y="65"/>
                  </a:ln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8" name="Freeform 52">
              <a:extLst>
                <a:ext uri="{FF2B5EF4-FFF2-40B4-BE49-F238E27FC236}">
                  <a16:creationId xmlns:a16="http://schemas.microsoft.com/office/drawing/2014/main" id="{4304D1FF-5D8C-4790-A9E9-DF941A15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895"/>
              <a:ext cx="21" cy="20"/>
            </a:xfrm>
            <a:custGeom>
              <a:avLst/>
              <a:gdLst>
                <a:gd name="T0" fmla="*/ 62 w 62"/>
                <a:gd name="T1" fmla="*/ 14 h 59"/>
                <a:gd name="T2" fmla="*/ 59 w 62"/>
                <a:gd name="T3" fmla="*/ 26 h 59"/>
                <a:gd name="T4" fmla="*/ 49 w 62"/>
                <a:gd name="T5" fmla="*/ 40 h 59"/>
                <a:gd name="T6" fmla="*/ 39 w 62"/>
                <a:gd name="T7" fmla="*/ 51 h 59"/>
                <a:gd name="T8" fmla="*/ 28 w 62"/>
                <a:gd name="T9" fmla="*/ 59 h 59"/>
                <a:gd name="T10" fmla="*/ 17 w 62"/>
                <a:gd name="T11" fmla="*/ 56 h 59"/>
                <a:gd name="T12" fmla="*/ 7 w 62"/>
                <a:gd name="T13" fmla="*/ 49 h 59"/>
                <a:gd name="T14" fmla="*/ 0 w 62"/>
                <a:gd name="T15" fmla="*/ 41 h 59"/>
                <a:gd name="T16" fmla="*/ 0 w 62"/>
                <a:gd name="T17" fmla="*/ 32 h 59"/>
                <a:gd name="T18" fmla="*/ 6 w 62"/>
                <a:gd name="T19" fmla="*/ 24 h 59"/>
                <a:gd name="T20" fmla="*/ 13 w 62"/>
                <a:gd name="T21" fmla="*/ 15 h 59"/>
                <a:gd name="T22" fmla="*/ 21 w 62"/>
                <a:gd name="T23" fmla="*/ 9 h 59"/>
                <a:gd name="T24" fmla="*/ 29 w 62"/>
                <a:gd name="T25" fmla="*/ 3 h 59"/>
                <a:gd name="T26" fmla="*/ 39 w 62"/>
                <a:gd name="T27" fmla="*/ 0 h 59"/>
                <a:gd name="T28" fmla="*/ 47 w 62"/>
                <a:gd name="T29" fmla="*/ 2 h 59"/>
                <a:gd name="T30" fmla="*/ 55 w 62"/>
                <a:gd name="T31" fmla="*/ 6 h 59"/>
                <a:gd name="T32" fmla="*/ 62 w 62"/>
                <a:gd name="T33" fmla="*/ 14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59">
                  <a:moveTo>
                    <a:pt x="62" y="14"/>
                  </a:moveTo>
                  <a:lnTo>
                    <a:pt x="59" y="26"/>
                  </a:lnTo>
                  <a:lnTo>
                    <a:pt x="49" y="40"/>
                  </a:lnTo>
                  <a:lnTo>
                    <a:pt x="39" y="51"/>
                  </a:lnTo>
                  <a:lnTo>
                    <a:pt x="28" y="59"/>
                  </a:lnTo>
                  <a:lnTo>
                    <a:pt x="17" y="56"/>
                  </a:lnTo>
                  <a:lnTo>
                    <a:pt x="7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6" y="24"/>
                  </a:lnTo>
                  <a:lnTo>
                    <a:pt x="13" y="15"/>
                  </a:lnTo>
                  <a:lnTo>
                    <a:pt x="21" y="9"/>
                  </a:lnTo>
                  <a:lnTo>
                    <a:pt x="29" y="3"/>
                  </a:lnTo>
                  <a:lnTo>
                    <a:pt x="39" y="0"/>
                  </a:lnTo>
                  <a:lnTo>
                    <a:pt x="47" y="2"/>
                  </a:lnTo>
                  <a:lnTo>
                    <a:pt x="55" y="6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09" name="Freeform 53">
              <a:extLst>
                <a:ext uri="{FF2B5EF4-FFF2-40B4-BE49-F238E27FC236}">
                  <a16:creationId xmlns:a16="http://schemas.microsoft.com/office/drawing/2014/main" id="{135056B8-CE8F-430D-ADFF-E18B6FA75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2916"/>
              <a:ext cx="20" cy="12"/>
            </a:xfrm>
            <a:custGeom>
              <a:avLst/>
              <a:gdLst>
                <a:gd name="T0" fmla="*/ 60 w 61"/>
                <a:gd name="T1" fmla="*/ 20 h 35"/>
                <a:gd name="T2" fmla="*/ 61 w 61"/>
                <a:gd name="T3" fmla="*/ 26 h 35"/>
                <a:gd name="T4" fmla="*/ 58 w 61"/>
                <a:gd name="T5" fmla="*/ 29 h 35"/>
                <a:gd name="T6" fmla="*/ 53 w 61"/>
                <a:gd name="T7" fmla="*/ 33 h 35"/>
                <a:gd name="T8" fmla="*/ 49 w 61"/>
                <a:gd name="T9" fmla="*/ 34 h 35"/>
                <a:gd name="T10" fmla="*/ 42 w 61"/>
                <a:gd name="T11" fmla="*/ 34 h 35"/>
                <a:gd name="T12" fmla="*/ 35 w 61"/>
                <a:gd name="T13" fmla="*/ 34 h 35"/>
                <a:gd name="T14" fmla="*/ 30 w 61"/>
                <a:gd name="T15" fmla="*/ 34 h 35"/>
                <a:gd name="T16" fmla="*/ 23 w 61"/>
                <a:gd name="T17" fmla="*/ 35 h 35"/>
                <a:gd name="T18" fmla="*/ 17 w 61"/>
                <a:gd name="T19" fmla="*/ 35 h 35"/>
                <a:gd name="T20" fmla="*/ 12 w 61"/>
                <a:gd name="T21" fmla="*/ 34 h 35"/>
                <a:gd name="T22" fmla="*/ 5 w 61"/>
                <a:gd name="T23" fmla="*/ 31 h 35"/>
                <a:gd name="T24" fmla="*/ 0 w 61"/>
                <a:gd name="T25" fmla="*/ 27 h 35"/>
                <a:gd name="T26" fmla="*/ 2 w 61"/>
                <a:gd name="T27" fmla="*/ 18 h 35"/>
                <a:gd name="T28" fmla="*/ 8 w 61"/>
                <a:gd name="T29" fmla="*/ 8 h 35"/>
                <a:gd name="T30" fmla="*/ 15 w 61"/>
                <a:gd name="T31" fmla="*/ 1 h 35"/>
                <a:gd name="T32" fmla="*/ 24 w 61"/>
                <a:gd name="T33" fmla="*/ 0 h 35"/>
                <a:gd name="T34" fmla="*/ 35 w 61"/>
                <a:gd name="T35" fmla="*/ 1 h 35"/>
                <a:gd name="T36" fmla="*/ 45 w 61"/>
                <a:gd name="T37" fmla="*/ 5 h 35"/>
                <a:gd name="T38" fmla="*/ 54 w 61"/>
                <a:gd name="T39" fmla="*/ 11 h 35"/>
                <a:gd name="T40" fmla="*/ 60 w 61"/>
                <a:gd name="T41" fmla="*/ 2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" h="35">
                  <a:moveTo>
                    <a:pt x="60" y="20"/>
                  </a:moveTo>
                  <a:lnTo>
                    <a:pt x="61" y="26"/>
                  </a:lnTo>
                  <a:lnTo>
                    <a:pt x="58" y="29"/>
                  </a:lnTo>
                  <a:lnTo>
                    <a:pt x="53" y="33"/>
                  </a:lnTo>
                  <a:lnTo>
                    <a:pt x="49" y="34"/>
                  </a:lnTo>
                  <a:lnTo>
                    <a:pt x="42" y="34"/>
                  </a:lnTo>
                  <a:lnTo>
                    <a:pt x="35" y="34"/>
                  </a:lnTo>
                  <a:lnTo>
                    <a:pt x="30" y="34"/>
                  </a:lnTo>
                  <a:lnTo>
                    <a:pt x="23" y="35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5" y="31"/>
                  </a:lnTo>
                  <a:lnTo>
                    <a:pt x="0" y="27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5" y="1"/>
                  </a:lnTo>
                  <a:lnTo>
                    <a:pt x="45" y="5"/>
                  </a:lnTo>
                  <a:lnTo>
                    <a:pt x="54" y="11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0" name="Freeform 54">
              <a:extLst>
                <a:ext uri="{FF2B5EF4-FFF2-40B4-BE49-F238E27FC236}">
                  <a16:creationId xmlns:a16="http://schemas.microsoft.com/office/drawing/2014/main" id="{823496DE-CC63-45D4-9AAE-D32BE030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18"/>
              <a:ext cx="20" cy="22"/>
            </a:xfrm>
            <a:custGeom>
              <a:avLst/>
              <a:gdLst>
                <a:gd name="T0" fmla="*/ 56 w 58"/>
                <a:gd name="T1" fmla="*/ 29 h 66"/>
                <a:gd name="T2" fmla="*/ 56 w 58"/>
                <a:gd name="T3" fmla="*/ 40 h 66"/>
                <a:gd name="T4" fmla="*/ 58 w 58"/>
                <a:gd name="T5" fmla="*/ 51 h 66"/>
                <a:gd name="T6" fmla="*/ 58 w 58"/>
                <a:gd name="T7" fmla="*/ 59 h 66"/>
                <a:gd name="T8" fmla="*/ 49 w 58"/>
                <a:gd name="T9" fmla="*/ 64 h 66"/>
                <a:gd name="T10" fmla="*/ 38 w 58"/>
                <a:gd name="T11" fmla="*/ 66 h 66"/>
                <a:gd name="T12" fmla="*/ 30 w 58"/>
                <a:gd name="T13" fmla="*/ 64 h 66"/>
                <a:gd name="T14" fmla="*/ 24 w 58"/>
                <a:gd name="T15" fmla="*/ 59 h 66"/>
                <a:gd name="T16" fmla="*/ 20 w 58"/>
                <a:gd name="T17" fmla="*/ 54 h 66"/>
                <a:gd name="T18" fmla="*/ 16 w 58"/>
                <a:gd name="T19" fmla="*/ 45 h 66"/>
                <a:gd name="T20" fmla="*/ 12 w 58"/>
                <a:gd name="T21" fmla="*/ 37 h 66"/>
                <a:gd name="T22" fmla="*/ 7 w 58"/>
                <a:gd name="T23" fmla="*/ 29 h 66"/>
                <a:gd name="T24" fmla="*/ 0 w 58"/>
                <a:gd name="T25" fmla="*/ 22 h 66"/>
                <a:gd name="T26" fmla="*/ 0 w 58"/>
                <a:gd name="T27" fmla="*/ 18 h 66"/>
                <a:gd name="T28" fmla="*/ 1 w 58"/>
                <a:gd name="T29" fmla="*/ 13 h 66"/>
                <a:gd name="T30" fmla="*/ 4 w 58"/>
                <a:gd name="T31" fmla="*/ 6 h 66"/>
                <a:gd name="T32" fmla="*/ 7 w 58"/>
                <a:gd name="T33" fmla="*/ 0 h 66"/>
                <a:gd name="T34" fmla="*/ 15 w 58"/>
                <a:gd name="T35" fmla="*/ 0 h 66"/>
                <a:gd name="T36" fmla="*/ 22 w 58"/>
                <a:gd name="T37" fmla="*/ 2 h 66"/>
                <a:gd name="T38" fmla="*/ 28 w 58"/>
                <a:gd name="T39" fmla="*/ 6 h 66"/>
                <a:gd name="T40" fmla="*/ 35 w 58"/>
                <a:gd name="T41" fmla="*/ 9 h 66"/>
                <a:gd name="T42" fmla="*/ 41 w 58"/>
                <a:gd name="T43" fmla="*/ 14 h 66"/>
                <a:gd name="T44" fmla="*/ 46 w 58"/>
                <a:gd name="T45" fmla="*/ 18 h 66"/>
                <a:gd name="T46" fmla="*/ 50 w 58"/>
                <a:gd name="T47" fmla="*/ 24 h 66"/>
                <a:gd name="T48" fmla="*/ 56 w 58"/>
                <a:gd name="T49" fmla="*/ 29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66">
                  <a:moveTo>
                    <a:pt x="56" y="29"/>
                  </a:moveTo>
                  <a:lnTo>
                    <a:pt x="56" y="40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49" y="64"/>
                  </a:lnTo>
                  <a:lnTo>
                    <a:pt x="38" y="66"/>
                  </a:lnTo>
                  <a:lnTo>
                    <a:pt x="30" y="64"/>
                  </a:lnTo>
                  <a:lnTo>
                    <a:pt x="24" y="59"/>
                  </a:lnTo>
                  <a:lnTo>
                    <a:pt x="20" y="54"/>
                  </a:lnTo>
                  <a:lnTo>
                    <a:pt x="16" y="45"/>
                  </a:lnTo>
                  <a:lnTo>
                    <a:pt x="12" y="37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6" y="18"/>
                  </a:lnTo>
                  <a:lnTo>
                    <a:pt x="50" y="24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1" name="Freeform 55">
              <a:extLst>
                <a:ext uri="{FF2B5EF4-FFF2-40B4-BE49-F238E27FC236}">
                  <a16:creationId xmlns:a16="http://schemas.microsoft.com/office/drawing/2014/main" id="{5EB88E52-F797-4129-A36D-FB66E792E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937"/>
              <a:ext cx="46" cy="101"/>
            </a:xfrm>
            <a:custGeom>
              <a:avLst/>
              <a:gdLst>
                <a:gd name="T0" fmla="*/ 74 w 140"/>
                <a:gd name="T1" fmla="*/ 26 h 302"/>
                <a:gd name="T2" fmla="*/ 70 w 140"/>
                <a:gd name="T3" fmla="*/ 76 h 302"/>
                <a:gd name="T4" fmla="*/ 64 w 140"/>
                <a:gd name="T5" fmla="*/ 128 h 302"/>
                <a:gd name="T6" fmla="*/ 57 w 140"/>
                <a:gd name="T7" fmla="*/ 181 h 302"/>
                <a:gd name="T8" fmla="*/ 55 w 140"/>
                <a:gd name="T9" fmla="*/ 236 h 302"/>
                <a:gd name="T10" fmla="*/ 66 w 140"/>
                <a:gd name="T11" fmla="*/ 242 h 302"/>
                <a:gd name="T12" fmla="*/ 81 w 140"/>
                <a:gd name="T13" fmla="*/ 241 h 302"/>
                <a:gd name="T14" fmla="*/ 96 w 140"/>
                <a:gd name="T15" fmla="*/ 236 h 302"/>
                <a:gd name="T16" fmla="*/ 110 w 140"/>
                <a:gd name="T17" fmla="*/ 230 h 302"/>
                <a:gd name="T18" fmla="*/ 124 w 140"/>
                <a:gd name="T19" fmla="*/ 227 h 302"/>
                <a:gd name="T20" fmla="*/ 134 w 140"/>
                <a:gd name="T21" fmla="*/ 229 h 302"/>
                <a:gd name="T22" fmla="*/ 140 w 140"/>
                <a:gd name="T23" fmla="*/ 238 h 302"/>
                <a:gd name="T24" fmla="*/ 140 w 140"/>
                <a:gd name="T25" fmla="*/ 260 h 302"/>
                <a:gd name="T26" fmla="*/ 130 w 140"/>
                <a:gd name="T27" fmla="*/ 271 h 302"/>
                <a:gd name="T28" fmla="*/ 119 w 140"/>
                <a:gd name="T29" fmla="*/ 281 h 302"/>
                <a:gd name="T30" fmla="*/ 107 w 140"/>
                <a:gd name="T31" fmla="*/ 287 h 302"/>
                <a:gd name="T32" fmla="*/ 95 w 140"/>
                <a:gd name="T33" fmla="*/ 294 h 302"/>
                <a:gd name="T34" fmla="*/ 81 w 140"/>
                <a:gd name="T35" fmla="*/ 300 h 302"/>
                <a:gd name="T36" fmla="*/ 66 w 140"/>
                <a:gd name="T37" fmla="*/ 302 h 302"/>
                <a:gd name="T38" fmla="*/ 53 w 140"/>
                <a:gd name="T39" fmla="*/ 302 h 302"/>
                <a:gd name="T40" fmla="*/ 38 w 140"/>
                <a:gd name="T41" fmla="*/ 301 h 302"/>
                <a:gd name="T42" fmla="*/ 19 w 140"/>
                <a:gd name="T43" fmla="*/ 291 h 302"/>
                <a:gd name="T44" fmla="*/ 8 w 140"/>
                <a:gd name="T45" fmla="*/ 275 h 302"/>
                <a:gd name="T46" fmla="*/ 4 w 140"/>
                <a:gd name="T47" fmla="*/ 253 h 302"/>
                <a:gd name="T48" fmla="*/ 0 w 140"/>
                <a:gd name="T49" fmla="*/ 233 h 302"/>
                <a:gd name="T50" fmla="*/ 1 w 140"/>
                <a:gd name="T51" fmla="*/ 203 h 302"/>
                <a:gd name="T52" fmla="*/ 4 w 140"/>
                <a:gd name="T53" fmla="*/ 173 h 302"/>
                <a:gd name="T54" fmla="*/ 8 w 140"/>
                <a:gd name="T55" fmla="*/ 143 h 302"/>
                <a:gd name="T56" fmla="*/ 12 w 140"/>
                <a:gd name="T57" fmla="*/ 113 h 302"/>
                <a:gd name="T58" fmla="*/ 17 w 140"/>
                <a:gd name="T59" fmla="*/ 84 h 302"/>
                <a:gd name="T60" fmla="*/ 24 w 140"/>
                <a:gd name="T61" fmla="*/ 56 h 302"/>
                <a:gd name="T62" fmla="*/ 32 w 140"/>
                <a:gd name="T63" fmla="*/ 29 h 302"/>
                <a:gd name="T64" fmla="*/ 40 w 140"/>
                <a:gd name="T65" fmla="*/ 1 h 302"/>
                <a:gd name="T66" fmla="*/ 54 w 140"/>
                <a:gd name="T67" fmla="*/ 0 h 302"/>
                <a:gd name="T68" fmla="*/ 64 w 140"/>
                <a:gd name="T69" fmla="*/ 5 h 302"/>
                <a:gd name="T70" fmla="*/ 69 w 140"/>
                <a:gd name="T71" fmla="*/ 14 h 302"/>
                <a:gd name="T72" fmla="*/ 74 w 140"/>
                <a:gd name="T73" fmla="*/ 26 h 3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302">
                  <a:moveTo>
                    <a:pt x="74" y="26"/>
                  </a:moveTo>
                  <a:lnTo>
                    <a:pt x="70" y="76"/>
                  </a:lnTo>
                  <a:lnTo>
                    <a:pt x="64" y="128"/>
                  </a:lnTo>
                  <a:lnTo>
                    <a:pt x="57" y="181"/>
                  </a:lnTo>
                  <a:lnTo>
                    <a:pt x="55" y="236"/>
                  </a:lnTo>
                  <a:lnTo>
                    <a:pt x="66" y="242"/>
                  </a:lnTo>
                  <a:lnTo>
                    <a:pt x="81" y="241"/>
                  </a:lnTo>
                  <a:lnTo>
                    <a:pt x="96" y="236"/>
                  </a:lnTo>
                  <a:lnTo>
                    <a:pt x="110" y="230"/>
                  </a:lnTo>
                  <a:lnTo>
                    <a:pt x="124" y="227"/>
                  </a:lnTo>
                  <a:lnTo>
                    <a:pt x="134" y="229"/>
                  </a:lnTo>
                  <a:lnTo>
                    <a:pt x="140" y="238"/>
                  </a:lnTo>
                  <a:lnTo>
                    <a:pt x="140" y="260"/>
                  </a:lnTo>
                  <a:lnTo>
                    <a:pt x="130" y="271"/>
                  </a:lnTo>
                  <a:lnTo>
                    <a:pt x="119" y="281"/>
                  </a:lnTo>
                  <a:lnTo>
                    <a:pt x="107" y="287"/>
                  </a:lnTo>
                  <a:lnTo>
                    <a:pt x="95" y="294"/>
                  </a:lnTo>
                  <a:lnTo>
                    <a:pt x="81" y="300"/>
                  </a:lnTo>
                  <a:lnTo>
                    <a:pt x="66" y="302"/>
                  </a:lnTo>
                  <a:lnTo>
                    <a:pt x="53" y="302"/>
                  </a:lnTo>
                  <a:lnTo>
                    <a:pt x="38" y="301"/>
                  </a:lnTo>
                  <a:lnTo>
                    <a:pt x="19" y="291"/>
                  </a:lnTo>
                  <a:lnTo>
                    <a:pt x="8" y="275"/>
                  </a:lnTo>
                  <a:lnTo>
                    <a:pt x="4" y="253"/>
                  </a:lnTo>
                  <a:lnTo>
                    <a:pt x="0" y="233"/>
                  </a:lnTo>
                  <a:lnTo>
                    <a:pt x="1" y="203"/>
                  </a:lnTo>
                  <a:lnTo>
                    <a:pt x="4" y="173"/>
                  </a:lnTo>
                  <a:lnTo>
                    <a:pt x="8" y="143"/>
                  </a:lnTo>
                  <a:lnTo>
                    <a:pt x="12" y="113"/>
                  </a:lnTo>
                  <a:lnTo>
                    <a:pt x="17" y="84"/>
                  </a:lnTo>
                  <a:lnTo>
                    <a:pt x="24" y="56"/>
                  </a:lnTo>
                  <a:lnTo>
                    <a:pt x="32" y="29"/>
                  </a:lnTo>
                  <a:lnTo>
                    <a:pt x="40" y="1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9" y="14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2" name="Freeform 56">
              <a:extLst>
                <a:ext uri="{FF2B5EF4-FFF2-40B4-BE49-F238E27FC236}">
                  <a16:creationId xmlns:a16="http://schemas.microsoft.com/office/drawing/2014/main" id="{47291150-DDD5-4174-9914-098B60DA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2946"/>
              <a:ext cx="286" cy="186"/>
            </a:xfrm>
            <a:custGeom>
              <a:avLst/>
              <a:gdLst>
                <a:gd name="T0" fmla="*/ 216 w 859"/>
                <a:gd name="T1" fmla="*/ 117 h 557"/>
                <a:gd name="T2" fmla="*/ 191 w 859"/>
                <a:gd name="T3" fmla="*/ 270 h 557"/>
                <a:gd name="T4" fmla="*/ 214 w 859"/>
                <a:gd name="T5" fmla="*/ 422 h 557"/>
                <a:gd name="T6" fmla="*/ 277 w 859"/>
                <a:gd name="T7" fmla="*/ 473 h 557"/>
                <a:gd name="T8" fmla="*/ 355 w 859"/>
                <a:gd name="T9" fmla="*/ 481 h 557"/>
                <a:gd name="T10" fmla="*/ 434 w 859"/>
                <a:gd name="T11" fmla="*/ 473 h 557"/>
                <a:gd name="T12" fmla="*/ 501 w 859"/>
                <a:gd name="T13" fmla="*/ 496 h 557"/>
                <a:gd name="T14" fmla="*/ 566 w 859"/>
                <a:gd name="T15" fmla="*/ 519 h 557"/>
                <a:gd name="T16" fmla="*/ 638 w 859"/>
                <a:gd name="T17" fmla="*/ 507 h 557"/>
                <a:gd name="T18" fmla="*/ 712 w 859"/>
                <a:gd name="T19" fmla="*/ 491 h 557"/>
                <a:gd name="T20" fmla="*/ 773 w 859"/>
                <a:gd name="T21" fmla="*/ 447 h 557"/>
                <a:gd name="T22" fmla="*/ 806 w 859"/>
                <a:gd name="T23" fmla="*/ 376 h 557"/>
                <a:gd name="T24" fmla="*/ 810 w 859"/>
                <a:gd name="T25" fmla="*/ 327 h 557"/>
                <a:gd name="T26" fmla="*/ 798 w 859"/>
                <a:gd name="T27" fmla="*/ 296 h 557"/>
                <a:gd name="T28" fmla="*/ 807 w 859"/>
                <a:gd name="T29" fmla="*/ 264 h 557"/>
                <a:gd name="T30" fmla="*/ 843 w 859"/>
                <a:gd name="T31" fmla="*/ 309 h 557"/>
                <a:gd name="T32" fmla="*/ 858 w 859"/>
                <a:gd name="T33" fmla="*/ 365 h 557"/>
                <a:gd name="T34" fmla="*/ 853 w 859"/>
                <a:gd name="T35" fmla="*/ 418 h 557"/>
                <a:gd name="T36" fmla="*/ 840 w 859"/>
                <a:gd name="T37" fmla="*/ 456 h 557"/>
                <a:gd name="T38" fmla="*/ 822 w 859"/>
                <a:gd name="T39" fmla="*/ 495 h 557"/>
                <a:gd name="T40" fmla="*/ 780 w 859"/>
                <a:gd name="T41" fmla="*/ 525 h 557"/>
                <a:gd name="T42" fmla="*/ 717 w 859"/>
                <a:gd name="T43" fmla="*/ 533 h 557"/>
                <a:gd name="T44" fmla="*/ 661 w 859"/>
                <a:gd name="T45" fmla="*/ 553 h 557"/>
                <a:gd name="T46" fmla="*/ 586 w 859"/>
                <a:gd name="T47" fmla="*/ 557 h 557"/>
                <a:gd name="T48" fmla="*/ 507 w 859"/>
                <a:gd name="T49" fmla="*/ 552 h 557"/>
                <a:gd name="T50" fmla="*/ 450 w 859"/>
                <a:gd name="T51" fmla="*/ 534 h 557"/>
                <a:gd name="T52" fmla="*/ 431 w 859"/>
                <a:gd name="T53" fmla="*/ 533 h 557"/>
                <a:gd name="T54" fmla="*/ 411 w 859"/>
                <a:gd name="T55" fmla="*/ 542 h 557"/>
                <a:gd name="T56" fmla="*/ 371 w 859"/>
                <a:gd name="T57" fmla="*/ 546 h 557"/>
                <a:gd name="T58" fmla="*/ 319 w 859"/>
                <a:gd name="T59" fmla="*/ 544 h 557"/>
                <a:gd name="T60" fmla="*/ 270 w 859"/>
                <a:gd name="T61" fmla="*/ 531 h 557"/>
                <a:gd name="T62" fmla="*/ 224 w 859"/>
                <a:gd name="T63" fmla="*/ 510 h 557"/>
                <a:gd name="T64" fmla="*/ 184 w 859"/>
                <a:gd name="T65" fmla="*/ 476 h 557"/>
                <a:gd name="T66" fmla="*/ 160 w 859"/>
                <a:gd name="T67" fmla="*/ 436 h 557"/>
                <a:gd name="T68" fmla="*/ 145 w 859"/>
                <a:gd name="T69" fmla="*/ 409 h 557"/>
                <a:gd name="T70" fmla="*/ 115 w 859"/>
                <a:gd name="T71" fmla="*/ 395 h 557"/>
                <a:gd name="T72" fmla="*/ 90 w 859"/>
                <a:gd name="T73" fmla="*/ 367 h 557"/>
                <a:gd name="T74" fmla="*/ 59 w 859"/>
                <a:gd name="T75" fmla="*/ 348 h 557"/>
                <a:gd name="T76" fmla="*/ 30 w 859"/>
                <a:gd name="T77" fmla="*/ 326 h 557"/>
                <a:gd name="T78" fmla="*/ 9 w 859"/>
                <a:gd name="T79" fmla="*/ 296 h 557"/>
                <a:gd name="T80" fmla="*/ 6 w 859"/>
                <a:gd name="T81" fmla="*/ 249 h 557"/>
                <a:gd name="T82" fmla="*/ 0 w 859"/>
                <a:gd name="T83" fmla="*/ 198 h 557"/>
                <a:gd name="T84" fmla="*/ 21 w 859"/>
                <a:gd name="T85" fmla="*/ 150 h 557"/>
                <a:gd name="T86" fmla="*/ 55 w 859"/>
                <a:gd name="T87" fmla="*/ 121 h 557"/>
                <a:gd name="T88" fmla="*/ 99 w 859"/>
                <a:gd name="T89" fmla="*/ 112 h 557"/>
                <a:gd name="T90" fmla="*/ 135 w 859"/>
                <a:gd name="T91" fmla="*/ 120 h 557"/>
                <a:gd name="T92" fmla="*/ 157 w 859"/>
                <a:gd name="T93" fmla="*/ 136 h 557"/>
                <a:gd name="T94" fmla="*/ 179 w 859"/>
                <a:gd name="T95" fmla="*/ 86 h 557"/>
                <a:gd name="T96" fmla="*/ 198 w 859"/>
                <a:gd name="T97" fmla="*/ 34 h 557"/>
                <a:gd name="T98" fmla="*/ 224 w 859"/>
                <a:gd name="T99" fmla="*/ 0 h 557"/>
                <a:gd name="T100" fmla="*/ 243 w 859"/>
                <a:gd name="T101" fmla="*/ 18 h 5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59" h="557">
                  <a:moveTo>
                    <a:pt x="243" y="18"/>
                  </a:moveTo>
                  <a:lnTo>
                    <a:pt x="229" y="67"/>
                  </a:lnTo>
                  <a:lnTo>
                    <a:pt x="216" y="117"/>
                  </a:lnTo>
                  <a:lnTo>
                    <a:pt x="205" y="168"/>
                  </a:lnTo>
                  <a:lnTo>
                    <a:pt x="197" y="218"/>
                  </a:lnTo>
                  <a:lnTo>
                    <a:pt x="191" y="270"/>
                  </a:lnTo>
                  <a:lnTo>
                    <a:pt x="193" y="322"/>
                  </a:lnTo>
                  <a:lnTo>
                    <a:pt x="199" y="372"/>
                  </a:lnTo>
                  <a:lnTo>
                    <a:pt x="214" y="422"/>
                  </a:lnTo>
                  <a:lnTo>
                    <a:pt x="233" y="446"/>
                  </a:lnTo>
                  <a:lnTo>
                    <a:pt x="254" y="462"/>
                  </a:lnTo>
                  <a:lnTo>
                    <a:pt x="277" y="473"/>
                  </a:lnTo>
                  <a:lnTo>
                    <a:pt x="303" y="480"/>
                  </a:lnTo>
                  <a:lnTo>
                    <a:pt x="329" y="482"/>
                  </a:lnTo>
                  <a:lnTo>
                    <a:pt x="355" y="481"/>
                  </a:lnTo>
                  <a:lnTo>
                    <a:pt x="382" y="478"/>
                  </a:lnTo>
                  <a:lnTo>
                    <a:pt x="408" y="474"/>
                  </a:lnTo>
                  <a:lnTo>
                    <a:pt x="434" y="473"/>
                  </a:lnTo>
                  <a:lnTo>
                    <a:pt x="457" y="478"/>
                  </a:lnTo>
                  <a:lnTo>
                    <a:pt x="479" y="486"/>
                  </a:lnTo>
                  <a:lnTo>
                    <a:pt x="501" y="496"/>
                  </a:lnTo>
                  <a:lnTo>
                    <a:pt x="521" y="506"/>
                  </a:lnTo>
                  <a:lnTo>
                    <a:pt x="543" y="514"/>
                  </a:lnTo>
                  <a:lnTo>
                    <a:pt x="566" y="519"/>
                  </a:lnTo>
                  <a:lnTo>
                    <a:pt x="590" y="519"/>
                  </a:lnTo>
                  <a:lnTo>
                    <a:pt x="614" y="512"/>
                  </a:lnTo>
                  <a:lnTo>
                    <a:pt x="638" y="507"/>
                  </a:lnTo>
                  <a:lnTo>
                    <a:pt x="663" y="501"/>
                  </a:lnTo>
                  <a:lnTo>
                    <a:pt x="687" y="497"/>
                  </a:lnTo>
                  <a:lnTo>
                    <a:pt x="712" y="491"/>
                  </a:lnTo>
                  <a:lnTo>
                    <a:pt x="734" y="480"/>
                  </a:lnTo>
                  <a:lnTo>
                    <a:pt x="754" y="466"/>
                  </a:lnTo>
                  <a:lnTo>
                    <a:pt x="773" y="447"/>
                  </a:lnTo>
                  <a:lnTo>
                    <a:pt x="792" y="428"/>
                  </a:lnTo>
                  <a:lnTo>
                    <a:pt x="802" y="403"/>
                  </a:lnTo>
                  <a:lnTo>
                    <a:pt x="806" y="376"/>
                  </a:lnTo>
                  <a:lnTo>
                    <a:pt x="811" y="350"/>
                  </a:lnTo>
                  <a:lnTo>
                    <a:pt x="813" y="338"/>
                  </a:lnTo>
                  <a:lnTo>
                    <a:pt x="810" y="327"/>
                  </a:lnTo>
                  <a:lnTo>
                    <a:pt x="806" y="316"/>
                  </a:lnTo>
                  <a:lnTo>
                    <a:pt x="802" y="305"/>
                  </a:lnTo>
                  <a:lnTo>
                    <a:pt x="798" y="296"/>
                  </a:lnTo>
                  <a:lnTo>
                    <a:pt x="796" y="285"/>
                  </a:lnTo>
                  <a:lnTo>
                    <a:pt x="799" y="275"/>
                  </a:lnTo>
                  <a:lnTo>
                    <a:pt x="807" y="264"/>
                  </a:lnTo>
                  <a:lnTo>
                    <a:pt x="822" y="277"/>
                  </a:lnTo>
                  <a:lnTo>
                    <a:pt x="833" y="292"/>
                  </a:lnTo>
                  <a:lnTo>
                    <a:pt x="843" y="309"/>
                  </a:lnTo>
                  <a:lnTo>
                    <a:pt x="849" y="327"/>
                  </a:lnTo>
                  <a:lnTo>
                    <a:pt x="853" y="346"/>
                  </a:lnTo>
                  <a:lnTo>
                    <a:pt x="858" y="365"/>
                  </a:lnTo>
                  <a:lnTo>
                    <a:pt x="859" y="386"/>
                  </a:lnTo>
                  <a:lnTo>
                    <a:pt x="859" y="405"/>
                  </a:lnTo>
                  <a:lnTo>
                    <a:pt x="853" y="418"/>
                  </a:lnTo>
                  <a:lnTo>
                    <a:pt x="849" y="431"/>
                  </a:lnTo>
                  <a:lnTo>
                    <a:pt x="844" y="444"/>
                  </a:lnTo>
                  <a:lnTo>
                    <a:pt x="840" y="456"/>
                  </a:lnTo>
                  <a:lnTo>
                    <a:pt x="834" y="470"/>
                  </a:lnTo>
                  <a:lnTo>
                    <a:pt x="829" y="482"/>
                  </a:lnTo>
                  <a:lnTo>
                    <a:pt x="822" y="495"/>
                  </a:lnTo>
                  <a:lnTo>
                    <a:pt x="814" y="506"/>
                  </a:lnTo>
                  <a:lnTo>
                    <a:pt x="799" y="516"/>
                  </a:lnTo>
                  <a:lnTo>
                    <a:pt x="780" y="525"/>
                  </a:lnTo>
                  <a:lnTo>
                    <a:pt x="759" y="529"/>
                  </a:lnTo>
                  <a:lnTo>
                    <a:pt x="739" y="530"/>
                  </a:lnTo>
                  <a:lnTo>
                    <a:pt x="717" y="533"/>
                  </a:lnTo>
                  <a:lnTo>
                    <a:pt x="697" y="535"/>
                  </a:lnTo>
                  <a:lnTo>
                    <a:pt x="678" y="542"/>
                  </a:lnTo>
                  <a:lnTo>
                    <a:pt x="661" y="553"/>
                  </a:lnTo>
                  <a:lnTo>
                    <a:pt x="637" y="556"/>
                  </a:lnTo>
                  <a:lnTo>
                    <a:pt x="612" y="557"/>
                  </a:lnTo>
                  <a:lnTo>
                    <a:pt x="586" y="557"/>
                  </a:lnTo>
                  <a:lnTo>
                    <a:pt x="561" y="557"/>
                  </a:lnTo>
                  <a:lnTo>
                    <a:pt x="535" y="555"/>
                  </a:lnTo>
                  <a:lnTo>
                    <a:pt x="507" y="552"/>
                  </a:lnTo>
                  <a:lnTo>
                    <a:pt x="481" y="548"/>
                  </a:lnTo>
                  <a:lnTo>
                    <a:pt x="456" y="541"/>
                  </a:lnTo>
                  <a:lnTo>
                    <a:pt x="450" y="534"/>
                  </a:lnTo>
                  <a:lnTo>
                    <a:pt x="443" y="530"/>
                  </a:lnTo>
                  <a:lnTo>
                    <a:pt x="438" y="531"/>
                  </a:lnTo>
                  <a:lnTo>
                    <a:pt x="431" y="533"/>
                  </a:lnTo>
                  <a:lnTo>
                    <a:pt x="424" y="537"/>
                  </a:lnTo>
                  <a:lnTo>
                    <a:pt x="417" y="540"/>
                  </a:lnTo>
                  <a:lnTo>
                    <a:pt x="411" y="542"/>
                  </a:lnTo>
                  <a:lnTo>
                    <a:pt x="404" y="544"/>
                  </a:lnTo>
                  <a:lnTo>
                    <a:pt x="387" y="546"/>
                  </a:lnTo>
                  <a:lnTo>
                    <a:pt x="371" y="546"/>
                  </a:lnTo>
                  <a:lnTo>
                    <a:pt x="353" y="546"/>
                  </a:lnTo>
                  <a:lnTo>
                    <a:pt x="337" y="546"/>
                  </a:lnTo>
                  <a:lnTo>
                    <a:pt x="319" y="544"/>
                  </a:lnTo>
                  <a:lnTo>
                    <a:pt x="303" y="541"/>
                  </a:lnTo>
                  <a:lnTo>
                    <a:pt x="287" y="537"/>
                  </a:lnTo>
                  <a:lnTo>
                    <a:pt x="270" y="531"/>
                  </a:lnTo>
                  <a:lnTo>
                    <a:pt x="255" y="526"/>
                  </a:lnTo>
                  <a:lnTo>
                    <a:pt x="239" y="518"/>
                  </a:lnTo>
                  <a:lnTo>
                    <a:pt x="224" y="510"/>
                  </a:lnTo>
                  <a:lnTo>
                    <a:pt x="210" y="500"/>
                  </a:lnTo>
                  <a:lnTo>
                    <a:pt x="197" y="488"/>
                  </a:lnTo>
                  <a:lnTo>
                    <a:pt x="184" y="476"/>
                  </a:lnTo>
                  <a:lnTo>
                    <a:pt x="174" y="462"/>
                  </a:lnTo>
                  <a:lnTo>
                    <a:pt x="163" y="447"/>
                  </a:lnTo>
                  <a:lnTo>
                    <a:pt x="160" y="436"/>
                  </a:lnTo>
                  <a:lnTo>
                    <a:pt x="159" y="425"/>
                  </a:lnTo>
                  <a:lnTo>
                    <a:pt x="154" y="416"/>
                  </a:lnTo>
                  <a:lnTo>
                    <a:pt x="145" y="409"/>
                  </a:lnTo>
                  <a:lnTo>
                    <a:pt x="133" y="407"/>
                  </a:lnTo>
                  <a:lnTo>
                    <a:pt x="123" y="402"/>
                  </a:lnTo>
                  <a:lnTo>
                    <a:pt x="115" y="395"/>
                  </a:lnTo>
                  <a:lnTo>
                    <a:pt x="107" y="386"/>
                  </a:lnTo>
                  <a:lnTo>
                    <a:pt x="99" y="376"/>
                  </a:lnTo>
                  <a:lnTo>
                    <a:pt x="90" y="367"/>
                  </a:lnTo>
                  <a:lnTo>
                    <a:pt x="81" y="358"/>
                  </a:lnTo>
                  <a:lnTo>
                    <a:pt x="70" y="353"/>
                  </a:lnTo>
                  <a:lnTo>
                    <a:pt x="59" y="348"/>
                  </a:lnTo>
                  <a:lnTo>
                    <a:pt x="50" y="342"/>
                  </a:lnTo>
                  <a:lnTo>
                    <a:pt x="39" y="334"/>
                  </a:lnTo>
                  <a:lnTo>
                    <a:pt x="30" y="326"/>
                  </a:lnTo>
                  <a:lnTo>
                    <a:pt x="22" y="318"/>
                  </a:lnTo>
                  <a:lnTo>
                    <a:pt x="15" y="307"/>
                  </a:lnTo>
                  <a:lnTo>
                    <a:pt x="9" y="296"/>
                  </a:lnTo>
                  <a:lnTo>
                    <a:pt x="5" y="285"/>
                  </a:lnTo>
                  <a:lnTo>
                    <a:pt x="7" y="267"/>
                  </a:lnTo>
                  <a:lnTo>
                    <a:pt x="6" y="249"/>
                  </a:lnTo>
                  <a:lnTo>
                    <a:pt x="3" y="232"/>
                  </a:lnTo>
                  <a:lnTo>
                    <a:pt x="2" y="214"/>
                  </a:lnTo>
                  <a:lnTo>
                    <a:pt x="0" y="198"/>
                  </a:lnTo>
                  <a:lnTo>
                    <a:pt x="3" y="180"/>
                  </a:lnTo>
                  <a:lnTo>
                    <a:pt x="9" y="165"/>
                  </a:lnTo>
                  <a:lnTo>
                    <a:pt x="21" y="150"/>
                  </a:lnTo>
                  <a:lnTo>
                    <a:pt x="32" y="138"/>
                  </a:lnTo>
                  <a:lnTo>
                    <a:pt x="43" y="128"/>
                  </a:lnTo>
                  <a:lnTo>
                    <a:pt x="55" y="121"/>
                  </a:lnTo>
                  <a:lnTo>
                    <a:pt x="69" y="116"/>
                  </a:lnTo>
                  <a:lnTo>
                    <a:pt x="84" y="113"/>
                  </a:lnTo>
                  <a:lnTo>
                    <a:pt x="99" y="112"/>
                  </a:lnTo>
                  <a:lnTo>
                    <a:pt x="114" y="113"/>
                  </a:lnTo>
                  <a:lnTo>
                    <a:pt x="129" y="116"/>
                  </a:lnTo>
                  <a:lnTo>
                    <a:pt x="135" y="120"/>
                  </a:lnTo>
                  <a:lnTo>
                    <a:pt x="144" y="124"/>
                  </a:lnTo>
                  <a:lnTo>
                    <a:pt x="150" y="130"/>
                  </a:lnTo>
                  <a:lnTo>
                    <a:pt x="157" y="136"/>
                  </a:lnTo>
                  <a:lnTo>
                    <a:pt x="165" y="120"/>
                  </a:lnTo>
                  <a:lnTo>
                    <a:pt x="174" y="102"/>
                  </a:lnTo>
                  <a:lnTo>
                    <a:pt x="179" y="86"/>
                  </a:lnTo>
                  <a:lnTo>
                    <a:pt x="186" y="68"/>
                  </a:lnTo>
                  <a:lnTo>
                    <a:pt x="193" y="52"/>
                  </a:lnTo>
                  <a:lnTo>
                    <a:pt x="198" y="34"/>
                  </a:lnTo>
                  <a:lnTo>
                    <a:pt x="206" y="18"/>
                  </a:lnTo>
                  <a:lnTo>
                    <a:pt x="214" y="2"/>
                  </a:lnTo>
                  <a:lnTo>
                    <a:pt x="224" y="0"/>
                  </a:lnTo>
                  <a:lnTo>
                    <a:pt x="232" y="4"/>
                  </a:lnTo>
                  <a:lnTo>
                    <a:pt x="238" y="11"/>
                  </a:lnTo>
                  <a:lnTo>
                    <a:pt x="24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3" name="Freeform 57">
              <a:extLst>
                <a:ext uri="{FF2B5EF4-FFF2-40B4-BE49-F238E27FC236}">
                  <a16:creationId xmlns:a16="http://schemas.microsoft.com/office/drawing/2014/main" id="{E6CD5175-C3ED-49C2-A802-B02F2D60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994"/>
              <a:ext cx="29" cy="59"/>
            </a:xfrm>
            <a:custGeom>
              <a:avLst/>
              <a:gdLst>
                <a:gd name="T0" fmla="*/ 65 w 87"/>
                <a:gd name="T1" fmla="*/ 176 h 176"/>
                <a:gd name="T2" fmla="*/ 56 w 87"/>
                <a:gd name="T3" fmla="*/ 169 h 176"/>
                <a:gd name="T4" fmla="*/ 46 w 87"/>
                <a:gd name="T5" fmla="*/ 161 h 176"/>
                <a:gd name="T6" fmla="*/ 35 w 87"/>
                <a:gd name="T7" fmla="*/ 153 h 176"/>
                <a:gd name="T8" fmla="*/ 26 w 87"/>
                <a:gd name="T9" fmla="*/ 145 h 176"/>
                <a:gd name="T10" fmla="*/ 18 w 87"/>
                <a:gd name="T11" fmla="*/ 135 h 176"/>
                <a:gd name="T12" fmla="*/ 9 w 87"/>
                <a:gd name="T13" fmla="*/ 126 h 176"/>
                <a:gd name="T14" fmla="*/ 4 w 87"/>
                <a:gd name="T15" fmla="*/ 115 h 176"/>
                <a:gd name="T16" fmla="*/ 0 w 87"/>
                <a:gd name="T17" fmla="*/ 104 h 176"/>
                <a:gd name="T18" fmla="*/ 0 w 87"/>
                <a:gd name="T19" fmla="*/ 82 h 176"/>
                <a:gd name="T20" fmla="*/ 1 w 87"/>
                <a:gd name="T21" fmla="*/ 60 h 176"/>
                <a:gd name="T22" fmla="*/ 5 w 87"/>
                <a:gd name="T23" fmla="*/ 38 h 176"/>
                <a:gd name="T24" fmla="*/ 14 w 87"/>
                <a:gd name="T25" fmla="*/ 18 h 176"/>
                <a:gd name="T26" fmla="*/ 20 w 87"/>
                <a:gd name="T27" fmla="*/ 13 h 176"/>
                <a:gd name="T28" fmla="*/ 26 w 87"/>
                <a:gd name="T29" fmla="*/ 11 h 176"/>
                <a:gd name="T30" fmla="*/ 33 w 87"/>
                <a:gd name="T31" fmla="*/ 11 h 176"/>
                <a:gd name="T32" fmla="*/ 38 w 87"/>
                <a:gd name="T33" fmla="*/ 13 h 176"/>
                <a:gd name="T34" fmla="*/ 44 w 87"/>
                <a:gd name="T35" fmla="*/ 14 h 176"/>
                <a:gd name="T36" fmla="*/ 48 w 87"/>
                <a:gd name="T37" fmla="*/ 14 h 176"/>
                <a:gd name="T38" fmla="*/ 53 w 87"/>
                <a:gd name="T39" fmla="*/ 13 h 176"/>
                <a:gd name="T40" fmla="*/ 59 w 87"/>
                <a:gd name="T41" fmla="*/ 7 h 176"/>
                <a:gd name="T42" fmla="*/ 65 w 87"/>
                <a:gd name="T43" fmla="*/ 10 h 176"/>
                <a:gd name="T44" fmla="*/ 74 w 87"/>
                <a:gd name="T45" fmla="*/ 10 h 176"/>
                <a:gd name="T46" fmla="*/ 80 w 87"/>
                <a:gd name="T47" fmla="*/ 7 h 176"/>
                <a:gd name="T48" fmla="*/ 87 w 87"/>
                <a:gd name="T49" fmla="*/ 0 h 176"/>
                <a:gd name="T50" fmla="*/ 75 w 87"/>
                <a:gd name="T51" fmla="*/ 42 h 176"/>
                <a:gd name="T52" fmla="*/ 71 w 87"/>
                <a:gd name="T53" fmla="*/ 87 h 176"/>
                <a:gd name="T54" fmla="*/ 68 w 87"/>
                <a:gd name="T55" fmla="*/ 134 h 176"/>
                <a:gd name="T56" fmla="*/ 65 w 87"/>
                <a:gd name="T57" fmla="*/ 176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7" h="176">
                  <a:moveTo>
                    <a:pt x="65" y="176"/>
                  </a:moveTo>
                  <a:lnTo>
                    <a:pt x="56" y="169"/>
                  </a:lnTo>
                  <a:lnTo>
                    <a:pt x="46" y="161"/>
                  </a:lnTo>
                  <a:lnTo>
                    <a:pt x="35" y="153"/>
                  </a:lnTo>
                  <a:lnTo>
                    <a:pt x="26" y="145"/>
                  </a:lnTo>
                  <a:lnTo>
                    <a:pt x="18" y="135"/>
                  </a:lnTo>
                  <a:lnTo>
                    <a:pt x="9" y="126"/>
                  </a:lnTo>
                  <a:lnTo>
                    <a:pt x="4" y="115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1" y="60"/>
                  </a:lnTo>
                  <a:lnTo>
                    <a:pt x="5" y="38"/>
                  </a:lnTo>
                  <a:lnTo>
                    <a:pt x="14" y="18"/>
                  </a:lnTo>
                  <a:lnTo>
                    <a:pt x="20" y="13"/>
                  </a:lnTo>
                  <a:lnTo>
                    <a:pt x="26" y="11"/>
                  </a:lnTo>
                  <a:lnTo>
                    <a:pt x="33" y="11"/>
                  </a:lnTo>
                  <a:lnTo>
                    <a:pt x="38" y="13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53" y="13"/>
                  </a:lnTo>
                  <a:lnTo>
                    <a:pt x="59" y="7"/>
                  </a:lnTo>
                  <a:lnTo>
                    <a:pt x="65" y="10"/>
                  </a:lnTo>
                  <a:lnTo>
                    <a:pt x="74" y="10"/>
                  </a:lnTo>
                  <a:lnTo>
                    <a:pt x="80" y="7"/>
                  </a:lnTo>
                  <a:lnTo>
                    <a:pt x="87" y="0"/>
                  </a:lnTo>
                  <a:lnTo>
                    <a:pt x="75" y="42"/>
                  </a:lnTo>
                  <a:lnTo>
                    <a:pt x="71" y="87"/>
                  </a:lnTo>
                  <a:lnTo>
                    <a:pt x="68" y="134"/>
                  </a:lnTo>
                  <a:lnTo>
                    <a:pt x="65" y="17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4" name="Freeform 58">
              <a:extLst>
                <a:ext uri="{FF2B5EF4-FFF2-40B4-BE49-F238E27FC236}">
                  <a16:creationId xmlns:a16="http://schemas.microsoft.com/office/drawing/2014/main" id="{4BAD4BD4-E797-42A4-8D5D-1B8F17FB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006"/>
              <a:ext cx="65" cy="86"/>
            </a:xfrm>
            <a:custGeom>
              <a:avLst/>
              <a:gdLst>
                <a:gd name="T0" fmla="*/ 186 w 196"/>
                <a:gd name="T1" fmla="*/ 75 h 258"/>
                <a:gd name="T2" fmla="*/ 193 w 196"/>
                <a:gd name="T3" fmla="*/ 92 h 258"/>
                <a:gd name="T4" fmla="*/ 196 w 196"/>
                <a:gd name="T5" fmla="*/ 110 h 258"/>
                <a:gd name="T6" fmla="*/ 196 w 196"/>
                <a:gd name="T7" fmla="*/ 129 h 258"/>
                <a:gd name="T8" fmla="*/ 194 w 196"/>
                <a:gd name="T9" fmla="*/ 148 h 258"/>
                <a:gd name="T10" fmla="*/ 190 w 196"/>
                <a:gd name="T11" fmla="*/ 166 h 258"/>
                <a:gd name="T12" fmla="*/ 184 w 196"/>
                <a:gd name="T13" fmla="*/ 185 h 258"/>
                <a:gd name="T14" fmla="*/ 175 w 196"/>
                <a:gd name="T15" fmla="*/ 201 h 258"/>
                <a:gd name="T16" fmla="*/ 166 w 196"/>
                <a:gd name="T17" fmla="*/ 216 h 258"/>
                <a:gd name="T18" fmla="*/ 149 w 196"/>
                <a:gd name="T19" fmla="*/ 224 h 258"/>
                <a:gd name="T20" fmla="*/ 133 w 196"/>
                <a:gd name="T21" fmla="*/ 230 h 258"/>
                <a:gd name="T22" fmla="*/ 117 w 196"/>
                <a:gd name="T23" fmla="*/ 235 h 258"/>
                <a:gd name="T24" fmla="*/ 99 w 196"/>
                <a:gd name="T25" fmla="*/ 239 h 258"/>
                <a:gd name="T26" fmla="*/ 81 w 196"/>
                <a:gd name="T27" fmla="*/ 243 h 258"/>
                <a:gd name="T28" fmla="*/ 64 w 196"/>
                <a:gd name="T29" fmla="*/ 248 h 258"/>
                <a:gd name="T30" fmla="*/ 47 w 196"/>
                <a:gd name="T31" fmla="*/ 252 h 258"/>
                <a:gd name="T32" fmla="*/ 31 w 196"/>
                <a:gd name="T33" fmla="*/ 258 h 258"/>
                <a:gd name="T34" fmla="*/ 21 w 196"/>
                <a:gd name="T35" fmla="*/ 257 h 258"/>
                <a:gd name="T36" fmla="*/ 10 w 196"/>
                <a:gd name="T37" fmla="*/ 258 h 258"/>
                <a:gd name="T38" fmla="*/ 2 w 196"/>
                <a:gd name="T39" fmla="*/ 257 h 258"/>
                <a:gd name="T40" fmla="*/ 0 w 196"/>
                <a:gd name="T41" fmla="*/ 248 h 258"/>
                <a:gd name="T42" fmla="*/ 16 w 196"/>
                <a:gd name="T43" fmla="*/ 233 h 258"/>
                <a:gd name="T44" fmla="*/ 35 w 196"/>
                <a:gd name="T45" fmla="*/ 222 h 258"/>
                <a:gd name="T46" fmla="*/ 57 w 196"/>
                <a:gd name="T47" fmla="*/ 213 h 258"/>
                <a:gd name="T48" fmla="*/ 79 w 196"/>
                <a:gd name="T49" fmla="*/ 205 h 258"/>
                <a:gd name="T50" fmla="*/ 99 w 196"/>
                <a:gd name="T51" fmla="*/ 196 h 258"/>
                <a:gd name="T52" fmla="*/ 118 w 196"/>
                <a:gd name="T53" fmla="*/ 184 h 258"/>
                <a:gd name="T54" fmla="*/ 132 w 196"/>
                <a:gd name="T55" fmla="*/ 166 h 258"/>
                <a:gd name="T56" fmla="*/ 141 w 196"/>
                <a:gd name="T57" fmla="*/ 140 h 258"/>
                <a:gd name="T58" fmla="*/ 145 w 196"/>
                <a:gd name="T59" fmla="*/ 120 h 258"/>
                <a:gd name="T60" fmla="*/ 143 w 196"/>
                <a:gd name="T61" fmla="*/ 100 h 258"/>
                <a:gd name="T62" fmla="*/ 136 w 196"/>
                <a:gd name="T63" fmla="*/ 83 h 258"/>
                <a:gd name="T64" fmla="*/ 128 w 196"/>
                <a:gd name="T65" fmla="*/ 64 h 258"/>
                <a:gd name="T66" fmla="*/ 119 w 196"/>
                <a:gd name="T67" fmla="*/ 57 h 258"/>
                <a:gd name="T68" fmla="*/ 110 w 196"/>
                <a:gd name="T69" fmla="*/ 51 h 258"/>
                <a:gd name="T70" fmla="*/ 102 w 196"/>
                <a:gd name="T71" fmla="*/ 46 h 258"/>
                <a:gd name="T72" fmla="*/ 92 w 196"/>
                <a:gd name="T73" fmla="*/ 41 h 258"/>
                <a:gd name="T74" fmla="*/ 83 w 196"/>
                <a:gd name="T75" fmla="*/ 35 h 258"/>
                <a:gd name="T76" fmla="*/ 75 w 196"/>
                <a:gd name="T77" fmla="*/ 30 h 258"/>
                <a:gd name="T78" fmla="*/ 68 w 196"/>
                <a:gd name="T79" fmla="*/ 24 h 258"/>
                <a:gd name="T80" fmla="*/ 62 w 196"/>
                <a:gd name="T81" fmla="*/ 16 h 258"/>
                <a:gd name="T82" fmla="*/ 68 w 196"/>
                <a:gd name="T83" fmla="*/ 11 h 258"/>
                <a:gd name="T84" fmla="*/ 73 w 196"/>
                <a:gd name="T85" fmla="*/ 5 h 258"/>
                <a:gd name="T86" fmla="*/ 81 w 196"/>
                <a:gd name="T87" fmla="*/ 1 h 258"/>
                <a:gd name="T88" fmla="*/ 90 w 196"/>
                <a:gd name="T89" fmla="*/ 0 h 258"/>
                <a:gd name="T90" fmla="*/ 107 w 196"/>
                <a:gd name="T91" fmla="*/ 0 h 258"/>
                <a:gd name="T92" fmla="*/ 122 w 196"/>
                <a:gd name="T93" fmla="*/ 4 h 258"/>
                <a:gd name="T94" fmla="*/ 134 w 196"/>
                <a:gd name="T95" fmla="*/ 12 h 258"/>
                <a:gd name="T96" fmla="*/ 145 w 196"/>
                <a:gd name="T97" fmla="*/ 23 h 258"/>
                <a:gd name="T98" fmla="*/ 155 w 196"/>
                <a:gd name="T99" fmla="*/ 36 h 258"/>
                <a:gd name="T100" fmla="*/ 166 w 196"/>
                <a:gd name="T101" fmla="*/ 49 h 258"/>
                <a:gd name="T102" fmla="*/ 175 w 196"/>
                <a:gd name="T103" fmla="*/ 62 h 258"/>
                <a:gd name="T104" fmla="*/ 186 w 196"/>
                <a:gd name="T105" fmla="*/ 75 h 2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6" h="258">
                  <a:moveTo>
                    <a:pt x="186" y="75"/>
                  </a:moveTo>
                  <a:lnTo>
                    <a:pt x="193" y="92"/>
                  </a:lnTo>
                  <a:lnTo>
                    <a:pt x="196" y="110"/>
                  </a:lnTo>
                  <a:lnTo>
                    <a:pt x="196" y="129"/>
                  </a:lnTo>
                  <a:lnTo>
                    <a:pt x="194" y="148"/>
                  </a:lnTo>
                  <a:lnTo>
                    <a:pt x="190" y="166"/>
                  </a:lnTo>
                  <a:lnTo>
                    <a:pt x="184" y="185"/>
                  </a:lnTo>
                  <a:lnTo>
                    <a:pt x="175" y="201"/>
                  </a:lnTo>
                  <a:lnTo>
                    <a:pt x="166" y="216"/>
                  </a:lnTo>
                  <a:lnTo>
                    <a:pt x="149" y="224"/>
                  </a:lnTo>
                  <a:lnTo>
                    <a:pt x="133" y="230"/>
                  </a:lnTo>
                  <a:lnTo>
                    <a:pt x="117" y="235"/>
                  </a:lnTo>
                  <a:lnTo>
                    <a:pt x="99" y="239"/>
                  </a:lnTo>
                  <a:lnTo>
                    <a:pt x="81" y="243"/>
                  </a:lnTo>
                  <a:lnTo>
                    <a:pt x="64" y="248"/>
                  </a:lnTo>
                  <a:lnTo>
                    <a:pt x="47" y="252"/>
                  </a:lnTo>
                  <a:lnTo>
                    <a:pt x="31" y="258"/>
                  </a:lnTo>
                  <a:lnTo>
                    <a:pt x="21" y="257"/>
                  </a:lnTo>
                  <a:lnTo>
                    <a:pt x="10" y="258"/>
                  </a:lnTo>
                  <a:lnTo>
                    <a:pt x="2" y="257"/>
                  </a:lnTo>
                  <a:lnTo>
                    <a:pt x="0" y="248"/>
                  </a:lnTo>
                  <a:lnTo>
                    <a:pt x="16" y="233"/>
                  </a:lnTo>
                  <a:lnTo>
                    <a:pt x="35" y="222"/>
                  </a:lnTo>
                  <a:lnTo>
                    <a:pt x="57" y="213"/>
                  </a:lnTo>
                  <a:lnTo>
                    <a:pt x="79" y="205"/>
                  </a:lnTo>
                  <a:lnTo>
                    <a:pt x="99" y="196"/>
                  </a:lnTo>
                  <a:lnTo>
                    <a:pt x="118" y="184"/>
                  </a:lnTo>
                  <a:lnTo>
                    <a:pt x="132" y="166"/>
                  </a:lnTo>
                  <a:lnTo>
                    <a:pt x="141" y="140"/>
                  </a:lnTo>
                  <a:lnTo>
                    <a:pt x="145" y="120"/>
                  </a:lnTo>
                  <a:lnTo>
                    <a:pt x="143" y="100"/>
                  </a:lnTo>
                  <a:lnTo>
                    <a:pt x="136" y="83"/>
                  </a:lnTo>
                  <a:lnTo>
                    <a:pt x="128" y="64"/>
                  </a:lnTo>
                  <a:lnTo>
                    <a:pt x="119" y="57"/>
                  </a:lnTo>
                  <a:lnTo>
                    <a:pt x="110" y="51"/>
                  </a:lnTo>
                  <a:lnTo>
                    <a:pt x="102" y="46"/>
                  </a:lnTo>
                  <a:lnTo>
                    <a:pt x="92" y="41"/>
                  </a:lnTo>
                  <a:lnTo>
                    <a:pt x="83" y="35"/>
                  </a:lnTo>
                  <a:lnTo>
                    <a:pt x="75" y="30"/>
                  </a:lnTo>
                  <a:lnTo>
                    <a:pt x="68" y="24"/>
                  </a:lnTo>
                  <a:lnTo>
                    <a:pt x="62" y="16"/>
                  </a:lnTo>
                  <a:lnTo>
                    <a:pt x="68" y="11"/>
                  </a:lnTo>
                  <a:lnTo>
                    <a:pt x="73" y="5"/>
                  </a:lnTo>
                  <a:lnTo>
                    <a:pt x="81" y="1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22" y="4"/>
                  </a:lnTo>
                  <a:lnTo>
                    <a:pt x="134" y="12"/>
                  </a:lnTo>
                  <a:lnTo>
                    <a:pt x="145" y="23"/>
                  </a:lnTo>
                  <a:lnTo>
                    <a:pt x="155" y="36"/>
                  </a:lnTo>
                  <a:lnTo>
                    <a:pt x="166" y="49"/>
                  </a:lnTo>
                  <a:lnTo>
                    <a:pt x="175" y="62"/>
                  </a:lnTo>
                  <a:lnTo>
                    <a:pt x="18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5" name="Freeform 59">
              <a:extLst>
                <a:ext uri="{FF2B5EF4-FFF2-40B4-BE49-F238E27FC236}">
                  <a16:creationId xmlns:a16="http://schemas.microsoft.com/office/drawing/2014/main" id="{3B953C6F-D8B0-4360-9509-F639258E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2897"/>
              <a:ext cx="195" cy="108"/>
            </a:xfrm>
            <a:custGeom>
              <a:avLst/>
              <a:gdLst>
                <a:gd name="T0" fmla="*/ 60 w 584"/>
                <a:gd name="T1" fmla="*/ 19 h 323"/>
                <a:gd name="T2" fmla="*/ 37 w 584"/>
                <a:gd name="T3" fmla="*/ 52 h 323"/>
                <a:gd name="T4" fmla="*/ 15 w 584"/>
                <a:gd name="T5" fmla="*/ 84 h 323"/>
                <a:gd name="T6" fmla="*/ 2 w 584"/>
                <a:gd name="T7" fmla="*/ 121 h 323"/>
                <a:gd name="T8" fmla="*/ 4 w 584"/>
                <a:gd name="T9" fmla="*/ 167 h 323"/>
                <a:gd name="T10" fmla="*/ 30 w 584"/>
                <a:gd name="T11" fmla="*/ 204 h 323"/>
                <a:gd name="T12" fmla="*/ 74 w 584"/>
                <a:gd name="T13" fmla="*/ 229 h 323"/>
                <a:gd name="T14" fmla="*/ 126 w 584"/>
                <a:gd name="T15" fmla="*/ 245 h 323"/>
                <a:gd name="T16" fmla="*/ 184 w 584"/>
                <a:gd name="T17" fmla="*/ 261 h 323"/>
                <a:gd name="T18" fmla="*/ 233 w 584"/>
                <a:gd name="T19" fmla="*/ 284 h 323"/>
                <a:gd name="T20" fmla="*/ 276 w 584"/>
                <a:gd name="T21" fmla="*/ 306 h 323"/>
                <a:gd name="T22" fmla="*/ 327 w 584"/>
                <a:gd name="T23" fmla="*/ 320 h 323"/>
                <a:gd name="T24" fmla="*/ 378 w 584"/>
                <a:gd name="T25" fmla="*/ 323 h 323"/>
                <a:gd name="T26" fmla="*/ 415 w 584"/>
                <a:gd name="T27" fmla="*/ 319 h 323"/>
                <a:gd name="T28" fmla="*/ 451 w 584"/>
                <a:gd name="T29" fmla="*/ 310 h 323"/>
                <a:gd name="T30" fmla="*/ 488 w 584"/>
                <a:gd name="T31" fmla="*/ 299 h 323"/>
                <a:gd name="T32" fmla="*/ 522 w 584"/>
                <a:gd name="T33" fmla="*/ 283 h 323"/>
                <a:gd name="T34" fmla="*/ 550 w 584"/>
                <a:gd name="T35" fmla="*/ 263 h 323"/>
                <a:gd name="T36" fmla="*/ 571 w 584"/>
                <a:gd name="T37" fmla="*/ 238 h 323"/>
                <a:gd name="T38" fmla="*/ 582 w 584"/>
                <a:gd name="T39" fmla="*/ 210 h 323"/>
                <a:gd name="T40" fmla="*/ 579 w 584"/>
                <a:gd name="T41" fmla="*/ 158 h 323"/>
                <a:gd name="T42" fmla="*/ 547 w 584"/>
                <a:gd name="T43" fmla="*/ 101 h 323"/>
                <a:gd name="T44" fmla="*/ 492 w 584"/>
                <a:gd name="T45" fmla="*/ 58 h 323"/>
                <a:gd name="T46" fmla="*/ 424 w 584"/>
                <a:gd name="T47" fmla="*/ 24 h 323"/>
                <a:gd name="T48" fmla="*/ 385 w 584"/>
                <a:gd name="T49" fmla="*/ 20 h 323"/>
                <a:gd name="T50" fmla="*/ 378 w 584"/>
                <a:gd name="T51" fmla="*/ 46 h 323"/>
                <a:gd name="T52" fmla="*/ 367 w 584"/>
                <a:gd name="T53" fmla="*/ 69 h 323"/>
                <a:gd name="T54" fmla="*/ 351 w 584"/>
                <a:gd name="T55" fmla="*/ 84 h 323"/>
                <a:gd name="T56" fmla="*/ 318 w 584"/>
                <a:gd name="T57" fmla="*/ 86 h 323"/>
                <a:gd name="T58" fmla="*/ 280 w 584"/>
                <a:gd name="T59" fmla="*/ 84 h 323"/>
                <a:gd name="T60" fmla="*/ 244 w 584"/>
                <a:gd name="T61" fmla="*/ 80 h 323"/>
                <a:gd name="T62" fmla="*/ 210 w 584"/>
                <a:gd name="T63" fmla="*/ 75 h 323"/>
                <a:gd name="T64" fmla="*/ 177 w 584"/>
                <a:gd name="T65" fmla="*/ 65 h 323"/>
                <a:gd name="T66" fmla="*/ 146 w 584"/>
                <a:gd name="T67" fmla="*/ 53 h 323"/>
                <a:gd name="T68" fmla="*/ 116 w 584"/>
                <a:gd name="T69" fmla="*/ 35 h 323"/>
                <a:gd name="T70" fmla="*/ 88 w 584"/>
                <a:gd name="T71" fmla="*/ 13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4" h="323">
                  <a:moveTo>
                    <a:pt x="73" y="0"/>
                  </a:moveTo>
                  <a:lnTo>
                    <a:pt x="60" y="19"/>
                  </a:lnTo>
                  <a:lnTo>
                    <a:pt x="48" y="35"/>
                  </a:lnTo>
                  <a:lnTo>
                    <a:pt x="37" y="52"/>
                  </a:lnTo>
                  <a:lnTo>
                    <a:pt x="25" y="68"/>
                  </a:lnTo>
                  <a:lnTo>
                    <a:pt x="15" y="84"/>
                  </a:lnTo>
                  <a:lnTo>
                    <a:pt x="7" y="102"/>
                  </a:lnTo>
                  <a:lnTo>
                    <a:pt x="2" y="121"/>
                  </a:lnTo>
                  <a:lnTo>
                    <a:pt x="0" y="143"/>
                  </a:lnTo>
                  <a:lnTo>
                    <a:pt x="4" y="167"/>
                  </a:lnTo>
                  <a:lnTo>
                    <a:pt x="14" y="188"/>
                  </a:lnTo>
                  <a:lnTo>
                    <a:pt x="30" y="204"/>
                  </a:lnTo>
                  <a:lnTo>
                    <a:pt x="51" y="218"/>
                  </a:lnTo>
                  <a:lnTo>
                    <a:pt x="74" y="229"/>
                  </a:lnTo>
                  <a:lnTo>
                    <a:pt x="100" y="237"/>
                  </a:lnTo>
                  <a:lnTo>
                    <a:pt x="126" y="245"/>
                  </a:lnTo>
                  <a:lnTo>
                    <a:pt x="152" y="252"/>
                  </a:lnTo>
                  <a:lnTo>
                    <a:pt x="184" y="261"/>
                  </a:lnTo>
                  <a:lnTo>
                    <a:pt x="210" y="272"/>
                  </a:lnTo>
                  <a:lnTo>
                    <a:pt x="233" y="284"/>
                  </a:lnTo>
                  <a:lnTo>
                    <a:pt x="255" y="295"/>
                  </a:lnTo>
                  <a:lnTo>
                    <a:pt x="276" y="306"/>
                  </a:lnTo>
                  <a:lnTo>
                    <a:pt x="300" y="314"/>
                  </a:lnTo>
                  <a:lnTo>
                    <a:pt x="327" y="320"/>
                  </a:lnTo>
                  <a:lnTo>
                    <a:pt x="360" y="323"/>
                  </a:lnTo>
                  <a:lnTo>
                    <a:pt x="378" y="323"/>
                  </a:lnTo>
                  <a:lnTo>
                    <a:pt x="396" y="321"/>
                  </a:lnTo>
                  <a:lnTo>
                    <a:pt x="415" y="319"/>
                  </a:lnTo>
                  <a:lnTo>
                    <a:pt x="432" y="314"/>
                  </a:lnTo>
                  <a:lnTo>
                    <a:pt x="451" y="310"/>
                  </a:lnTo>
                  <a:lnTo>
                    <a:pt x="470" y="305"/>
                  </a:lnTo>
                  <a:lnTo>
                    <a:pt x="488" y="299"/>
                  </a:lnTo>
                  <a:lnTo>
                    <a:pt x="506" y="291"/>
                  </a:lnTo>
                  <a:lnTo>
                    <a:pt x="522" y="283"/>
                  </a:lnTo>
                  <a:lnTo>
                    <a:pt x="537" y="274"/>
                  </a:lnTo>
                  <a:lnTo>
                    <a:pt x="550" y="263"/>
                  </a:lnTo>
                  <a:lnTo>
                    <a:pt x="562" y="252"/>
                  </a:lnTo>
                  <a:lnTo>
                    <a:pt x="571" y="238"/>
                  </a:lnTo>
                  <a:lnTo>
                    <a:pt x="578" y="225"/>
                  </a:lnTo>
                  <a:lnTo>
                    <a:pt x="582" y="210"/>
                  </a:lnTo>
                  <a:lnTo>
                    <a:pt x="584" y="193"/>
                  </a:lnTo>
                  <a:lnTo>
                    <a:pt x="579" y="158"/>
                  </a:lnTo>
                  <a:lnTo>
                    <a:pt x="566" y="126"/>
                  </a:lnTo>
                  <a:lnTo>
                    <a:pt x="547" y="101"/>
                  </a:lnTo>
                  <a:lnTo>
                    <a:pt x="521" y="79"/>
                  </a:lnTo>
                  <a:lnTo>
                    <a:pt x="492" y="58"/>
                  </a:lnTo>
                  <a:lnTo>
                    <a:pt x="458" y="41"/>
                  </a:lnTo>
                  <a:lnTo>
                    <a:pt x="424" y="24"/>
                  </a:lnTo>
                  <a:lnTo>
                    <a:pt x="389" y="7"/>
                  </a:lnTo>
                  <a:lnTo>
                    <a:pt x="385" y="20"/>
                  </a:lnTo>
                  <a:lnTo>
                    <a:pt x="382" y="34"/>
                  </a:lnTo>
                  <a:lnTo>
                    <a:pt x="378" y="46"/>
                  </a:lnTo>
                  <a:lnTo>
                    <a:pt x="374" y="58"/>
                  </a:lnTo>
                  <a:lnTo>
                    <a:pt x="367" y="69"/>
                  </a:lnTo>
                  <a:lnTo>
                    <a:pt x="360" y="77"/>
                  </a:lnTo>
                  <a:lnTo>
                    <a:pt x="351" y="84"/>
                  </a:lnTo>
                  <a:lnTo>
                    <a:pt x="338" y="86"/>
                  </a:lnTo>
                  <a:lnTo>
                    <a:pt x="318" y="86"/>
                  </a:lnTo>
                  <a:lnTo>
                    <a:pt x="299" y="86"/>
                  </a:lnTo>
                  <a:lnTo>
                    <a:pt x="280" y="84"/>
                  </a:lnTo>
                  <a:lnTo>
                    <a:pt x="262" y="83"/>
                  </a:lnTo>
                  <a:lnTo>
                    <a:pt x="244" y="80"/>
                  </a:lnTo>
                  <a:lnTo>
                    <a:pt x="227" y="79"/>
                  </a:lnTo>
                  <a:lnTo>
                    <a:pt x="210" y="75"/>
                  </a:lnTo>
                  <a:lnTo>
                    <a:pt x="194" y="71"/>
                  </a:lnTo>
                  <a:lnTo>
                    <a:pt x="177" y="65"/>
                  </a:lnTo>
                  <a:lnTo>
                    <a:pt x="161" y="60"/>
                  </a:lnTo>
                  <a:lnTo>
                    <a:pt x="146" y="53"/>
                  </a:lnTo>
                  <a:lnTo>
                    <a:pt x="131" y="45"/>
                  </a:lnTo>
                  <a:lnTo>
                    <a:pt x="116" y="35"/>
                  </a:lnTo>
                  <a:lnTo>
                    <a:pt x="101" y="24"/>
                  </a:lnTo>
                  <a:lnTo>
                    <a:pt x="88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D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6" name="Freeform 60">
              <a:extLst>
                <a:ext uri="{FF2B5EF4-FFF2-40B4-BE49-F238E27FC236}">
                  <a16:creationId xmlns:a16="http://schemas.microsoft.com/office/drawing/2014/main" id="{376D9701-6F69-43CF-A2F6-189FEAFA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763"/>
              <a:ext cx="168" cy="170"/>
            </a:xfrm>
            <a:custGeom>
              <a:avLst/>
              <a:gdLst>
                <a:gd name="T0" fmla="*/ 2 w 504"/>
                <a:gd name="T1" fmla="*/ 341 h 509"/>
                <a:gd name="T2" fmla="*/ 20 w 504"/>
                <a:gd name="T3" fmla="*/ 392 h 509"/>
                <a:gd name="T4" fmla="*/ 56 w 504"/>
                <a:gd name="T5" fmla="*/ 429 h 509"/>
                <a:gd name="T6" fmla="*/ 106 w 504"/>
                <a:gd name="T7" fmla="*/ 459 h 509"/>
                <a:gd name="T8" fmla="*/ 151 w 504"/>
                <a:gd name="T9" fmla="*/ 479 h 509"/>
                <a:gd name="T10" fmla="*/ 182 w 504"/>
                <a:gd name="T11" fmla="*/ 492 h 509"/>
                <a:gd name="T12" fmla="*/ 218 w 504"/>
                <a:gd name="T13" fmla="*/ 501 h 509"/>
                <a:gd name="T14" fmla="*/ 252 w 504"/>
                <a:gd name="T15" fmla="*/ 508 h 509"/>
                <a:gd name="T16" fmla="*/ 289 w 504"/>
                <a:gd name="T17" fmla="*/ 504 h 509"/>
                <a:gd name="T18" fmla="*/ 315 w 504"/>
                <a:gd name="T19" fmla="*/ 470 h 509"/>
                <a:gd name="T20" fmla="*/ 331 w 504"/>
                <a:gd name="T21" fmla="*/ 421 h 509"/>
                <a:gd name="T22" fmla="*/ 354 w 504"/>
                <a:gd name="T23" fmla="*/ 375 h 509"/>
                <a:gd name="T24" fmla="*/ 396 w 504"/>
                <a:gd name="T25" fmla="*/ 347 h 509"/>
                <a:gd name="T26" fmla="*/ 441 w 504"/>
                <a:gd name="T27" fmla="*/ 327 h 509"/>
                <a:gd name="T28" fmla="*/ 478 w 504"/>
                <a:gd name="T29" fmla="*/ 302 h 509"/>
                <a:gd name="T30" fmla="*/ 501 w 504"/>
                <a:gd name="T31" fmla="*/ 267 h 509"/>
                <a:gd name="T32" fmla="*/ 501 w 504"/>
                <a:gd name="T33" fmla="*/ 225 h 509"/>
                <a:gd name="T34" fmla="*/ 485 w 504"/>
                <a:gd name="T35" fmla="*/ 193 h 509"/>
                <a:gd name="T36" fmla="*/ 458 w 504"/>
                <a:gd name="T37" fmla="*/ 166 h 509"/>
                <a:gd name="T38" fmla="*/ 429 w 504"/>
                <a:gd name="T39" fmla="*/ 138 h 509"/>
                <a:gd name="T40" fmla="*/ 409 w 504"/>
                <a:gd name="T41" fmla="*/ 106 h 509"/>
                <a:gd name="T42" fmla="*/ 398 w 504"/>
                <a:gd name="T43" fmla="*/ 74 h 509"/>
                <a:gd name="T44" fmla="*/ 385 w 504"/>
                <a:gd name="T45" fmla="*/ 45 h 509"/>
                <a:gd name="T46" fmla="*/ 366 w 504"/>
                <a:gd name="T47" fmla="*/ 23 h 509"/>
                <a:gd name="T48" fmla="*/ 334 w 504"/>
                <a:gd name="T49" fmla="*/ 8 h 509"/>
                <a:gd name="T50" fmla="*/ 297 w 504"/>
                <a:gd name="T51" fmla="*/ 1 h 509"/>
                <a:gd name="T52" fmla="*/ 261 w 504"/>
                <a:gd name="T53" fmla="*/ 0 h 509"/>
                <a:gd name="T54" fmla="*/ 223 w 504"/>
                <a:gd name="T55" fmla="*/ 0 h 509"/>
                <a:gd name="T56" fmla="*/ 151 w 504"/>
                <a:gd name="T57" fmla="*/ 6 h 509"/>
                <a:gd name="T58" fmla="*/ 75 w 504"/>
                <a:gd name="T59" fmla="*/ 57 h 509"/>
                <a:gd name="T60" fmla="*/ 26 w 504"/>
                <a:gd name="T61" fmla="*/ 146 h 509"/>
                <a:gd name="T62" fmla="*/ 2 w 504"/>
                <a:gd name="T63" fmla="*/ 253 h 5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4" h="509">
                  <a:moveTo>
                    <a:pt x="0" y="308"/>
                  </a:moveTo>
                  <a:lnTo>
                    <a:pt x="2" y="341"/>
                  </a:lnTo>
                  <a:lnTo>
                    <a:pt x="9" y="369"/>
                  </a:lnTo>
                  <a:lnTo>
                    <a:pt x="20" y="392"/>
                  </a:lnTo>
                  <a:lnTo>
                    <a:pt x="37" y="411"/>
                  </a:lnTo>
                  <a:lnTo>
                    <a:pt x="56" y="429"/>
                  </a:lnTo>
                  <a:lnTo>
                    <a:pt x="79" y="445"/>
                  </a:lnTo>
                  <a:lnTo>
                    <a:pt x="106" y="459"/>
                  </a:lnTo>
                  <a:lnTo>
                    <a:pt x="137" y="474"/>
                  </a:lnTo>
                  <a:lnTo>
                    <a:pt x="151" y="479"/>
                  </a:lnTo>
                  <a:lnTo>
                    <a:pt x="166" y="485"/>
                  </a:lnTo>
                  <a:lnTo>
                    <a:pt x="182" y="492"/>
                  </a:lnTo>
                  <a:lnTo>
                    <a:pt x="200" y="497"/>
                  </a:lnTo>
                  <a:lnTo>
                    <a:pt x="218" y="501"/>
                  </a:lnTo>
                  <a:lnTo>
                    <a:pt x="236" y="505"/>
                  </a:lnTo>
                  <a:lnTo>
                    <a:pt x="252" y="508"/>
                  </a:lnTo>
                  <a:lnTo>
                    <a:pt x="267" y="509"/>
                  </a:lnTo>
                  <a:lnTo>
                    <a:pt x="289" y="504"/>
                  </a:lnTo>
                  <a:lnTo>
                    <a:pt x="305" y="490"/>
                  </a:lnTo>
                  <a:lnTo>
                    <a:pt x="315" y="470"/>
                  </a:lnTo>
                  <a:lnTo>
                    <a:pt x="323" y="445"/>
                  </a:lnTo>
                  <a:lnTo>
                    <a:pt x="331" y="421"/>
                  </a:lnTo>
                  <a:lnTo>
                    <a:pt x="340" y="395"/>
                  </a:lnTo>
                  <a:lnTo>
                    <a:pt x="354" y="375"/>
                  </a:lnTo>
                  <a:lnTo>
                    <a:pt x="375" y="358"/>
                  </a:lnTo>
                  <a:lnTo>
                    <a:pt x="396" y="347"/>
                  </a:lnTo>
                  <a:lnTo>
                    <a:pt x="419" y="338"/>
                  </a:lnTo>
                  <a:lnTo>
                    <a:pt x="441" y="327"/>
                  </a:lnTo>
                  <a:lnTo>
                    <a:pt x="462" y="315"/>
                  </a:lnTo>
                  <a:lnTo>
                    <a:pt x="478" y="302"/>
                  </a:lnTo>
                  <a:lnTo>
                    <a:pt x="492" y="286"/>
                  </a:lnTo>
                  <a:lnTo>
                    <a:pt x="501" y="267"/>
                  </a:lnTo>
                  <a:lnTo>
                    <a:pt x="504" y="244"/>
                  </a:lnTo>
                  <a:lnTo>
                    <a:pt x="501" y="225"/>
                  </a:lnTo>
                  <a:lnTo>
                    <a:pt x="494" y="207"/>
                  </a:lnTo>
                  <a:lnTo>
                    <a:pt x="485" y="193"/>
                  </a:lnTo>
                  <a:lnTo>
                    <a:pt x="471" y="180"/>
                  </a:lnTo>
                  <a:lnTo>
                    <a:pt x="458" y="166"/>
                  </a:lnTo>
                  <a:lnTo>
                    <a:pt x="443" y="153"/>
                  </a:lnTo>
                  <a:lnTo>
                    <a:pt x="429" y="138"/>
                  </a:lnTo>
                  <a:lnTo>
                    <a:pt x="417" y="121"/>
                  </a:lnTo>
                  <a:lnTo>
                    <a:pt x="409" y="106"/>
                  </a:lnTo>
                  <a:lnTo>
                    <a:pt x="403" y="90"/>
                  </a:lnTo>
                  <a:lnTo>
                    <a:pt x="398" y="74"/>
                  </a:lnTo>
                  <a:lnTo>
                    <a:pt x="392" y="59"/>
                  </a:lnTo>
                  <a:lnTo>
                    <a:pt x="385" y="45"/>
                  </a:lnTo>
                  <a:lnTo>
                    <a:pt x="377" y="33"/>
                  </a:lnTo>
                  <a:lnTo>
                    <a:pt x="366" y="23"/>
                  </a:lnTo>
                  <a:lnTo>
                    <a:pt x="353" y="15"/>
                  </a:lnTo>
                  <a:lnTo>
                    <a:pt x="334" y="8"/>
                  </a:lnTo>
                  <a:lnTo>
                    <a:pt x="315" y="3"/>
                  </a:lnTo>
                  <a:lnTo>
                    <a:pt x="297" y="1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42" y="0"/>
                  </a:lnTo>
                  <a:lnTo>
                    <a:pt x="223" y="0"/>
                  </a:lnTo>
                  <a:lnTo>
                    <a:pt x="201" y="0"/>
                  </a:lnTo>
                  <a:lnTo>
                    <a:pt x="151" y="6"/>
                  </a:lnTo>
                  <a:lnTo>
                    <a:pt x="110" y="26"/>
                  </a:lnTo>
                  <a:lnTo>
                    <a:pt x="75" y="57"/>
                  </a:lnTo>
                  <a:lnTo>
                    <a:pt x="47" y="98"/>
                  </a:lnTo>
                  <a:lnTo>
                    <a:pt x="26" y="146"/>
                  </a:lnTo>
                  <a:lnTo>
                    <a:pt x="11" y="199"/>
                  </a:lnTo>
                  <a:lnTo>
                    <a:pt x="2" y="253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7" name="Freeform 61">
              <a:extLst>
                <a:ext uri="{FF2B5EF4-FFF2-40B4-BE49-F238E27FC236}">
                  <a16:creationId xmlns:a16="http://schemas.microsoft.com/office/drawing/2014/main" id="{BE57AE87-1032-407B-AA1E-D5CAC35AC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2720"/>
              <a:ext cx="23" cy="53"/>
            </a:xfrm>
            <a:custGeom>
              <a:avLst/>
              <a:gdLst>
                <a:gd name="T0" fmla="*/ 68 w 68"/>
                <a:gd name="T1" fmla="*/ 0 h 158"/>
                <a:gd name="T2" fmla="*/ 68 w 68"/>
                <a:gd name="T3" fmla="*/ 151 h 158"/>
                <a:gd name="T4" fmla="*/ 60 w 68"/>
                <a:gd name="T5" fmla="*/ 152 h 158"/>
                <a:gd name="T6" fmla="*/ 52 w 68"/>
                <a:gd name="T7" fmla="*/ 154 h 158"/>
                <a:gd name="T8" fmla="*/ 45 w 68"/>
                <a:gd name="T9" fmla="*/ 155 h 158"/>
                <a:gd name="T10" fmla="*/ 38 w 68"/>
                <a:gd name="T11" fmla="*/ 155 h 158"/>
                <a:gd name="T12" fmla="*/ 30 w 68"/>
                <a:gd name="T13" fmla="*/ 156 h 158"/>
                <a:gd name="T14" fmla="*/ 23 w 68"/>
                <a:gd name="T15" fmla="*/ 156 h 158"/>
                <a:gd name="T16" fmla="*/ 15 w 68"/>
                <a:gd name="T17" fmla="*/ 158 h 158"/>
                <a:gd name="T18" fmla="*/ 7 w 68"/>
                <a:gd name="T19" fmla="*/ 158 h 158"/>
                <a:gd name="T20" fmla="*/ 6 w 68"/>
                <a:gd name="T21" fmla="*/ 148 h 158"/>
                <a:gd name="T22" fmla="*/ 4 w 68"/>
                <a:gd name="T23" fmla="*/ 140 h 158"/>
                <a:gd name="T24" fmla="*/ 2 w 68"/>
                <a:gd name="T25" fmla="*/ 132 h 158"/>
                <a:gd name="T26" fmla="*/ 0 w 68"/>
                <a:gd name="T27" fmla="*/ 122 h 158"/>
                <a:gd name="T28" fmla="*/ 2 w 68"/>
                <a:gd name="T29" fmla="*/ 103 h 158"/>
                <a:gd name="T30" fmla="*/ 7 w 68"/>
                <a:gd name="T31" fmla="*/ 87 h 158"/>
                <a:gd name="T32" fmla="*/ 15 w 68"/>
                <a:gd name="T33" fmla="*/ 72 h 158"/>
                <a:gd name="T34" fmla="*/ 25 w 68"/>
                <a:gd name="T35" fmla="*/ 58 h 158"/>
                <a:gd name="T36" fmla="*/ 34 w 68"/>
                <a:gd name="T37" fmla="*/ 45 h 158"/>
                <a:gd name="T38" fmla="*/ 47 w 68"/>
                <a:gd name="T39" fmla="*/ 31 h 158"/>
                <a:gd name="T40" fmla="*/ 58 w 68"/>
                <a:gd name="T41" fmla="*/ 16 h 158"/>
                <a:gd name="T42" fmla="*/ 68 w 68"/>
                <a:gd name="T43" fmla="*/ 0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" h="158">
                  <a:moveTo>
                    <a:pt x="68" y="0"/>
                  </a:moveTo>
                  <a:lnTo>
                    <a:pt x="68" y="151"/>
                  </a:lnTo>
                  <a:lnTo>
                    <a:pt x="60" y="152"/>
                  </a:lnTo>
                  <a:lnTo>
                    <a:pt x="52" y="154"/>
                  </a:lnTo>
                  <a:lnTo>
                    <a:pt x="45" y="155"/>
                  </a:lnTo>
                  <a:lnTo>
                    <a:pt x="38" y="155"/>
                  </a:lnTo>
                  <a:lnTo>
                    <a:pt x="30" y="156"/>
                  </a:lnTo>
                  <a:lnTo>
                    <a:pt x="23" y="156"/>
                  </a:lnTo>
                  <a:lnTo>
                    <a:pt x="15" y="158"/>
                  </a:lnTo>
                  <a:lnTo>
                    <a:pt x="7" y="158"/>
                  </a:lnTo>
                  <a:lnTo>
                    <a:pt x="6" y="148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7" y="87"/>
                  </a:lnTo>
                  <a:lnTo>
                    <a:pt x="15" y="72"/>
                  </a:lnTo>
                  <a:lnTo>
                    <a:pt x="25" y="58"/>
                  </a:lnTo>
                  <a:lnTo>
                    <a:pt x="34" y="45"/>
                  </a:lnTo>
                  <a:lnTo>
                    <a:pt x="47" y="31"/>
                  </a:lnTo>
                  <a:lnTo>
                    <a:pt x="58" y="1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8" name="Freeform 62">
              <a:extLst>
                <a:ext uri="{FF2B5EF4-FFF2-40B4-BE49-F238E27FC236}">
                  <a16:creationId xmlns:a16="http://schemas.microsoft.com/office/drawing/2014/main" id="{954ED232-8BD8-4A94-B7A5-11CF0BB01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653"/>
              <a:ext cx="114" cy="167"/>
            </a:xfrm>
            <a:custGeom>
              <a:avLst/>
              <a:gdLst>
                <a:gd name="T0" fmla="*/ 212 w 342"/>
                <a:gd name="T1" fmla="*/ 501 h 501"/>
                <a:gd name="T2" fmla="*/ 207 w 342"/>
                <a:gd name="T3" fmla="*/ 463 h 501"/>
                <a:gd name="T4" fmla="*/ 207 w 342"/>
                <a:gd name="T5" fmla="*/ 428 h 501"/>
                <a:gd name="T6" fmla="*/ 208 w 342"/>
                <a:gd name="T7" fmla="*/ 396 h 501"/>
                <a:gd name="T8" fmla="*/ 212 w 342"/>
                <a:gd name="T9" fmla="*/ 358 h 501"/>
                <a:gd name="T10" fmla="*/ 193 w 342"/>
                <a:gd name="T11" fmla="*/ 354 h 501"/>
                <a:gd name="T12" fmla="*/ 175 w 342"/>
                <a:gd name="T13" fmla="*/ 351 h 501"/>
                <a:gd name="T14" fmla="*/ 158 w 342"/>
                <a:gd name="T15" fmla="*/ 347 h 501"/>
                <a:gd name="T16" fmla="*/ 143 w 342"/>
                <a:gd name="T17" fmla="*/ 341 h 501"/>
                <a:gd name="T18" fmla="*/ 128 w 342"/>
                <a:gd name="T19" fmla="*/ 335 h 501"/>
                <a:gd name="T20" fmla="*/ 113 w 342"/>
                <a:gd name="T21" fmla="*/ 328 h 501"/>
                <a:gd name="T22" fmla="*/ 98 w 342"/>
                <a:gd name="T23" fmla="*/ 318 h 501"/>
                <a:gd name="T24" fmla="*/ 83 w 342"/>
                <a:gd name="T25" fmla="*/ 307 h 501"/>
                <a:gd name="T26" fmla="*/ 69 w 342"/>
                <a:gd name="T27" fmla="*/ 332 h 501"/>
                <a:gd name="T28" fmla="*/ 57 w 342"/>
                <a:gd name="T29" fmla="*/ 355 h 501"/>
                <a:gd name="T30" fmla="*/ 47 w 342"/>
                <a:gd name="T31" fmla="*/ 378 h 501"/>
                <a:gd name="T32" fmla="*/ 39 w 342"/>
                <a:gd name="T33" fmla="*/ 400 h 501"/>
                <a:gd name="T34" fmla="*/ 30 w 342"/>
                <a:gd name="T35" fmla="*/ 422 h 501"/>
                <a:gd name="T36" fmla="*/ 21 w 342"/>
                <a:gd name="T37" fmla="*/ 445 h 501"/>
                <a:gd name="T38" fmla="*/ 12 w 342"/>
                <a:gd name="T39" fmla="*/ 468 h 501"/>
                <a:gd name="T40" fmla="*/ 0 w 342"/>
                <a:gd name="T41" fmla="*/ 494 h 501"/>
                <a:gd name="T42" fmla="*/ 0 w 342"/>
                <a:gd name="T43" fmla="*/ 307 h 501"/>
                <a:gd name="T44" fmla="*/ 23 w 342"/>
                <a:gd name="T45" fmla="*/ 261 h 501"/>
                <a:gd name="T46" fmla="*/ 39 w 342"/>
                <a:gd name="T47" fmla="*/ 211 h 501"/>
                <a:gd name="T48" fmla="*/ 51 w 342"/>
                <a:gd name="T49" fmla="*/ 160 h 501"/>
                <a:gd name="T50" fmla="*/ 64 w 342"/>
                <a:gd name="T51" fmla="*/ 110 h 501"/>
                <a:gd name="T52" fmla="*/ 79 w 342"/>
                <a:gd name="T53" fmla="*/ 66 h 501"/>
                <a:gd name="T54" fmla="*/ 101 w 342"/>
                <a:gd name="T55" fmla="*/ 31 h 501"/>
                <a:gd name="T56" fmla="*/ 132 w 342"/>
                <a:gd name="T57" fmla="*/ 8 h 501"/>
                <a:gd name="T58" fmla="*/ 175 w 342"/>
                <a:gd name="T59" fmla="*/ 0 h 501"/>
                <a:gd name="T60" fmla="*/ 212 w 342"/>
                <a:gd name="T61" fmla="*/ 4 h 501"/>
                <a:gd name="T62" fmla="*/ 246 w 342"/>
                <a:gd name="T63" fmla="*/ 17 h 501"/>
                <a:gd name="T64" fmla="*/ 274 w 342"/>
                <a:gd name="T65" fmla="*/ 38 h 501"/>
                <a:gd name="T66" fmla="*/ 298 w 342"/>
                <a:gd name="T67" fmla="*/ 65 h 501"/>
                <a:gd name="T68" fmla="*/ 317 w 342"/>
                <a:gd name="T69" fmla="*/ 96 h 501"/>
                <a:gd name="T70" fmla="*/ 331 w 342"/>
                <a:gd name="T71" fmla="*/ 132 h 501"/>
                <a:gd name="T72" fmla="*/ 339 w 342"/>
                <a:gd name="T73" fmla="*/ 168 h 501"/>
                <a:gd name="T74" fmla="*/ 342 w 342"/>
                <a:gd name="T75" fmla="*/ 208 h 501"/>
                <a:gd name="T76" fmla="*/ 340 w 342"/>
                <a:gd name="T77" fmla="*/ 223 h 501"/>
                <a:gd name="T78" fmla="*/ 335 w 342"/>
                <a:gd name="T79" fmla="*/ 235 h 501"/>
                <a:gd name="T80" fmla="*/ 327 w 342"/>
                <a:gd name="T81" fmla="*/ 246 h 501"/>
                <a:gd name="T82" fmla="*/ 317 w 342"/>
                <a:gd name="T83" fmla="*/ 256 h 501"/>
                <a:gd name="T84" fmla="*/ 306 w 342"/>
                <a:gd name="T85" fmla="*/ 265 h 501"/>
                <a:gd name="T86" fmla="*/ 295 w 342"/>
                <a:gd name="T87" fmla="*/ 276 h 501"/>
                <a:gd name="T88" fmla="*/ 284 w 342"/>
                <a:gd name="T89" fmla="*/ 287 h 501"/>
                <a:gd name="T90" fmla="*/ 276 w 342"/>
                <a:gd name="T91" fmla="*/ 300 h 501"/>
                <a:gd name="T92" fmla="*/ 264 w 342"/>
                <a:gd name="T93" fmla="*/ 326 h 501"/>
                <a:gd name="T94" fmla="*/ 252 w 342"/>
                <a:gd name="T95" fmla="*/ 351 h 501"/>
                <a:gd name="T96" fmla="*/ 242 w 342"/>
                <a:gd name="T97" fmla="*/ 374 h 501"/>
                <a:gd name="T98" fmla="*/ 234 w 342"/>
                <a:gd name="T99" fmla="*/ 396 h 501"/>
                <a:gd name="T100" fmla="*/ 226 w 342"/>
                <a:gd name="T101" fmla="*/ 420 h 501"/>
                <a:gd name="T102" fmla="*/ 220 w 342"/>
                <a:gd name="T103" fmla="*/ 445 h 501"/>
                <a:gd name="T104" fmla="*/ 215 w 342"/>
                <a:gd name="T105" fmla="*/ 471 h 501"/>
                <a:gd name="T106" fmla="*/ 212 w 342"/>
                <a:gd name="T107" fmla="*/ 501 h 5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42" h="501">
                  <a:moveTo>
                    <a:pt x="212" y="501"/>
                  </a:moveTo>
                  <a:lnTo>
                    <a:pt x="207" y="463"/>
                  </a:lnTo>
                  <a:lnTo>
                    <a:pt x="207" y="428"/>
                  </a:lnTo>
                  <a:lnTo>
                    <a:pt x="208" y="396"/>
                  </a:lnTo>
                  <a:lnTo>
                    <a:pt x="212" y="358"/>
                  </a:lnTo>
                  <a:lnTo>
                    <a:pt x="193" y="354"/>
                  </a:lnTo>
                  <a:lnTo>
                    <a:pt x="175" y="351"/>
                  </a:lnTo>
                  <a:lnTo>
                    <a:pt x="158" y="347"/>
                  </a:lnTo>
                  <a:lnTo>
                    <a:pt x="143" y="341"/>
                  </a:lnTo>
                  <a:lnTo>
                    <a:pt x="128" y="335"/>
                  </a:lnTo>
                  <a:lnTo>
                    <a:pt x="113" y="328"/>
                  </a:lnTo>
                  <a:lnTo>
                    <a:pt x="98" y="318"/>
                  </a:lnTo>
                  <a:lnTo>
                    <a:pt x="83" y="307"/>
                  </a:lnTo>
                  <a:lnTo>
                    <a:pt x="69" y="332"/>
                  </a:lnTo>
                  <a:lnTo>
                    <a:pt x="57" y="355"/>
                  </a:lnTo>
                  <a:lnTo>
                    <a:pt x="47" y="378"/>
                  </a:lnTo>
                  <a:lnTo>
                    <a:pt x="39" y="400"/>
                  </a:lnTo>
                  <a:lnTo>
                    <a:pt x="30" y="422"/>
                  </a:lnTo>
                  <a:lnTo>
                    <a:pt x="21" y="445"/>
                  </a:lnTo>
                  <a:lnTo>
                    <a:pt x="12" y="468"/>
                  </a:lnTo>
                  <a:lnTo>
                    <a:pt x="0" y="494"/>
                  </a:lnTo>
                  <a:lnTo>
                    <a:pt x="0" y="307"/>
                  </a:lnTo>
                  <a:lnTo>
                    <a:pt x="23" y="261"/>
                  </a:lnTo>
                  <a:lnTo>
                    <a:pt x="39" y="211"/>
                  </a:lnTo>
                  <a:lnTo>
                    <a:pt x="51" y="160"/>
                  </a:lnTo>
                  <a:lnTo>
                    <a:pt x="64" y="110"/>
                  </a:lnTo>
                  <a:lnTo>
                    <a:pt x="79" y="66"/>
                  </a:lnTo>
                  <a:lnTo>
                    <a:pt x="101" y="31"/>
                  </a:lnTo>
                  <a:lnTo>
                    <a:pt x="132" y="8"/>
                  </a:lnTo>
                  <a:lnTo>
                    <a:pt x="175" y="0"/>
                  </a:lnTo>
                  <a:lnTo>
                    <a:pt x="212" y="4"/>
                  </a:lnTo>
                  <a:lnTo>
                    <a:pt x="246" y="17"/>
                  </a:lnTo>
                  <a:lnTo>
                    <a:pt x="274" y="38"/>
                  </a:lnTo>
                  <a:lnTo>
                    <a:pt x="298" y="65"/>
                  </a:lnTo>
                  <a:lnTo>
                    <a:pt x="317" y="96"/>
                  </a:lnTo>
                  <a:lnTo>
                    <a:pt x="331" y="132"/>
                  </a:lnTo>
                  <a:lnTo>
                    <a:pt x="339" y="168"/>
                  </a:lnTo>
                  <a:lnTo>
                    <a:pt x="342" y="208"/>
                  </a:lnTo>
                  <a:lnTo>
                    <a:pt x="340" y="223"/>
                  </a:lnTo>
                  <a:lnTo>
                    <a:pt x="335" y="235"/>
                  </a:lnTo>
                  <a:lnTo>
                    <a:pt x="327" y="246"/>
                  </a:lnTo>
                  <a:lnTo>
                    <a:pt x="317" y="256"/>
                  </a:lnTo>
                  <a:lnTo>
                    <a:pt x="306" y="265"/>
                  </a:lnTo>
                  <a:lnTo>
                    <a:pt x="295" y="276"/>
                  </a:lnTo>
                  <a:lnTo>
                    <a:pt x="284" y="287"/>
                  </a:lnTo>
                  <a:lnTo>
                    <a:pt x="276" y="300"/>
                  </a:lnTo>
                  <a:lnTo>
                    <a:pt x="264" y="326"/>
                  </a:lnTo>
                  <a:lnTo>
                    <a:pt x="252" y="351"/>
                  </a:lnTo>
                  <a:lnTo>
                    <a:pt x="242" y="374"/>
                  </a:lnTo>
                  <a:lnTo>
                    <a:pt x="234" y="396"/>
                  </a:lnTo>
                  <a:lnTo>
                    <a:pt x="226" y="420"/>
                  </a:lnTo>
                  <a:lnTo>
                    <a:pt x="220" y="445"/>
                  </a:lnTo>
                  <a:lnTo>
                    <a:pt x="215" y="471"/>
                  </a:lnTo>
                  <a:lnTo>
                    <a:pt x="212" y="501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19" name="Freeform 63">
              <a:extLst>
                <a:ext uri="{FF2B5EF4-FFF2-40B4-BE49-F238E27FC236}">
                  <a16:creationId xmlns:a16="http://schemas.microsoft.com/office/drawing/2014/main" id="{CC956623-8498-46C3-960E-EDF69CF08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866"/>
              <a:ext cx="125" cy="117"/>
            </a:xfrm>
            <a:custGeom>
              <a:avLst/>
              <a:gdLst>
                <a:gd name="T0" fmla="*/ 223 w 374"/>
                <a:gd name="T1" fmla="*/ 353 h 353"/>
                <a:gd name="T2" fmla="*/ 253 w 374"/>
                <a:gd name="T3" fmla="*/ 350 h 353"/>
                <a:gd name="T4" fmla="*/ 282 w 374"/>
                <a:gd name="T5" fmla="*/ 340 h 353"/>
                <a:gd name="T6" fmla="*/ 308 w 374"/>
                <a:gd name="T7" fmla="*/ 327 h 353"/>
                <a:gd name="T8" fmla="*/ 329 w 374"/>
                <a:gd name="T9" fmla="*/ 308 h 353"/>
                <a:gd name="T10" fmla="*/ 349 w 374"/>
                <a:gd name="T11" fmla="*/ 286 h 353"/>
                <a:gd name="T12" fmla="*/ 362 w 374"/>
                <a:gd name="T13" fmla="*/ 260 h 353"/>
                <a:gd name="T14" fmla="*/ 372 w 374"/>
                <a:gd name="T15" fmla="*/ 231 h 353"/>
                <a:gd name="T16" fmla="*/ 374 w 374"/>
                <a:gd name="T17" fmla="*/ 201 h 353"/>
                <a:gd name="T18" fmla="*/ 372 w 374"/>
                <a:gd name="T19" fmla="*/ 181 h 353"/>
                <a:gd name="T20" fmla="*/ 362 w 374"/>
                <a:gd name="T21" fmla="*/ 165 h 353"/>
                <a:gd name="T22" fmla="*/ 347 w 374"/>
                <a:gd name="T23" fmla="*/ 151 h 353"/>
                <a:gd name="T24" fmla="*/ 329 w 374"/>
                <a:gd name="T25" fmla="*/ 141 h 353"/>
                <a:gd name="T26" fmla="*/ 308 w 374"/>
                <a:gd name="T27" fmla="*/ 135 h 353"/>
                <a:gd name="T28" fmla="*/ 285 w 374"/>
                <a:gd name="T29" fmla="*/ 129 h 353"/>
                <a:gd name="T30" fmla="*/ 261 w 374"/>
                <a:gd name="T31" fmla="*/ 125 h 353"/>
                <a:gd name="T32" fmla="*/ 238 w 374"/>
                <a:gd name="T33" fmla="*/ 122 h 353"/>
                <a:gd name="T34" fmla="*/ 237 w 374"/>
                <a:gd name="T35" fmla="*/ 102 h 353"/>
                <a:gd name="T36" fmla="*/ 234 w 374"/>
                <a:gd name="T37" fmla="*/ 80 h 353"/>
                <a:gd name="T38" fmla="*/ 230 w 374"/>
                <a:gd name="T39" fmla="*/ 60 h 353"/>
                <a:gd name="T40" fmla="*/ 222 w 374"/>
                <a:gd name="T41" fmla="*/ 41 h 353"/>
                <a:gd name="T42" fmla="*/ 212 w 374"/>
                <a:gd name="T43" fmla="*/ 24 h 353"/>
                <a:gd name="T44" fmla="*/ 200 w 374"/>
                <a:gd name="T45" fmla="*/ 11 h 353"/>
                <a:gd name="T46" fmla="*/ 184 w 374"/>
                <a:gd name="T47" fmla="*/ 3 h 353"/>
                <a:gd name="T48" fmla="*/ 166 w 374"/>
                <a:gd name="T49" fmla="*/ 0 h 353"/>
                <a:gd name="T50" fmla="*/ 136 w 374"/>
                <a:gd name="T51" fmla="*/ 1 h 353"/>
                <a:gd name="T52" fmla="*/ 106 w 374"/>
                <a:gd name="T53" fmla="*/ 7 h 353"/>
                <a:gd name="T54" fmla="*/ 79 w 374"/>
                <a:gd name="T55" fmla="*/ 16 h 353"/>
                <a:gd name="T56" fmla="*/ 53 w 374"/>
                <a:gd name="T57" fmla="*/ 28 h 353"/>
                <a:gd name="T58" fmla="*/ 31 w 374"/>
                <a:gd name="T59" fmla="*/ 45 h 353"/>
                <a:gd name="T60" fmla="*/ 15 w 374"/>
                <a:gd name="T61" fmla="*/ 64 h 353"/>
                <a:gd name="T62" fmla="*/ 4 w 374"/>
                <a:gd name="T63" fmla="*/ 88 h 353"/>
                <a:gd name="T64" fmla="*/ 0 w 374"/>
                <a:gd name="T65" fmla="*/ 116 h 353"/>
                <a:gd name="T66" fmla="*/ 1 w 374"/>
                <a:gd name="T67" fmla="*/ 124 h 353"/>
                <a:gd name="T68" fmla="*/ 7 w 374"/>
                <a:gd name="T69" fmla="*/ 128 h 353"/>
                <a:gd name="T70" fmla="*/ 15 w 374"/>
                <a:gd name="T71" fmla="*/ 131 h 353"/>
                <a:gd name="T72" fmla="*/ 24 w 374"/>
                <a:gd name="T73" fmla="*/ 132 h 353"/>
                <a:gd name="T74" fmla="*/ 35 w 374"/>
                <a:gd name="T75" fmla="*/ 132 h 353"/>
                <a:gd name="T76" fmla="*/ 46 w 374"/>
                <a:gd name="T77" fmla="*/ 133 h 353"/>
                <a:gd name="T78" fmla="*/ 56 w 374"/>
                <a:gd name="T79" fmla="*/ 135 h 353"/>
                <a:gd name="T80" fmla="*/ 65 w 374"/>
                <a:gd name="T81" fmla="*/ 137 h 353"/>
                <a:gd name="T82" fmla="*/ 79 w 374"/>
                <a:gd name="T83" fmla="*/ 144 h 353"/>
                <a:gd name="T84" fmla="*/ 91 w 374"/>
                <a:gd name="T85" fmla="*/ 152 h 353"/>
                <a:gd name="T86" fmla="*/ 102 w 374"/>
                <a:gd name="T87" fmla="*/ 162 h 353"/>
                <a:gd name="T88" fmla="*/ 113 w 374"/>
                <a:gd name="T89" fmla="*/ 171 h 353"/>
                <a:gd name="T90" fmla="*/ 122 w 374"/>
                <a:gd name="T91" fmla="*/ 181 h 353"/>
                <a:gd name="T92" fmla="*/ 132 w 374"/>
                <a:gd name="T93" fmla="*/ 192 h 353"/>
                <a:gd name="T94" fmla="*/ 141 w 374"/>
                <a:gd name="T95" fmla="*/ 204 h 353"/>
                <a:gd name="T96" fmla="*/ 151 w 374"/>
                <a:gd name="T97" fmla="*/ 216 h 353"/>
                <a:gd name="T98" fmla="*/ 162 w 374"/>
                <a:gd name="T99" fmla="*/ 235 h 353"/>
                <a:gd name="T100" fmla="*/ 169 w 374"/>
                <a:gd name="T101" fmla="*/ 257 h 353"/>
                <a:gd name="T102" fmla="*/ 174 w 374"/>
                <a:gd name="T103" fmla="*/ 279 h 353"/>
                <a:gd name="T104" fmla="*/ 178 w 374"/>
                <a:gd name="T105" fmla="*/ 301 h 353"/>
                <a:gd name="T106" fmla="*/ 184 w 374"/>
                <a:gd name="T107" fmla="*/ 321 h 353"/>
                <a:gd name="T108" fmla="*/ 192 w 374"/>
                <a:gd name="T109" fmla="*/ 338 h 353"/>
                <a:gd name="T110" fmla="*/ 204 w 374"/>
                <a:gd name="T111" fmla="*/ 348 h 353"/>
                <a:gd name="T112" fmla="*/ 223 w 374"/>
                <a:gd name="T113" fmla="*/ 353 h 3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4" h="353">
                  <a:moveTo>
                    <a:pt x="223" y="353"/>
                  </a:moveTo>
                  <a:lnTo>
                    <a:pt x="253" y="350"/>
                  </a:lnTo>
                  <a:lnTo>
                    <a:pt x="282" y="340"/>
                  </a:lnTo>
                  <a:lnTo>
                    <a:pt x="308" y="327"/>
                  </a:lnTo>
                  <a:lnTo>
                    <a:pt x="329" y="308"/>
                  </a:lnTo>
                  <a:lnTo>
                    <a:pt x="349" y="286"/>
                  </a:lnTo>
                  <a:lnTo>
                    <a:pt x="362" y="260"/>
                  </a:lnTo>
                  <a:lnTo>
                    <a:pt x="372" y="231"/>
                  </a:lnTo>
                  <a:lnTo>
                    <a:pt x="374" y="201"/>
                  </a:lnTo>
                  <a:lnTo>
                    <a:pt x="372" y="181"/>
                  </a:lnTo>
                  <a:lnTo>
                    <a:pt x="362" y="165"/>
                  </a:lnTo>
                  <a:lnTo>
                    <a:pt x="347" y="151"/>
                  </a:lnTo>
                  <a:lnTo>
                    <a:pt x="329" y="141"/>
                  </a:lnTo>
                  <a:lnTo>
                    <a:pt x="308" y="135"/>
                  </a:lnTo>
                  <a:lnTo>
                    <a:pt x="285" y="129"/>
                  </a:lnTo>
                  <a:lnTo>
                    <a:pt x="261" y="125"/>
                  </a:lnTo>
                  <a:lnTo>
                    <a:pt x="238" y="122"/>
                  </a:lnTo>
                  <a:lnTo>
                    <a:pt x="237" y="102"/>
                  </a:lnTo>
                  <a:lnTo>
                    <a:pt x="234" y="80"/>
                  </a:lnTo>
                  <a:lnTo>
                    <a:pt x="230" y="60"/>
                  </a:lnTo>
                  <a:lnTo>
                    <a:pt x="222" y="41"/>
                  </a:lnTo>
                  <a:lnTo>
                    <a:pt x="212" y="24"/>
                  </a:lnTo>
                  <a:lnTo>
                    <a:pt x="200" y="11"/>
                  </a:lnTo>
                  <a:lnTo>
                    <a:pt x="184" y="3"/>
                  </a:lnTo>
                  <a:lnTo>
                    <a:pt x="166" y="0"/>
                  </a:lnTo>
                  <a:lnTo>
                    <a:pt x="136" y="1"/>
                  </a:lnTo>
                  <a:lnTo>
                    <a:pt x="106" y="7"/>
                  </a:lnTo>
                  <a:lnTo>
                    <a:pt x="79" y="16"/>
                  </a:lnTo>
                  <a:lnTo>
                    <a:pt x="53" y="28"/>
                  </a:lnTo>
                  <a:lnTo>
                    <a:pt x="31" y="45"/>
                  </a:lnTo>
                  <a:lnTo>
                    <a:pt x="15" y="64"/>
                  </a:lnTo>
                  <a:lnTo>
                    <a:pt x="4" y="88"/>
                  </a:lnTo>
                  <a:lnTo>
                    <a:pt x="0" y="116"/>
                  </a:lnTo>
                  <a:lnTo>
                    <a:pt x="1" y="124"/>
                  </a:lnTo>
                  <a:lnTo>
                    <a:pt x="7" y="128"/>
                  </a:lnTo>
                  <a:lnTo>
                    <a:pt x="15" y="131"/>
                  </a:lnTo>
                  <a:lnTo>
                    <a:pt x="24" y="132"/>
                  </a:lnTo>
                  <a:lnTo>
                    <a:pt x="35" y="132"/>
                  </a:lnTo>
                  <a:lnTo>
                    <a:pt x="46" y="133"/>
                  </a:lnTo>
                  <a:lnTo>
                    <a:pt x="56" y="135"/>
                  </a:lnTo>
                  <a:lnTo>
                    <a:pt x="65" y="137"/>
                  </a:lnTo>
                  <a:lnTo>
                    <a:pt x="79" y="144"/>
                  </a:lnTo>
                  <a:lnTo>
                    <a:pt x="91" y="152"/>
                  </a:lnTo>
                  <a:lnTo>
                    <a:pt x="102" y="162"/>
                  </a:lnTo>
                  <a:lnTo>
                    <a:pt x="113" y="171"/>
                  </a:lnTo>
                  <a:lnTo>
                    <a:pt x="122" y="181"/>
                  </a:lnTo>
                  <a:lnTo>
                    <a:pt x="132" y="192"/>
                  </a:lnTo>
                  <a:lnTo>
                    <a:pt x="141" y="204"/>
                  </a:lnTo>
                  <a:lnTo>
                    <a:pt x="151" y="216"/>
                  </a:lnTo>
                  <a:lnTo>
                    <a:pt x="162" y="235"/>
                  </a:lnTo>
                  <a:lnTo>
                    <a:pt x="169" y="257"/>
                  </a:lnTo>
                  <a:lnTo>
                    <a:pt x="174" y="279"/>
                  </a:lnTo>
                  <a:lnTo>
                    <a:pt x="178" y="301"/>
                  </a:lnTo>
                  <a:lnTo>
                    <a:pt x="184" y="321"/>
                  </a:lnTo>
                  <a:lnTo>
                    <a:pt x="192" y="338"/>
                  </a:lnTo>
                  <a:lnTo>
                    <a:pt x="204" y="348"/>
                  </a:lnTo>
                  <a:lnTo>
                    <a:pt x="223" y="353"/>
                  </a:lnTo>
                  <a:close/>
                </a:path>
              </a:pathLst>
            </a:custGeom>
            <a:solidFill>
              <a:srgbClr val="7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0" name="Freeform 64">
              <a:extLst>
                <a:ext uri="{FF2B5EF4-FFF2-40B4-BE49-F238E27FC236}">
                  <a16:creationId xmlns:a16="http://schemas.microsoft.com/office/drawing/2014/main" id="{60D91B50-A351-46B4-9240-27A117434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645"/>
              <a:ext cx="92" cy="177"/>
            </a:xfrm>
            <a:custGeom>
              <a:avLst/>
              <a:gdLst>
                <a:gd name="T0" fmla="*/ 276 w 276"/>
                <a:gd name="T1" fmla="*/ 71 h 530"/>
                <a:gd name="T2" fmla="*/ 268 w 276"/>
                <a:gd name="T3" fmla="*/ 84 h 530"/>
                <a:gd name="T4" fmla="*/ 255 w 276"/>
                <a:gd name="T5" fmla="*/ 76 h 530"/>
                <a:gd name="T6" fmla="*/ 240 w 276"/>
                <a:gd name="T7" fmla="*/ 61 h 530"/>
                <a:gd name="T8" fmla="*/ 222 w 276"/>
                <a:gd name="T9" fmla="*/ 52 h 530"/>
                <a:gd name="T10" fmla="*/ 203 w 276"/>
                <a:gd name="T11" fmla="*/ 41 h 530"/>
                <a:gd name="T12" fmla="*/ 185 w 276"/>
                <a:gd name="T13" fmla="*/ 45 h 530"/>
                <a:gd name="T14" fmla="*/ 163 w 276"/>
                <a:gd name="T15" fmla="*/ 65 h 530"/>
                <a:gd name="T16" fmla="*/ 141 w 276"/>
                <a:gd name="T17" fmla="*/ 89 h 530"/>
                <a:gd name="T18" fmla="*/ 124 w 276"/>
                <a:gd name="T19" fmla="*/ 112 h 530"/>
                <a:gd name="T20" fmla="*/ 111 w 276"/>
                <a:gd name="T21" fmla="*/ 165 h 530"/>
                <a:gd name="T22" fmla="*/ 122 w 276"/>
                <a:gd name="T23" fmla="*/ 255 h 530"/>
                <a:gd name="T24" fmla="*/ 139 w 276"/>
                <a:gd name="T25" fmla="*/ 301 h 530"/>
                <a:gd name="T26" fmla="*/ 129 w 276"/>
                <a:gd name="T27" fmla="*/ 306 h 530"/>
                <a:gd name="T28" fmla="*/ 117 w 276"/>
                <a:gd name="T29" fmla="*/ 304 h 530"/>
                <a:gd name="T30" fmla="*/ 105 w 276"/>
                <a:gd name="T31" fmla="*/ 301 h 530"/>
                <a:gd name="T32" fmla="*/ 80 w 276"/>
                <a:gd name="T33" fmla="*/ 283 h 530"/>
                <a:gd name="T34" fmla="*/ 53 w 276"/>
                <a:gd name="T35" fmla="*/ 338 h 530"/>
                <a:gd name="T36" fmla="*/ 45 w 276"/>
                <a:gd name="T37" fmla="*/ 398 h 530"/>
                <a:gd name="T38" fmla="*/ 46 w 276"/>
                <a:gd name="T39" fmla="*/ 460 h 530"/>
                <a:gd name="T40" fmla="*/ 51 w 276"/>
                <a:gd name="T41" fmla="*/ 523 h 530"/>
                <a:gd name="T42" fmla="*/ 42 w 276"/>
                <a:gd name="T43" fmla="*/ 528 h 530"/>
                <a:gd name="T44" fmla="*/ 28 w 276"/>
                <a:gd name="T45" fmla="*/ 530 h 530"/>
                <a:gd name="T46" fmla="*/ 2 w 276"/>
                <a:gd name="T47" fmla="*/ 463 h 530"/>
                <a:gd name="T48" fmla="*/ 2 w 276"/>
                <a:gd name="T49" fmla="*/ 394 h 530"/>
                <a:gd name="T50" fmla="*/ 17 w 276"/>
                <a:gd name="T51" fmla="*/ 325 h 530"/>
                <a:gd name="T52" fmla="*/ 42 w 276"/>
                <a:gd name="T53" fmla="*/ 260 h 530"/>
                <a:gd name="T54" fmla="*/ 53 w 276"/>
                <a:gd name="T55" fmla="*/ 242 h 530"/>
                <a:gd name="T56" fmla="*/ 46 w 276"/>
                <a:gd name="T57" fmla="*/ 221 h 530"/>
                <a:gd name="T58" fmla="*/ 54 w 276"/>
                <a:gd name="T59" fmla="*/ 176 h 530"/>
                <a:gd name="T60" fmla="*/ 71 w 276"/>
                <a:gd name="T61" fmla="*/ 132 h 530"/>
                <a:gd name="T62" fmla="*/ 90 w 276"/>
                <a:gd name="T63" fmla="*/ 90 h 530"/>
                <a:gd name="T64" fmla="*/ 107 w 276"/>
                <a:gd name="T65" fmla="*/ 49 h 530"/>
                <a:gd name="T66" fmla="*/ 131 w 276"/>
                <a:gd name="T67" fmla="*/ 29 h 530"/>
                <a:gd name="T68" fmla="*/ 155 w 276"/>
                <a:gd name="T69" fmla="*/ 8 h 530"/>
                <a:gd name="T70" fmla="*/ 182 w 276"/>
                <a:gd name="T71" fmla="*/ 0 h 530"/>
                <a:gd name="T72" fmla="*/ 211 w 276"/>
                <a:gd name="T73" fmla="*/ 14 h 530"/>
                <a:gd name="T74" fmla="*/ 229 w 276"/>
                <a:gd name="T75" fmla="*/ 25 h 530"/>
                <a:gd name="T76" fmla="*/ 248 w 276"/>
                <a:gd name="T77" fmla="*/ 34 h 530"/>
                <a:gd name="T78" fmla="*/ 264 w 276"/>
                <a:gd name="T79" fmla="*/ 46 h 530"/>
                <a:gd name="T80" fmla="*/ 276 w 276"/>
                <a:gd name="T81" fmla="*/ 63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6" h="530">
                  <a:moveTo>
                    <a:pt x="276" y="63"/>
                  </a:moveTo>
                  <a:lnTo>
                    <a:pt x="276" y="71"/>
                  </a:lnTo>
                  <a:lnTo>
                    <a:pt x="274" y="79"/>
                  </a:lnTo>
                  <a:lnTo>
                    <a:pt x="268" y="84"/>
                  </a:lnTo>
                  <a:lnTo>
                    <a:pt x="259" y="87"/>
                  </a:lnTo>
                  <a:lnTo>
                    <a:pt x="255" y="76"/>
                  </a:lnTo>
                  <a:lnTo>
                    <a:pt x="248" y="68"/>
                  </a:lnTo>
                  <a:lnTo>
                    <a:pt x="240" y="61"/>
                  </a:lnTo>
                  <a:lnTo>
                    <a:pt x="231" y="56"/>
                  </a:lnTo>
                  <a:lnTo>
                    <a:pt x="222" y="52"/>
                  </a:lnTo>
                  <a:lnTo>
                    <a:pt x="212" y="46"/>
                  </a:lnTo>
                  <a:lnTo>
                    <a:pt x="203" y="41"/>
                  </a:lnTo>
                  <a:lnTo>
                    <a:pt x="195" y="35"/>
                  </a:lnTo>
                  <a:lnTo>
                    <a:pt x="185" y="45"/>
                  </a:lnTo>
                  <a:lnTo>
                    <a:pt x="174" y="54"/>
                  </a:lnTo>
                  <a:lnTo>
                    <a:pt x="163" y="65"/>
                  </a:lnTo>
                  <a:lnTo>
                    <a:pt x="152" y="76"/>
                  </a:lnTo>
                  <a:lnTo>
                    <a:pt x="141" y="89"/>
                  </a:lnTo>
                  <a:lnTo>
                    <a:pt x="132" y="99"/>
                  </a:lnTo>
                  <a:lnTo>
                    <a:pt x="124" y="112"/>
                  </a:lnTo>
                  <a:lnTo>
                    <a:pt x="116" y="124"/>
                  </a:lnTo>
                  <a:lnTo>
                    <a:pt x="111" y="165"/>
                  </a:lnTo>
                  <a:lnTo>
                    <a:pt x="113" y="211"/>
                  </a:lnTo>
                  <a:lnTo>
                    <a:pt x="122" y="255"/>
                  </a:lnTo>
                  <a:lnTo>
                    <a:pt x="143" y="294"/>
                  </a:lnTo>
                  <a:lnTo>
                    <a:pt x="139" y="301"/>
                  </a:lnTo>
                  <a:lnTo>
                    <a:pt x="135" y="305"/>
                  </a:lnTo>
                  <a:lnTo>
                    <a:pt x="129" y="306"/>
                  </a:lnTo>
                  <a:lnTo>
                    <a:pt x="122" y="305"/>
                  </a:lnTo>
                  <a:lnTo>
                    <a:pt x="117" y="304"/>
                  </a:lnTo>
                  <a:lnTo>
                    <a:pt x="110" y="302"/>
                  </a:lnTo>
                  <a:lnTo>
                    <a:pt x="105" y="301"/>
                  </a:lnTo>
                  <a:lnTo>
                    <a:pt x="98" y="300"/>
                  </a:lnTo>
                  <a:lnTo>
                    <a:pt x="80" y="283"/>
                  </a:lnTo>
                  <a:lnTo>
                    <a:pt x="64" y="309"/>
                  </a:lnTo>
                  <a:lnTo>
                    <a:pt x="53" y="338"/>
                  </a:lnTo>
                  <a:lnTo>
                    <a:pt x="47" y="366"/>
                  </a:lnTo>
                  <a:lnTo>
                    <a:pt x="45" y="398"/>
                  </a:lnTo>
                  <a:lnTo>
                    <a:pt x="45" y="429"/>
                  </a:lnTo>
                  <a:lnTo>
                    <a:pt x="46" y="460"/>
                  </a:lnTo>
                  <a:lnTo>
                    <a:pt x="49" y="492"/>
                  </a:lnTo>
                  <a:lnTo>
                    <a:pt x="51" y="523"/>
                  </a:lnTo>
                  <a:lnTo>
                    <a:pt x="46" y="526"/>
                  </a:lnTo>
                  <a:lnTo>
                    <a:pt x="42" y="528"/>
                  </a:lnTo>
                  <a:lnTo>
                    <a:pt x="35" y="530"/>
                  </a:lnTo>
                  <a:lnTo>
                    <a:pt x="28" y="530"/>
                  </a:lnTo>
                  <a:lnTo>
                    <a:pt x="12" y="497"/>
                  </a:lnTo>
                  <a:lnTo>
                    <a:pt x="2" y="463"/>
                  </a:lnTo>
                  <a:lnTo>
                    <a:pt x="0" y="429"/>
                  </a:lnTo>
                  <a:lnTo>
                    <a:pt x="2" y="394"/>
                  </a:lnTo>
                  <a:lnTo>
                    <a:pt x="8" y="360"/>
                  </a:lnTo>
                  <a:lnTo>
                    <a:pt x="17" y="325"/>
                  </a:lnTo>
                  <a:lnTo>
                    <a:pt x="30" y="291"/>
                  </a:lnTo>
                  <a:lnTo>
                    <a:pt x="42" y="260"/>
                  </a:lnTo>
                  <a:lnTo>
                    <a:pt x="53" y="251"/>
                  </a:lnTo>
                  <a:lnTo>
                    <a:pt x="53" y="242"/>
                  </a:lnTo>
                  <a:lnTo>
                    <a:pt x="49" y="232"/>
                  </a:lnTo>
                  <a:lnTo>
                    <a:pt x="46" y="221"/>
                  </a:lnTo>
                  <a:lnTo>
                    <a:pt x="49" y="197"/>
                  </a:lnTo>
                  <a:lnTo>
                    <a:pt x="54" y="176"/>
                  </a:lnTo>
                  <a:lnTo>
                    <a:pt x="62" y="153"/>
                  </a:lnTo>
                  <a:lnTo>
                    <a:pt x="71" y="132"/>
                  </a:lnTo>
                  <a:lnTo>
                    <a:pt x="80" y="110"/>
                  </a:lnTo>
                  <a:lnTo>
                    <a:pt x="90" y="90"/>
                  </a:lnTo>
                  <a:lnTo>
                    <a:pt x="99" y="69"/>
                  </a:lnTo>
                  <a:lnTo>
                    <a:pt x="107" y="49"/>
                  </a:lnTo>
                  <a:lnTo>
                    <a:pt x="118" y="39"/>
                  </a:lnTo>
                  <a:lnTo>
                    <a:pt x="131" y="29"/>
                  </a:lnTo>
                  <a:lnTo>
                    <a:pt x="143" y="18"/>
                  </a:lnTo>
                  <a:lnTo>
                    <a:pt x="155" y="8"/>
                  </a:lnTo>
                  <a:lnTo>
                    <a:pt x="169" y="1"/>
                  </a:lnTo>
                  <a:lnTo>
                    <a:pt x="182" y="0"/>
                  </a:lnTo>
                  <a:lnTo>
                    <a:pt x="197" y="3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9" y="25"/>
                  </a:lnTo>
                  <a:lnTo>
                    <a:pt x="238" y="30"/>
                  </a:lnTo>
                  <a:lnTo>
                    <a:pt x="248" y="34"/>
                  </a:lnTo>
                  <a:lnTo>
                    <a:pt x="257" y="39"/>
                  </a:lnTo>
                  <a:lnTo>
                    <a:pt x="264" y="46"/>
                  </a:lnTo>
                  <a:lnTo>
                    <a:pt x="271" y="53"/>
                  </a:lnTo>
                  <a:lnTo>
                    <a:pt x="27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1" name="Freeform 65">
              <a:extLst>
                <a:ext uri="{FF2B5EF4-FFF2-40B4-BE49-F238E27FC236}">
                  <a16:creationId xmlns:a16="http://schemas.microsoft.com/office/drawing/2014/main" id="{C94B54A4-6959-4C1F-87EE-4BB65F058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670"/>
              <a:ext cx="25" cy="73"/>
            </a:xfrm>
            <a:custGeom>
              <a:avLst/>
              <a:gdLst>
                <a:gd name="T0" fmla="*/ 66 w 76"/>
                <a:gd name="T1" fmla="*/ 52 h 218"/>
                <a:gd name="T2" fmla="*/ 75 w 76"/>
                <a:gd name="T3" fmla="*/ 94 h 218"/>
                <a:gd name="T4" fmla="*/ 76 w 76"/>
                <a:gd name="T5" fmla="*/ 138 h 218"/>
                <a:gd name="T6" fmla="*/ 69 w 76"/>
                <a:gd name="T7" fmla="*/ 180 h 218"/>
                <a:gd name="T8" fmla="*/ 54 w 76"/>
                <a:gd name="T9" fmla="*/ 218 h 218"/>
                <a:gd name="T10" fmla="*/ 51 w 76"/>
                <a:gd name="T11" fmla="*/ 217 h 218"/>
                <a:gd name="T12" fmla="*/ 47 w 76"/>
                <a:gd name="T13" fmla="*/ 215 h 218"/>
                <a:gd name="T14" fmla="*/ 43 w 76"/>
                <a:gd name="T15" fmla="*/ 214 h 218"/>
                <a:gd name="T16" fmla="*/ 38 w 76"/>
                <a:gd name="T17" fmla="*/ 214 h 218"/>
                <a:gd name="T18" fmla="*/ 34 w 76"/>
                <a:gd name="T19" fmla="*/ 170 h 218"/>
                <a:gd name="T20" fmla="*/ 36 w 76"/>
                <a:gd name="T21" fmla="*/ 124 h 218"/>
                <a:gd name="T22" fmla="*/ 36 w 76"/>
                <a:gd name="T23" fmla="*/ 79 h 218"/>
                <a:gd name="T24" fmla="*/ 20 w 76"/>
                <a:gd name="T25" fmla="*/ 38 h 218"/>
                <a:gd name="T26" fmla="*/ 13 w 76"/>
                <a:gd name="T27" fmla="*/ 32 h 218"/>
                <a:gd name="T28" fmla="*/ 5 w 76"/>
                <a:gd name="T29" fmla="*/ 25 h 218"/>
                <a:gd name="T30" fmla="*/ 0 w 76"/>
                <a:gd name="T31" fmla="*/ 15 h 218"/>
                <a:gd name="T32" fmla="*/ 0 w 76"/>
                <a:gd name="T33" fmla="*/ 4 h 218"/>
                <a:gd name="T34" fmla="*/ 12 w 76"/>
                <a:gd name="T35" fmla="*/ 0 h 218"/>
                <a:gd name="T36" fmla="*/ 23 w 76"/>
                <a:gd name="T37" fmla="*/ 2 h 218"/>
                <a:gd name="T38" fmla="*/ 31 w 76"/>
                <a:gd name="T39" fmla="*/ 7 h 218"/>
                <a:gd name="T40" fmla="*/ 39 w 76"/>
                <a:gd name="T41" fmla="*/ 14 h 218"/>
                <a:gd name="T42" fmla="*/ 46 w 76"/>
                <a:gd name="T43" fmla="*/ 23 h 218"/>
                <a:gd name="T44" fmla="*/ 53 w 76"/>
                <a:gd name="T45" fmla="*/ 34 h 218"/>
                <a:gd name="T46" fmla="*/ 60 w 76"/>
                <a:gd name="T47" fmla="*/ 44 h 218"/>
                <a:gd name="T48" fmla="*/ 66 w 76"/>
                <a:gd name="T49" fmla="*/ 52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218">
                  <a:moveTo>
                    <a:pt x="66" y="52"/>
                  </a:moveTo>
                  <a:lnTo>
                    <a:pt x="75" y="94"/>
                  </a:lnTo>
                  <a:lnTo>
                    <a:pt x="76" y="138"/>
                  </a:lnTo>
                  <a:lnTo>
                    <a:pt x="69" y="180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7" y="215"/>
                  </a:lnTo>
                  <a:lnTo>
                    <a:pt x="43" y="214"/>
                  </a:lnTo>
                  <a:lnTo>
                    <a:pt x="38" y="214"/>
                  </a:lnTo>
                  <a:lnTo>
                    <a:pt x="34" y="170"/>
                  </a:lnTo>
                  <a:lnTo>
                    <a:pt x="36" y="124"/>
                  </a:lnTo>
                  <a:lnTo>
                    <a:pt x="36" y="79"/>
                  </a:lnTo>
                  <a:lnTo>
                    <a:pt x="20" y="38"/>
                  </a:lnTo>
                  <a:lnTo>
                    <a:pt x="13" y="32"/>
                  </a:lnTo>
                  <a:lnTo>
                    <a:pt x="5" y="25"/>
                  </a:lnTo>
                  <a:lnTo>
                    <a:pt x="0" y="15"/>
                  </a:lnTo>
                  <a:lnTo>
                    <a:pt x="0" y="4"/>
                  </a:lnTo>
                  <a:lnTo>
                    <a:pt x="12" y="0"/>
                  </a:lnTo>
                  <a:lnTo>
                    <a:pt x="23" y="2"/>
                  </a:lnTo>
                  <a:lnTo>
                    <a:pt x="31" y="7"/>
                  </a:lnTo>
                  <a:lnTo>
                    <a:pt x="39" y="14"/>
                  </a:lnTo>
                  <a:lnTo>
                    <a:pt x="46" y="23"/>
                  </a:lnTo>
                  <a:lnTo>
                    <a:pt x="53" y="34"/>
                  </a:lnTo>
                  <a:lnTo>
                    <a:pt x="60" y="44"/>
                  </a:lnTo>
                  <a:lnTo>
                    <a:pt x="66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2" name="Freeform 66">
              <a:extLst>
                <a:ext uri="{FF2B5EF4-FFF2-40B4-BE49-F238E27FC236}">
                  <a16:creationId xmlns:a16="http://schemas.microsoft.com/office/drawing/2014/main" id="{A6463394-49E4-4265-85D3-9D879DD71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704"/>
              <a:ext cx="63" cy="135"/>
            </a:xfrm>
            <a:custGeom>
              <a:avLst/>
              <a:gdLst>
                <a:gd name="T0" fmla="*/ 127 w 190"/>
                <a:gd name="T1" fmla="*/ 60 h 406"/>
                <a:gd name="T2" fmla="*/ 127 w 190"/>
                <a:gd name="T3" fmla="*/ 148 h 406"/>
                <a:gd name="T4" fmla="*/ 134 w 190"/>
                <a:gd name="T5" fmla="*/ 198 h 406"/>
                <a:gd name="T6" fmla="*/ 152 w 190"/>
                <a:gd name="T7" fmla="*/ 184 h 406"/>
                <a:gd name="T8" fmla="*/ 161 w 190"/>
                <a:gd name="T9" fmla="*/ 161 h 406"/>
                <a:gd name="T10" fmla="*/ 175 w 190"/>
                <a:gd name="T11" fmla="*/ 154 h 406"/>
                <a:gd name="T12" fmla="*/ 190 w 190"/>
                <a:gd name="T13" fmla="*/ 178 h 406"/>
                <a:gd name="T14" fmla="*/ 177 w 190"/>
                <a:gd name="T15" fmla="*/ 206 h 406"/>
                <a:gd name="T16" fmla="*/ 157 w 190"/>
                <a:gd name="T17" fmla="*/ 225 h 406"/>
                <a:gd name="T18" fmla="*/ 147 w 190"/>
                <a:gd name="T19" fmla="*/ 232 h 406"/>
                <a:gd name="T20" fmla="*/ 141 w 190"/>
                <a:gd name="T21" fmla="*/ 236 h 406"/>
                <a:gd name="T22" fmla="*/ 128 w 190"/>
                <a:gd name="T23" fmla="*/ 234 h 406"/>
                <a:gd name="T24" fmla="*/ 117 w 190"/>
                <a:gd name="T25" fmla="*/ 230 h 406"/>
                <a:gd name="T26" fmla="*/ 115 w 190"/>
                <a:gd name="T27" fmla="*/ 226 h 406"/>
                <a:gd name="T28" fmla="*/ 107 w 190"/>
                <a:gd name="T29" fmla="*/ 247 h 406"/>
                <a:gd name="T30" fmla="*/ 90 w 190"/>
                <a:gd name="T31" fmla="*/ 291 h 406"/>
                <a:gd name="T32" fmla="*/ 74 w 190"/>
                <a:gd name="T33" fmla="*/ 334 h 406"/>
                <a:gd name="T34" fmla="*/ 55 w 190"/>
                <a:gd name="T35" fmla="*/ 377 h 406"/>
                <a:gd name="T36" fmla="*/ 37 w 190"/>
                <a:gd name="T37" fmla="*/ 403 h 406"/>
                <a:gd name="T38" fmla="*/ 17 w 190"/>
                <a:gd name="T39" fmla="*/ 403 h 406"/>
                <a:gd name="T40" fmla="*/ 11 w 190"/>
                <a:gd name="T41" fmla="*/ 358 h 406"/>
                <a:gd name="T42" fmla="*/ 28 w 190"/>
                <a:gd name="T43" fmla="*/ 282 h 406"/>
                <a:gd name="T44" fmla="*/ 32 w 190"/>
                <a:gd name="T45" fmla="*/ 191 h 406"/>
                <a:gd name="T46" fmla="*/ 17 w 190"/>
                <a:gd name="T47" fmla="*/ 94 h 406"/>
                <a:gd name="T48" fmla="*/ 7 w 190"/>
                <a:gd name="T49" fmla="*/ 41 h 406"/>
                <a:gd name="T50" fmla="*/ 19 w 190"/>
                <a:gd name="T51" fmla="*/ 41 h 406"/>
                <a:gd name="T52" fmla="*/ 38 w 190"/>
                <a:gd name="T53" fmla="*/ 59 h 406"/>
                <a:gd name="T54" fmla="*/ 49 w 190"/>
                <a:gd name="T55" fmla="*/ 93 h 406"/>
                <a:gd name="T56" fmla="*/ 55 w 190"/>
                <a:gd name="T57" fmla="*/ 127 h 406"/>
                <a:gd name="T58" fmla="*/ 67 w 190"/>
                <a:gd name="T59" fmla="*/ 157 h 406"/>
                <a:gd name="T60" fmla="*/ 86 w 190"/>
                <a:gd name="T61" fmla="*/ 132 h 406"/>
                <a:gd name="T62" fmla="*/ 86 w 190"/>
                <a:gd name="T63" fmla="*/ 53 h 406"/>
                <a:gd name="T64" fmla="*/ 85 w 190"/>
                <a:gd name="T65" fmla="*/ 3 h 406"/>
                <a:gd name="T66" fmla="*/ 108 w 190"/>
                <a:gd name="T67" fmla="*/ 5 h 4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0" h="406">
                  <a:moveTo>
                    <a:pt x="117" y="16"/>
                  </a:moveTo>
                  <a:lnTo>
                    <a:pt x="127" y="60"/>
                  </a:lnTo>
                  <a:lnTo>
                    <a:pt x="130" y="105"/>
                  </a:lnTo>
                  <a:lnTo>
                    <a:pt x="127" y="148"/>
                  </a:lnTo>
                  <a:lnTo>
                    <a:pt x="117" y="192"/>
                  </a:lnTo>
                  <a:lnTo>
                    <a:pt x="134" y="198"/>
                  </a:lnTo>
                  <a:lnTo>
                    <a:pt x="145" y="195"/>
                  </a:lnTo>
                  <a:lnTo>
                    <a:pt x="152" y="184"/>
                  </a:lnTo>
                  <a:lnTo>
                    <a:pt x="157" y="172"/>
                  </a:lnTo>
                  <a:lnTo>
                    <a:pt x="161" y="161"/>
                  </a:lnTo>
                  <a:lnTo>
                    <a:pt x="167" y="154"/>
                  </a:lnTo>
                  <a:lnTo>
                    <a:pt x="175" y="154"/>
                  </a:lnTo>
                  <a:lnTo>
                    <a:pt x="187" y="166"/>
                  </a:lnTo>
                  <a:lnTo>
                    <a:pt x="190" y="178"/>
                  </a:lnTo>
                  <a:lnTo>
                    <a:pt x="186" y="192"/>
                  </a:lnTo>
                  <a:lnTo>
                    <a:pt x="177" y="206"/>
                  </a:lnTo>
                  <a:lnTo>
                    <a:pt x="165" y="219"/>
                  </a:lnTo>
                  <a:lnTo>
                    <a:pt x="157" y="225"/>
                  </a:lnTo>
                  <a:lnTo>
                    <a:pt x="152" y="229"/>
                  </a:lnTo>
                  <a:lnTo>
                    <a:pt x="147" y="232"/>
                  </a:lnTo>
                  <a:lnTo>
                    <a:pt x="145" y="234"/>
                  </a:lnTo>
                  <a:lnTo>
                    <a:pt x="141" y="236"/>
                  </a:lnTo>
                  <a:lnTo>
                    <a:pt x="137" y="234"/>
                  </a:lnTo>
                  <a:lnTo>
                    <a:pt x="128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6" y="227"/>
                  </a:lnTo>
                  <a:lnTo>
                    <a:pt x="115" y="226"/>
                  </a:lnTo>
                  <a:lnTo>
                    <a:pt x="113" y="225"/>
                  </a:lnTo>
                  <a:lnTo>
                    <a:pt x="107" y="247"/>
                  </a:lnTo>
                  <a:lnTo>
                    <a:pt x="98" y="270"/>
                  </a:lnTo>
                  <a:lnTo>
                    <a:pt x="90" y="291"/>
                  </a:lnTo>
                  <a:lnTo>
                    <a:pt x="82" y="313"/>
                  </a:lnTo>
                  <a:lnTo>
                    <a:pt x="74" y="334"/>
                  </a:lnTo>
                  <a:lnTo>
                    <a:pt x="64" y="355"/>
                  </a:lnTo>
                  <a:lnTo>
                    <a:pt x="55" y="377"/>
                  </a:lnTo>
                  <a:lnTo>
                    <a:pt x="45" y="398"/>
                  </a:lnTo>
                  <a:lnTo>
                    <a:pt x="37" y="403"/>
                  </a:lnTo>
                  <a:lnTo>
                    <a:pt x="26" y="406"/>
                  </a:lnTo>
                  <a:lnTo>
                    <a:pt x="17" y="403"/>
                  </a:lnTo>
                  <a:lnTo>
                    <a:pt x="7" y="395"/>
                  </a:lnTo>
                  <a:lnTo>
                    <a:pt x="11" y="358"/>
                  </a:lnTo>
                  <a:lnTo>
                    <a:pt x="19" y="320"/>
                  </a:lnTo>
                  <a:lnTo>
                    <a:pt x="28" y="282"/>
                  </a:lnTo>
                  <a:lnTo>
                    <a:pt x="32" y="242"/>
                  </a:lnTo>
                  <a:lnTo>
                    <a:pt x="32" y="191"/>
                  </a:lnTo>
                  <a:lnTo>
                    <a:pt x="28" y="142"/>
                  </a:lnTo>
                  <a:lnTo>
                    <a:pt x="17" y="94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13" y="40"/>
                  </a:lnTo>
                  <a:lnTo>
                    <a:pt x="19" y="41"/>
                  </a:lnTo>
                  <a:lnTo>
                    <a:pt x="28" y="44"/>
                  </a:lnTo>
                  <a:lnTo>
                    <a:pt x="38" y="59"/>
                  </a:lnTo>
                  <a:lnTo>
                    <a:pt x="47" y="75"/>
                  </a:lnTo>
                  <a:lnTo>
                    <a:pt x="49" y="93"/>
                  </a:lnTo>
                  <a:lnTo>
                    <a:pt x="52" y="109"/>
                  </a:lnTo>
                  <a:lnTo>
                    <a:pt x="55" y="127"/>
                  </a:lnTo>
                  <a:lnTo>
                    <a:pt x="59" y="142"/>
                  </a:lnTo>
                  <a:lnTo>
                    <a:pt x="67" y="157"/>
                  </a:lnTo>
                  <a:lnTo>
                    <a:pt x="79" y="169"/>
                  </a:lnTo>
                  <a:lnTo>
                    <a:pt x="86" y="132"/>
                  </a:lnTo>
                  <a:lnTo>
                    <a:pt x="88" y="93"/>
                  </a:lnTo>
                  <a:lnTo>
                    <a:pt x="86" y="53"/>
                  </a:lnTo>
                  <a:lnTo>
                    <a:pt x="79" y="16"/>
                  </a:lnTo>
                  <a:lnTo>
                    <a:pt x="85" y="3"/>
                  </a:lnTo>
                  <a:lnTo>
                    <a:pt x="96" y="0"/>
                  </a:lnTo>
                  <a:lnTo>
                    <a:pt x="108" y="5"/>
                  </a:lnTo>
                  <a:lnTo>
                    <a:pt x="11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3" name="Freeform 67">
              <a:extLst>
                <a:ext uri="{FF2B5EF4-FFF2-40B4-BE49-F238E27FC236}">
                  <a16:creationId xmlns:a16="http://schemas.microsoft.com/office/drawing/2014/main" id="{A245EA73-DB06-44E7-911C-CA4483751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2753"/>
              <a:ext cx="40" cy="24"/>
            </a:xfrm>
            <a:custGeom>
              <a:avLst/>
              <a:gdLst>
                <a:gd name="T0" fmla="*/ 121 w 121"/>
                <a:gd name="T1" fmla="*/ 49 h 72"/>
                <a:gd name="T2" fmla="*/ 121 w 121"/>
                <a:gd name="T3" fmla="*/ 68 h 72"/>
                <a:gd name="T4" fmla="*/ 113 w 121"/>
                <a:gd name="T5" fmla="*/ 71 h 72"/>
                <a:gd name="T6" fmla="*/ 105 w 121"/>
                <a:gd name="T7" fmla="*/ 72 h 72"/>
                <a:gd name="T8" fmla="*/ 95 w 121"/>
                <a:gd name="T9" fmla="*/ 72 h 72"/>
                <a:gd name="T10" fmla="*/ 87 w 121"/>
                <a:gd name="T11" fmla="*/ 71 h 72"/>
                <a:gd name="T12" fmla="*/ 78 w 121"/>
                <a:gd name="T13" fmla="*/ 70 h 72"/>
                <a:gd name="T14" fmla="*/ 68 w 121"/>
                <a:gd name="T15" fmla="*/ 67 h 72"/>
                <a:gd name="T16" fmla="*/ 60 w 121"/>
                <a:gd name="T17" fmla="*/ 64 h 72"/>
                <a:gd name="T18" fmla="*/ 52 w 121"/>
                <a:gd name="T19" fmla="*/ 61 h 72"/>
                <a:gd name="T20" fmla="*/ 44 w 121"/>
                <a:gd name="T21" fmla="*/ 60 h 72"/>
                <a:gd name="T22" fmla="*/ 37 w 121"/>
                <a:gd name="T23" fmla="*/ 57 h 72"/>
                <a:gd name="T24" fmla="*/ 30 w 121"/>
                <a:gd name="T25" fmla="*/ 52 h 72"/>
                <a:gd name="T26" fmla="*/ 23 w 121"/>
                <a:gd name="T27" fmla="*/ 45 h 72"/>
                <a:gd name="T28" fmla="*/ 18 w 121"/>
                <a:gd name="T29" fmla="*/ 40 h 72"/>
                <a:gd name="T30" fmla="*/ 11 w 121"/>
                <a:gd name="T31" fmla="*/ 33 h 72"/>
                <a:gd name="T32" fmla="*/ 6 w 121"/>
                <a:gd name="T33" fmla="*/ 27 h 72"/>
                <a:gd name="T34" fmla="*/ 0 w 121"/>
                <a:gd name="T35" fmla="*/ 22 h 72"/>
                <a:gd name="T36" fmla="*/ 7 w 121"/>
                <a:gd name="T37" fmla="*/ 0 h 72"/>
                <a:gd name="T38" fmla="*/ 22 w 121"/>
                <a:gd name="T39" fmla="*/ 3 h 72"/>
                <a:gd name="T40" fmla="*/ 36 w 121"/>
                <a:gd name="T41" fmla="*/ 7 h 72"/>
                <a:gd name="T42" fmla="*/ 51 w 121"/>
                <a:gd name="T43" fmla="*/ 12 h 72"/>
                <a:gd name="T44" fmla="*/ 66 w 121"/>
                <a:gd name="T45" fmla="*/ 19 h 72"/>
                <a:gd name="T46" fmla="*/ 79 w 121"/>
                <a:gd name="T47" fmla="*/ 26 h 72"/>
                <a:gd name="T48" fmla="*/ 94 w 121"/>
                <a:gd name="T49" fmla="*/ 33 h 72"/>
                <a:gd name="T50" fmla="*/ 108 w 121"/>
                <a:gd name="T51" fmla="*/ 41 h 72"/>
                <a:gd name="T52" fmla="*/ 121 w 121"/>
                <a:gd name="T53" fmla="*/ 49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1" h="72">
                  <a:moveTo>
                    <a:pt x="121" y="49"/>
                  </a:moveTo>
                  <a:lnTo>
                    <a:pt x="121" y="68"/>
                  </a:lnTo>
                  <a:lnTo>
                    <a:pt x="113" y="71"/>
                  </a:lnTo>
                  <a:lnTo>
                    <a:pt x="105" y="72"/>
                  </a:lnTo>
                  <a:lnTo>
                    <a:pt x="95" y="72"/>
                  </a:lnTo>
                  <a:lnTo>
                    <a:pt x="87" y="71"/>
                  </a:lnTo>
                  <a:lnTo>
                    <a:pt x="78" y="70"/>
                  </a:lnTo>
                  <a:lnTo>
                    <a:pt x="68" y="67"/>
                  </a:lnTo>
                  <a:lnTo>
                    <a:pt x="60" y="64"/>
                  </a:lnTo>
                  <a:lnTo>
                    <a:pt x="52" y="61"/>
                  </a:lnTo>
                  <a:lnTo>
                    <a:pt x="44" y="60"/>
                  </a:lnTo>
                  <a:lnTo>
                    <a:pt x="37" y="57"/>
                  </a:lnTo>
                  <a:lnTo>
                    <a:pt x="30" y="52"/>
                  </a:lnTo>
                  <a:lnTo>
                    <a:pt x="23" y="45"/>
                  </a:lnTo>
                  <a:lnTo>
                    <a:pt x="18" y="40"/>
                  </a:lnTo>
                  <a:lnTo>
                    <a:pt x="11" y="33"/>
                  </a:lnTo>
                  <a:lnTo>
                    <a:pt x="6" y="27"/>
                  </a:lnTo>
                  <a:lnTo>
                    <a:pt x="0" y="22"/>
                  </a:lnTo>
                  <a:lnTo>
                    <a:pt x="7" y="0"/>
                  </a:lnTo>
                  <a:lnTo>
                    <a:pt x="22" y="3"/>
                  </a:lnTo>
                  <a:lnTo>
                    <a:pt x="36" y="7"/>
                  </a:lnTo>
                  <a:lnTo>
                    <a:pt x="51" y="12"/>
                  </a:lnTo>
                  <a:lnTo>
                    <a:pt x="66" y="19"/>
                  </a:lnTo>
                  <a:lnTo>
                    <a:pt x="79" y="26"/>
                  </a:lnTo>
                  <a:lnTo>
                    <a:pt x="94" y="33"/>
                  </a:lnTo>
                  <a:lnTo>
                    <a:pt x="108" y="41"/>
                  </a:lnTo>
                  <a:lnTo>
                    <a:pt x="12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4" name="Freeform 68">
              <a:extLst>
                <a:ext uri="{FF2B5EF4-FFF2-40B4-BE49-F238E27FC236}">
                  <a16:creationId xmlns:a16="http://schemas.microsoft.com/office/drawing/2014/main" id="{B2619125-1EC8-49B7-94EA-AC0C2C658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786"/>
              <a:ext cx="48" cy="103"/>
            </a:xfrm>
            <a:custGeom>
              <a:avLst/>
              <a:gdLst>
                <a:gd name="T0" fmla="*/ 144 w 144"/>
                <a:gd name="T1" fmla="*/ 227 h 307"/>
                <a:gd name="T2" fmla="*/ 128 w 144"/>
                <a:gd name="T3" fmla="*/ 241 h 307"/>
                <a:gd name="T4" fmla="*/ 112 w 144"/>
                <a:gd name="T5" fmla="*/ 256 h 307"/>
                <a:gd name="T6" fmla="*/ 97 w 144"/>
                <a:gd name="T7" fmla="*/ 271 h 307"/>
                <a:gd name="T8" fmla="*/ 80 w 144"/>
                <a:gd name="T9" fmla="*/ 284 h 307"/>
                <a:gd name="T10" fmla="*/ 64 w 144"/>
                <a:gd name="T11" fmla="*/ 296 h 307"/>
                <a:gd name="T12" fmla="*/ 45 w 144"/>
                <a:gd name="T13" fmla="*/ 305 h 307"/>
                <a:gd name="T14" fmla="*/ 24 w 144"/>
                <a:gd name="T15" fmla="*/ 307 h 307"/>
                <a:gd name="T16" fmla="*/ 1 w 144"/>
                <a:gd name="T17" fmla="*/ 303 h 307"/>
                <a:gd name="T18" fmla="*/ 0 w 144"/>
                <a:gd name="T19" fmla="*/ 288 h 307"/>
                <a:gd name="T20" fmla="*/ 5 w 144"/>
                <a:gd name="T21" fmla="*/ 276 h 307"/>
                <a:gd name="T22" fmla="*/ 15 w 144"/>
                <a:gd name="T23" fmla="*/ 265 h 307"/>
                <a:gd name="T24" fmla="*/ 28 w 144"/>
                <a:gd name="T25" fmla="*/ 254 h 307"/>
                <a:gd name="T26" fmla="*/ 42 w 144"/>
                <a:gd name="T27" fmla="*/ 245 h 307"/>
                <a:gd name="T28" fmla="*/ 57 w 144"/>
                <a:gd name="T29" fmla="*/ 234 h 307"/>
                <a:gd name="T30" fmla="*/ 68 w 144"/>
                <a:gd name="T31" fmla="*/ 222 h 307"/>
                <a:gd name="T32" fmla="*/ 75 w 144"/>
                <a:gd name="T33" fmla="*/ 207 h 307"/>
                <a:gd name="T34" fmla="*/ 75 w 144"/>
                <a:gd name="T35" fmla="*/ 177 h 307"/>
                <a:gd name="T36" fmla="*/ 65 w 144"/>
                <a:gd name="T37" fmla="*/ 149 h 307"/>
                <a:gd name="T38" fmla="*/ 49 w 144"/>
                <a:gd name="T39" fmla="*/ 123 h 307"/>
                <a:gd name="T40" fmla="*/ 31 w 144"/>
                <a:gd name="T41" fmla="*/ 100 h 307"/>
                <a:gd name="T42" fmla="*/ 15 w 144"/>
                <a:gd name="T43" fmla="*/ 77 h 307"/>
                <a:gd name="T44" fmla="*/ 3 w 144"/>
                <a:gd name="T45" fmla="*/ 54 h 307"/>
                <a:gd name="T46" fmla="*/ 1 w 144"/>
                <a:gd name="T47" fmla="*/ 28 h 307"/>
                <a:gd name="T48" fmla="*/ 12 w 144"/>
                <a:gd name="T49" fmla="*/ 0 h 307"/>
                <a:gd name="T50" fmla="*/ 42 w 144"/>
                <a:gd name="T51" fmla="*/ 17 h 307"/>
                <a:gd name="T52" fmla="*/ 69 w 144"/>
                <a:gd name="T53" fmla="*/ 39 h 307"/>
                <a:gd name="T54" fmla="*/ 91 w 144"/>
                <a:gd name="T55" fmla="*/ 65 h 307"/>
                <a:gd name="T56" fmla="*/ 110 w 144"/>
                <a:gd name="T57" fmla="*/ 94 h 307"/>
                <a:gd name="T58" fmla="*/ 125 w 144"/>
                <a:gd name="T59" fmla="*/ 126 h 307"/>
                <a:gd name="T60" fmla="*/ 136 w 144"/>
                <a:gd name="T61" fmla="*/ 159 h 307"/>
                <a:gd name="T62" fmla="*/ 142 w 144"/>
                <a:gd name="T63" fmla="*/ 193 h 307"/>
                <a:gd name="T64" fmla="*/ 144 w 144"/>
                <a:gd name="T65" fmla="*/ 227 h 3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" h="307">
                  <a:moveTo>
                    <a:pt x="144" y="227"/>
                  </a:moveTo>
                  <a:lnTo>
                    <a:pt x="128" y="241"/>
                  </a:lnTo>
                  <a:lnTo>
                    <a:pt x="112" y="256"/>
                  </a:lnTo>
                  <a:lnTo>
                    <a:pt x="97" y="271"/>
                  </a:lnTo>
                  <a:lnTo>
                    <a:pt x="80" y="284"/>
                  </a:lnTo>
                  <a:lnTo>
                    <a:pt x="64" y="296"/>
                  </a:lnTo>
                  <a:lnTo>
                    <a:pt x="45" y="305"/>
                  </a:lnTo>
                  <a:lnTo>
                    <a:pt x="24" y="307"/>
                  </a:lnTo>
                  <a:lnTo>
                    <a:pt x="1" y="303"/>
                  </a:lnTo>
                  <a:lnTo>
                    <a:pt x="0" y="288"/>
                  </a:lnTo>
                  <a:lnTo>
                    <a:pt x="5" y="276"/>
                  </a:lnTo>
                  <a:lnTo>
                    <a:pt x="15" y="265"/>
                  </a:lnTo>
                  <a:lnTo>
                    <a:pt x="28" y="254"/>
                  </a:lnTo>
                  <a:lnTo>
                    <a:pt x="42" y="245"/>
                  </a:lnTo>
                  <a:lnTo>
                    <a:pt x="57" y="234"/>
                  </a:lnTo>
                  <a:lnTo>
                    <a:pt x="68" y="222"/>
                  </a:lnTo>
                  <a:lnTo>
                    <a:pt x="75" y="207"/>
                  </a:lnTo>
                  <a:lnTo>
                    <a:pt x="75" y="177"/>
                  </a:lnTo>
                  <a:lnTo>
                    <a:pt x="65" y="149"/>
                  </a:lnTo>
                  <a:lnTo>
                    <a:pt x="49" y="123"/>
                  </a:lnTo>
                  <a:lnTo>
                    <a:pt x="31" y="100"/>
                  </a:lnTo>
                  <a:lnTo>
                    <a:pt x="15" y="77"/>
                  </a:lnTo>
                  <a:lnTo>
                    <a:pt x="3" y="54"/>
                  </a:lnTo>
                  <a:lnTo>
                    <a:pt x="1" y="28"/>
                  </a:lnTo>
                  <a:lnTo>
                    <a:pt x="12" y="0"/>
                  </a:lnTo>
                  <a:lnTo>
                    <a:pt x="42" y="17"/>
                  </a:lnTo>
                  <a:lnTo>
                    <a:pt x="69" y="39"/>
                  </a:lnTo>
                  <a:lnTo>
                    <a:pt x="91" y="65"/>
                  </a:lnTo>
                  <a:lnTo>
                    <a:pt x="110" y="94"/>
                  </a:lnTo>
                  <a:lnTo>
                    <a:pt x="125" y="126"/>
                  </a:lnTo>
                  <a:lnTo>
                    <a:pt x="136" y="159"/>
                  </a:lnTo>
                  <a:lnTo>
                    <a:pt x="142" y="193"/>
                  </a:lnTo>
                  <a:lnTo>
                    <a:pt x="144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5" name="Freeform 69">
              <a:extLst>
                <a:ext uri="{FF2B5EF4-FFF2-40B4-BE49-F238E27FC236}">
                  <a16:creationId xmlns:a16="http://schemas.microsoft.com/office/drawing/2014/main" id="{F5FDD212-23D9-4977-8995-078970427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2807"/>
              <a:ext cx="207" cy="205"/>
            </a:xfrm>
            <a:custGeom>
              <a:avLst/>
              <a:gdLst>
                <a:gd name="T0" fmla="*/ 82 w 620"/>
                <a:gd name="T1" fmla="*/ 69 h 615"/>
                <a:gd name="T2" fmla="*/ 59 w 620"/>
                <a:gd name="T3" fmla="*/ 147 h 615"/>
                <a:gd name="T4" fmla="*/ 68 w 620"/>
                <a:gd name="T5" fmla="*/ 227 h 615"/>
                <a:gd name="T6" fmla="*/ 85 w 620"/>
                <a:gd name="T7" fmla="*/ 252 h 615"/>
                <a:gd name="T8" fmla="*/ 102 w 620"/>
                <a:gd name="T9" fmla="*/ 276 h 615"/>
                <a:gd name="T10" fmla="*/ 97 w 620"/>
                <a:gd name="T11" fmla="*/ 301 h 615"/>
                <a:gd name="T12" fmla="*/ 78 w 620"/>
                <a:gd name="T13" fmla="*/ 294 h 615"/>
                <a:gd name="T14" fmla="*/ 48 w 620"/>
                <a:gd name="T15" fmla="*/ 355 h 615"/>
                <a:gd name="T16" fmla="*/ 38 w 620"/>
                <a:gd name="T17" fmla="*/ 425 h 615"/>
                <a:gd name="T18" fmla="*/ 75 w 620"/>
                <a:gd name="T19" fmla="*/ 483 h 615"/>
                <a:gd name="T20" fmla="*/ 141 w 620"/>
                <a:gd name="T21" fmla="*/ 512 h 615"/>
                <a:gd name="T22" fmla="*/ 209 w 620"/>
                <a:gd name="T23" fmla="*/ 531 h 615"/>
                <a:gd name="T24" fmla="*/ 259 w 620"/>
                <a:gd name="T25" fmla="*/ 564 h 615"/>
                <a:gd name="T26" fmla="*/ 315 w 620"/>
                <a:gd name="T27" fmla="*/ 580 h 615"/>
                <a:gd name="T28" fmla="*/ 368 w 620"/>
                <a:gd name="T29" fmla="*/ 577 h 615"/>
                <a:gd name="T30" fmla="*/ 420 w 620"/>
                <a:gd name="T31" fmla="*/ 579 h 615"/>
                <a:gd name="T32" fmla="*/ 473 w 620"/>
                <a:gd name="T33" fmla="*/ 568 h 615"/>
                <a:gd name="T34" fmla="*/ 521 w 620"/>
                <a:gd name="T35" fmla="*/ 520 h 615"/>
                <a:gd name="T36" fmla="*/ 524 w 620"/>
                <a:gd name="T37" fmla="*/ 414 h 615"/>
                <a:gd name="T38" fmla="*/ 491 w 620"/>
                <a:gd name="T39" fmla="*/ 342 h 615"/>
                <a:gd name="T40" fmla="*/ 461 w 620"/>
                <a:gd name="T41" fmla="*/ 327 h 615"/>
                <a:gd name="T42" fmla="*/ 431 w 620"/>
                <a:gd name="T43" fmla="*/ 308 h 615"/>
                <a:gd name="T44" fmla="*/ 447 w 620"/>
                <a:gd name="T45" fmla="*/ 290 h 615"/>
                <a:gd name="T46" fmla="*/ 476 w 620"/>
                <a:gd name="T47" fmla="*/ 295 h 615"/>
                <a:gd name="T48" fmla="*/ 515 w 620"/>
                <a:gd name="T49" fmla="*/ 313 h 615"/>
                <a:gd name="T50" fmla="*/ 573 w 620"/>
                <a:gd name="T51" fmla="*/ 366 h 615"/>
                <a:gd name="T52" fmla="*/ 612 w 620"/>
                <a:gd name="T53" fmla="*/ 436 h 615"/>
                <a:gd name="T54" fmla="*/ 618 w 620"/>
                <a:gd name="T55" fmla="*/ 502 h 615"/>
                <a:gd name="T56" fmla="*/ 593 w 620"/>
                <a:gd name="T57" fmla="*/ 561 h 615"/>
                <a:gd name="T58" fmla="*/ 548 w 620"/>
                <a:gd name="T59" fmla="*/ 607 h 615"/>
                <a:gd name="T60" fmla="*/ 488 w 620"/>
                <a:gd name="T61" fmla="*/ 609 h 615"/>
                <a:gd name="T62" fmla="*/ 428 w 620"/>
                <a:gd name="T63" fmla="*/ 611 h 615"/>
                <a:gd name="T64" fmla="*/ 368 w 620"/>
                <a:gd name="T65" fmla="*/ 615 h 615"/>
                <a:gd name="T66" fmla="*/ 310 w 620"/>
                <a:gd name="T67" fmla="*/ 613 h 615"/>
                <a:gd name="T68" fmla="*/ 252 w 620"/>
                <a:gd name="T69" fmla="*/ 600 h 615"/>
                <a:gd name="T70" fmla="*/ 214 w 620"/>
                <a:gd name="T71" fmla="*/ 569 h 615"/>
                <a:gd name="T72" fmla="*/ 176 w 620"/>
                <a:gd name="T73" fmla="*/ 550 h 615"/>
                <a:gd name="T74" fmla="*/ 134 w 620"/>
                <a:gd name="T75" fmla="*/ 538 h 615"/>
                <a:gd name="T76" fmla="*/ 77 w 620"/>
                <a:gd name="T77" fmla="*/ 519 h 615"/>
                <a:gd name="T78" fmla="*/ 26 w 620"/>
                <a:gd name="T79" fmla="*/ 483 h 615"/>
                <a:gd name="T80" fmla="*/ 2 w 620"/>
                <a:gd name="T81" fmla="*/ 427 h 615"/>
                <a:gd name="T82" fmla="*/ 8 w 620"/>
                <a:gd name="T83" fmla="*/ 368 h 615"/>
                <a:gd name="T84" fmla="*/ 26 w 620"/>
                <a:gd name="T85" fmla="*/ 310 h 615"/>
                <a:gd name="T86" fmla="*/ 30 w 620"/>
                <a:gd name="T87" fmla="*/ 256 h 615"/>
                <a:gd name="T88" fmla="*/ 11 w 620"/>
                <a:gd name="T89" fmla="*/ 165 h 615"/>
                <a:gd name="T90" fmla="*/ 26 w 620"/>
                <a:gd name="T91" fmla="*/ 68 h 615"/>
                <a:gd name="T92" fmla="*/ 52 w 620"/>
                <a:gd name="T93" fmla="*/ 20 h 615"/>
                <a:gd name="T94" fmla="*/ 79 w 620"/>
                <a:gd name="T95" fmla="*/ 0 h 615"/>
                <a:gd name="T96" fmla="*/ 100 w 620"/>
                <a:gd name="T97" fmla="*/ 20 h 6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20" h="615">
                  <a:moveTo>
                    <a:pt x="100" y="20"/>
                  </a:moveTo>
                  <a:lnTo>
                    <a:pt x="92" y="45"/>
                  </a:lnTo>
                  <a:lnTo>
                    <a:pt x="82" y="69"/>
                  </a:lnTo>
                  <a:lnTo>
                    <a:pt x="72" y="95"/>
                  </a:lnTo>
                  <a:lnTo>
                    <a:pt x="64" y="121"/>
                  </a:lnTo>
                  <a:lnTo>
                    <a:pt x="59" y="147"/>
                  </a:lnTo>
                  <a:lnTo>
                    <a:pt x="57" y="173"/>
                  </a:lnTo>
                  <a:lnTo>
                    <a:pt x="60" y="200"/>
                  </a:lnTo>
                  <a:lnTo>
                    <a:pt x="68" y="227"/>
                  </a:lnTo>
                  <a:lnTo>
                    <a:pt x="72" y="235"/>
                  </a:lnTo>
                  <a:lnTo>
                    <a:pt x="78" y="244"/>
                  </a:lnTo>
                  <a:lnTo>
                    <a:pt x="85" y="252"/>
                  </a:lnTo>
                  <a:lnTo>
                    <a:pt x="92" y="259"/>
                  </a:lnTo>
                  <a:lnTo>
                    <a:pt x="98" y="267"/>
                  </a:lnTo>
                  <a:lnTo>
                    <a:pt x="102" y="276"/>
                  </a:lnTo>
                  <a:lnTo>
                    <a:pt x="104" y="286"/>
                  </a:lnTo>
                  <a:lnTo>
                    <a:pt x="102" y="297"/>
                  </a:lnTo>
                  <a:lnTo>
                    <a:pt x="97" y="301"/>
                  </a:lnTo>
                  <a:lnTo>
                    <a:pt x="92" y="299"/>
                  </a:lnTo>
                  <a:lnTo>
                    <a:pt x="85" y="297"/>
                  </a:lnTo>
                  <a:lnTo>
                    <a:pt x="78" y="294"/>
                  </a:lnTo>
                  <a:lnTo>
                    <a:pt x="67" y="313"/>
                  </a:lnTo>
                  <a:lnTo>
                    <a:pt x="57" y="333"/>
                  </a:lnTo>
                  <a:lnTo>
                    <a:pt x="48" y="355"/>
                  </a:lnTo>
                  <a:lnTo>
                    <a:pt x="43" y="378"/>
                  </a:lnTo>
                  <a:lnTo>
                    <a:pt x="38" y="402"/>
                  </a:lnTo>
                  <a:lnTo>
                    <a:pt x="38" y="425"/>
                  </a:lnTo>
                  <a:lnTo>
                    <a:pt x="44" y="448"/>
                  </a:lnTo>
                  <a:lnTo>
                    <a:pt x="55" y="470"/>
                  </a:lnTo>
                  <a:lnTo>
                    <a:pt x="75" y="483"/>
                  </a:lnTo>
                  <a:lnTo>
                    <a:pt x="96" y="496"/>
                  </a:lnTo>
                  <a:lnTo>
                    <a:pt x="119" y="505"/>
                  </a:lnTo>
                  <a:lnTo>
                    <a:pt x="141" y="512"/>
                  </a:lnTo>
                  <a:lnTo>
                    <a:pt x="164" y="519"/>
                  </a:lnTo>
                  <a:lnTo>
                    <a:pt x="187" y="525"/>
                  </a:lnTo>
                  <a:lnTo>
                    <a:pt x="209" y="531"/>
                  </a:lnTo>
                  <a:lnTo>
                    <a:pt x="231" y="538"/>
                  </a:lnTo>
                  <a:lnTo>
                    <a:pt x="243" y="553"/>
                  </a:lnTo>
                  <a:lnTo>
                    <a:pt x="259" y="564"/>
                  </a:lnTo>
                  <a:lnTo>
                    <a:pt x="277" y="572"/>
                  </a:lnTo>
                  <a:lnTo>
                    <a:pt x="296" y="577"/>
                  </a:lnTo>
                  <a:lnTo>
                    <a:pt x="315" y="580"/>
                  </a:lnTo>
                  <a:lnTo>
                    <a:pt x="334" y="580"/>
                  </a:lnTo>
                  <a:lnTo>
                    <a:pt x="352" y="580"/>
                  </a:lnTo>
                  <a:lnTo>
                    <a:pt x="368" y="577"/>
                  </a:lnTo>
                  <a:lnTo>
                    <a:pt x="385" y="579"/>
                  </a:lnTo>
                  <a:lnTo>
                    <a:pt x="402" y="579"/>
                  </a:lnTo>
                  <a:lnTo>
                    <a:pt x="420" y="579"/>
                  </a:lnTo>
                  <a:lnTo>
                    <a:pt x="439" y="577"/>
                  </a:lnTo>
                  <a:lnTo>
                    <a:pt x="457" y="575"/>
                  </a:lnTo>
                  <a:lnTo>
                    <a:pt x="473" y="568"/>
                  </a:lnTo>
                  <a:lnTo>
                    <a:pt x="487" y="558"/>
                  </a:lnTo>
                  <a:lnTo>
                    <a:pt x="499" y="545"/>
                  </a:lnTo>
                  <a:lnTo>
                    <a:pt x="521" y="520"/>
                  </a:lnTo>
                  <a:lnTo>
                    <a:pt x="530" y="487"/>
                  </a:lnTo>
                  <a:lnTo>
                    <a:pt x="530" y="449"/>
                  </a:lnTo>
                  <a:lnTo>
                    <a:pt x="524" y="414"/>
                  </a:lnTo>
                  <a:lnTo>
                    <a:pt x="510" y="353"/>
                  </a:lnTo>
                  <a:lnTo>
                    <a:pt x="500" y="347"/>
                  </a:lnTo>
                  <a:lnTo>
                    <a:pt x="491" y="342"/>
                  </a:lnTo>
                  <a:lnTo>
                    <a:pt x="480" y="336"/>
                  </a:lnTo>
                  <a:lnTo>
                    <a:pt x="470" y="332"/>
                  </a:lnTo>
                  <a:lnTo>
                    <a:pt x="461" y="327"/>
                  </a:lnTo>
                  <a:lnTo>
                    <a:pt x="450" y="321"/>
                  </a:lnTo>
                  <a:lnTo>
                    <a:pt x="440" y="314"/>
                  </a:lnTo>
                  <a:lnTo>
                    <a:pt x="431" y="308"/>
                  </a:lnTo>
                  <a:lnTo>
                    <a:pt x="435" y="298"/>
                  </a:lnTo>
                  <a:lnTo>
                    <a:pt x="440" y="291"/>
                  </a:lnTo>
                  <a:lnTo>
                    <a:pt x="447" y="290"/>
                  </a:lnTo>
                  <a:lnTo>
                    <a:pt x="457" y="290"/>
                  </a:lnTo>
                  <a:lnTo>
                    <a:pt x="466" y="293"/>
                  </a:lnTo>
                  <a:lnTo>
                    <a:pt x="476" y="295"/>
                  </a:lnTo>
                  <a:lnTo>
                    <a:pt x="484" y="299"/>
                  </a:lnTo>
                  <a:lnTo>
                    <a:pt x="492" y="301"/>
                  </a:lnTo>
                  <a:lnTo>
                    <a:pt x="515" y="313"/>
                  </a:lnTo>
                  <a:lnTo>
                    <a:pt x="536" y="328"/>
                  </a:lnTo>
                  <a:lnTo>
                    <a:pt x="555" y="346"/>
                  </a:lnTo>
                  <a:lnTo>
                    <a:pt x="573" y="366"/>
                  </a:lnTo>
                  <a:lnTo>
                    <a:pt x="588" y="389"/>
                  </a:lnTo>
                  <a:lnTo>
                    <a:pt x="601" y="412"/>
                  </a:lnTo>
                  <a:lnTo>
                    <a:pt x="612" y="436"/>
                  </a:lnTo>
                  <a:lnTo>
                    <a:pt x="620" y="459"/>
                  </a:lnTo>
                  <a:lnTo>
                    <a:pt x="620" y="482"/>
                  </a:lnTo>
                  <a:lnTo>
                    <a:pt x="618" y="502"/>
                  </a:lnTo>
                  <a:lnTo>
                    <a:pt x="612" y="523"/>
                  </a:lnTo>
                  <a:lnTo>
                    <a:pt x="604" y="543"/>
                  </a:lnTo>
                  <a:lnTo>
                    <a:pt x="593" y="561"/>
                  </a:lnTo>
                  <a:lnTo>
                    <a:pt x="581" y="577"/>
                  </a:lnTo>
                  <a:lnTo>
                    <a:pt x="566" y="594"/>
                  </a:lnTo>
                  <a:lnTo>
                    <a:pt x="548" y="607"/>
                  </a:lnTo>
                  <a:lnTo>
                    <a:pt x="529" y="607"/>
                  </a:lnTo>
                  <a:lnTo>
                    <a:pt x="509" y="607"/>
                  </a:lnTo>
                  <a:lnTo>
                    <a:pt x="488" y="609"/>
                  </a:lnTo>
                  <a:lnTo>
                    <a:pt x="469" y="609"/>
                  </a:lnTo>
                  <a:lnTo>
                    <a:pt x="449" y="610"/>
                  </a:lnTo>
                  <a:lnTo>
                    <a:pt x="428" y="611"/>
                  </a:lnTo>
                  <a:lnTo>
                    <a:pt x="409" y="613"/>
                  </a:lnTo>
                  <a:lnTo>
                    <a:pt x="389" y="614"/>
                  </a:lnTo>
                  <a:lnTo>
                    <a:pt x="368" y="615"/>
                  </a:lnTo>
                  <a:lnTo>
                    <a:pt x="349" y="615"/>
                  </a:lnTo>
                  <a:lnTo>
                    <a:pt x="329" y="614"/>
                  </a:lnTo>
                  <a:lnTo>
                    <a:pt x="310" y="613"/>
                  </a:lnTo>
                  <a:lnTo>
                    <a:pt x="291" y="610"/>
                  </a:lnTo>
                  <a:lnTo>
                    <a:pt x="271" y="606"/>
                  </a:lnTo>
                  <a:lnTo>
                    <a:pt x="252" y="600"/>
                  </a:lnTo>
                  <a:lnTo>
                    <a:pt x="233" y="594"/>
                  </a:lnTo>
                  <a:lnTo>
                    <a:pt x="224" y="580"/>
                  </a:lnTo>
                  <a:lnTo>
                    <a:pt x="214" y="569"/>
                  </a:lnTo>
                  <a:lnTo>
                    <a:pt x="202" y="561"/>
                  </a:lnTo>
                  <a:lnTo>
                    <a:pt x="190" y="555"/>
                  </a:lnTo>
                  <a:lnTo>
                    <a:pt x="176" y="550"/>
                  </a:lnTo>
                  <a:lnTo>
                    <a:pt x="162" y="546"/>
                  </a:lnTo>
                  <a:lnTo>
                    <a:pt x="149" y="542"/>
                  </a:lnTo>
                  <a:lnTo>
                    <a:pt x="134" y="538"/>
                  </a:lnTo>
                  <a:lnTo>
                    <a:pt x="115" y="532"/>
                  </a:lnTo>
                  <a:lnTo>
                    <a:pt x="96" y="527"/>
                  </a:lnTo>
                  <a:lnTo>
                    <a:pt x="77" y="519"/>
                  </a:lnTo>
                  <a:lnTo>
                    <a:pt x="57" y="509"/>
                  </a:lnTo>
                  <a:lnTo>
                    <a:pt x="41" y="497"/>
                  </a:lnTo>
                  <a:lnTo>
                    <a:pt x="26" y="483"/>
                  </a:lnTo>
                  <a:lnTo>
                    <a:pt x="15" y="468"/>
                  </a:lnTo>
                  <a:lnTo>
                    <a:pt x="6" y="449"/>
                  </a:lnTo>
                  <a:lnTo>
                    <a:pt x="2" y="427"/>
                  </a:lnTo>
                  <a:lnTo>
                    <a:pt x="0" y="407"/>
                  </a:lnTo>
                  <a:lnTo>
                    <a:pt x="3" y="387"/>
                  </a:lnTo>
                  <a:lnTo>
                    <a:pt x="8" y="368"/>
                  </a:lnTo>
                  <a:lnTo>
                    <a:pt x="14" y="348"/>
                  </a:lnTo>
                  <a:lnTo>
                    <a:pt x="21" y="329"/>
                  </a:lnTo>
                  <a:lnTo>
                    <a:pt x="26" y="310"/>
                  </a:lnTo>
                  <a:lnTo>
                    <a:pt x="30" y="291"/>
                  </a:lnTo>
                  <a:lnTo>
                    <a:pt x="44" y="283"/>
                  </a:lnTo>
                  <a:lnTo>
                    <a:pt x="30" y="256"/>
                  </a:lnTo>
                  <a:lnTo>
                    <a:pt x="19" y="227"/>
                  </a:lnTo>
                  <a:lnTo>
                    <a:pt x="14" y="196"/>
                  </a:lnTo>
                  <a:lnTo>
                    <a:pt x="11" y="165"/>
                  </a:lnTo>
                  <a:lnTo>
                    <a:pt x="13" y="132"/>
                  </a:lnTo>
                  <a:lnTo>
                    <a:pt x="17" y="99"/>
                  </a:lnTo>
                  <a:lnTo>
                    <a:pt x="26" y="68"/>
                  </a:lnTo>
                  <a:lnTo>
                    <a:pt x="38" y="38"/>
                  </a:lnTo>
                  <a:lnTo>
                    <a:pt x="44" y="30"/>
                  </a:lnTo>
                  <a:lnTo>
                    <a:pt x="52" y="20"/>
                  </a:lnTo>
                  <a:lnTo>
                    <a:pt x="60" y="12"/>
                  </a:lnTo>
                  <a:lnTo>
                    <a:pt x="70" y="4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6" y="7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6" name="Freeform 70">
              <a:extLst>
                <a:ext uri="{FF2B5EF4-FFF2-40B4-BE49-F238E27FC236}">
                  <a16:creationId xmlns:a16="http://schemas.microsoft.com/office/drawing/2014/main" id="{49F3410A-E1A0-41F8-989C-D178F677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2870"/>
              <a:ext cx="97" cy="64"/>
            </a:xfrm>
            <a:custGeom>
              <a:avLst/>
              <a:gdLst>
                <a:gd name="T0" fmla="*/ 286 w 289"/>
                <a:gd name="T1" fmla="*/ 77 h 191"/>
                <a:gd name="T2" fmla="*/ 284 w 289"/>
                <a:gd name="T3" fmla="*/ 107 h 191"/>
                <a:gd name="T4" fmla="*/ 280 w 289"/>
                <a:gd name="T5" fmla="*/ 135 h 191"/>
                <a:gd name="T6" fmla="*/ 270 w 289"/>
                <a:gd name="T7" fmla="*/ 164 h 191"/>
                <a:gd name="T8" fmla="*/ 252 w 289"/>
                <a:gd name="T9" fmla="*/ 187 h 191"/>
                <a:gd name="T10" fmla="*/ 235 w 289"/>
                <a:gd name="T11" fmla="*/ 188 h 191"/>
                <a:gd name="T12" fmla="*/ 217 w 289"/>
                <a:gd name="T13" fmla="*/ 188 h 191"/>
                <a:gd name="T14" fmla="*/ 199 w 289"/>
                <a:gd name="T15" fmla="*/ 190 h 191"/>
                <a:gd name="T16" fmla="*/ 180 w 289"/>
                <a:gd name="T17" fmla="*/ 191 h 191"/>
                <a:gd name="T18" fmla="*/ 162 w 289"/>
                <a:gd name="T19" fmla="*/ 191 h 191"/>
                <a:gd name="T20" fmla="*/ 145 w 289"/>
                <a:gd name="T21" fmla="*/ 191 h 191"/>
                <a:gd name="T22" fmla="*/ 128 w 289"/>
                <a:gd name="T23" fmla="*/ 190 h 191"/>
                <a:gd name="T24" fmla="*/ 111 w 289"/>
                <a:gd name="T25" fmla="*/ 188 h 191"/>
                <a:gd name="T26" fmla="*/ 94 w 289"/>
                <a:gd name="T27" fmla="*/ 184 h 191"/>
                <a:gd name="T28" fmla="*/ 78 w 289"/>
                <a:gd name="T29" fmla="*/ 180 h 191"/>
                <a:gd name="T30" fmla="*/ 63 w 289"/>
                <a:gd name="T31" fmla="*/ 173 h 191"/>
                <a:gd name="T32" fmla="*/ 49 w 289"/>
                <a:gd name="T33" fmla="*/ 165 h 191"/>
                <a:gd name="T34" fmla="*/ 36 w 289"/>
                <a:gd name="T35" fmla="*/ 156 h 191"/>
                <a:gd name="T36" fmla="*/ 22 w 289"/>
                <a:gd name="T37" fmla="*/ 143 h 191"/>
                <a:gd name="T38" fmla="*/ 11 w 289"/>
                <a:gd name="T39" fmla="*/ 128 h 191"/>
                <a:gd name="T40" fmla="*/ 0 w 289"/>
                <a:gd name="T41" fmla="*/ 111 h 191"/>
                <a:gd name="T42" fmla="*/ 0 w 289"/>
                <a:gd name="T43" fmla="*/ 101 h 191"/>
                <a:gd name="T44" fmla="*/ 2 w 289"/>
                <a:gd name="T45" fmla="*/ 93 h 191"/>
                <a:gd name="T46" fmla="*/ 8 w 289"/>
                <a:gd name="T47" fmla="*/ 89 h 191"/>
                <a:gd name="T48" fmla="*/ 18 w 289"/>
                <a:gd name="T49" fmla="*/ 89 h 191"/>
                <a:gd name="T50" fmla="*/ 30 w 289"/>
                <a:gd name="T51" fmla="*/ 94 h 191"/>
                <a:gd name="T52" fmla="*/ 44 w 289"/>
                <a:gd name="T53" fmla="*/ 104 h 191"/>
                <a:gd name="T54" fmla="*/ 55 w 289"/>
                <a:gd name="T55" fmla="*/ 114 h 191"/>
                <a:gd name="T56" fmla="*/ 67 w 289"/>
                <a:gd name="T57" fmla="*/ 124 h 191"/>
                <a:gd name="T58" fmla="*/ 81 w 289"/>
                <a:gd name="T59" fmla="*/ 134 h 191"/>
                <a:gd name="T60" fmla="*/ 94 w 289"/>
                <a:gd name="T61" fmla="*/ 141 h 191"/>
                <a:gd name="T62" fmla="*/ 108 w 289"/>
                <a:gd name="T63" fmla="*/ 143 h 191"/>
                <a:gd name="T64" fmla="*/ 124 w 289"/>
                <a:gd name="T65" fmla="*/ 141 h 191"/>
                <a:gd name="T66" fmla="*/ 141 w 289"/>
                <a:gd name="T67" fmla="*/ 128 h 191"/>
                <a:gd name="T68" fmla="*/ 160 w 289"/>
                <a:gd name="T69" fmla="*/ 120 h 191"/>
                <a:gd name="T70" fmla="*/ 181 w 289"/>
                <a:gd name="T71" fmla="*/ 115 h 191"/>
                <a:gd name="T72" fmla="*/ 202 w 289"/>
                <a:gd name="T73" fmla="*/ 111 h 191"/>
                <a:gd name="T74" fmla="*/ 222 w 289"/>
                <a:gd name="T75" fmla="*/ 105 h 191"/>
                <a:gd name="T76" fmla="*/ 239 w 289"/>
                <a:gd name="T77" fmla="*/ 96 h 191"/>
                <a:gd name="T78" fmla="*/ 250 w 289"/>
                <a:gd name="T79" fmla="*/ 79 h 191"/>
                <a:gd name="T80" fmla="*/ 255 w 289"/>
                <a:gd name="T81" fmla="*/ 55 h 191"/>
                <a:gd name="T82" fmla="*/ 255 w 289"/>
                <a:gd name="T83" fmla="*/ 40 h 191"/>
                <a:gd name="T84" fmla="*/ 254 w 289"/>
                <a:gd name="T85" fmla="*/ 25 h 191"/>
                <a:gd name="T86" fmla="*/ 254 w 289"/>
                <a:gd name="T87" fmla="*/ 11 h 191"/>
                <a:gd name="T88" fmla="*/ 259 w 289"/>
                <a:gd name="T89" fmla="*/ 0 h 191"/>
                <a:gd name="T90" fmla="*/ 273 w 289"/>
                <a:gd name="T91" fmla="*/ 2 h 191"/>
                <a:gd name="T92" fmla="*/ 282 w 289"/>
                <a:gd name="T93" fmla="*/ 7 h 191"/>
                <a:gd name="T94" fmla="*/ 288 w 289"/>
                <a:gd name="T95" fmla="*/ 15 h 191"/>
                <a:gd name="T96" fmla="*/ 289 w 289"/>
                <a:gd name="T97" fmla="*/ 26 h 191"/>
                <a:gd name="T98" fmla="*/ 289 w 289"/>
                <a:gd name="T99" fmla="*/ 39 h 191"/>
                <a:gd name="T100" fmla="*/ 289 w 289"/>
                <a:gd name="T101" fmla="*/ 52 h 191"/>
                <a:gd name="T102" fmla="*/ 286 w 289"/>
                <a:gd name="T103" fmla="*/ 64 h 191"/>
                <a:gd name="T104" fmla="*/ 286 w 289"/>
                <a:gd name="T105" fmla="*/ 77 h 1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9" h="191">
                  <a:moveTo>
                    <a:pt x="286" y="77"/>
                  </a:moveTo>
                  <a:lnTo>
                    <a:pt x="284" y="107"/>
                  </a:lnTo>
                  <a:lnTo>
                    <a:pt x="280" y="135"/>
                  </a:lnTo>
                  <a:lnTo>
                    <a:pt x="270" y="164"/>
                  </a:lnTo>
                  <a:lnTo>
                    <a:pt x="252" y="187"/>
                  </a:lnTo>
                  <a:lnTo>
                    <a:pt x="235" y="188"/>
                  </a:lnTo>
                  <a:lnTo>
                    <a:pt x="217" y="188"/>
                  </a:lnTo>
                  <a:lnTo>
                    <a:pt x="199" y="190"/>
                  </a:lnTo>
                  <a:lnTo>
                    <a:pt x="180" y="191"/>
                  </a:lnTo>
                  <a:lnTo>
                    <a:pt x="162" y="191"/>
                  </a:lnTo>
                  <a:lnTo>
                    <a:pt x="145" y="191"/>
                  </a:lnTo>
                  <a:lnTo>
                    <a:pt x="128" y="190"/>
                  </a:lnTo>
                  <a:lnTo>
                    <a:pt x="111" y="188"/>
                  </a:lnTo>
                  <a:lnTo>
                    <a:pt x="94" y="184"/>
                  </a:lnTo>
                  <a:lnTo>
                    <a:pt x="78" y="180"/>
                  </a:lnTo>
                  <a:lnTo>
                    <a:pt x="63" y="173"/>
                  </a:lnTo>
                  <a:lnTo>
                    <a:pt x="49" y="165"/>
                  </a:lnTo>
                  <a:lnTo>
                    <a:pt x="36" y="156"/>
                  </a:lnTo>
                  <a:lnTo>
                    <a:pt x="22" y="143"/>
                  </a:lnTo>
                  <a:lnTo>
                    <a:pt x="11" y="128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8" y="89"/>
                  </a:lnTo>
                  <a:lnTo>
                    <a:pt x="18" y="89"/>
                  </a:lnTo>
                  <a:lnTo>
                    <a:pt x="30" y="94"/>
                  </a:lnTo>
                  <a:lnTo>
                    <a:pt x="44" y="104"/>
                  </a:lnTo>
                  <a:lnTo>
                    <a:pt x="55" y="114"/>
                  </a:lnTo>
                  <a:lnTo>
                    <a:pt x="67" y="124"/>
                  </a:lnTo>
                  <a:lnTo>
                    <a:pt x="81" y="134"/>
                  </a:lnTo>
                  <a:lnTo>
                    <a:pt x="94" y="141"/>
                  </a:lnTo>
                  <a:lnTo>
                    <a:pt x="108" y="143"/>
                  </a:lnTo>
                  <a:lnTo>
                    <a:pt x="124" y="141"/>
                  </a:lnTo>
                  <a:lnTo>
                    <a:pt x="141" y="128"/>
                  </a:lnTo>
                  <a:lnTo>
                    <a:pt x="160" y="120"/>
                  </a:lnTo>
                  <a:lnTo>
                    <a:pt x="181" y="115"/>
                  </a:lnTo>
                  <a:lnTo>
                    <a:pt x="202" y="111"/>
                  </a:lnTo>
                  <a:lnTo>
                    <a:pt x="222" y="105"/>
                  </a:lnTo>
                  <a:lnTo>
                    <a:pt x="239" y="96"/>
                  </a:lnTo>
                  <a:lnTo>
                    <a:pt x="250" y="79"/>
                  </a:lnTo>
                  <a:lnTo>
                    <a:pt x="255" y="55"/>
                  </a:lnTo>
                  <a:lnTo>
                    <a:pt x="255" y="40"/>
                  </a:lnTo>
                  <a:lnTo>
                    <a:pt x="254" y="25"/>
                  </a:lnTo>
                  <a:lnTo>
                    <a:pt x="254" y="11"/>
                  </a:lnTo>
                  <a:lnTo>
                    <a:pt x="259" y="0"/>
                  </a:lnTo>
                  <a:lnTo>
                    <a:pt x="273" y="2"/>
                  </a:lnTo>
                  <a:lnTo>
                    <a:pt x="282" y="7"/>
                  </a:lnTo>
                  <a:lnTo>
                    <a:pt x="288" y="15"/>
                  </a:lnTo>
                  <a:lnTo>
                    <a:pt x="289" y="26"/>
                  </a:lnTo>
                  <a:lnTo>
                    <a:pt x="289" y="39"/>
                  </a:lnTo>
                  <a:lnTo>
                    <a:pt x="289" y="52"/>
                  </a:lnTo>
                  <a:lnTo>
                    <a:pt x="286" y="64"/>
                  </a:lnTo>
                  <a:lnTo>
                    <a:pt x="286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9527" name="Freeform 71">
              <a:extLst>
                <a:ext uri="{FF2B5EF4-FFF2-40B4-BE49-F238E27FC236}">
                  <a16:creationId xmlns:a16="http://schemas.microsoft.com/office/drawing/2014/main" id="{18CE79FB-7570-4DBE-BA98-B865EBCC0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2871"/>
              <a:ext cx="68" cy="115"/>
            </a:xfrm>
            <a:custGeom>
              <a:avLst/>
              <a:gdLst>
                <a:gd name="T0" fmla="*/ 90 w 205"/>
                <a:gd name="T1" fmla="*/ 96 h 346"/>
                <a:gd name="T2" fmla="*/ 130 w 205"/>
                <a:gd name="T3" fmla="*/ 113 h 346"/>
                <a:gd name="T4" fmla="*/ 168 w 205"/>
                <a:gd name="T5" fmla="*/ 132 h 346"/>
                <a:gd name="T6" fmla="*/ 196 w 205"/>
                <a:gd name="T7" fmla="*/ 162 h 346"/>
                <a:gd name="T8" fmla="*/ 205 w 205"/>
                <a:gd name="T9" fmla="*/ 209 h 346"/>
                <a:gd name="T10" fmla="*/ 195 w 205"/>
                <a:gd name="T11" fmla="*/ 255 h 346"/>
                <a:gd name="T12" fmla="*/ 172 w 205"/>
                <a:gd name="T13" fmla="*/ 296 h 346"/>
                <a:gd name="T14" fmla="*/ 138 w 205"/>
                <a:gd name="T15" fmla="*/ 327 h 346"/>
                <a:gd name="T16" fmla="*/ 110 w 205"/>
                <a:gd name="T17" fmla="*/ 339 h 346"/>
                <a:gd name="T18" fmla="*/ 97 w 205"/>
                <a:gd name="T19" fmla="*/ 343 h 346"/>
                <a:gd name="T20" fmla="*/ 82 w 205"/>
                <a:gd name="T21" fmla="*/ 346 h 346"/>
                <a:gd name="T22" fmla="*/ 70 w 205"/>
                <a:gd name="T23" fmla="*/ 341 h 346"/>
                <a:gd name="T24" fmla="*/ 71 w 205"/>
                <a:gd name="T25" fmla="*/ 323 h 346"/>
                <a:gd name="T26" fmla="*/ 85 w 205"/>
                <a:gd name="T27" fmla="*/ 307 h 346"/>
                <a:gd name="T28" fmla="*/ 106 w 205"/>
                <a:gd name="T29" fmla="*/ 285 h 346"/>
                <a:gd name="T30" fmla="*/ 127 w 205"/>
                <a:gd name="T31" fmla="*/ 251 h 346"/>
                <a:gd name="T32" fmla="*/ 138 w 205"/>
                <a:gd name="T33" fmla="*/ 213 h 346"/>
                <a:gd name="T34" fmla="*/ 136 w 205"/>
                <a:gd name="T35" fmla="*/ 175 h 346"/>
                <a:gd name="T36" fmla="*/ 116 w 205"/>
                <a:gd name="T37" fmla="*/ 145 h 346"/>
                <a:gd name="T38" fmla="*/ 89 w 205"/>
                <a:gd name="T39" fmla="*/ 130 h 346"/>
                <a:gd name="T40" fmla="*/ 59 w 205"/>
                <a:gd name="T41" fmla="*/ 121 h 346"/>
                <a:gd name="T42" fmla="*/ 26 w 205"/>
                <a:gd name="T43" fmla="*/ 123 h 346"/>
                <a:gd name="T44" fmla="*/ 0 w 205"/>
                <a:gd name="T45" fmla="*/ 119 h 346"/>
                <a:gd name="T46" fmla="*/ 1 w 205"/>
                <a:gd name="T47" fmla="*/ 105 h 346"/>
                <a:gd name="T48" fmla="*/ 15 w 205"/>
                <a:gd name="T49" fmla="*/ 93 h 346"/>
                <a:gd name="T50" fmla="*/ 30 w 205"/>
                <a:gd name="T51" fmla="*/ 75 h 346"/>
                <a:gd name="T52" fmla="*/ 23 w 205"/>
                <a:gd name="T53" fmla="*/ 47 h 346"/>
                <a:gd name="T54" fmla="*/ 10 w 205"/>
                <a:gd name="T55" fmla="*/ 17 h 346"/>
                <a:gd name="T56" fmla="*/ 27 w 205"/>
                <a:gd name="T57" fmla="*/ 3 h 346"/>
                <a:gd name="T58" fmla="*/ 48 w 205"/>
                <a:gd name="T59" fmla="*/ 19 h 346"/>
                <a:gd name="T60" fmla="*/ 59 w 205"/>
                <a:gd name="T61" fmla="*/ 45 h 346"/>
                <a:gd name="T62" fmla="*/ 67 w 205"/>
                <a:gd name="T63" fmla="*/ 74 h 3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5" h="346">
                  <a:moveTo>
                    <a:pt x="72" y="86"/>
                  </a:moveTo>
                  <a:lnTo>
                    <a:pt x="90" y="96"/>
                  </a:lnTo>
                  <a:lnTo>
                    <a:pt x="110" y="104"/>
                  </a:lnTo>
                  <a:lnTo>
                    <a:pt x="130" y="113"/>
                  </a:lnTo>
                  <a:lnTo>
                    <a:pt x="150" y="121"/>
                  </a:lnTo>
                  <a:lnTo>
                    <a:pt x="168" y="132"/>
                  </a:lnTo>
                  <a:lnTo>
                    <a:pt x="184" y="146"/>
                  </a:lnTo>
                  <a:lnTo>
                    <a:pt x="196" y="162"/>
                  </a:lnTo>
                  <a:lnTo>
                    <a:pt x="205" y="184"/>
                  </a:lnTo>
                  <a:lnTo>
                    <a:pt x="205" y="209"/>
                  </a:lnTo>
                  <a:lnTo>
                    <a:pt x="202" y="233"/>
                  </a:lnTo>
                  <a:lnTo>
                    <a:pt x="195" y="255"/>
                  </a:lnTo>
                  <a:lnTo>
                    <a:pt x="184" y="275"/>
                  </a:lnTo>
                  <a:lnTo>
                    <a:pt x="172" y="296"/>
                  </a:lnTo>
                  <a:lnTo>
                    <a:pt x="155" y="312"/>
                  </a:lnTo>
                  <a:lnTo>
                    <a:pt x="138" y="327"/>
                  </a:lnTo>
                  <a:lnTo>
                    <a:pt x="117" y="339"/>
                  </a:lnTo>
                  <a:lnTo>
                    <a:pt x="110" y="339"/>
                  </a:lnTo>
                  <a:lnTo>
                    <a:pt x="104" y="341"/>
                  </a:lnTo>
                  <a:lnTo>
                    <a:pt x="97" y="343"/>
                  </a:lnTo>
                  <a:lnTo>
                    <a:pt x="89" y="346"/>
                  </a:lnTo>
                  <a:lnTo>
                    <a:pt x="82" y="346"/>
                  </a:lnTo>
                  <a:lnTo>
                    <a:pt x="75" y="345"/>
                  </a:lnTo>
                  <a:lnTo>
                    <a:pt x="70" y="341"/>
                  </a:lnTo>
                  <a:lnTo>
                    <a:pt x="66" y="332"/>
                  </a:lnTo>
                  <a:lnTo>
                    <a:pt x="71" y="323"/>
                  </a:lnTo>
                  <a:lnTo>
                    <a:pt x="76" y="315"/>
                  </a:lnTo>
                  <a:lnTo>
                    <a:pt x="85" y="307"/>
                  </a:lnTo>
                  <a:lnTo>
                    <a:pt x="94" y="300"/>
                  </a:lnTo>
                  <a:lnTo>
                    <a:pt x="106" y="285"/>
                  </a:lnTo>
                  <a:lnTo>
                    <a:pt x="117" y="268"/>
                  </a:lnTo>
                  <a:lnTo>
                    <a:pt x="127" y="251"/>
                  </a:lnTo>
                  <a:lnTo>
                    <a:pt x="134" y="232"/>
                  </a:lnTo>
                  <a:lnTo>
                    <a:pt x="138" y="213"/>
                  </a:lnTo>
                  <a:lnTo>
                    <a:pt x="139" y="194"/>
                  </a:lnTo>
                  <a:lnTo>
                    <a:pt x="136" y="175"/>
                  </a:lnTo>
                  <a:lnTo>
                    <a:pt x="130" y="155"/>
                  </a:lnTo>
                  <a:lnTo>
                    <a:pt x="116" y="145"/>
                  </a:lnTo>
                  <a:lnTo>
                    <a:pt x="102" y="136"/>
                  </a:lnTo>
                  <a:lnTo>
                    <a:pt x="89" y="130"/>
                  </a:lnTo>
                  <a:lnTo>
                    <a:pt x="74" y="124"/>
                  </a:lnTo>
                  <a:lnTo>
                    <a:pt x="59" y="121"/>
                  </a:lnTo>
                  <a:lnTo>
                    <a:pt x="42" y="121"/>
                  </a:lnTo>
                  <a:lnTo>
                    <a:pt x="26" y="123"/>
                  </a:lnTo>
                  <a:lnTo>
                    <a:pt x="8" y="125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1" y="105"/>
                  </a:lnTo>
                  <a:lnTo>
                    <a:pt x="4" y="98"/>
                  </a:lnTo>
                  <a:lnTo>
                    <a:pt x="15" y="93"/>
                  </a:lnTo>
                  <a:lnTo>
                    <a:pt x="25" y="85"/>
                  </a:lnTo>
                  <a:lnTo>
                    <a:pt x="30" y="75"/>
                  </a:lnTo>
                  <a:lnTo>
                    <a:pt x="26" y="63"/>
                  </a:lnTo>
                  <a:lnTo>
                    <a:pt x="23" y="47"/>
                  </a:lnTo>
                  <a:lnTo>
                    <a:pt x="15" y="32"/>
                  </a:lnTo>
                  <a:lnTo>
                    <a:pt x="10" y="17"/>
                  </a:lnTo>
                  <a:lnTo>
                    <a:pt x="11" y="0"/>
                  </a:lnTo>
                  <a:lnTo>
                    <a:pt x="27" y="3"/>
                  </a:lnTo>
                  <a:lnTo>
                    <a:pt x="40" y="10"/>
                  </a:lnTo>
                  <a:lnTo>
                    <a:pt x="48" y="19"/>
                  </a:lnTo>
                  <a:lnTo>
                    <a:pt x="55" y="32"/>
                  </a:lnTo>
                  <a:lnTo>
                    <a:pt x="59" y="45"/>
                  </a:lnTo>
                  <a:lnTo>
                    <a:pt x="63" y="60"/>
                  </a:lnTo>
                  <a:lnTo>
                    <a:pt x="67" y="74"/>
                  </a:lnTo>
                  <a:lnTo>
                    <a:pt x="72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ndaandrews.files.wordpress.com/2011/10/dreamstimefree_1959612.jpg">
            <a:extLst>
              <a:ext uri="{FF2B5EF4-FFF2-40B4-BE49-F238E27FC236}">
                <a16:creationId xmlns:a16="http://schemas.microsoft.com/office/drawing/2014/main" id="{00067052-D4AB-466C-834D-A5DCBAD7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716E89-7BBE-4BD5-862E-3F8AF52A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ŽENSKE</a:t>
            </a:r>
            <a:endParaRPr lang="sl-SI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4EAC9E3-84B1-4C21-ACAE-C109E2AD96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504238" cy="49291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Rojevala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vzgajala otroke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skrbela za dom, vodo in hrano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Klasična dejavnost – tkanje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Rade so se ličile, si brile obrvi , si narejale razkošne pričeske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600" dirty="0">
                <a:solidFill>
                  <a:schemeClr val="bg1">
                    <a:lumMod val="85000"/>
                  </a:schemeClr>
                </a:solidFill>
              </a:rPr>
              <a:t>      in nosile nakit na različnih delih telesa in oblekah. </a:t>
            </a:r>
          </a:p>
        </p:txBody>
      </p:sp>
      <p:pic>
        <p:nvPicPr>
          <p:cNvPr id="46085" name="Picture 5" descr="http://www2.arnes.si/~sspvstre/keltska_ponev.jpg">
            <a:extLst>
              <a:ext uri="{FF2B5EF4-FFF2-40B4-BE49-F238E27FC236}">
                <a16:creationId xmlns:a16="http://schemas.microsoft.com/office/drawing/2014/main" id="{F8D03146-EC14-4979-81B9-FCBDB229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357298"/>
            <a:ext cx="2214546" cy="235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2BBB6A43-AADE-44AA-97DA-9BF6F3045D42}"/>
              </a:ext>
            </a:extLst>
          </p:cNvPr>
          <p:cNvSpPr/>
          <p:nvPr/>
        </p:nvSpPr>
        <p:spPr>
          <a:xfrm>
            <a:off x="7358063" y="3714750"/>
            <a:ext cx="1619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Keltska ponev</a:t>
            </a:r>
          </a:p>
        </p:txBody>
      </p:sp>
      <p:pic>
        <p:nvPicPr>
          <p:cNvPr id="46089" name="Picture 9" descr="Fibule 01">
            <a:extLst>
              <a:ext uri="{FF2B5EF4-FFF2-40B4-BE49-F238E27FC236}">
                <a16:creationId xmlns:a16="http://schemas.microsoft.com/office/drawing/2014/main" id="{AFF23E0D-F030-473E-BFA4-2C97F78F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643050"/>
            <a:ext cx="285750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91" name="Picture 11" descr="Zenski pas 01">
            <a:extLst>
              <a:ext uri="{FF2B5EF4-FFF2-40B4-BE49-F238E27FC236}">
                <a16:creationId xmlns:a16="http://schemas.microsoft.com/office/drawing/2014/main" id="{FE24AEEB-D202-4645-89B1-F4129411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857500" cy="170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303F4EFC-6143-47FB-83FA-BDC2B38BC115}"/>
              </a:ext>
            </a:extLst>
          </p:cNvPr>
          <p:cNvSpPr/>
          <p:nvPr/>
        </p:nvSpPr>
        <p:spPr>
          <a:xfrm>
            <a:off x="4286250" y="2786063"/>
            <a:ext cx="12827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Ženske fibule 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6EDF97EF-BEB2-4FB8-A5B5-994F8A19FFD1}"/>
              </a:ext>
            </a:extLst>
          </p:cNvPr>
          <p:cNvSpPr/>
          <p:nvPr/>
        </p:nvSpPr>
        <p:spPr>
          <a:xfrm>
            <a:off x="6858000" y="6000750"/>
            <a:ext cx="10223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Ženski pas</a:t>
            </a:r>
          </a:p>
        </p:txBody>
      </p:sp>
      <p:pic>
        <p:nvPicPr>
          <p:cNvPr id="46093" name="Picture 13" descr="Bronaste nanoznice 01">
            <a:extLst>
              <a:ext uri="{FF2B5EF4-FFF2-40B4-BE49-F238E27FC236}">
                <a16:creationId xmlns:a16="http://schemas.microsoft.com/office/drawing/2014/main" id="{6A9D77DE-DBF8-4424-B0D9-03803130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4344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5" name="Picture 15" descr="Glineni vijcek 01">
            <a:extLst>
              <a:ext uri="{FF2B5EF4-FFF2-40B4-BE49-F238E27FC236}">
                <a16:creationId xmlns:a16="http://schemas.microsoft.com/office/drawing/2014/main" id="{B4394BFD-FFBB-465D-A08F-D31D631F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72008"/>
            <a:ext cx="1767711" cy="166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F08D0F9B-9416-455F-9F18-B7158A42ED07}"/>
              </a:ext>
            </a:extLst>
          </p:cNvPr>
          <p:cNvSpPr/>
          <p:nvPr/>
        </p:nvSpPr>
        <p:spPr>
          <a:xfrm>
            <a:off x="2286000" y="5429250"/>
            <a:ext cx="17145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Glinen valjček (nosile za pasom)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A8230DD4-AC4B-4A26-8CFC-ED624AA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solidFill>
                <a:srgbClr val="9D2512"/>
              </a:solidFill>
            </a:endParaRP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AED2DBE6-9FB8-4AEC-8FBD-8192A44E16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sl-SI" altLang="sl-SI" sz="1600"/>
              <a:t>Ženski grobovih so bili enaki moškim, možje so umrlim ženam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1600"/>
              <a:t>     dajali v grobove največje dragocenosti, v ženskih grobovih so bila tudi ogledala.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1600"/>
          </a:p>
          <a:p>
            <a:r>
              <a:rPr lang="sl-SI" altLang="sl-SI" sz="1600"/>
              <a:t>Grobovi odražali družbeni položaj umrlega - žena imela pomembno vlogo v družini. Pogosto sta mož in žena upodobljena skupno z otroki, žena pa je bila vedno na častnem mestu desno od svojega moža</a:t>
            </a:r>
          </a:p>
          <a:p>
            <a:endParaRPr lang="sl-SI" altLang="sl-SI" sz="1600"/>
          </a:p>
          <a:p>
            <a:r>
              <a:rPr lang="sl-SI" altLang="sl-SI" sz="1600"/>
              <a:t>* tudi moški so nosili nakit</a:t>
            </a:r>
          </a:p>
          <a:p>
            <a:endParaRPr lang="sl-SI" altLang="sl-SI"/>
          </a:p>
        </p:txBody>
      </p:sp>
      <p:pic>
        <p:nvPicPr>
          <p:cNvPr id="4" name="Picture 7" descr="http://www.zavod-svibna.si/assets/Slike/_resampled/resizedimage300226-fibula-zapestnici-moski-grob45-m.jpg">
            <a:extLst>
              <a:ext uri="{FF2B5EF4-FFF2-40B4-BE49-F238E27FC236}">
                <a16:creationId xmlns:a16="http://schemas.microsoft.com/office/drawing/2014/main" id="{A50F6ED6-E123-4EDD-AEB9-EDD3E769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357562"/>
            <a:ext cx="3071834" cy="231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7" descr="Bakrena zapestnica 01">
            <a:extLst>
              <a:ext uri="{FF2B5EF4-FFF2-40B4-BE49-F238E27FC236}">
                <a16:creationId xmlns:a16="http://schemas.microsoft.com/office/drawing/2014/main" id="{30C79B6F-4F17-437F-AEF2-3FC6DB4E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2286016" cy="185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0" name="Pravokotnik 5">
            <a:extLst>
              <a:ext uri="{FF2B5EF4-FFF2-40B4-BE49-F238E27FC236}">
                <a16:creationId xmlns:a16="http://schemas.microsoft.com/office/drawing/2014/main" id="{1ACC0C52-D9E2-4577-BCC4-A2C1BFB1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857875"/>
            <a:ext cx="1716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400"/>
              <a:t>Bakrena zapestnica</a:t>
            </a:r>
          </a:p>
        </p:txBody>
      </p:sp>
      <p:pic>
        <p:nvPicPr>
          <p:cNvPr id="21511" name="Picture 1" descr="C:\Users\Sergio\AppData\Local\Microsoft\Windows\Temporary Internet Files\Content.IE5\KR8BHU4T\MC900290952[1].wmf">
            <a:extLst>
              <a:ext uri="{FF2B5EF4-FFF2-40B4-BE49-F238E27FC236}">
                <a16:creationId xmlns:a16="http://schemas.microsoft.com/office/drawing/2014/main" id="{25A3ECDB-62B1-4E5A-A39E-3DEE0464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28688"/>
            <a:ext cx="10461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Palicasti obesek 01">
            <a:extLst>
              <a:ext uri="{FF2B5EF4-FFF2-40B4-BE49-F238E27FC236}">
                <a16:creationId xmlns:a16="http://schemas.microsoft.com/office/drawing/2014/main" id="{3AD2E173-F18F-4688-BCE7-3A311635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18383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3" name="Pravokotnik 9">
            <a:extLst>
              <a:ext uri="{FF2B5EF4-FFF2-40B4-BE49-F238E27FC236}">
                <a16:creationId xmlns:a16="http://schemas.microsoft.com/office/drawing/2014/main" id="{5033EF14-CC45-46D0-81B7-4FF41A91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5929313"/>
            <a:ext cx="1438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sl-SI" altLang="sl-SI" sz="1400"/>
              <a:t>Paličasti obesek</a:t>
            </a:r>
          </a:p>
        </p:txBody>
      </p: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B6EE0B94-816F-4E03-98E4-6B8F9AA9983E}"/>
              </a:ext>
            </a:extLst>
          </p:cNvPr>
          <p:cNvCxnSpPr/>
          <p:nvPr/>
        </p:nvCxnSpPr>
        <p:spPr>
          <a:xfrm>
            <a:off x="3071813" y="364331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no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stn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n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1282</Words>
  <Application>Microsoft Office PowerPoint</Application>
  <PresentationFormat>On-screen Show (4:3)</PresentationFormat>
  <Paragraphs>244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Footlight MT Light</vt:lpstr>
      <vt:lpstr>Georgia</vt:lpstr>
      <vt:lpstr>Wingdings</vt:lpstr>
      <vt:lpstr>Wingdings 2</vt:lpstr>
      <vt:lpstr>Mestno</vt:lpstr>
      <vt:lpstr>KELTI  NA SLOVENSKEM</vt:lpstr>
      <vt:lpstr>KELTI</vt:lpstr>
      <vt:lpstr>KELTI</vt:lpstr>
      <vt:lpstr>PowerPoint Presentation</vt:lpstr>
      <vt:lpstr>KELTI NA SLOVENSKEM</vt:lpstr>
      <vt:lpstr>PowerPoint Presentation</vt:lpstr>
      <vt:lpstr>KELTSKA DRUŽBA</vt:lpstr>
      <vt:lpstr>ŽENSKE</vt:lpstr>
      <vt:lpstr>PowerPoint Presentation</vt:lpstr>
      <vt:lpstr>PowerPoint Presentation</vt:lpstr>
      <vt:lpstr>MOŽJE KOT BOJEVNIKI</vt:lpstr>
      <vt:lpstr>PowerPoint Presentation</vt:lpstr>
      <vt:lpstr>PREHRANA</vt:lpstr>
      <vt:lpstr>DEJAVNOSTI, ORODJE</vt:lpstr>
      <vt:lpstr>PowerPoint Presentation</vt:lpstr>
      <vt:lpstr>UMETNOST</vt:lpstr>
      <vt:lpstr>KELTSKI KOLEDAR</vt:lpstr>
      <vt:lpstr>VERA</vt:lpstr>
      <vt:lpstr>NORIŠKO KRALJESTVO </vt:lpstr>
      <vt:lpstr>KARANTANIJA</vt:lpstr>
      <vt:lpstr>PRAZNOVANJA, KULTURNI OBIČAJI</vt:lpstr>
      <vt:lpstr>PISAVA - JEZIK</vt:lpstr>
      <vt:lpstr>Zanimivosti</vt:lpstr>
      <vt:lpstr>VIRI: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2019-06-03T09:15:23Z</dcterms:created>
  <dcterms:modified xsi:type="dcterms:W3CDTF">2019-06-03T09:15:23Z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