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23A50FE6-57B8-4AD1-B2EB-37284016FF4A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113798-80B1-4AE2-B05C-CAEF05A74E17}"/>
                </a:ext>
              </a:extLst>
            </p:cNvPr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752BC9-BA1F-4BD3-A71C-EBD35F4459DA}"/>
                </a:ext>
              </a:extLst>
            </p:cNvPr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67DA44-6FE1-4DF5-B217-642829201583}"/>
                </a:ext>
              </a:extLst>
            </p:cNvPr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F4611A-7955-4686-980D-B428C88AEE4A}"/>
                </a:ext>
              </a:extLst>
            </p:cNvPr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727CEA-6AA5-4991-8A1B-897B01E5BBD7}"/>
                </a:ext>
              </a:extLst>
            </p:cNvPr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4A22249-2602-4519-84E9-76F48A153774}"/>
                </a:ext>
              </a:extLst>
            </p:cNvPr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F4F1B45-C6FC-4D9F-B07D-C23EF583586A}"/>
                </a:ext>
              </a:extLst>
            </p:cNvPr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936AA4A-F08A-4F51-A0EF-12446239C925}"/>
                </a:ext>
              </a:extLst>
            </p:cNvPr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6B26B1-D959-479E-944C-98109C59AA5B}"/>
                </a:ext>
              </a:extLst>
            </p:cNvPr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E0D8A9-D01B-44A5-B552-A1D2E4E91F58}"/>
                </a:ext>
              </a:extLst>
            </p:cNvPr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6E6B4-B7F1-41C0-B64A-C9E0711E7228}"/>
                </a:ext>
              </a:extLst>
            </p:cNvPr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EE0DB9-E4C8-4409-92D0-3A39875CCA0E}"/>
                </a:ext>
              </a:extLst>
            </p:cNvPr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708ED70-E8CF-40A3-8C78-E11C08444FD8}"/>
                </a:ext>
              </a:extLst>
            </p:cNvPr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7CB0FBA-591B-4220-900D-DC545BE691ED}"/>
                </a:ext>
              </a:extLst>
            </p:cNvPr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80737B-E82A-418E-8860-D61A8FA792FF}"/>
                </a:ext>
              </a:extLst>
            </p:cNvPr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77D7F9D-62ED-439B-B38E-EF8298517DF5}"/>
                </a:ext>
              </a:extLst>
            </p:cNvPr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D160F8-C087-425B-B01D-5E2A127D7982}"/>
                </a:ext>
              </a:extLst>
            </p:cNvPr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CF048E5-25DD-4EA2-846D-9E73DAD3B605}"/>
                </a:ext>
              </a:extLst>
            </p:cNvPr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92750D-C69B-4265-AB57-6751CA6703D2}"/>
                </a:ext>
              </a:extLst>
            </p:cNvPr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F87B170-B2C9-44D0-81A6-7C5B7ACDB49F}"/>
                </a:ext>
              </a:extLst>
            </p:cNvPr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64CD57-3CD5-45BE-9287-DF466096D59A}"/>
                </a:ext>
              </a:extLst>
            </p:cNvPr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89D3BA-79AC-4784-A9F2-7446C4A6469C}"/>
                </a:ext>
              </a:extLst>
            </p:cNvPr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20DCC93-A3C7-49FE-8139-7E884478C80D}"/>
                </a:ext>
              </a:extLst>
            </p:cNvPr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781028-0C4E-4303-83E7-FEF153542611}"/>
                </a:ext>
              </a:extLst>
            </p:cNvPr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F823A1-F0C3-4228-AB45-207BFEFB13A1}"/>
                </a:ext>
              </a:extLst>
            </p:cNvPr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8391080-0B63-4824-98F5-70CA5704DD71}"/>
                </a:ext>
              </a:extLst>
            </p:cNvPr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10585D-F47C-42D8-BFB5-D58ED4C56518}"/>
                </a:ext>
              </a:extLst>
            </p:cNvPr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5FCC18-ECFA-480C-A8F2-231BFBA8C5CF}"/>
                </a:ext>
              </a:extLst>
            </p:cNvPr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EC6AB2-07A1-4140-89A5-7E6023C4F85F}"/>
                </a:ext>
              </a:extLst>
            </p:cNvPr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C83206-1F19-4CE2-9FAE-A62B1D889521}"/>
                </a:ext>
              </a:extLst>
            </p:cNvPr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68DCCDF-F90C-4C57-AADF-1393DDA16273}"/>
                </a:ext>
              </a:extLst>
            </p:cNvPr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BC10D13-8CA7-4936-A7B6-C7E456110A0E}"/>
                </a:ext>
              </a:extLst>
            </p:cNvPr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613C469-D13A-4D01-A9EC-476B89B01129}"/>
                </a:ext>
              </a:extLst>
            </p:cNvPr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EB3E6D-DEB2-448F-A65A-320D4FF43D92}"/>
                </a:ext>
              </a:extLst>
            </p:cNvPr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813135E-6E14-4E1B-90A0-556959388BF2}"/>
                </a:ext>
              </a:extLst>
            </p:cNvPr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ED9CF6-E563-4A7C-BC43-52A7F2DB127E}"/>
                </a:ext>
              </a:extLst>
            </p:cNvPr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FC1AC4-FE1A-4B9E-B882-4B59F9882E80}"/>
                </a:ext>
              </a:extLst>
            </p:cNvPr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87C835E-AABE-480A-A51A-C30EB73A6DEB}"/>
                </a:ext>
              </a:extLst>
            </p:cNvPr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85F846-1701-4CB4-814D-85D84EF31F02}"/>
                </a:ext>
              </a:extLst>
            </p:cNvPr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46995F7-4AD4-4A1B-A783-B52700317857}"/>
                </a:ext>
              </a:extLst>
            </p:cNvPr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E4D74F7-3449-4D9D-AF72-A289D67A8EC8}"/>
                </a:ext>
              </a:extLst>
            </p:cNvPr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BDF865-3C6A-46CD-8EB9-7EAEA8B361F9}"/>
                </a:ext>
              </a:extLst>
            </p:cNvPr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EA4A507-8F68-4859-BD41-57C81AA6A919}"/>
                </a:ext>
              </a:extLst>
            </p:cNvPr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EAA6565-47B5-40FC-94BE-0E36EDE52EC1}"/>
                </a:ext>
              </a:extLst>
            </p:cNvPr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C3E7E44-B73C-4F52-AB22-BDCC5AAE71BE}"/>
                </a:ext>
              </a:extLst>
            </p:cNvPr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A5B207-2DB1-4CA2-A660-22D24E277DD8}"/>
                </a:ext>
              </a:extLst>
            </p:cNvPr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35B2A1-28CD-436D-AE1B-50AABF97753C}"/>
                </a:ext>
              </a:extLst>
            </p:cNvPr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9A2F310-6354-4127-9D36-F82B83F41FB2}"/>
                </a:ext>
              </a:extLst>
            </p:cNvPr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5A1E4C-20DE-45E9-9A7E-C46F16F4F2F3}"/>
                </a:ext>
              </a:extLst>
            </p:cNvPr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8856376-759A-4289-8562-A18F68618E9A}"/>
                </a:ext>
              </a:extLst>
            </p:cNvPr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94AC5A2-BF46-4C92-935D-C03E1F5EEA2A}"/>
                </a:ext>
              </a:extLst>
            </p:cNvPr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CCA9ECE-2373-471E-8985-8AB027A41515}"/>
                </a:ext>
              </a:extLst>
            </p:cNvPr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2FF0758-763A-417D-BE40-19060C598C00}"/>
                </a:ext>
              </a:extLst>
            </p:cNvPr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D405D49-999D-49DF-911C-344C4DA19738}"/>
                </a:ext>
              </a:extLst>
            </p:cNvPr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361B935-379B-4EAA-AC91-75FDA3AEC58E}"/>
                </a:ext>
              </a:extLst>
            </p:cNvPr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44642C1-AA29-4837-9B32-B603FBBB1FDA}"/>
                </a:ext>
              </a:extLst>
            </p:cNvPr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67C3F0A-FAB2-4701-B26C-0E6CC75DC9F2}"/>
                </a:ext>
              </a:extLst>
            </p:cNvPr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EF1DBC4-D07C-4C0A-BC54-2287E6D39732}"/>
                </a:ext>
              </a:extLst>
            </p:cNvPr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FD3144-9B57-4E6C-A6DC-67C3E5039CD9}"/>
                </a:ext>
              </a:extLst>
            </p:cNvPr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65892C-1EA8-4FA4-B2A3-93AC302A61C9}"/>
                </a:ext>
              </a:extLst>
            </p:cNvPr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0870431-56B2-4129-8A53-EAF539AC4140}"/>
                </a:ext>
              </a:extLst>
            </p:cNvPr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2F93A7A-82BC-41F1-AA15-4E235FBF872C}"/>
                </a:ext>
              </a:extLst>
            </p:cNvPr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6AEDC62-FAD5-453D-ABCE-F5C6ABBFC050}"/>
                </a:ext>
              </a:extLst>
            </p:cNvPr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0F431D5-77F8-4D1F-B924-E63F2A7DEE17}"/>
                </a:ext>
              </a:extLst>
            </p:cNvPr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9275066-FECA-4DDC-AC3A-84DA5356C99C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9CB48F8-456C-424E-9924-1089567C11C2}"/>
                </a:ext>
              </a:extLst>
            </p:cNvPr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65F57C-35F1-4E61-952D-688458AFB57C}"/>
                </a:ext>
              </a:extLst>
            </p:cNvPr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4087C22-9E5A-483A-B8F0-872EAFD5BB9D}"/>
                </a:ext>
              </a:extLst>
            </p:cNvPr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415F8B-C859-46FB-B429-EC29A5034519}"/>
                </a:ext>
              </a:extLst>
            </p:cNvPr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4AEBD53-A623-4482-AE75-550CE34E0E65}"/>
                </a:ext>
              </a:extLst>
            </p:cNvPr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A3D3C6D-2F46-4E6B-91A1-C26CE2F37FA5}"/>
                </a:ext>
              </a:extLst>
            </p:cNvPr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D91048-FBAD-4352-B44A-2BFFAA56A317}"/>
                </a:ext>
              </a:extLst>
            </p:cNvPr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14BB3F0-C927-43AD-B368-2C117015FB90}"/>
                </a:ext>
              </a:extLst>
            </p:cNvPr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68A2C6F-CE1A-4E1A-A1ED-E5879BF89955}"/>
                </a:ext>
              </a:extLst>
            </p:cNvPr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2D2137-7FE5-4FFE-8F6B-E318C09D67B0}"/>
                </a:ext>
              </a:extLst>
            </p:cNvPr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BD475D-A200-4470-A4FA-A541D5D5F35B}"/>
                </a:ext>
              </a:extLst>
            </p:cNvPr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84F8142-A678-4D76-9E7F-2B0E8220B83A}"/>
                </a:ext>
              </a:extLst>
            </p:cNvPr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696578C-22DC-46E5-B72C-F464CF6C7751}"/>
                </a:ext>
              </a:extLst>
            </p:cNvPr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3C76E70-39E3-4FAF-BA81-C89E59CEDA67}"/>
                </a:ext>
              </a:extLst>
            </p:cNvPr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41DFEBF-C1E6-4ED0-A47A-F764C64B9920}"/>
                </a:ext>
              </a:extLst>
            </p:cNvPr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2D9FACA-B2FD-4239-AE1F-7F5AD1EF5775}"/>
                </a:ext>
              </a:extLst>
            </p:cNvPr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A9DC7B6-1587-418C-84C1-3B3489A6DF88}"/>
                </a:ext>
              </a:extLst>
            </p:cNvPr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8E1774-932D-43C4-AE60-25D27C932D5D}"/>
                </a:ext>
              </a:extLst>
            </p:cNvPr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B693AE86-36D6-44A0-A74E-2EEB016D7F61}"/>
              </a:ext>
            </a:extLst>
          </p:cNvPr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2">
            <a:extLst>
              <a:ext uri="{FF2B5EF4-FFF2-40B4-BE49-F238E27FC236}">
                <a16:creationId xmlns:a16="http://schemas.microsoft.com/office/drawing/2014/main" id="{CF7A13CB-CDD0-477F-B712-E1E10933F367}"/>
              </a:ext>
            </a:extLst>
          </p:cNvPr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65B0BB3-17FD-44FF-8C6D-367DAFE96172}"/>
                </a:ext>
              </a:extLst>
            </p:cNvPr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B15AADA-8906-44A5-838C-A66F4067E9E4}"/>
                </a:ext>
              </a:extLst>
            </p:cNvPr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6DE8C15-48BB-4F18-883B-D3FF1DA0900F}"/>
                </a:ext>
              </a:extLst>
            </p:cNvPr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E0221F02-F602-41B2-B060-B1AEE0B4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871A-4F65-449A-865C-3BCA55F3F9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02A9E380-FCEF-440B-BEA1-C41B2A8E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D19DB659-98C1-4E41-B779-75173969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C900B-2104-4849-8B21-4FABF6F016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98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4B34F-5245-4664-B5E7-88F07767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C99B-45B4-4A73-86B2-D7F322E5DC3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7E7A-4A1F-439E-B517-1AD49DA0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1924-53DF-4E5E-B30D-D29F5CE3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63A5B-05D7-49B7-9D10-2AD8F3A894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76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4D43D-E43D-4C29-981D-9639A675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1BF8-D80F-4A7B-9188-69F7419E19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97B24-02BE-4EDC-9AC9-98757C069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A520-965C-4379-9C82-30E98447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0992F-566B-4A96-BD78-458D74DED0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109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BA712-63FB-47DB-873C-367C45D5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6B8BB-2B07-4804-AB15-515552784CA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D363-64BD-4D98-ABB2-4D883CDD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278FB-1544-43CA-BC2D-1490B82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08377-B63E-48C1-94BB-8C14F9EBB9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8694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>
            <a:extLst>
              <a:ext uri="{FF2B5EF4-FFF2-40B4-BE49-F238E27FC236}">
                <a16:creationId xmlns:a16="http://schemas.microsoft.com/office/drawing/2014/main" id="{498A38CB-BE70-4692-999D-7A981FCFEBBD}"/>
              </a:ext>
            </a:extLst>
          </p:cNvPr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6AD6638-CDC3-41DA-8413-135C30842EF9}"/>
                </a:ext>
              </a:extLst>
            </p:cNvPr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A22951-6C5A-470E-8A7E-2DFA61A5F7C4}"/>
                </a:ext>
              </a:extLst>
            </p:cNvPr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E0704F9-8A10-4F34-AE94-BC602450148E}"/>
                </a:ext>
              </a:extLst>
            </p:cNvPr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E37939-ECD5-4F27-9DF3-B245AE3B9583}"/>
                </a:ext>
              </a:extLst>
            </p:cNvPr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195DEAB-515D-448D-9208-63C74CC8CD94}"/>
                </a:ext>
              </a:extLst>
            </p:cNvPr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BF832F-EB24-4655-A08D-B133035DAEC4}"/>
                </a:ext>
              </a:extLst>
            </p:cNvPr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01DFB4-2C2E-499D-B677-F80BCB16FC26}"/>
                </a:ext>
              </a:extLst>
            </p:cNvPr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7F821F2-014C-4D66-8F29-469D11954177}"/>
                </a:ext>
              </a:extLst>
            </p:cNvPr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BC2DD5-0742-4B1B-8219-DBD3D44CC332}"/>
                </a:ext>
              </a:extLst>
            </p:cNvPr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D2C4B5-94B4-4B14-BD9C-83D0E133DD14}"/>
                </a:ext>
              </a:extLst>
            </p:cNvPr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214B4C-474F-43E1-AE5D-9C609A9C89A6}"/>
                </a:ext>
              </a:extLst>
            </p:cNvPr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3A87A-EFE6-4ABB-9555-3D796B0147F2}"/>
                </a:ext>
              </a:extLst>
            </p:cNvPr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C9F4969-89C3-460B-BBE3-04AFDC934C8A}"/>
                </a:ext>
              </a:extLst>
            </p:cNvPr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A85503-64A4-4C5B-A33F-C925419EF92C}"/>
                </a:ext>
              </a:extLst>
            </p:cNvPr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06F0A4-E032-48BE-8C83-CD92C8CC4DC9}"/>
                </a:ext>
              </a:extLst>
            </p:cNvPr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F6BCAAC-64AC-420E-8181-A916BE7DCCE6}"/>
                </a:ext>
              </a:extLst>
            </p:cNvPr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05F47D9-E1F8-4B80-88F2-989E4FEAE371}"/>
                </a:ext>
              </a:extLst>
            </p:cNvPr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0C8630-7BA4-41BE-9892-1BF814A68DF8}"/>
                </a:ext>
              </a:extLst>
            </p:cNvPr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D97355-F465-43DF-9FCB-1BF646E2EDDB}"/>
                </a:ext>
              </a:extLst>
            </p:cNvPr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0AC586C-80AA-4734-BDD6-7351B4B56C66}"/>
                </a:ext>
              </a:extLst>
            </p:cNvPr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C26A52-629E-4183-9937-A9357989A3B8}"/>
                </a:ext>
              </a:extLst>
            </p:cNvPr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DCE4DE-12D9-461C-95F0-B448A6016D7E}"/>
                </a:ext>
              </a:extLst>
            </p:cNvPr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C8BFBFD-A64E-4DB5-A68D-C68301D2C748}"/>
                </a:ext>
              </a:extLst>
            </p:cNvPr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711116-BFCB-4085-A21E-CE900FD86458}"/>
                </a:ext>
              </a:extLst>
            </p:cNvPr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36B13-F926-45B1-B62A-A78D01FCDE6B}"/>
                </a:ext>
              </a:extLst>
            </p:cNvPr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57BE49-CCEC-46EE-9031-3EE5052F088B}"/>
                </a:ext>
              </a:extLst>
            </p:cNvPr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6E6D0E-7A6F-46B1-9742-914296EA51B3}"/>
                </a:ext>
              </a:extLst>
            </p:cNvPr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C612F58-A0CD-42D5-9C3B-9DB45395C3BE}"/>
                </a:ext>
              </a:extLst>
            </p:cNvPr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2DC5E6D-5A85-43B7-90CE-CD6AAA4B4A50}"/>
                </a:ext>
              </a:extLst>
            </p:cNvPr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AA793CB-EB63-48D0-86B1-8E64F171642D}"/>
                </a:ext>
              </a:extLst>
            </p:cNvPr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68BB4AF-A057-4D1E-9961-8D096AAD37B8}"/>
                </a:ext>
              </a:extLst>
            </p:cNvPr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CE69D2-9369-4C4E-ACA2-526310EE0C25}"/>
                </a:ext>
              </a:extLst>
            </p:cNvPr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355D54A-07CF-4129-A984-99FA9F7D61A4}"/>
                </a:ext>
              </a:extLst>
            </p:cNvPr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B3C4388-E126-42CB-BAE9-399BD59EF05C}"/>
                </a:ext>
              </a:extLst>
            </p:cNvPr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1B20A96-FA54-41C8-82EA-C7DBF6DB896F}"/>
                </a:ext>
              </a:extLst>
            </p:cNvPr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A9347B8-8033-42E3-BFEF-8C056E322B47}"/>
                </a:ext>
              </a:extLst>
            </p:cNvPr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BEE3EDB-56D3-4087-8EB1-C440253C628E}"/>
                </a:ext>
              </a:extLst>
            </p:cNvPr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BB518CF-AF00-4547-824B-DC3CCAEDFCF0}"/>
                </a:ext>
              </a:extLst>
            </p:cNvPr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A22B56-976B-4B2F-B843-676A2CA11334}"/>
                </a:ext>
              </a:extLst>
            </p:cNvPr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6A1374-749D-4218-86CE-0DC370B1BB73}"/>
                </a:ext>
              </a:extLst>
            </p:cNvPr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2581D0C-9909-40FA-A34B-F15D19766EF3}"/>
                </a:ext>
              </a:extLst>
            </p:cNvPr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C5FE74-1735-4E36-A9BE-F8292E93B451}"/>
                </a:ext>
              </a:extLst>
            </p:cNvPr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7BEDEED-512D-4AAD-A92C-D812F1BCB526}"/>
                </a:ext>
              </a:extLst>
            </p:cNvPr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88E8AF-1732-4579-8EB2-24AC5391FB24}"/>
                </a:ext>
              </a:extLst>
            </p:cNvPr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8E44A2-541C-4CC6-8763-7285E8152DF7}"/>
                </a:ext>
              </a:extLst>
            </p:cNvPr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5DA5327-F97A-421E-95DE-C30ACE4DC95C}"/>
                </a:ext>
              </a:extLst>
            </p:cNvPr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F87E82C-FB58-42B6-8047-4B6E62DD5123}"/>
                </a:ext>
              </a:extLst>
            </p:cNvPr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3F03F6-E534-474C-A880-14C33CD21106}"/>
                </a:ext>
              </a:extLst>
            </p:cNvPr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D687AE0-13DD-4ABD-ABD9-59FCB4DC3C03}"/>
                </a:ext>
              </a:extLst>
            </p:cNvPr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8D07F9-997E-4154-AC4D-C8571BB9B75F}"/>
                </a:ext>
              </a:extLst>
            </p:cNvPr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642526-5FCF-495A-ABD4-0794B431007C}"/>
                </a:ext>
              </a:extLst>
            </p:cNvPr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14AEF3-DD8D-4617-A00D-389D616F10B7}"/>
                </a:ext>
              </a:extLst>
            </p:cNvPr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958F79E-385C-43B9-A465-A97C6E00E941}"/>
                </a:ext>
              </a:extLst>
            </p:cNvPr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CDBD51-184F-4B9E-BF61-C7F35FA58E41}"/>
                </a:ext>
              </a:extLst>
            </p:cNvPr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D16EF7B-EDA9-4136-8562-E85AF11B6588}"/>
                </a:ext>
              </a:extLst>
            </p:cNvPr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7D976EA-EA6C-4BE4-8001-A2E87E4E08E3}"/>
                </a:ext>
              </a:extLst>
            </p:cNvPr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9901EF-2FB0-4A30-AAB5-9A8CA7098F25}"/>
                </a:ext>
              </a:extLst>
            </p:cNvPr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5A67D7-79F6-42C5-B182-FDCE9FEABFAA}"/>
                </a:ext>
              </a:extLst>
            </p:cNvPr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46C4F2-9472-4D92-A097-BADF903538E6}"/>
                </a:ext>
              </a:extLst>
            </p:cNvPr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FDA9675-76F3-4134-B886-EFEFF5EE2CB4}"/>
                </a:ext>
              </a:extLst>
            </p:cNvPr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9D0F8B9-7D30-4E87-8675-4BB8050431BD}"/>
                </a:ext>
              </a:extLst>
            </p:cNvPr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3D0C719-1F58-42BD-A081-6A0C1D4CB1E8}"/>
                </a:ext>
              </a:extLst>
            </p:cNvPr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6BC296-5EEF-4309-AAAD-DD6746E442D2}"/>
                </a:ext>
              </a:extLst>
            </p:cNvPr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9EA0D49-1E24-4872-B68D-244B0F248B3F}"/>
                </a:ext>
              </a:extLst>
            </p:cNvPr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3A51874-E8C1-47C9-8A62-05FB58E412AA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20844F1-D3AF-4C1C-B1BD-22E4FCA13F5C}"/>
                </a:ext>
              </a:extLst>
            </p:cNvPr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2DBB87-F184-402A-A989-11E12605C9CD}"/>
                </a:ext>
              </a:extLst>
            </p:cNvPr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6ED2C03-2B74-421D-B073-B5E198A77780}"/>
                </a:ext>
              </a:extLst>
            </p:cNvPr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9162E5-3241-4919-B463-3654F5D695B0}"/>
                </a:ext>
              </a:extLst>
            </p:cNvPr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D387D3-1450-4878-9DC5-95836CB91327}"/>
                </a:ext>
              </a:extLst>
            </p:cNvPr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D163C0E-DFE3-4713-8D88-EAFB9F30A383}"/>
                </a:ext>
              </a:extLst>
            </p:cNvPr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24514D1-4F36-4925-9EE4-BA8E7F8E0605}"/>
                </a:ext>
              </a:extLst>
            </p:cNvPr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7FA7DBF-2812-459D-931E-B151860326DB}"/>
                </a:ext>
              </a:extLst>
            </p:cNvPr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FE3D5A-C485-43A4-A92D-BF661FB37C31}"/>
                </a:ext>
              </a:extLst>
            </p:cNvPr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3682BDD-951B-49FA-B81E-FA7C16FB8A1D}"/>
                </a:ext>
              </a:extLst>
            </p:cNvPr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C8783E-68F5-492E-902C-1B9839BAE946}"/>
                </a:ext>
              </a:extLst>
            </p:cNvPr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D127119-2AB3-4BFC-A3B2-C75CB6F8DD7D}"/>
                </a:ext>
              </a:extLst>
            </p:cNvPr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FC7A06B-8A61-4C4A-ACF0-7331D7CD0398}"/>
                </a:ext>
              </a:extLst>
            </p:cNvPr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D4498CC-207D-440E-9456-6D266BB50F60}"/>
                </a:ext>
              </a:extLst>
            </p:cNvPr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E6D782A-2543-48A1-8DD9-487427FEB816}"/>
                </a:ext>
              </a:extLst>
            </p:cNvPr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DFBCB4D-7281-41DE-BC3D-57E00C92E967}"/>
                </a:ext>
              </a:extLst>
            </p:cNvPr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10DD887-D886-41AB-BA86-B99F2118C346}"/>
                </a:ext>
              </a:extLst>
            </p:cNvPr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41853AE-0144-4C0A-94EB-1BBCA2C880E3}"/>
                </a:ext>
              </a:extLst>
            </p:cNvPr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098FD67A-513B-4F31-A05A-79E0ADD81C76}"/>
              </a:ext>
            </a:extLst>
          </p:cNvPr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7D38978-B8CB-4066-9591-F9E47E37A9C2}"/>
              </a:ext>
            </a:extLst>
          </p:cNvPr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98AC668-359F-4512-B67D-492B5B98DFCD}"/>
              </a:ext>
            </a:extLst>
          </p:cNvPr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1" name="Date Placeholder 1">
            <a:extLst>
              <a:ext uri="{FF2B5EF4-FFF2-40B4-BE49-F238E27FC236}">
                <a16:creationId xmlns:a16="http://schemas.microsoft.com/office/drawing/2014/main" id="{0E0962D8-0438-4779-8EE6-46EF71E7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4FACE-0D81-40F5-9729-F2C44D6402C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2" name="Footer Placeholder 90">
            <a:extLst>
              <a:ext uri="{FF2B5EF4-FFF2-40B4-BE49-F238E27FC236}">
                <a16:creationId xmlns:a16="http://schemas.microsoft.com/office/drawing/2014/main" id="{D1B1FC36-1256-4781-97AC-3073ADD4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3" name="Slide Number Placeholder 91">
            <a:extLst>
              <a:ext uri="{FF2B5EF4-FFF2-40B4-BE49-F238E27FC236}">
                <a16:creationId xmlns:a16="http://schemas.microsoft.com/office/drawing/2014/main" id="{EEC15A5B-6E5F-4D29-BD47-0F8D00B3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3B62-8CBF-4AF4-BB38-944A55CE85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5450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9F0789-13D2-4BFA-8C2A-FD0BC7FD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572F-118E-44F7-AEC7-1474244C76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E4A08D-5A91-410B-8247-6C65C2CC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D7A4C-4134-4D66-BC72-F1E301B5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0563-EE42-48A0-A477-2A03C8EAD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790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6830157-9EEC-415B-B8AB-A3FB01A6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A0A7-455A-40D5-9FDB-6DD1B8B4B49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089AFD-EA49-4A8B-8BEF-7499031C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DE6BC9-40E5-44B4-ACDC-8721B8B8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550CC-2F01-445D-AE9F-8DBC122471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380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4D8841-5A6B-4C5E-BB0B-8AD1A5D8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D4FB-73A7-4C80-AE07-E7D32E856DF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E8E6CC-77A2-41D3-B44F-DB0E996C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5CC6FA-956C-407C-BF15-1C97A8B0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2D08E-C49A-4EC7-8058-9CF9F9D033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312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C0D36C-E9C8-4780-BD79-AE3688B9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14F8B-63C1-40B9-9F3F-7DB213259D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2D39E3-0356-4D84-BBB4-E4202F7E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791FDA-188E-4B9A-B918-D3937420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59BE4-80F1-4BFD-856A-50B7FB3842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482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8367D7-CF0E-48DD-ADE6-7EA0877E2CAA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91FEBE-518F-4438-A497-7D58B365F160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5A2EAD-E49A-40AA-A7B5-19F1240D8DE5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89A65A-2878-4A7C-AF4E-3A0FACCC68DE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DBFE18C-2A96-464F-901B-90B26E88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2503-F82A-45BE-9BD0-F6706644DE3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0B64AE4-D52B-4620-89D0-5FC69714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BD72A4B-0550-4133-93BC-DCB7EE57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148BF-5C2B-4612-A3C2-FAF92CD5FE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028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05F70D-CA4F-42A3-90EE-8525E933075E}"/>
              </a:ext>
            </a:extLst>
          </p:cNvPr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2A11C5-058B-4A8B-AD34-CEE2491EF3A1}"/>
              </a:ext>
            </a:extLst>
          </p:cNvPr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E64DCA-E980-4360-A4A4-06F63BE57694}"/>
              </a:ext>
            </a:extLst>
          </p:cNvPr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4E7EE-09A6-4869-88A7-060A29DDC29D}"/>
              </a:ext>
            </a:extLst>
          </p:cNvPr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0724453-419C-446D-9210-EB1AA473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79D4-B728-4763-B6D6-B13B5CDB1D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3CA9FE6B-6F8A-4A21-A717-56234E9D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D20C7B1-C2C1-416D-A86F-83A9934C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49B26-0A91-4CC5-A85A-C86A9118C2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731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>
            <a:extLst>
              <a:ext uri="{FF2B5EF4-FFF2-40B4-BE49-F238E27FC236}">
                <a16:creationId xmlns:a16="http://schemas.microsoft.com/office/drawing/2014/main" id="{888910C1-B379-4491-B31F-5A38F12F25BE}"/>
              </a:ext>
            </a:extLst>
          </p:cNvPr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29FC5-1A29-4341-83D1-66A68138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B1195FC-8214-4EA2-AB6F-DE29FDD8D0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03C7-D36F-47BE-A67F-D7BF2E949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8376A-F050-451B-BF69-FF49D72160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B7CC1-4182-4A24-BC98-2B7A3680E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8F9D-998F-4997-958D-CB23E05FE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9B2EC7-A2C6-482A-9780-B7228491DC5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16" r:id="rId7"/>
    <p:sldLayoutId id="2147483721" r:id="rId8"/>
    <p:sldLayoutId id="2147483722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anose="020B0602020104020603" pitchFamily="34" charset="-1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Ug_Un_gJoB4&amp;N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D21D9-BE5E-4713-ABAF-062065EA1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4419600" cy="23762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92D050"/>
                </a:solidFill>
              </a:rPr>
              <a:t>JOHN FRIZGELAND KENNEDY</a:t>
            </a:r>
          </a:p>
        </p:txBody>
      </p:sp>
      <p:sp>
        <p:nvSpPr>
          <p:cNvPr id="6147" name="Podnaslov 2">
            <a:extLst>
              <a:ext uri="{FF2B5EF4-FFF2-40B4-BE49-F238E27FC236}">
                <a16:creationId xmlns:a16="http://schemas.microsoft.com/office/drawing/2014/main" id="{D5491D3C-81A4-4985-BEC9-C3EA23289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050" y="4941888"/>
            <a:ext cx="2665413" cy="1008062"/>
          </a:xfrm>
        </p:spPr>
        <p:txBody>
          <a:bodyPr/>
          <a:lstStyle/>
          <a:p>
            <a:r>
              <a:rPr lang="sl-SI" altLang="sl-SI" sz="3200"/>
              <a:t>1917-1963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E2C0BA6B-BE2D-4313-BA05-A5A8CA99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60610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50EEF-26D3-4705-9D41-8AB2805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800" dirty="0">
                <a:solidFill>
                  <a:schemeClr val="accent6">
                    <a:tint val="1000"/>
                  </a:schemeClr>
                </a:solidFill>
              </a:rPr>
              <a:t>PREDSTAVITEV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A20DAF3-95FF-46D5-AE8D-FF9E5AAD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Osnovni podatki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Delo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Družina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Predsednik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Atentat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sl-SI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Posnetek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3608D5-0D36-4FF5-8724-758FEA96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0070C0"/>
                </a:solidFill>
              </a:rPr>
              <a:t>Osnovni podatki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7CF2A5D7-FD00-43DF-BABF-C1FC6619B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/>
              <a:t>John Fitzgerald Kennedy je  njegovo krščeno ime. Prijatelji so ga klicali JACK. Rodil se je 29 maja leta1917 v ZDA.V vasi Brookline, Massachusettsu.Umro pa 22 Novembra 1963. Bil je 35 predsednik združenih držav. Predsednik je bil 2 leti. Znan je po atentatu in njegovim dobrim vodenjem države.  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1B8F21-D6A0-4C73-9B43-35874E0D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4516642" cy="4832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5D54A3-CF67-42C9-BB1C-55A67A58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>
                <a:solidFill>
                  <a:srgbClr val="0070C0"/>
                </a:solidFill>
              </a:rPr>
              <a:t>DELO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5C7DAE24-78C4-45F5-8AB9-DCB4962A7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200">
                <a:solidFill>
                  <a:srgbClr val="DFE6D0"/>
                </a:solidFill>
              </a:rPr>
              <a:t>Prej pa je delal v vojaški službi kot povelnik motor torpedo čolni PT 109 in PT 59. In tudi vodil na svetovni vojni v južnem pacifiko. </a:t>
            </a:r>
            <a:endParaRPr lang="sl-SI" altLang="sl-SI" sz="32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32F105-9B36-4F9A-9AE2-33622273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759075"/>
            <a:ext cx="52482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0B551EC-0BF5-440D-A5FE-1B51FDE2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7963"/>
            <a:ext cx="53689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4C3F29-FFD6-4268-AB88-17F9C584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70C0"/>
                </a:solidFill>
              </a:rPr>
              <a:t>DRUŽINA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052269B-1D8C-4801-934C-86F0E039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8" y="1557338"/>
            <a:ext cx="8229600" cy="4525962"/>
          </a:xfrm>
        </p:spPr>
        <p:txBody>
          <a:bodyPr/>
          <a:lstStyle/>
          <a:p>
            <a:r>
              <a:rPr lang="sl-SI" altLang="sl-SI" sz="3200"/>
              <a:t>Mama je bila Rose Kennedy oče Jose Kennedy. Poročil se je z Jacqueline Lee Bouvier.Imel je 3 otroke.Eden je umrel kmalu po rojstvo.Imel je 4 sestre in 3 brate</a:t>
            </a:r>
            <a:r>
              <a:rPr lang="sl-SI" altLang="sl-SI"/>
              <a:t>. </a:t>
            </a:r>
          </a:p>
          <a:p>
            <a:endParaRPr lang="sl-SI" alt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19FBE6-5F18-415F-878D-ACC4ADDE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7200"/>
            <a:ext cx="3673475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B18986E-D48E-4EDD-AABA-BCC241B5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00388"/>
            <a:ext cx="4745037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05EFF-5C2C-43B9-811E-D75809E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000" dirty="0">
                <a:solidFill>
                  <a:srgbClr val="0070C0"/>
                </a:solidFill>
              </a:rPr>
              <a:t>PREDSEDNIK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3A9E56AA-F70E-457E-B56F-2A37F319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DFE6D0"/>
                </a:solidFill>
              </a:rPr>
              <a:t>35 PREDSEDNIK</a:t>
            </a:r>
          </a:p>
          <a:p>
            <a:r>
              <a:rPr lang="sl-SI" altLang="sl-SI">
                <a:solidFill>
                  <a:srgbClr val="DFE6D0"/>
                </a:solidFill>
              </a:rPr>
              <a:t>V SLUŽBI UMORJEN</a:t>
            </a:r>
          </a:p>
          <a:p>
            <a:r>
              <a:rPr lang="sl-SI" altLang="sl-SI">
                <a:solidFill>
                  <a:srgbClr val="DFE6D0"/>
                </a:solidFill>
              </a:rPr>
              <a:t>SLUŽIL 2 LETI</a:t>
            </a:r>
          </a:p>
          <a:p>
            <a:r>
              <a:rPr lang="sl-SI" altLang="sl-SI">
                <a:solidFill>
                  <a:srgbClr val="DFE6D0"/>
                </a:solidFill>
              </a:rPr>
              <a:t>2 NAJMLAJŠI V ZGODOVINI</a:t>
            </a:r>
          </a:p>
          <a:p>
            <a:r>
              <a:rPr lang="sl-SI" altLang="sl-SI">
                <a:solidFill>
                  <a:srgbClr val="DFE6D0"/>
                </a:solidFill>
              </a:rPr>
              <a:t>LJUDJE SO GA OBOŽEVALI</a:t>
            </a:r>
          </a:p>
          <a:p>
            <a:r>
              <a:rPr lang="sl-SI" altLang="sl-SI">
                <a:solidFill>
                  <a:srgbClr val="DFE6D0"/>
                </a:solidFill>
              </a:rPr>
              <a:t>EDINI PREDSEDNIK KI JE PREJEV POLITZERJEVO NAGRADO</a:t>
            </a:r>
          </a:p>
          <a:p>
            <a:r>
              <a:rPr lang="sl-SI" altLang="sl-SI">
                <a:solidFill>
                  <a:srgbClr val="DFE6D0"/>
                </a:solidFill>
              </a:rPr>
              <a:t>NAJMLAJŠI PRESEDNIK KI JE BIL UMORJEN </a:t>
            </a:r>
          </a:p>
          <a:p>
            <a:r>
              <a:rPr lang="sl-SI" altLang="sl-SI">
                <a:solidFill>
                  <a:srgbClr val="DFE6D0"/>
                </a:solidFill>
              </a:rPr>
              <a:t>BIL JE KATOLIŠKI VERNIK</a:t>
            </a:r>
          </a:p>
          <a:p>
            <a:endParaRPr lang="sl-SI" altLang="sl-SI">
              <a:solidFill>
                <a:srgbClr val="DFE6D0"/>
              </a:solidFill>
            </a:endParaRPr>
          </a:p>
          <a:p>
            <a:endParaRPr lang="sl-SI" altLang="sl-SI">
              <a:solidFill>
                <a:srgbClr val="DFE6D0"/>
              </a:solidFill>
            </a:endParaRPr>
          </a:p>
          <a:p>
            <a:endParaRPr lang="sl-SI" altLang="sl-SI">
              <a:solidFill>
                <a:srgbClr val="DFE6D0"/>
              </a:solidFill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B3194DE6-6C31-4535-B639-29A341A0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88913"/>
            <a:ext cx="29813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F1657E8-7B42-409C-8404-3914340C3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3629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F1A541-8087-47D2-9F11-56C75D60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ATENTAT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71692EC-08C0-45F9-8FF7-D901E29CD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UMORJEN V TEKSASU 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V MESTU DALLAS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ZA SMRT SO OBSODILI LEJA HARVEJA OSWALDA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sl-SI" dirty="0"/>
              <a:t>UMRO PRI 46 LETIH IN POL</a:t>
            </a:r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sz="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sl-SI" sz="800" dirty="0">
                <a:hlinkClick r:id="rId2"/>
              </a:rPr>
              <a:t>http://www.youtube.com/watch?v=Ug_Un_gJoB4&amp;NR=1</a:t>
            </a:r>
            <a:endParaRPr lang="sl-SI" sz="800" dirty="0"/>
          </a:p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sl-SI" sz="800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  <a:p>
            <a:pPr marL="274320" indent="-27432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sl-SI" dirty="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41A9C937-ACBE-476C-AB1B-84A910FB2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30670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01015187-CC9F-40F0-BC1A-1D1C873BB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491172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38578B-30F7-4261-A342-8440626F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05434570-62CD-431D-A759-45BB6A19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TO JE BILO KENEDJEVO ŽIVLJENJE NA SPOMIN SO PO NJEMO POIMENOVALI, </a:t>
            </a:r>
            <a:r>
              <a:rPr lang="sl-SI" altLang="sl-SI">
                <a:solidFill>
                  <a:srgbClr val="00B0F0"/>
                </a:solidFill>
              </a:rPr>
              <a:t>MEDNARODNO LETALIŠČE V NEW YORKU</a:t>
            </a:r>
            <a:r>
              <a:rPr lang="sl-SI" altLang="sl-SI"/>
              <a:t>, </a:t>
            </a:r>
            <a:r>
              <a:rPr lang="sl-SI" altLang="sl-SI">
                <a:solidFill>
                  <a:srgbClr val="FFC000"/>
                </a:solidFill>
              </a:rPr>
              <a:t>EDEN IZMED SALAMONOVIH OTOKOV, </a:t>
            </a:r>
            <a:r>
              <a:rPr lang="sl-SI" altLang="sl-SI">
                <a:solidFill>
                  <a:srgbClr val="FF0000"/>
                </a:solidFill>
              </a:rPr>
              <a:t>TER MNOGO ZGRADB IN ULIC NA SVETU.</a:t>
            </a:r>
          </a:p>
          <a:p>
            <a:endParaRPr lang="sl-SI" altLang="sl-SI">
              <a:solidFill>
                <a:srgbClr val="FF0000"/>
              </a:solidFill>
            </a:endParaRPr>
          </a:p>
          <a:p>
            <a:endParaRPr lang="sl-SI" altLang="sl-SI">
              <a:solidFill>
                <a:srgbClr val="FF0000"/>
              </a:solidFill>
            </a:endParaRPr>
          </a:p>
          <a:p>
            <a:r>
              <a:rPr lang="sl-SI" altLang="sl-SI">
                <a:solidFill>
                  <a:srgbClr val="00B050"/>
                </a:solidFill>
              </a:rPr>
              <a:t>Ne vprašaj, kaj naj država stori zate, vprašaj, kaj lahko ti storiš za državo. (John F. Kennedy)</a:t>
            </a:r>
          </a:p>
          <a:p>
            <a:r>
              <a:rPr lang="sl-SI" altLang="sl-SI">
                <a:solidFill>
                  <a:srgbClr val="92D050"/>
                </a:solidFill>
              </a:rPr>
              <a:t>ich bin ein berliner (John f. Kennedy)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goznica">
  <a:themeElements>
    <a:clrScheme name="Rogoznic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oznic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goznica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0</TotalTime>
  <Words>279</Words>
  <Application>Microsoft Office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Tw Cen MT</vt:lpstr>
      <vt:lpstr>Rogoznica</vt:lpstr>
      <vt:lpstr>JOHN FRIZGELAND KENNEDY</vt:lpstr>
      <vt:lpstr>PREDSTAVITEV</vt:lpstr>
      <vt:lpstr>Osnovni podatki</vt:lpstr>
      <vt:lpstr>DELO</vt:lpstr>
      <vt:lpstr>DRUŽINA</vt:lpstr>
      <vt:lpstr>PREDSEDNIK</vt:lpstr>
      <vt:lpstr>ATENTAT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2019-06-03T09:15:23Z</dcterms:created>
  <dcterms:modified xsi:type="dcterms:W3CDTF">2019-06-03T09:15:23Z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