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A41E4C-605F-49CE-9350-79D441BF1C58}"/>
              </a:ext>
            </a:extLst>
          </p:cNvPr>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sl-SI" sz="1400" b="0" i="0" u="none" strike="noStrike" baseline="0">
              <a:ln>
                <a:noFill/>
              </a:ln>
              <a:solidFill>
                <a:srgbClr val="000000"/>
              </a:solidFill>
              <a:latin typeface="Arial" pitchFamily="34"/>
              <a:ea typeface="Lucida Sans Unicode" pitchFamily="2"/>
              <a:cs typeface="Lucida Sans Unicode" pitchFamily="2"/>
            </a:endParaRPr>
          </a:p>
        </p:txBody>
      </p:sp>
      <p:sp>
        <p:nvSpPr>
          <p:cNvPr id="3" name="Date Placeholder 2">
            <a:extLst>
              <a:ext uri="{FF2B5EF4-FFF2-40B4-BE49-F238E27FC236}">
                <a16:creationId xmlns:a16="http://schemas.microsoft.com/office/drawing/2014/main" id="{EE745FF5-711C-40ED-9C50-2B906B95209E}"/>
              </a:ext>
            </a:extLst>
          </p:cNvPr>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noAutofit/>
          </a:bodyPr>
          <a:lstStyle/>
          <a:p>
            <a:pPr marL="0" marR="0" lvl="0" indent="0" algn="r"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sl-SI" sz="1400" b="0" i="0" u="none" strike="noStrike" baseline="0">
              <a:ln>
                <a:noFill/>
              </a:ln>
              <a:solidFill>
                <a:srgbClr val="000000"/>
              </a:solidFill>
              <a:latin typeface="Arial" pitchFamily="34"/>
              <a:ea typeface="Lucida Sans Unicode" pitchFamily="2"/>
              <a:cs typeface="Lucida Sans Unicode" pitchFamily="2"/>
            </a:endParaRPr>
          </a:p>
        </p:txBody>
      </p:sp>
      <p:sp>
        <p:nvSpPr>
          <p:cNvPr id="4" name="Footer Placeholder 3">
            <a:extLst>
              <a:ext uri="{FF2B5EF4-FFF2-40B4-BE49-F238E27FC236}">
                <a16:creationId xmlns:a16="http://schemas.microsoft.com/office/drawing/2014/main" id="{A0D7E861-8CF2-4108-8B40-A506EACD58F8}"/>
              </a:ext>
            </a:extLst>
          </p:cNvPr>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sl-SI" sz="1400" b="0" i="0" u="none" strike="noStrike" baseline="0">
              <a:ln>
                <a:noFill/>
              </a:ln>
              <a:solidFill>
                <a:srgbClr val="000000"/>
              </a:solidFill>
              <a:latin typeface="Arial" pitchFamily="34"/>
              <a:ea typeface="Lucida Sans Unicode" pitchFamily="2"/>
              <a:cs typeface="Lucida Sans Unicode" pitchFamily="2"/>
            </a:endParaRPr>
          </a:p>
        </p:txBody>
      </p:sp>
      <p:sp>
        <p:nvSpPr>
          <p:cNvPr id="5" name="Slide Number Placeholder 4">
            <a:extLst>
              <a:ext uri="{FF2B5EF4-FFF2-40B4-BE49-F238E27FC236}">
                <a16:creationId xmlns:a16="http://schemas.microsoft.com/office/drawing/2014/main" id="{D1331D53-D46F-43A7-8588-1D517285E10F}"/>
              </a:ext>
            </a:extLst>
          </p:cNvPr>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noAutofit/>
          </a:bodyPr>
          <a:lstStyle/>
          <a:p>
            <a:pPr marL="0" marR="0" lvl="0" indent="0" algn="r"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197C8898-70BC-462C-9B50-AD435B2B3357}" type="slidenum">
              <a:t>‹#›</a:t>
            </a:fld>
            <a:endParaRPr lang="sl-SI" sz="1400" b="0" i="0" u="none" strike="noStrike" baseline="0">
              <a:ln>
                <a:noFill/>
              </a:ln>
              <a:solidFill>
                <a:srgbClr val="000000"/>
              </a:solidFill>
              <a:latin typeface="Arial" pitchFamily="34"/>
              <a:ea typeface="Lucida Sans Unicode" pitchFamily="2"/>
              <a:cs typeface="Lucida Sans Unicode" pitchFamily="2"/>
            </a:endParaRPr>
          </a:p>
        </p:txBody>
      </p:sp>
    </p:spTree>
    <p:extLst>
      <p:ext uri="{BB962C8B-B14F-4D97-AF65-F5344CB8AC3E}">
        <p14:creationId xmlns:p14="http://schemas.microsoft.com/office/powerpoint/2010/main" val="2609923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F53E6-3368-4919-97C6-F044E030446F}"/>
              </a:ext>
            </a:extLst>
          </p:cNvPr>
          <p:cNvSpPr>
            <a:spLocks noMove="1" noResize="1"/>
          </p:cNvSpPr>
          <p:nvPr/>
        </p:nvSpPr>
        <p:spPr>
          <a:xfrm>
            <a:off x="0" y="0"/>
            <a:ext cx="6858000" cy="9144000"/>
          </a:xfrm>
          <a:prstGeom prst="rect">
            <a:avLst/>
          </a:prstGeom>
          <a:solidFill>
            <a:srgbClr val="FFFFFF"/>
          </a:solidFill>
          <a:ln>
            <a:noFill/>
            <a:prstDash val="solid"/>
          </a:ln>
        </p:spPr>
        <p:txBody>
          <a:bodyPr vert="horz" lIns="90000" tIns="45000" rIns="90000" bIns="45000" anchor="ctr" anchorCtr="1" compatLnSpc="1">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sl-SI" sz="1800" b="0" i="0" u="none" strike="noStrike" baseline="0">
              <a:ln>
                <a:noFill/>
              </a:ln>
              <a:solidFill>
                <a:srgbClr val="000000"/>
              </a:solidFill>
              <a:latin typeface="Arial" pitchFamily="34"/>
              <a:ea typeface="Lucida Sans Unicode" pitchFamily="2"/>
              <a:cs typeface="Lucida Sans Unicode" pitchFamily="2"/>
            </a:endParaRPr>
          </a:p>
        </p:txBody>
      </p:sp>
      <p:sp>
        <p:nvSpPr>
          <p:cNvPr id="3" name="Slide Image Placeholder 2">
            <a:extLst>
              <a:ext uri="{FF2B5EF4-FFF2-40B4-BE49-F238E27FC236}">
                <a16:creationId xmlns:a16="http://schemas.microsoft.com/office/drawing/2014/main" id="{4578B30A-3E00-4902-8EF9-885A55069E99}"/>
              </a:ext>
            </a:extLst>
          </p:cNvPr>
          <p:cNvSpPr>
            <a:spLocks noGrp="1" noRot="1" noChangeAspect="1"/>
          </p:cNvSpPr>
          <p:nvPr>
            <p:ph type="sldImg" idx="2"/>
          </p:nvPr>
        </p:nvSpPr>
        <p:spPr>
          <a:xfrm>
            <a:off x="-360" y="-9587160"/>
            <a:ext cx="360" cy="20564640"/>
          </a:xfrm>
          <a:prstGeom prst="rect">
            <a:avLst/>
          </a:prstGeom>
          <a:noFill/>
          <a:ln>
            <a:noFill/>
            <a:prstDash val="solid"/>
          </a:ln>
        </p:spPr>
      </p:sp>
      <p:sp>
        <p:nvSpPr>
          <p:cNvPr id="4" name="Notes Placeholder 3">
            <a:extLst>
              <a:ext uri="{FF2B5EF4-FFF2-40B4-BE49-F238E27FC236}">
                <a16:creationId xmlns:a16="http://schemas.microsoft.com/office/drawing/2014/main" id="{286517F6-7A3D-4022-A793-DD8560A0B6EA}"/>
              </a:ext>
            </a:extLst>
          </p:cNvPr>
          <p:cNvSpPr txBox="1">
            <a:spLocks noGrp="1"/>
          </p:cNvSpPr>
          <p:nvPr>
            <p:ph type="body" sz="quarter" idx="3"/>
          </p:nvPr>
        </p:nvSpPr>
        <p:spPr>
          <a:xfrm>
            <a:off x="685799" y="4343400"/>
            <a:ext cx="5484960" cy="4113720"/>
          </a:xfrm>
          <a:prstGeom prst="rect">
            <a:avLst/>
          </a:prstGeom>
          <a:noFill/>
          <a:ln>
            <a:noFill/>
          </a:ln>
        </p:spPr>
        <p:txBody>
          <a:bodyPr vert="horz" lIns="0" tIns="0" rIns="0" bIns="0"/>
          <a:lstStyle/>
          <a:p>
            <a:endParaRPr lang="sl-SI"/>
          </a:p>
        </p:txBody>
      </p:sp>
    </p:spTree>
    <p:extLst>
      <p:ext uri="{BB962C8B-B14F-4D97-AF65-F5344CB8AC3E}">
        <p14:creationId xmlns:p14="http://schemas.microsoft.com/office/powerpoint/2010/main" val="635535138"/>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sl-SI"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E56F24-A52A-4119-AD0B-2D72AC95A7D5}"/>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F9F4093B-4AA9-407C-8E97-68E8A2F3767F}"/>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E116C0-836D-46F2-90A1-407A35111B22}"/>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46DBC282-3931-4ED2-8E99-F72DA1D233EB}"/>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28383-7EF6-4DC1-A3D1-389BE88F3750}"/>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93993569-AAA3-4C6E-A0A9-4B4F487DA8DB}"/>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414939-AB35-4134-8474-C73A85A1F3CB}"/>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6C6EA71F-D6F4-4A6A-B9C8-F1B8AFB351F8}"/>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79067F-1F47-4717-BC66-1F8CAF6A2FBC}"/>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10366C93-A5FC-4069-86BD-121442F6C223}"/>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E2CFA-4D4C-4CBD-B78C-3088F9DC184E}"/>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128830F1-417F-45D1-995E-C07F9ABAF0D4}"/>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29F18-6937-4CBB-A40E-053A74444214}"/>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00B43F0C-4204-49FF-8C1D-3E4478570083}"/>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FD520-CE38-4A15-9F7C-92C1965E9F07}"/>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51D45417-982D-4ECE-8808-B5F2E392BC19}"/>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25EE63-EE39-4897-B165-617571206A4B}"/>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C3AFECF8-0FDE-40CC-9374-4A26198B10E7}"/>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1FD4A-4AFC-4651-98A0-10C71B381559}"/>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EB335739-B247-4C2F-BCF0-8740E5AFDBC5}"/>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179613-F83E-474E-9C73-C6E1ACA9770E}"/>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D4D98EE8-6ED3-4180-8DC9-AD301C533364}"/>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D9D142-3C20-487C-8CB7-35F4F0479DA8}"/>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C8E5AD59-D7F7-4692-8DF4-8203CAFD09F9}"/>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AA28B-E2A8-46F4-94D2-7BB886B69995}"/>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D31381B0-B568-456E-8459-DADCD06EC80B}"/>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7E6051-233E-4C90-8EEF-DC461FCB54DD}"/>
              </a:ext>
            </a:extLst>
          </p:cNvPr>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a:extLst>
              <a:ext uri="{FF2B5EF4-FFF2-40B4-BE49-F238E27FC236}">
                <a16:creationId xmlns:a16="http://schemas.microsoft.com/office/drawing/2014/main" id="{0F84468A-FC9A-457E-AD30-FCEBDBD17C80}"/>
              </a:ext>
            </a:extLst>
          </p:cNvPr>
          <p:cNvSpPr txBox="1">
            <a:spLocks noGrp="1"/>
          </p:cNvSpPr>
          <p:nvPr>
            <p:ph type="body" sz="quarter" idx="1"/>
          </p:nvPr>
        </p:nvSpPr>
        <p:spPr>
          <a:xfrm>
            <a:off x="685799" y="4343400"/>
            <a:ext cx="5484960" cy="4114079"/>
          </a:xfrm>
        </p:spPr>
        <p:txBody>
          <a:bodyPr>
            <a:spAutoFit/>
          </a:bodyPr>
          <a:lstStyle/>
          <a:p>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B92A-D428-4E0F-9D1B-19CE5A75618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96094993-F926-4A29-9D96-F4AB1CB402D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E5E3C5D1-3B29-45EF-8DC2-C7113467BE4C}"/>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65275F60-BC74-459D-AD5F-6E1F43D38793}"/>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7827B055-A71C-47D8-923D-910571B7804E}"/>
              </a:ext>
            </a:extLst>
          </p:cNvPr>
          <p:cNvSpPr>
            <a:spLocks noGrp="1"/>
          </p:cNvSpPr>
          <p:nvPr>
            <p:ph type="sldNum" sz="quarter" idx="12"/>
          </p:nvPr>
        </p:nvSpPr>
        <p:spPr/>
        <p:txBody>
          <a:bodyPr/>
          <a:lstStyle/>
          <a:p>
            <a:pPr lvl="0"/>
            <a:fld id="{EBA69AAC-F5AA-45AE-8E37-931DA5308A7A}" type="slidenum">
              <a:t>‹#›</a:t>
            </a:fld>
            <a:endParaRPr lang="en-GB"/>
          </a:p>
        </p:txBody>
      </p:sp>
    </p:spTree>
    <p:extLst>
      <p:ext uri="{BB962C8B-B14F-4D97-AF65-F5344CB8AC3E}">
        <p14:creationId xmlns:p14="http://schemas.microsoft.com/office/powerpoint/2010/main" val="3854480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FEFE-4D02-451E-B3B0-39BBE8B75F3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F0229EC4-CD48-4413-91A9-135910F4B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D9E07835-B535-4093-9031-99FD26B302E7}"/>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52491167-4B53-458F-B020-06BE94D17816}"/>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5EAA2101-8ABE-43F5-AE08-57167A703B00}"/>
              </a:ext>
            </a:extLst>
          </p:cNvPr>
          <p:cNvSpPr>
            <a:spLocks noGrp="1"/>
          </p:cNvSpPr>
          <p:nvPr>
            <p:ph type="sldNum" sz="quarter" idx="12"/>
          </p:nvPr>
        </p:nvSpPr>
        <p:spPr/>
        <p:txBody>
          <a:bodyPr/>
          <a:lstStyle/>
          <a:p>
            <a:pPr lvl="0"/>
            <a:fld id="{F213E01B-3862-436B-A96D-26B41851217A}" type="slidenum">
              <a:t>‹#›</a:t>
            </a:fld>
            <a:endParaRPr lang="en-GB"/>
          </a:p>
        </p:txBody>
      </p:sp>
    </p:spTree>
    <p:extLst>
      <p:ext uri="{BB962C8B-B14F-4D97-AF65-F5344CB8AC3E}">
        <p14:creationId xmlns:p14="http://schemas.microsoft.com/office/powerpoint/2010/main" val="334928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376508-3F0D-4986-8844-509AA2512E28}"/>
              </a:ext>
            </a:extLst>
          </p:cNvPr>
          <p:cNvSpPr>
            <a:spLocks noGrp="1"/>
          </p:cNvSpPr>
          <p:nvPr>
            <p:ph type="title" orient="vert"/>
          </p:nvPr>
        </p:nvSpPr>
        <p:spPr>
          <a:xfrm>
            <a:off x="6629400" y="128588"/>
            <a:ext cx="2055813" cy="5995987"/>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1DFDF9A2-C638-4364-9719-0D07CAC7CAB3}"/>
              </a:ext>
            </a:extLst>
          </p:cNvPr>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0012EEB2-6162-4C7C-8037-B9DF03D39FC5}"/>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D1D37733-3596-4CED-9270-102143EA83EA}"/>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DB7E7898-A56A-47FF-B420-144800367F55}"/>
              </a:ext>
            </a:extLst>
          </p:cNvPr>
          <p:cNvSpPr>
            <a:spLocks noGrp="1"/>
          </p:cNvSpPr>
          <p:nvPr>
            <p:ph type="sldNum" sz="quarter" idx="12"/>
          </p:nvPr>
        </p:nvSpPr>
        <p:spPr/>
        <p:txBody>
          <a:bodyPr/>
          <a:lstStyle/>
          <a:p>
            <a:pPr lvl="0"/>
            <a:fld id="{B639C0B8-A450-45B1-A1FE-F0249C4A266B}" type="slidenum">
              <a:t>‹#›</a:t>
            </a:fld>
            <a:endParaRPr lang="en-GB"/>
          </a:p>
        </p:txBody>
      </p:sp>
    </p:spTree>
    <p:extLst>
      <p:ext uri="{BB962C8B-B14F-4D97-AF65-F5344CB8AC3E}">
        <p14:creationId xmlns:p14="http://schemas.microsoft.com/office/powerpoint/2010/main" val="303283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FA9F2-DE53-433A-8EB3-C8BAF4EA67C5}"/>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F2BE0396-A2E1-4695-8FCA-983A5D9E4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3D90CB83-1426-423A-B73D-F5CDC416F2AA}"/>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3FC5FA52-40DA-45E2-94BE-BE024FFC4E01}"/>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37882155-691D-4352-AA31-AB4E06297170}"/>
              </a:ext>
            </a:extLst>
          </p:cNvPr>
          <p:cNvSpPr>
            <a:spLocks noGrp="1"/>
          </p:cNvSpPr>
          <p:nvPr>
            <p:ph type="sldNum" sz="quarter" idx="12"/>
          </p:nvPr>
        </p:nvSpPr>
        <p:spPr/>
        <p:txBody>
          <a:bodyPr/>
          <a:lstStyle/>
          <a:p>
            <a:pPr lvl="0"/>
            <a:fld id="{4906C8A7-5FF6-41B3-8C1B-193E2232E27A}" type="slidenum">
              <a:t>‹#›</a:t>
            </a:fld>
            <a:endParaRPr lang="en-GB"/>
          </a:p>
        </p:txBody>
      </p:sp>
    </p:spTree>
    <p:extLst>
      <p:ext uri="{BB962C8B-B14F-4D97-AF65-F5344CB8AC3E}">
        <p14:creationId xmlns:p14="http://schemas.microsoft.com/office/powerpoint/2010/main" val="89416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0F7-286F-4D93-B3FF-A6ED371C1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29148BE6-1306-40DB-BED0-EEA803DAB68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48D72C-7DC5-49FF-A161-22E85357EFA7}"/>
              </a:ext>
            </a:extLst>
          </p:cNvPr>
          <p:cNvSpPr>
            <a:spLocks noGrp="1"/>
          </p:cNvSpPr>
          <p:nvPr>
            <p:ph type="dt" sz="half" idx="10"/>
          </p:nvPr>
        </p:nvSpPr>
        <p:spPr/>
        <p:txBody>
          <a:bodyPr/>
          <a:lstStyle/>
          <a:p>
            <a:pPr lvl="0"/>
            <a:endParaRPr lang="en-GB"/>
          </a:p>
        </p:txBody>
      </p:sp>
      <p:sp>
        <p:nvSpPr>
          <p:cNvPr id="5" name="Footer Placeholder 4">
            <a:extLst>
              <a:ext uri="{FF2B5EF4-FFF2-40B4-BE49-F238E27FC236}">
                <a16:creationId xmlns:a16="http://schemas.microsoft.com/office/drawing/2014/main" id="{229C6B98-12CE-43D2-8A5C-8C908DE0CB5F}"/>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525266D3-27AF-447A-9889-EB3F9B58EA26}"/>
              </a:ext>
            </a:extLst>
          </p:cNvPr>
          <p:cNvSpPr>
            <a:spLocks noGrp="1"/>
          </p:cNvSpPr>
          <p:nvPr>
            <p:ph type="sldNum" sz="quarter" idx="12"/>
          </p:nvPr>
        </p:nvSpPr>
        <p:spPr/>
        <p:txBody>
          <a:bodyPr/>
          <a:lstStyle/>
          <a:p>
            <a:pPr lvl="0"/>
            <a:fld id="{CB56CE51-8F6C-44BB-A052-47E8B4FE5740}" type="slidenum">
              <a:t>‹#›</a:t>
            </a:fld>
            <a:endParaRPr lang="en-GB"/>
          </a:p>
        </p:txBody>
      </p:sp>
    </p:spTree>
    <p:extLst>
      <p:ext uri="{BB962C8B-B14F-4D97-AF65-F5344CB8AC3E}">
        <p14:creationId xmlns:p14="http://schemas.microsoft.com/office/powerpoint/2010/main" val="64631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CE33-7765-4919-89CA-BB6190073227}"/>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489E4B2-A3E5-45CD-85D9-C7EFF1E67064}"/>
              </a:ext>
            </a:extLst>
          </p:cNvPr>
          <p:cNvSpPr>
            <a:spLocks noGrp="1"/>
          </p:cNvSpPr>
          <p:nvPr>
            <p:ph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177CA010-B121-48CF-8974-726D3702E6E3}"/>
              </a:ext>
            </a:extLst>
          </p:cNvPr>
          <p:cNvSpPr>
            <a:spLocks noGrp="1"/>
          </p:cNvSpPr>
          <p:nvPr>
            <p:ph sz="half" idx="2"/>
          </p:nvPr>
        </p:nvSpPr>
        <p:spPr>
          <a:xfrm>
            <a:off x="4646613" y="1600200"/>
            <a:ext cx="4038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61386F46-5353-4941-9478-071B1A8180A3}"/>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59096BE0-40F2-44E7-B12D-004CDC96182D}"/>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8185F045-82EB-42F8-AFAF-D2D81CF5FEF1}"/>
              </a:ext>
            </a:extLst>
          </p:cNvPr>
          <p:cNvSpPr>
            <a:spLocks noGrp="1"/>
          </p:cNvSpPr>
          <p:nvPr>
            <p:ph type="sldNum" sz="quarter" idx="12"/>
          </p:nvPr>
        </p:nvSpPr>
        <p:spPr/>
        <p:txBody>
          <a:bodyPr/>
          <a:lstStyle/>
          <a:p>
            <a:pPr lvl="0"/>
            <a:fld id="{E26208CC-55F3-40BF-863A-DD1FD3553DBE}" type="slidenum">
              <a:t>‹#›</a:t>
            </a:fld>
            <a:endParaRPr lang="en-GB"/>
          </a:p>
        </p:txBody>
      </p:sp>
    </p:spTree>
    <p:extLst>
      <p:ext uri="{BB962C8B-B14F-4D97-AF65-F5344CB8AC3E}">
        <p14:creationId xmlns:p14="http://schemas.microsoft.com/office/powerpoint/2010/main" val="221882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E3508-C03E-4B40-8489-E89B4279E667}"/>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6D9981A5-B3A7-4FA0-9085-B6BD7061657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B54228-47C1-4227-A77F-277B578D2CB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81D6EBF9-E743-4256-9541-A97A29898D4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8CBB6-88CE-4F54-A51E-170E155427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62E7F2E7-B73B-43F4-AB28-E126BF6413F8}"/>
              </a:ext>
            </a:extLst>
          </p:cNvPr>
          <p:cNvSpPr>
            <a:spLocks noGrp="1"/>
          </p:cNvSpPr>
          <p:nvPr>
            <p:ph type="dt" sz="half" idx="10"/>
          </p:nvPr>
        </p:nvSpPr>
        <p:spPr/>
        <p:txBody>
          <a:bodyPr/>
          <a:lstStyle/>
          <a:p>
            <a:pPr lvl="0"/>
            <a:endParaRPr lang="en-GB"/>
          </a:p>
        </p:txBody>
      </p:sp>
      <p:sp>
        <p:nvSpPr>
          <p:cNvPr id="8" name="Footer Placeholder 7">
            <a:extLst>
              <a:ext uri="{FF2B5EF4-FFF2-40B4-BE49-F238E27FC236}">
                <a16:creationId xmlns:a16="http://schemas.microsoft.com/office/drawing/2014/main" id="{D0BD06C0-CC22-4ABF-A41F-19E53BA68137}"/>
              </a:ext>
            </a:extLst>
          </p:cNvPr>
          <p:cNvSpPr>
            <a:spLocks noGrp="1"/>
          </p:cNvSpPr>
          <p:nvPr>
            <p:ph type="ftr" sz="quarter" idx="11"/>
          </p:nvPr>
        </p:nvSpPr>
        <p:spPr/>
        <p:txBody>
          <a:bodyPr/>
          <a:lstStyle/>
          <a:p>
            <a:pPr lvl="0"/>
            <a:endParaRPr lang="en-GB"/>
          </a:p>
        </p:txBody>
      </p:sp>
      <p:sp>
        <p:nvSpPr>
          <p:cNvPr id="9" name="Slide Number Placeholder 8">
            <a:extLst>
              <a:ext uri="{FF2B5EF4-FFF2-40B4-BE49-F238E27FC236}">
                <a16:creationId xmlns:a16="http://schemas.microsoft.com/office/drawing/2014/main" id="{EDB25B2D-6713-4843-957F-996FB977D2FB}"/>
              </a:ext>
            </a:extLst>
          </p:cNvPr>
          <p:cNvSpPr>
            <a:spLocks noGrp="1"/>
          </p:cNvSpPr>
          <p:nvPr>
            <p:ph type="sldNum" sz="quarter" idx="12"/>
          </p:nvPr>
        </p:nvSpPr>
        <p:spPr/>
        <p:txBody>
          <a:bodyPr/>
          <a:lstStyle/>
          <a:p>
            <a:pPr lvl="0"/>
            <a:fld id="{88A85165-8D5A-4FD7-8C15-053C9447F70C}" type="slidenum">
              <a:t>‹#›</a:t>
            </a:fld>
            <a:endParaRPr lang="en-GB"/>
          </a:p>
        </p:txBody>
      </p:sp>
    </p:spTree>
    <p:extLst>
      <p:ext uri="{BB962C8B-B14F-4D97-AF65-F5344CB8AC3E}">
        <p14:creationId xmlns:p14="http://schemas.microsoft.com/office/powerpoint/2010/main" val="155526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A7DB-CB37-476B-88E7-D2EB6E4BE3D0}"/>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832EF481-4DFB-499A-A93B-AE1D8ABBDB8E}"/>
              </a:ext>
            </a:extLst>
          </p:cNvPr>
          <p:cNvSpPr>
            <a:spLocks noGrp="1"/>
          </p:cNvSpPr>
          <p:nvPr>
            <p:ph type="dt" sz="half" idx="10"/>
          </p:nvPr>
        </p:nvSpPr>
        <p:spPr/>
        <p:txBody>
          <a:bodyPr/>
          <a:lstStyle/>
          <a:p>
            <a:pPr lvl="0"/>
            <a:endParaRPr lang="en-GB"/>
          </a:p>
        </p:txBody>
      </p:sp>
      <p:sp>
        <p:nvSpPr>
          <p:cNvPr id="4" name="Footer Placeholder 3">
            <a:extLst>
              <a:ext uri="{FF2B5EF4-FFF2-40B4-BE49-F238E27FC236}">
                <a16:creationId xmlns:a16="http://schemas.microsoft.com/office/drawing/2014/main" id="{F803B4B6-E6D5-4085-81D5-9D14BB17F82F}"/>
              </a:ext>
            </a:extLst>
          </p:cNvPr>
          <p:cNvSpPr>
            <a:spLocks noGrp="1"/>
          </p:cNvSpPr>
          <p:nvPr>
            <p:ph type="ftr" sz="quarter" idx="11"/>
          </p:nvPr>
        </p:nvSpPr>
        <p:spPr/>
        <p:txBody>
          <a:bodyPr/>
          <a:lstStyle/>
          <a:p>
            <a:pPr lvl="0"/>
            <a:endParaRPr lang="en-GB"/>
          </a:p>
        </p:txBody>
      </p:sp>
      <p:sp>
        <p:nvSpPr>
          <p:cNvPr id="5" name="Slide Number Placeholder 4">
            <a:extLst>
              <a:ext uri="{FF2B5EF4-FFF2-40B4-BE49-F238E27FC236}">
                <a16:creationId xmlns:a16="http://schemas.microsoft.com/office/drawing/2014/main" id="{AC30345B-31E2-4505-BB1E-7C3DAE4DD254}"/>
              </a:ext>
            </a:extLst>
          </p:cNvPr>
          <p:cNvSpPr>
            <a:spLocks noGrp="1"/>
          </p:cNvSpPr>
          <p:nvPr>
            <p:ph type="sldNum" sz="quarter" idx="12"/>
          </p:nvPr>
        </p:nvSpPr>
        <p:spPr/>
        <p:txBody>
          <a:bodyPr/>
          <a:lstStyle/>
          <a:p>
            <a:pPr lvl="0"/>
            <a:fld id="{BC389504-D34B-4C37-9964-7E0965C2CEE5}" type="slidenum">
              <a:t>‹#›</a:t>
            </a:fld>
            <a:endParaRPr lang="en-GB"/>
          </a:p>
        </p:txBody>
      </p:sp>
    </p:spTree>
    <p:extLst>
      <p:ext uri="{BB962C8B-B14F-4D97-AF65-F5344CB8AC3E}">
        <p14:creationId xmlns:p14="http://schemas.microsoft.com/office/powerpoint/2010/main" val="226271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BEDEB-2D54-495A-B778-7542D45D1CFF}"/>
              </a:ext>
            </a:extLst>
          </p:cNvPr>
          <p:cNvSpPr>
            <a:spLocks noGrp="1"/>
          </p:cNvSpPr>
          <p:nvPr>
            <p:ph type="dt" sz="half" idx="10"/>
          </p:nvPr>
        </p:nvSpPr>
        <p:spPr/>
        <p:txBody>
          <a:bodyPr/>
          <a:lstStyle/>
          <a:p>
            <a:pPr lvl="0"/>
            <a:endParaRPr lang="en-GB"/>
          </a:p>
        </p:txBody>
      </p:sp>
      <p:sp>
        <p:nvSpPr>
          <p:cNvPr id="3" name="Footer Placeholder 2">
            <a:extLst>
              <a:ext uri="{FF2B5EF4-FFF2-40B4-BE49-F238E27FC236}">
                <a16:creationId xmlns:a16="http://schemas.microsoft.com/office/drawing/2014/main" id="{2B380896-A0E7-49D6-BF3A-720B033F6809}"/>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DB960B49-5963-4211-8E35-56EE1D4EE583}"/>
              </a:ext>
            </a:extLst>
          </p:cNvPr>
          <p:cNvSpPr>
            <a:spLocks noGrp="1"/>
          </p:cNvSpPr>
          <p:nvPr>
            <p:ph type="sldNum" sz="quarter" idx="12"/>
          </p:nvPr>
        </p:nvSpPr>
        <p:spPr/>
        <p:txBody>
          <a:bodyPr/>
          <a:lstStyle/>
          <a:p>
            <a:pPr lvl="0"/>
            <a:fld id="{7233FC77-7C18-498D-A119-2B5C7930F8A4}" type="slidenum">
              <a:t>‹#›</a:t>
            </a:fld>
            <a:endParaRPr lang="en-GB"/>
          </a:p>
        </p:txBody>
      </p:sp>
    </p:spTree>
    <p:extLst>
      <p:ext uri="{BB962C8B-B14F-4D97-AF65-F5344CB8AC3E}">
        <p14:creationId xmlns:p14="http://schemas.microsoft.com/office/powerpoint/2010/main" val="165377428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1221-8C10-48B6-BA1F-37B33D34E7D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B9ADCA66-19D9-467A-A36C-60F1EDE345B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EC193C2D-E289-431D-9245-7074C7A64D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49FB4-E91B-42DD-B987-E215583092D5}"/>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B97EC7DD-F400-420E-8B1B-289841A2C1CC}"/>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3720876B-31BA-4F5A-9813-FC6DEFABA642}"/>
              </a:ext>
            </a:extLst>
          </p:cNvPr>
          <p:cNvSpPr>
            <a:spLocks noGrp="1"/>
          </p:cNvSpPr>
          <p:nvPr>
            <p:ph type="sldNum" sz="quarter" idx="12"/>
          </p:nvPr>
        </p:nvSpPr>
        <p:spPr/>
        <p:txBody>
          <a:bodyPr/>
          <a:lstStyle/>
          <a:p>
            <a:pPr lvl="0"/>
            <a:fld id="{E03E4C02-E878-4B50-89FE-0BFC3B2CB16A}" type="slidenum">
              <a:t>‹#›</a:t>
            </a:fld>
            <a:endParaRPr lang="en-GB"/>
          </a:p>
        </p:txBody>
      </p:sp>
    </p:spTree>
    <p:extLst>
      <p:ext uri="{BB962C8B-B14F-4D97-AF65-F5344CB8AC3E}">
        <p14:creationId xmlns:p14="http://schemas.microsoft.com/office/powerpoint/2010/main" val="347741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776B-5E9C-4EE8-8AEC-FB9BD8A5A54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3AD56E61-C17B-4AD1-9B00-99A63E46426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6F1ACFCA-C7B9-4F82-A1E8-6AD5DC5A89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42B87-FDB1-4E6A-9BF7-3E3465FACEC9}"/>
              </a:ext>
            </a:extLst>
          </p:cNvPr>
          <p:cNvSpPr>
            <a:spLocks noGrp="1"/>
          </p:cNvSpPr>
          <p:nvPr>
            <p:ph type="dt" sz="half" idx="10"/>
          </p:nvPr>
        </p:nvSpPr>
        <p:spPr/>
        <p:txBody>
          <a:bodyPr/>
          <a:lstStyle/>
          <a:p>
            <a:pPr lvl="0"/>
            <a:endParaRPr lang="en-GB"/>
          </a:p>
        </p:txBody>
      </p:sp>
      <p:sp>
        <p:nvSpPr>
          <p:cNvPr id="6" name="Footer Placeholder 5">
            <a:extLst>
              <a:ext uri="{FF2B5EF4-FFF2-40B4-BE49-F238E27FC236}">
                <a16:creationId xmlns:a16="http://schemas.microsoft.com/office/drawing/2014/main" id="{6F1DA738-5515-4597-AAA2-8E0739644598}"/>
              </a:ext>
            </a:extLst>
          </p:cNvPr>
          <p:cNvSpPr>
            <a:spLocks noGrp="1"/>
          </p:cNvSpPr>
          <p:nvPr>
            <p:ph type="ftr" sz="quarter" idx="11"/>
          </p:nvPr>
        </p:nvSpPr>
        <p:spPr/>
        <p:txBody>
          <a:bodyPr/>
          <a:lstStyle/>
          <a:p>
            <a:pPr lvl="0"/>
            <a:endParaRPr lang="en-GB"/>
          </a:p>
        </p:txBody>
      </p:sp>
      <p:sp>
        <p:nvSpPr>
          <p:cNvPr id="7" name="Slide Number Placeholder 6">
            <a:extLst>
              <a:ext uri="{FF2B5EF4-FFF2-40B4-BE49-F238E27FC236}">
                <a16:creationId xmlns:a16="http://schemas.microsoft.com/office/drawing/2014/main" id="{3A35D499-AEF1-4671-A031-152880FB9894}"/>
              </a:ext>
            </a:extLst>
          </p:cNvPr>
          <p:cNvSpPr>
            <a:spLocks noGrp="1"/>
          </p:cNvSpPr>
          <p:nvPr>
            <p:ph type="sldNum" sz="quarter" idx="12"/>
          </p:nvPr>
        </p:nvSpPr>
        <p:spPr/>
        <p:txBody>
          <a:bodyPr/>
          <a:lstStyle/>
          <a:p>
            <a:pPr lvl="0"/>
            <a:fld id="{14F87630-92D6-4D51-A411-CC3BC253B927}" type="slidenum">
              <a:t>‹#›</a:t>
            </a:fld>
            <a:endParaRPr lang="en-GB"/>
          </a:p>
        </p:txBody>
      </p:sp>
    </p:spTree>
    <p:extLst>
      <p:ext uri="{BB962C8B-B14F-4D97-AF65-F5344CB8AC3E}">
        <p14:creationId xmlns:p14="http://schemas.microsoft.com/office/powerpoint/2010/main" val="229877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2EBEA-66B0-4B64-A993-880F895B5503}"/>
              </a:ext>
            </a:extLst>
          </p:cNvPr>
          <p:cNvSpPr txBox="1">
            <a:spLocks noGrp="1"/>
          </p:cNvSpPr>
          <p:nvPr>
            <p:ph type="title"/>
          </p:nvPr>
        </p:nvSpPr>
        <p:spPr>
          <a:xfrm>
            <a:off x="457200" y="128520"/>
            <a:ext cx="8228160" cy="1433880"/>
          </a:xfrm>
          <a:prstGeom prst="rect">
            <a:avLst/>
          </a:prstGeom>
          <a:noFill/>
          <a:ln>
            <a:noFill/>
          </a:ln>
        </p:spPr>
        <p:txBody>
          <a:bodyPr vert="horz" lIns="0" tIns="0" rIns="0" bIns="0" anchor="ctr"/>
          <a:lstStyle/>
          <a:p>
            <a:endParaRPr lang="sl-SI"/>
          </a:p>
        </p:txBody>
      </p:sp>
      <p:sp>
        <p:nvSpPr>
          <p:cNvPr id="3" name="Text Placeholder 2">
            <a:extLst>
              <a:ext uri="{FF2B5EF4-FFF2-40B4-BE49-F238E27FC236}">
                <a16:creationId xmlns:a16="http://schemas.microsoft.com/office/drawing/2014/main" id="{6C35E802-3487-4460-8471-8A66664567A7}"/>
              </a:ext>
            </a:extLst>
          </p:cNvPr>
          <p:cNvSpPr txBox="1">
            <a:spLocks noGrp="1"/>
          </p:cNvSpPr>
          <p:nvPr>
            <p:ph type="body" idx="1"/>
          </p:nvPr>
        </p:nvSpPr>
        <p:spPr>
          <a:xfrm>
            <a:off x="457200" y="1600200"/>
            <a:ext cx="8228160" cy="4524840"/>
          </a:xfrm>
          <a:prstGeom prst="rect">
            <a:avLst/>
          </a:prstGeom>
          <a:noFill/>
          <a:ln>
            <a:noFill/>
          </a:ln>
        </p:spPr>
        <p:txBody>
          <a:bodyPr vert="horz"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BDBAB5FA-7855-4C27-AC4C-84DB5F58D57A}"/>
              </a:ext>
            </a:extLst>
          </p:cNvPr>
          <p:cNvSpPr txBox="1">
            <a:spLocks noGrp="1"/>
          </p:cNvSpPr>
          <p:nvPr>
            <p:ph type="dt" sz="half" idx="2"/>
          </p:nvPr>
        </p:nvSpPr>
        <p:spPr>
          <a:xfrm>
            <a:off x="457200" y="6245280"/>
            <a:ext cx="2131920" cy="474840"/>
          </a:xfrm>
          <a:prstGeom prst="rect">
            <a:avLst/>
          </a:prstGeom>
          <a:noFill/>
          <a:ln>
            <a:noFill/>
          </a:ln>
        </p:spPr>
        <p:txBody>
          <a:bodyPr vert="horz" wrap="none" lIns="90000" tIns="46800" rIns="90000" bIns="46800" anchor="t" anchorCtr="0">
            <a:noAutofit/>
          </a:bodyPr>
          <a:lstStyle>
            <a:lvl1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1400" b="0" i="0" u="none" strike="noStrike" baseline="0">
                <a:solidFill>
                  <a:srgbClr val="000000"/>
                </a:solidFill>
                <a:latin typeface="Arial" pitchFamily="34"/>
                <a:ea typeface="Lucida Sans Unicode" pitchFamily="2"/>
                <a:cs typeface="Lucida Sans Unicode" pitchFamily="2"/>
              </a:defRPr>
            </a:lvl1pPr>
          </a:lstStyle>
          <a:p>
            <a:pPr lvl="0"/>
            <a:endParaRPr lang="en-GB"/>
          </a:p>
        </p:txBody>
      </p:sp>
      <p:sp>
        <p:nvSpPr>
          <p:cNvPr id="5" name="Footer Placeholder 4">
            <a:extLst>
              <a:ext uri="{FF2B5EF4-FFF2-40B4-BE49-F238E27FC236}">
                <a16:creationId xmlns:a16="http://schemas.microsoft.com/office/drawing/2014/main" id="{F97EAE07-D616-4877-8792-5DDD90F6B3CA}"/>
              </a:ext>
            </a:extLst>
          </p:cNvPr>
          <p:cNvSpPr txBox="1">
            <a:spLocks noGrp="1"/>
          </p:cNvSpPr>
          <p:nvPr>
            <p:ph type="ftr" sz="quarter" idx="3"/>
          </p:nvPr>
        </p:nvSpPr>
        <p:spPr>
          <a:xfrm>
            <a:off x="3123720" y="6245280"/>
            <a:ext cx="2894040" cy="474840"/>
          </a:xfrm>
          <a:prstGeom prst="rect">
            <a:avLst/>
          </a:prstGeom>
          <a:noFill/>
          <a:ln>
            <a:noFill/>
          </a:ln>
        </p:spPr>
        <p:txBody>
          <a:bodyPr vert="horz" wrap="none" lIns="90000" tIns="46800" rIns="90000" bIns="46800" anchor="t" anchorCtr="0">
            <a:noAutofit/>
          </a:bodyPr>
          <a:lstStyle>
            <a:lvl1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1400" b="0" i="0" u="none" strike="noStrike" baseline="0">
                <a:solidFill>
                  <a:srgbClr val="000000"/>
                </a:solidFill>
                <a:latin typeface="Arial" pitchFamily="34"/>
                <a:ea typeface="Lucida Sans Unicode" pitchFamily="2"/>
                <a:cs typeface="Lucida Sans Unicode" pitchFamily="2"/>
              </a:defRPr>
            </a:lvl1pPr>
          </a:lstStyle>
          <a:p>
            <a:pPr lvl="0"/>
            <a:endParaRPr lang="en-GB"/>
          </a:p>
        </p:txBody>
      </p:sp>
      <p:sp>
        <p:nvSpPr>
          <p:cNvPr id="6" name="Slide Number Placeholder 5">
            <a:extLst>
              <a:ext uri="{FF2B5EF4-FFF2-40B4-BE49-F238E27FC236}">
                <a16:creationId xmlns:a16="http://schemas.microsoft.com/office/drawing/2014/main" id="{0B0F1DE8-104A-49AA-82F9-C2FA5564B1F9}"/>
              </a:ext>
            </a:extLst>
          </p:cNvPr>
          <p:cNvSpPr txBox="1">
            <a:spLocks noGrp="1"/>
          </p:cNvSpPr>
          <p:nvPr>
            <p:ph type="sldNum" sz="quarter" idx="4"/>
          </p:nvPr>
        </p:nvSpPr>
        <p:spPr>
          <a:xfrm>
            <a:off x="6552719" y="6245280"/>
            <a:ext cx="2132280" cy="474840"/>
          </a:xfrm>
          <a:prstGeom prst="rect">
            <a:avLst/>
          </a:prstGeom>
          <a:noFill/>
          <a:ln>
            <a:noFill/>
          </a:ln>
        </p:spPr>
        <p:txBody>
          <a:bodyPr vert="horz" wrap="none" lIns="90000" tIns="46800" rIns="90000" bIns="46800" anchor="t" anchorCtr="0">
            <a:noAutofit/>
          </a:bodyPr>
          <a:lstStyle>
            <a:lvl1pPr marL="0" marR="0" lvl="0" indent="0" algn="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GB" sz="1400" b="0" i="0" u="none" strike="noStrike" baseline="0">
                <a:solidFill>
                  <a:srgbClr val="000000"/>
                </a:solidFill>
                <a:latin typeface="Arial" pitchFamily="34"/>
                <a:ea typeface="Lucida Sans Unicode" pitchFamily="2"/>
                <a:cs typeface="Lucida Sans Unicode" pitchFamily="2"/>
              </a:defRPr>
            </a:lvl1pPr>
          </a:lstStyle>
          <a:p>
            <a:pPr lvl="0"/>
            <a:fld id="{987A36AE-FD0F-45DB-A9E1-1A85B1B9D4F0}"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sl-SI" sz="4400" b="0" i="0" u="none" strike="noStrike" baseline="0">
          <a:ln>
            <a:noFill/>
          </a:ln>
          <a:solidFill>
            <a:srgbClr val="000000"/>
          </a:solidFill>
          <a:latin typeface="Arial" pitchFamily="34"/>
          <a:cs typeface="Lucida Sans Unicode" pitchFamily="2"/>
        </a:defRPr>
      </a:lvl1pPr>
    </p:titleStyle>
    <p:bodyStyle>
      <a:lvl1pPr marL="341280" marR="0" indent="0" algn="l" rtl="0" hangingPunct="1">
        <a:lnSpc>
          <a:spcPct val="93000"/>
        </a:lnSpc>
        <a:spcBef>
          <a:spcPts val="799"/>
        </a:spcBef>
        <a:spcAft>
          <a:spcPts val="0"/>
        </a:spcAft>
        <a:tabLst>
          <a:tab pos="448920" algn="l"/>
          <a:tab pos="898200" algn="l"/>
          <a:tab pos="1347480" algn="l"/>
          <a:tab pos="1796760" algn="l"/>
          <a:tab pos="2246040" algn="l"/>
          <a:tab pos="2695320" algn="l"/>
          <a:tab pos="3144600" algn="l"/>
          <a:tab pos="3593880" algn="l"/>
          <a:tab pos="4043160" algn="l"/>
          <a:tab pos="4492439" algn="l"/>
          <a:tab pos="4941720" algn="l"/>
          <a:tab pos="5391000" algn="l"/>
          <a:tab pos="5840280" algn="l"/>
          <a:tab pos="6289560" algn="l"/>
          <a:tab pos="6738840" algn="l"/>
          <a:tab pos="7188120" algn="l"/>
          <a:tab pos="7637400" algn="l"/>
          <a:tab pos="8086680" algn="l"/>
          <a:tab pos="8535599" algn="l"/>
          <a:tab pos="8984880" algn="l"/>
        </a:tabLst>
        <a:defRPr lang="sl-SI" sz="3200" b="0" i="0" u="none" strike="noStrike" baseline="0">
          <a:ln>
            <a:noFill/>
          </a:ln>
          <a:solidFill>
            <a:srgbClr val="000000"/>
          </a:solidFill>
          <a:latin typeface="Arial" pitchFamily="34"/>
          <a:cs typeface="Lucida Sans Unicode"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8BF80-10AD-48E5-9071-5646E10D9CCD}"/>
              </a:ext>
            </a:extLst>
          </p:cNvPr>
          <p:cNvPicPr>
            <a:picLocks noChangeAspect="1"/>
          </p:cNvPicPr>
          <p:nvPr/>
        </p:nvPicPr>
        <p:blipFill>
          <a:blip r:embed="rId3">
            <a:lum/>
            <a:alphaModFix/>
          </a:blip>
          <a:srcRect/>
          <a:stretch>
            <a:fillRect/>
          </a:stretch>
        </p:blipFill>
        <p:spPr>
          <a:xfrm>
            <a:off x="0" y="0"/>
            <a:ext cx="9144000" cy="7029360"/>
          </a:xfrm>
          <a:prstGeom prst="rect">
            <a:avLst/>
          </a:prstGeom>
          <a:noFill/>
          <a:ln>
            <a:noFill/>
          </a:ln>
        </p:spPr>
      </p:pic>
      <p:sp>
        <p:nvSpPr>
          <p:cNvPr id="3" name="Rectangle 2">
            <a:extLst>
              <a:ext uri="{FF2B5EF4-FFF2-40B4-BE49-F238E27FC236}">
                <a16:creationId xmlns:a16="http://schemas.microsoft.com/office/drawing/2014/main" id="{601E24DA-CCEA-4CFE-B483-05CCB4FD3802}"/>
              </a:ext>
            </a:extLst>
          </p:cNvPr>
          <p:cNvSpPr/>
          <p:nvPr/>
        </p:nvSpPr>
        <p:spPr>
          <a:xfrm>
            <a:off x="1116000" y="404640"/>
            <a:ext cx="6769080" cy="690839"/>
          </a:xfrm>
          <a:prstGeom prst="rect">
            <a:avLst/>
          </a:prstGeom>
        </p:spPr>
        <p:txBody>
          <a:bodyPr vert="horz" wrap="square" lIns="90000" tIns="46800" rIns="90000" bIns="46800" fromWordArt="1" anchor="ctr" anchorCtr="1" compatLnSpc="1">
            <a:prstTxWarp prst="textPlain">
              <a:avLst/>
            </a:prstTxWarp>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b="0" i="0" spc="3">
                <a:latin typeface="Impact" pitchFamily="16"/>
                <a:ea typeface="Impact" pitchFamily="16"/>
                <a:cs typeface="Impact" pitchFamily="16"/>
              </a:defRPr>
            </a:pPr>
            <a:r>
              <a:rPr lang="sl-SI" sz="1800" b="0" i="0" u="none" strike="noStrike" spc="3" baseline="0">
                <a:ln w="19080">
                  <a:solidFill>
                    <a:srgbClr val="99CCFF"/>
                  </a:solidFill>
                  <a:prstDash val="solid"/>
                  <a:miter/>
                </a:ln>
                <a:solidFill>
                  <a:srgbClr val="0066CC"/>
                </a:solidFill>
                <a:effectLst>
                  <a:outerShdw dist="17819" dir="2700000" algn="tl">
                    <a:srgbClr val="990000"/>
                  </a:outerShdw>
                </a:effectLst>
                <a:latin typeface="Impact" pitchFamily="18"/>
                <a:ea typeface="Impact" pitchFamily="18"/>
                <a:cs typeface="Impact" pitchFamily="18"/>
              </a:rPr>
              <a:t>Kmetijstvo in rast prebivalstva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665C4-BD2A-4746-9A70-214E9DE3A881}"/>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80000"/>
              </a:lnSpc>
              <a:spcBef>
                <a:spcPts val="448"/>
              </a:spcBef>
              <a:buClr>
                <a:srgbClr val="000000"/>
              </a:buClr>
              <a:buSzPct val="100000"/>
              <a:buFont typeface="Arial" pitchFamily="34"/>
              <a:buChar char="•"/>
            </a:pPr>
            <a:r>
              <a:rPr lang="en-GB" sz="1800"/>
              <a:t>Prebivalstvo Evrope je do druge</a:t>
            </a:r>
          </a:p>
          <a:p>
            <a:pPr lvl="0" indent="-341280">
              <a:lnSpc>
                <a:spcPct val="80000"/>
              </a:lnSpc>
              <a:spcBef>
                <a:spcPts val="448"/>
              </a:spcBef>
            </a:pPr>
            <a:r>
              <a:rPr lang="en-GB" sz="1800"/>
              <a:t>     polovice 18. stoletja, ko je prvi val</a:t>
            </a:r>
          </a:p>
          <a:p>
            <a:pPr lvl="0" indent="-341280">
              <a:lnSpc>
                <a:spcPct val="80000"/>
              </a:lnSpc>
              <a:spcBef>
                <a:spcPts val="448"/>
              </a:spcBef>
            </a:pPr>
            <a:r>
              <a:rPr lang="en-GB" sz="1800"/>
              <a:t>     zelo pospešene rasti prebivalstva</a:t>
            </a:r>
          </a:p>
          <a:p>
            <a:pPr lvl="0" indent="-341280">
              <a:lnSpc>
                <a:spcPct val="80000"/>
              </a:lnSpc>
              <a:spcBef>
                <a:spcPts val="448"/>
              </a:spcBef>
            </a:pPr>
            <a:r>
              <a:rPr lang="en-GB" sz="1800"/>
              <a:t>     zajel otoško Anglijo, le zmerno</a:t>
            </a:r>
          </a:p>
          <a:p>
            <a:pPr lvl="0" indent="-341280">
              <a:lnSpc>
                <a:spcPct val="80000"/>
              </a:lnSpc>
              <a:spcBef>
                <a:spcPts val="448"/>
              </a:spcBef>
            </a:pPr>
            <a:r>
              <a:rPr lang="en-GB" sz="1800"/>
              <a:t>     naraščalo. Stopnja smrtnosti je bila</a:t>
            </a:r>
          </a:p>
          <a:p>
            <a:pPr lvl="0" indent="-341280">
              <a:lnSpc>
                <a:spcPct val="80000"/>
              </a:lnSpc>
              <a:spcBef>
                <a:spcPts val="448"/>
              </a:spcBef>
            </a:pPr>
            <a:r>
              <a:rPr lang="en-GB" sz="1800"/>
              <a:t>     skoraj enaka stopnji rojstev.</a:t>
            </a:r>
          </a:p>
          <a:p>
            <a:pPr lvl="0" indent="-341280">
              <a:lnSpc>
                <a:spcPct val="80000"/>
              </a:lnSpc>
              <a:spcBef>
                <a:spcPts val="448"/>
              </a:spcBef>
            </a:pPr>
            <a:endParaRPr lang="en-GB" sz="1800"/>
          </a:p>
          <a:p>
            <a:pPr lvl="0" indent="-341280">
              <a:lnSpc>
                <a:spcPct val="80000"/>
              </a:lnSpc>
              <a:spcBef>
                <a:spcPts val="448"/>
              </a:spcBef>
              <a:buClr>
                <a:srgbClr val="000000"/>
              </a:buClr>
              <a:buSzPct val="100000"/>
              <a:buFont typeface="Arial" pitchFamily="34"/>
              <a:buChar char="•"/>
            </a:pPr>
            <a:r>
              <a:rPr lang="en-GB" sz="1800"/>
              <a:t>Nezaslišana eksplozija prebivalstva</a:t>
            </a:r>
          </a:p>
          <a:p>
            <a:pPr lvl="0" indent="-341280">
              <a:lnSpc>
                <a:spcPct val="80000"/>
              </a:lnSpc>
              <a:spcBef>
                <a:spcPts val="448"/>
              </a:spcBef>
            </a:pPr>
            <a:r>
              <a:rPr lang="en-GB" sz="1800"/>
              <a:t>     kot posledica tehničnega napredka</a:t>
            </a:r>
          </a:p>
          <a:p>
            <a:pPr lvl="0" indent="-341280">
              <a:lnSpc>
                <a:spcPct val="80000"/>
              </a:lnSpc>
              <a:spcBef>
                <a:spcPts val="448"/>
              </a:spcBef>
            </a:pPr>
            <a:r>
              <a:rPr lang="en-GB" sz="1800"/>
              <a:t>     industrijske revolucije je zgodaj</a:t>
            </a:r>
          </a:p>
          <a:p>
            <a:pPr lvl="0" indent="-341280">
              <a:lnSpc>
                <a:spcPct val="80000"/>
              </a:lnSpc>
              <a:spcBef>
                <a:spcPts val="448"/>
              </a:spcBef>
            </a:pPr>
            <a:r>
              <a:rPr lang="en-GB" sz="1800"/>
              <a:t>     vzbudila pozornost, in nastale so</a:t>
            </a:r>
          </a:p>
          <a:p>
            <a:pPr lvl="0" indent="-341280">
              <a:lnSpc>
                <a:spcPct val="80000"/>
              </a:lnSpc>
              <a:spcBef>
                <a:spcPts val="448"/>
              </a:spcBef>
            </a:pPr>
            <a:r>
              <a:rPr lang="en-GB" sz="1800"/>
              <a:t>     številne študije in teorije.</a:t>
            </a:r>
          </a:p>
          <a:p>
            <a:pPr lvl="0" indent="-341280">
              <a:lnSpc>
                <a:spcPct val="80000"/>
              </a:lnSpc>
              <a:spcBef>
                <a:spcPts val="448"/>
              </a:spcBef>
            </a:pPr>
            <a:endParaRPr lang="en-GB" sz="1800"/>
          </a:p>
          <a:p>
            <a:pPr lvl="0" indent="-341280">
              <a:lnSpc>
                <a:spcPct val="80000"/>
              </a:lnSpc>
              <a:spcBef>
                <a:spcPts val="448"/>
              </a:spcBef>
              <a:buClr>
                <a:srgbClr val="000000"/>
              </a:buClr>
              <a:buSzPct val="100000"/>
              <a:buFont typeface="Arial" pitchFamily="34"/>
              <a:buChar char="•"/>
            </a:pPr>
            <a:r>
              <a:rPr lang="en-GB" sz="1800"/>
              <a:t>Britanski politični ekonomist in demograf Thomas Robert Malthus je že leta 1798 izdal Esej o populacijskih principih. Prišel je do ugotovitve, da so delavci sami krivi za svojo bedo, ker se ne vzdržijo razmnoževanja.</a:t>
            </a:r>
          </a:p>
        </p:txBody>
      </p:sp>
      <p:sp>
        <p:nvSpPr>
          <p:cNvPr id="3" name="Rectangle 2">
            <a:extLst>
              <a:ext uri="{FF2B5EF4-FFF2-40B4-BE49-F238E27FC236}">
                <a16:creationId xmlns:a16="http://schemas.microsoft.com/office/drawing/2014/main" id="{C58E0BB4-1F89-4932-B20C-D38EE37C6DF9}"/>
              </a:ext>
            </a:extLst>
          </p:cNvPr>
          <p:cNvSpPr/>
          <p:nvPr/>
        </p:nvSpPr>
        <p:spPr>
          <a:xfrm>
            <a:off x="1835280" y="404640"/>
            <a:ext cx="5184720" cy="576360"/>
          </a:xfrm>
          <a:prstGeom prst="rect">
            <a:avLst/>
          </a:prstGeom>
        </p:spPr>
        <p:txBody>
          <a:bodyPr vert="horz" wrap="square" lIns="90000" tIns="46800" rIns="90000" bIns="46800" fromWordArt="1" anchor="ctr" anchorCtr="1" compatLnSpc="1">
            <a:prstTxWarp prst="textPlain">
              <a:avLst/>
            </a:prstTxWarp>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b="0" i="0" spc="3">
                <a:latin typeface="Impact" pitchFamily="16"/>
                <a:ea typeface="Impact" pitchFamily="16"/>
                <a:cs typeface="Impact" pitchFamily="16"/>
              </a:defRPr>
            </a:pPr>
            <a:r>
              <a:rPr lang="sl-SI" sz="1800" b="0" i="0" u="none" strike="noStrike" spc="3" baseline="0">
                <a:ln w="19080">
                  <a:solidFill>
                    <a:srgbClr val="99CCFF"/>
                  </a:solidFill>
                  <a:prstDash val="solid"/>
                  <a:miter/>
                </a:ln>
                <a:solidFill>
                  <a:srgbClr val="0066CC"/>
                </a:solidFill>
                <a:effectLst>
                  <a:outerShdw dist="17819" dir="2700000" algn="tl">
                    <a:srgbClr val="990000"/>
                  </a:outerShdw>
                </a:effectLst>
                <a:latin typeface="Impact" pitchFamily="18"/>
                <a:ea typeface="Impact" pitchFamily="18"/>
                <a:cs typeface="Impact" pitchFamily="18"/>
              </a:rPr>
              <a:t>Rast prebivalstva</a:t>
            </a:r>
          </a:p>
        </p:txBody>
      </p:sp>
      <p:pic>
        <p:nvPicPr>
          <p:cNvPr id="4" name="Picture 3">
            <a:extLst>
              <a:ext uri="{FF2B5EF4-FFF2-40B4-BE49-F238E27FC236}">
                <a16:creationId xmlns:a16="http://schemas.microsoft.com/office/drawing/2014/main" id="{3BAE6C19-3577-47C9-9D2F-5563B946BFE9}"/>
              </a:ext>
            </a:extLst>
          </p:cNvPr>
          <p:cNvPicPr>
            <a:picLocks noChangeAspect="1"/>
          </p:cNvPicPr>
          <p:nvPr/>
        </p:nvPicPr>
        <p:blipFill>
          <a:blip r:embed="rId3">
            <a:lum/>
            <a:alphaModFix/>
          </a:blip>
          <a:srcRect/>
          <a:stretch>
            <a:fillRect/>
          </a:stretch>
        </p:blipFill>
        <p:spPr>
          <a:xfrm>
            <a:off x="5003640" y="1413000"/>
            <a:ext cx="2762280" cy="3309839"/>
          </a:xfrm>
          <a:prstGeom prst="rect">
            <a:avLst/>
          </a:prstGeom>
          <a:noFill/>
          <a:ln>
            <a:noFill/>
          </a:ln>
        </p:spPr>
      </p:pic>
      <p:pic>
        <p:nvPicPr>
          <p:cNvPr id="5" name="Picture 4">
            <a:extLst>
              <a:ext uri="{FF2B5EF4-FFF2-40B4-BE49-F238E27FC236}">
                <a16:creationId xmlns:a16="http://schemas.microsoft.com/office/drawing/2014/main" id="{A6696CCB-AD24-4DF5-BB84-80ADCA641497}"/>
              </a:ext>
            </a:extLst>
          </p:cNvPr>
          <p:cNvPicPr>
            <a:picLocks noChangeAspect="1"/>
          </p:cNvPicPr>
          <p:nvPr/>
        </p:nvPicPr>
        <p:blipFill>
          <a:blip r:embed="rId4">
            <a:lum/>
            <a:alphaModFix/>
          </a:blip>
          <a:srcRect/>
          <a:stretch>
            <a:fillRect/>
          </a:stretch>
        </p:blipFill>
        <p:spPr>
          <a:xfrm>
            <a:off x="5580000" y="4724280"/>
            <a:ext cx="2063880" cy="3272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EE39-65FB-4799-ADC4-08A93C8BCC7D}"/>
              </a:ext>
            </a:extLst>
          </p:cNvPr>
          <p:cNvSpPr txBox="1">
            <a:spLocks noGrp="1"/>
          </p:cNvSpPr>
          <p:nvPr>
            <p:ph type="title" idx="4294967295"/>
          </p:nvPr>
        </p:nvSpPr>
        <p:spPr>
          <a:xfrm>
            <a:off x="457200" y="363959"/>
            <a:ext cx="8229600" cy="1145520"/>
          </a:xfrm>
        </p:spPr>
        <p:txBody>
          <a:bodyPr/>
          <a:lstStyle/>
          <a:p>
            <a:endParaRPr lang="sl-SI"/>
          </a:p>
        </p:txBody>
      </p:sp>
      <p:sp>
        <p:nvSpPr>
          <p:cNvPr id="3" name="Text Placeholder 2">
            <a:extLst>
              <a:ext uri="{FF2B5EF4-FFF2-40B4-BE49-F238E27FC236}">
                <a16:creationId xmlns:a16="http://schemas.microsoft.com/office/drawing/2014/main" id="{AB2E7097-F908-43C4-9AD8-DDC6D5CDC03A}"/>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Malthusova teorija ni bila več ustrezna za 19. stoletje. Naraščanje proizvodnje v kmetijstvu in industriji kot tudi napredek v bančništvu so prispevali k izboljšanju splošnih življenjskih razmer.</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Vzroki za naraščanje prebivalstva so bili v izboljšani zdravstveni oskrbi in večji čistoči, v zmanjšanju umrljivosti novorojenčkov in podaljšanju življenjske dobe.</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Na rast prebivalstva so vplivale tudi migracije. V industrijskih deželah se sprožil proces praznjenja vasi. Mnogi prebivalci podeželja so se preselili v mesta ali industrijska območja.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CD7069-E53D-4AF5-8B0C-92A645ADF5AB}"/>
              </a:ext>
            </a:extLst>
          </p:cNvPr>
          <p:cNvSpPr txBox="1">
            <a:spLocks noGrp="1"/>
          </p:cNvSpPr>
          <p:nvPr>
            <p:ph type="body" idx="4294967295"/>
          </p:nvPr>
        </p:nvSpPr>
        <p:spPr>
          <a:xfrm>
            <a:off x="457200" y="549000"/>
            <a:ext cx="8229600" cy="557712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Tudi v mestih in industrijskih središčih je bilo težko najti delo, zato je vedno več ljudi iskalo delo na drugih celinah.</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Izseljevanje je bilo najbolj množično iz tistih evropskih mest, kjer je bil razvoj industrije prepočasen. Število izseljencev je posebej naglo raslo po letu 1870.</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Razlog za izselitev je bila</a:t>
            </a:r>
          </a:p>
          <a:p>
            <a:pPr lvl="0" indent="-341280">
              <a:lnSpc>
                <a:spcPct val="100000"/>
              </a:lnSpc>
              <a:spcBef>
                <a:spcPts val="499"/>
              </a:spcBef>
            </a:pPr>
            <a:r>
              <a:rPr lang="en-GB" sz="2000"/>
              <a:t>     najpogosteje socialna stiska,</a:t>
            </a:r>
          </a:p>
          <a:p>
            <a:pPr lvl="0" indent="-341280">
              <a:lnSpc>
                <a:spcPct val="100000"/>
              </a:lnSpc>
              <a:spcBef>
                <a:spcPts val="499"/>
              </a:spcBef>
            </a:pPr>
            <a:r>
              <a:rPr lang="en-GB" sz="2000"/>
              <a:t>     včasih pa so ljudje zapustili</a:t>
            </a:r>
          </a:p>
          <a:p>
            <a:pPr lvl="0" indent="-341280">
              <a:lnSpc>
                <a:spcPct val="100000"/>
              </a:lnSpc>
              <a:spcBef>
                <a:spcPts val="499"/>
              </a:spcBef>
            </a:pPr>
            <a:r>
              <a:rPr lang="en-GB" sz="2000"/>
              <a:t>     domovino zaradi političnih,</a:t>
            </a:r>
          </a:p>
          <a:p>
            <a:pPr lvl="0" indent="-341280">
              <a:lnSpc>
                <a:spcPct val="100000"/>
              </a:lnSpc>
              <a:spcBef>
                <a:spcPts val="499"/>
              </a:spcBef>
            </a:pPr>
            <a:r>
              <a:rPr lang="en-GB" sz="2000"/>
              <a:t>     družbenih in verskih razlogov.</a:t>
            </a:r>
          </a:p>
        </p:txBody>
      </p:sp>
      <p:pic>
        <p:nvPicPr>
          <p:cNvPr id="3" name="Picture 2">
            <a:extLst>
              <a:ext uri="{FF2B5EF4-FFF2-40B4-BE49-F238E27FC236}">
                <a16:creationId xmlns:a16="http://schemas.microsoft.com/office/drawing/2014/main" id="{8CD5AC59-6A45-4917-A966-ADF6F6B9D9D7}"/>
              </a:ext>
            </a:extLst>
          </p:cNvPr>
          <p:cNvPicPr>
            <a:picLocks noChangeAspect="1"/>
          </p:cNvPicPr>
          <p:nvPr/>
        </p:nvPicPr>
        <p:blipFill>
          <a:blip r:embed="rId3">
            <a:lum/>
            <a:alphaModFix/>
          </a:blip>
          <a:srcRect/>
          <a:stretch>
            <a:fillRect/>
          </a:stretch>
        </p:blipFill>
        <p:spPr>
          <a:xfrm>
            <a:off x="4643280" y="2565360"/>
            <a:ext cx="3745080" cy="36496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D11CC1-A351-4C44-BCC6-874ADBBEA61F}"/>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Devetnajsto stoletje je odločilno za urbanizaciji Evrope.</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Znotraj celotne rasti mest je naraščanje števila velemest v 19. stoletju prav tako pozornost vzbujajoč fenomen. Število je z 21 naraslo na 147.</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Proces urbanizacije je</a:t>
            </a:r>
          </a:p>
          <a:p>
            <a:pPr lvl="0" indent="-341280">
              <a:lnSpc>
                <a:spcPct val="100000"/>
              </a:lnSpc>
              <a:spcBef>
                <a:spcPts val="499"/>
              </a:spcBef>
            </a:pPr>
            <a:r>
              <a:rPr lang="en-GB" sz="2000"/>
              <a:t>     v evropskih deželah potekalo</a:t>
            </a:r>
          </a:p>
          <a:p>
            <a:pPr lvl="0" indent="-341280">
              <a:lnSpc>
                <a:spcPct val="100000"/>
              </a:lnSpc>
              <a:spcBef>
                <a:spcPts val="499"/>
              </a:spcBef>
            </a:pPr>
            <a:r>
              <a:rPr lang="en-GB" sz="2000"/>
              <a:t>     silno različno. Evropska</a:t>
            </a:r>
          </a:p>
          <a:p>
            <a:pPr lvl="0" indent="-341280">
              <a:lnSpc>
                <a:spcPct val="100000"/>
              </a:lnSpc>
              <a:spcBef>
                <a:spcPts val="499"/>
              </a:spcBef>
            </a:pPr>
            <a:r>
              <a:rPr lang="en-GB" sz="2000"/>
              <a:t>     pionirka na tem področju</a:t>
            </a:r>
          </a:p>
          <a:p>
            <a:pPr lvl="0" indent="-341280">
              <a:lnSpc>
                <a:spcPct val="100000"/>
              </a:lnSpc>
              <a:spcBef>
                <a:spcPts val="499"/>
              </a:spcBef>
            </a:pPr>
            <a:r>
              <a:rPr lang="en-GB" sz="2000"/>
              <a:t>     je bila Anglija.</a:t>
            </a:r>
          </a:p>
          <a:p>
            <a:pPr lvl="0" indent="-341280">
              <a:lnSpc>
                <a:spcPct val="100000"/>
              </a:lnSpc>
              <a:spcBef>
                <a:spcPts val="499"/>
              </a:spcBef>
            </a:pPr>
            <a:endParaRPr lang="en-GB" sz="2000"/>
          </a:p>
        </p:txBody>
      </p:sp>
      <p:sp>
        <p:nvSpPr>
          <p:cNvPr id="3" name="Rectangle 2">
            <a:extLst>
              <a:ext uri="{FF2B5EF4-FFF2-40B4-BE49-F238E27FC236}">
                <a16:creationId xmlns:a16="http://schemas.microsoft.com/office/drawing/2014/main" id="{E4FD6B46-1CF2-43AA-AAB9-66251B7F254B}"/>
              </a:ext>
            </a:extLst>
          </p:cNvPr>
          <p:cNvSpPr/>
          <p:nvPr/>
        </p:nvSpPr>
        <p:spPr>
          <a:xfrm>
            <a:off x="2700360" y="476280"/>
            <a:ext cx="3311640" cy="576360"/>
          </a:xfrm>
          <a:prstGeom prst="rect">
            <a:avLst/>
          </a:prstGeom>
        </p:spPr>
        <p:txBody>
          <a:bodyPr vert="horz" wrap="square" lIns="90000" tIns="46800" rIns="90000" bIns="46800" fromWordArt="1" anchor="ctr" anchorCtr="1" compatLnSpc="1">
            <a:prstTxWarp prst="textPlain">
              <a:avLst/>
            </a:prstTxWarp>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b="0" i="0" spc="3">
                <a:latin typeface="Impact" pitchFamily="16"/>
                <a:ea typeface="Impact" pitchFamily="16"/>
                <a:cs typeface="Impact" pitchFamily="16"/>
              </a:defRPr>
            </a:pPr>
            <a:r>
              <a:rPr lang="sl-SI" sz="1800" b="0" i="0" u="none" strike="noStrike" spc="3" baseline="0">
                <a:ln w="19080">
                  <a:solidFill>
                    <a:srgbClr val="99CCFF"/>
                  </a:solidFill>
                  <a:prstDash val="solid"/>
                  <a:miter/>
                </a:ln>
                <a:solidFill>
                  <a:srgbClr val="0066CC"/>
                </a:solidFill>
                <a:effectLst>
                  <a:outerShdw dist="17819" dir="2700000" algn="tl">
                    <a:srgbClr val="990000"/>
                  </a:outerShdw>
                </a:effectLst>
                <a:latin typeface="Impact" pitchFamily="18"/>
                <a:ea typeface="Impact" pitchFamily="18"/>
                <a:cs typeface="Impact" pitchFamily="18"/>
              </a:rPr>
              <a:t>Rast mest</a:t>
            </a:r>
          </a:p>
        </p:txBody>
      </p:sp>
      <p:pic>
        <p:nvPicPr>
          <p:cNvPr id="4" name="Picture 3">
            <a:extLst>
              <a:ext uri="{FF2B5EF4-FFF2-40B4-BE49-F238E27FC236}">
                <a16:creationId xmlns:a16="http://schemas.microsoft.com/office/drawing/2014/main" id="{095E2D0F-8D3A-46BB-837D-747F69920821}"/>
              </a:ext>
            </a:extLst>
          </p:cNvPr>
          <p:cNvPicPr>
            <a:picLocks noChangeAspect="1"/>
          </p:cNvPicPr>
          <p:nvPr/>
        </p:nvPicPr>
        <p:blipFill>
          <a:blip r:embed="rId3">
            <a:lum/>
            <a:alphaModFix/>
          </a:blip>
          <a:srcRect/>
          <a:stretch>
            <a:fillRect/>
          </a:stretch>
        </p:blipFill>
        <p:spPr>
          <a:xfrm>
            <a:off x="4427640" y="3284639"/>
            <a:ext cx="4248000" cy="2944800"/>
          </a:xfrm>
          <a:prstGeom prst="rect">
            <a:avLst/>
          </a:prstGeom>
          <a:noFill/>
          <a:ln>
            <a:noFill/>
          </a:ln>
        </p:spPr>
      </p:pic>
      <p:pic>
        <p:nvPicPr>
          <p:cNvPr id="5" name="Picture 4">
            <a:extLst>
              <a:ext uri="{FF2B5EF4-FFF2-40B4-BE49-F238E27FC236}">
                <a16:creationId xmlns:a16="http://schemas.microsoft.com/office/drawing/2014/main" id="{503B202E-15DB-454F-B512-D021D5E4DDF7}"/>
              </a:ext>
            </a:extLst>
          </p:cNvPr>
          <p:cNvPicPr>
            <a:picLocks noChangeAspect="1"/>
          </p:cNvPicPr>
          <p:nvPr/>
        </p:nvPicPr>
        <p:blipFill>
          <a:blip r:embed="rId4">
            <a:lum/>
            <a:alphaModFix/>
          </a:blip>
          <a:srcRect/>
          <a:stretch>
            <a:fillRect/>
          </a:stretch>
        </p:blipFill>
        <p:spPr>
          <a:xfrm>
            <a:off x="4427640" y="6308640"/>
            <a:ext cx="1873080" cy="3477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7A8EBD-2547-47B4-9F10-E19718AFECCF}"/>
              </a:ext>
            </a:extLst>
          </p:cNvPr>
          <p:cNvSpPr txBox="1">
            <a:spLocks noGrp="1"/>
          </p:cNvSpPr>
          <p:nvPr>
            <p:ph type="body" idx="4294967295"/>
          </p:nvPr>
        </p:nvSpPr>
        <p:spPr>
          <a:xfrm>
            <a:off x="456839" y="620280"/>
            <a:ext cx="8218440" cy="5505840"/>
          </a:xfrm>
        </p:spPr>
        <p:txBody>
          <a:bodyPr wrap="none" lIns="90000" tIns="46800" rIns="90000" bIns="46800" anchor="t" anchorCtr="0">
            <a:spAutoFit/>
          </a:bodyPr>
          <a:lstStyle/>
          <a:p>
            <a:pPr lvl="0" indent="-341280">
              <a:lnSpc>
                <a:spcPct val="100000"/>
              </a:lnSpc>
              <a:spcBef>
                <a:spcPts val="448"/>
              </a:spcBef>
              <a:buClr>
                <a:srgbClr val="000000"/>
              </a:buClr>
              <a:buSzPct val="100000"/>
              <a:buFont typeface="Arial" pitchFamily="34"/>
              <a:buChar char="•"/>
            </a:pPr>
            <a:r>
              <a:rPr lang="en-GB" sz="1800"/>
              <a:t>Razlike so se kazale tudi v povezanosti urbanizacije s industrializacije, ki je bila v Angliji in Nemčiji posebno tesna, v Franciji in Rusiji pa najprej ni bila tako močna.</a:t>
            </a:r>
          </a:p>
          <a:p>
            <a:pPr lvl="0" indent="-341280">
              <a:lnSpc>
                <a:spcPct val="100000"/>
              </a:lnSpc>
              <a:spcBef>
                <a:spcPts val="448"/>
              </a:spcBef>
            </a:pPr>
            <a:endParaRPr lang="en-GB" sz="1800"/>
          </a:p>
          <a:p>
            <a:pPr lvl="0" indent="-341280">
              <a:lnSpc>
                <a:spcPct val="100000"/>
              </a:lnSpc>
              <a:spcBef>
                <a:spcPts val="448"/>
              </a:spcBef>
              <a:buClr>
                <a:srgbClr val="000000"/>
              </a:buClr>
              <a:buSzPct val="100000"/>
              <a:buFont typeface="Arial" pitchFamily="34"/>
              <a:buChar char="•"/>
            </a:pPr>
            <a:r>
              <a:rPr lang="en-GB" sz="1800"/>
              <a:t>Razvoj mest v velikanske</a:t>
            </a:r>
          </a:p>
          <a:p>
            <a:pPr lvl="0" indent="-341280">
              <a:lnSpc>
                <a:spcPct val="100000"/>
              </a:lnSpc>
              <a:spcBef>
                <a:spcPts val="448"/>
              </a:spcBef>
            </a:pPr>
            <a:r>
              <a:rPr lang="en-GB" sz="1800"/>
              <a:t>     metropole je bil posebno</a:t>
            </a:r>
          </a:p>
          <a:p>
            <a:pPr lvl="0" indent="-341280">
              <a:lnSpc>
                <a:spcPct val="100000"/>
              </a:lnSpc>
              <a:spcBef>
                <a:spcPts val="448"/>
              </a:spcBef>
            </a:pPr>
            <a:r>
              <a:rPr lang="en-GB" sz="1800"/>
              <a:t>     izrazit na s premogom</a:t>
            </a:r>
          </a:p>
          <a:p>
            <a:pPr lvl="0" indent="-341280">
              <a:lnSpc>
                <a:spcPct val="100000"/>
              </a:lnSpc>
              <a:spcBef>
                <a:spcPts val="448"/>
              </a:spcBef>
            </a:pPr>
            <a:r>
              <a:rPr lang="en-GB" sz="1800"/>
              <a:t>     bogatih območjih in tam,</a:t>
            </a:r>
          </a:p>
          <a:p>
            <a:pPr lvl="0" indent="-341280">
              <a:lnSpc>
                <a:spcPct val="100000"/>
              </a:lnSpc>
              <a:spcBef>
                <a:spcPts val="448"/>
              </a:spcBef>
            </a:pPr>
            <a:r>
              <a:rPr lang="en-GB" sz="1800"/>
              <a:t>     kjer so predelovali rudo.</a:t>
            </a:r>
          </a:p>
          <a:p>
            <a:pPr lvl="0" indent="-341280">
              <a:lnSpc>
                <a:spcPct val="100000"/>
              </a:lnSpc>
              <a:spcBef>
                <a:spcPts val="448"/>
              </a:spcBef>
            </a:pPr>
            <a:endParaRPr lang="en-GB" sz="1800"/>
          </a:p>
          <a:p>
            <a:pPr lvl="0" indent="-341280">
              <a:lnSpc>
                <a:spcPct val="100000"/>
              </a:lnSpc>
              <a:spcBef>
                <a:spcPts val="448"/>
              </a:spcBef>
            </a:pPr>
            <a:endParaRPr lang="en-GB" sz="1800"/>
          </a:p>
        </p:txBody>
      </p:sp>
      <p:pic>
        <p:nvPicPr>
          <p:cNvPr id="3" name="Picture 2">
            <a:extLst>
              <a:ext uri="{FF2B5EF4-FFF2-40B4-BE49-F238E27FC236}">
                <a16:creationId xmlns:a16="http://schemas.microsoft.com/office/drawing/2014/main" id="{A15E8C87-7EAB-4985-A1F5-707300363F34}"/>
              </a:ext>
            </a:extLst>
          </p:cNvPr>
          <p:cNvPicPr>
            <a:picLocks noChangeAspect="1"/>
          </p:cNvPicPr>
          <p:nvPr/>
        </p:nvPicPr>
        <p:blipFill>
          <a:blip r:embed="rId4">
            <a:lum/>
            <a:alphaModFix/>
          </a:blip>
          <a:srcRect/>
          <a:stretch>
            <a:fillRect/>
          </a:stretch>
        </p:blipFill>
        <p:spPr>
          <a:xfrm>
            <a:off x="611280" y="4130640"/>
            <a:ext cx="6121440" cy="1671839"/>
          </a:xfrm>
          <a:prstGeom prst="rect">
            <a:avLst/>
          </a:prstGeom>
          <a:noFill/>
          <a:ln>
            <a:noFill/>
          </a:ln>
        </p:spPr>
      </p:pic>
      <p:pic>
        <p:nvPicPr>
          <p:cNvPr id="4" name="Picture 3">
            <a:extLst>
              <a:ext uri="{FF2B5EF4-FFF2-40B4-BE49-F238E27FC236}">
                <a16:creationId xmlns:a16="http://schemas.microsoft.com/office/drawing/2014/main" id="{C681D4B3-0A6A-4DCE-A9AA-25D82EA20D72}"/>
              </a:ext>
            </a:extLst>
          </p:cNvPr>
          <p:cNvPicPr>
            <a:picLocks noChangeAspect="1"/>
          </p:cNvPicPr>
          <p:nvPr/>
        </p:nvPicPr>
        <p:blipFill>
          <a:blip r:embed="rId5">
            <a:lum/>
            <a:alphaModFix/>
          </a:blip>
          <a:srcRect/>
          <a:stretch>
            <a:fillRect/>
          </a:stretch>
        </p:blipFill>
        <p:spPr>
          <a:xfrm>
            <a:off x="611280" y="5950079"/>
            <a:ext cx="5038560" cy="399960"/>
          </a:xfrm>
          <a:prstGeom prst="rect">
            <a:avLst/>
          </a:prstGeom>
          <a:noFill/>
          <a:ln>
            <a:noFill/>
          </a:ln>
        </p:spPr>
      </p:pic>
      <p:grpSp>
        <p:nvGrpSpPr>
          <p:cNvPr id="5" name="Group 4">
            <a:extLst>
              <a:ext uri="{FF2B5EF4-FFF2-40B4-BE49-F238E27FC236}">
                <a16:creationId xmlns:a16="http://schemas.microsoft.com/office/drawing/2014/main" id="{ACFDED2C-04C2-41EB-8B1C-C2D13F215392}"/>
              </a:ext>
            </a:extLst>
          </p:cNvPr>
          <p:cNvGrpSpPr/>
          <p:nvPr/>
        </p:nvGrpSpPr>
        <p:grpSpPr>
          <a:xfrm>
            <a:off x="4067279" y="1341360"/>
            <a:ext cx="4176720" cy="2940120"/>
            <a:chOff x="4067279" y="1341360"/>
            <a:chExt cx="4176720" cy="2940120"/>
          </a:xfrm>
        </p:grpSpPr>
        <p:graphicFrame>
          <p:nvGraphicFramePr>
            <p:cNvPr id="6" name="Object 5">
              <a:extLst>
                <a:ext uri="{FF2B5EF4-FFF2-40B4-BE49-F238E27FC236}">
                  <a16:creationId xmlns:a16="http://schemas.microsoft.com/office/drawing/2014/main" id="{7E4D7B3B-BDDE-41D3-A6C3-2E5E32138076}"/>
                </a:ext>
              </a:extLst>
            </p:cNvPr>
            <p:cNvGraphicFramePr/>
            <p:nvPr/>
          </p:nvGraphicFramePr>
          <p:xfrm>
            <a:off x="4067279" y="1341360"/>
            <a:ext cx="4176720" cy="2940120"/>
          </p:xfrm>
          <a:graphic>
            <a:graphicData uri="http://schemas.openxmlformats.org/presentationml/2006/ole">
              <mc:AlternateContent xmlns:mc="http://schemas.openxmlformats.org/markup-compatibility/2006">
                <mc:Choice xmlns:v="urn:schemas-microsoft-com:vml" Requires="v">
                  <p:oleObj spid="_x0000_s1027" r:id="rId6" imgW="4786454" imgH="3673477" progId="">
                    <p:embed/>
                  </p:oleObj>
                </mc:Choice>
                <mc:Fallback>
                  <p:oleObj r:id="rId6" imgW="4786454" imgH="3673477" progId="">
                    <p:embed/>
                    <p:pic>
                      <p:nvPicPr>
                        <p:cNvPr id="0" name=""/>
                        <p:cNvPicPr/>
                        <p:nvPr/>
                      </p:nvPicPr>
                      <p:blipFill>
                        <a:blip r:embed="rId7"/>
                        <a:stretch>
                          <a:fillRect/>
                        </a:stretch>
                      </p:blipFill>
                      <p:spPr>
                        <a:xfrm>
                          <a:off x="4067279" y="1341360"/>
                          <a:ext cx="4176720" cy="2940120"/>
                        </a:xfrm>
                        <a:prstGeom prst="rect">
                          <a:avLst/>
                        </a:prstGeom>
                        <a:solidFill>
                          <a:srgbClr val="99CCFF"/>
                        </a:solidFill>
                        <a:ln w="0">
                          <a:solidFill>
                            <a:srgbClr val="000000"/>
                          </a:solidFill>
                          <a:prstDash val="solid"/>
                        </a:ln>
                      </p:spPr>
                    </p:pic>
                  </p:oleObj>
                </mc:Fallback>
              </mc:AlternateContent>
            </a:graphicData>
          </a:graphic>
        </p:graphicFrame>
        <p:sp>
          <p:nvSpPr>
            <p:cNvPr id="7" name="Freeform: Shape 6">
              <a:extLst>
                <a:ext uri="{FF2B5EF4-FFF2-40B4-BE49-F238E27FC236}">
                  <a16:creationId xmlns:a16="http://schemas.microsoft.com/office/drawing/2014/main" id="{B84E1D85-BB4A-4382-BBE7-A98C5B1634C6}"/>
                </a:ext>
              </a:extLst>
            </p:cNvPr>
            <p:cNvSpPr/>
            <p:nvPr/>
          </p:nvSpPr>
          <p:spPr>
            <a:xfrm>
              <a:off x="4067279" y="1341360"/>
              <a:ext cx="4176720" cy="2940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sl-SI" sz="1800" b="0" i="0" u="none" strike="noStrike" baseline="0">
                <a:ln>
                  <a:noFill/>
                </a:ln>
                <a:solidFill>
                  <a:srgbClr val="000000"/>
                </a:solidFill>
                <a:latin typeface="Arial" pitchFamily="34"/>
                <a:ea typeface="Lucida Sans Unicode" pitchFamily="2"/>
                <a:cs typeface="Lucida Sans Unicode" pitchFamily="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78C06-3081-496A-9B1C-09970898F82B}"/>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Začeli so opuščati star tripoljni sistem. Zaradi menjave zaporedja poljščin, uvajanja novih rastlin in uporabe boljšega semena so bile letine bolj donosne.</a:t>
            </a:r>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a:p>
            <a:pPr lvl="0" indent="-341280">
              <a:lnSpc>
                <a:spcPct val="100000"/>
              </a:lnSpc>
              <a:spcBef>
                <a:spcPts val="499"/>
              </a:spcBef>
            </a:pPr>
            <a:endParaRPr lang="en-GB" sz="2000"/>
          </a:p>
        </p:txBody>
      </p:sp>
      <p:pic>
        <p:nvPicPr>
          <p:cNvPr id="3" name="Picture 2">
            <a:extLst>
              <a:ext uri="{FF2B5EF4-FFF2-40B4-BE49-F238E27FC236}">
                <a16:creationId xmlns:a16="http://schemas.microsoft.com/office/drawing/2014/main" id="{15D4F8AC-5E7C-49A0-B300-41C121B158C2}"/>
              </a:ext>
            </a:extLst>
          </p:cNvPr>
          <p:cNvPicPr>
            <a:picLocks noChangeAspect="1"/>
          </p:cNvPicPr>
          <p:nvPr/>
        </p:nvPicPr>
        <p:blipFill>
          <a:blip r:embed="rId3">
            <a:lum/>
            <a:alphaModFix/>
          </a:blip>
          <a:srcRect/>
          <a:stretch>
            <a:fillRect/>
          </a:stretch>
        </p:blipFill>
        <p:spPr>
          <a:xfrm>
            <a:off x="1187280" y="2852640"/>
            <a:ext cx="6624719" cy="3095640"/>
          </a:xfrm>
          <a:prstGeom prst="rect">
            <a:avLst/>
          </a:prstGeom>
          <a:noFill/>
          <a:ln>
            <a:noFill/>
          </a:ln>
        </p:spPr>
      </p:pic>
      <p:sp>
        <p:nvSpPr>
          <p:cNvPr id="4" name="Rectangle 3">
            <a:extLst>
              <a:ext uri="{FF2B5EF4-FFF2-40B4-BE49-F238E27FC236}">
                <a16:creationId xmlns:a16="http://schemas.microsoft.com/office/drawing/2014/main" id="{E50CB8E6-58D3-4DEE-9B52-F58FE09F7468}"/>
              </a:ext>
            </a:extLst>
          </p:cNvPr>
          <p:cNvSpPr/>
          <p:nvPr/>
        </p:nvSpPr>
        <p:spPr>
          <a:xfrm>
            <a:off x="2195640" y="620640"/>
            <a:ext cx="4505040" cy="571680"/>
          </a:xfrm>
          <a:prstGeom prst="rect">
            <a:avLst/>
          </a:prstGeom>
        </p:spPr>
        <p:txBody>
          <a:bodyPr vert="horz" wrap="square" lIns="90000" tIns="46800" rIns="90000" bIns="46800" fromWordArt="1" anchor="ctr" anchorCtr="1" compatLnSpc="1">
            <a:prstTxWarp prst="textPlain">
              <a:avLst/>
            </a:prstTxWarp>
            <a:noAutofit/>
          </a:bodyPr>
          <a:lstStyle/>
          <a:p>
            <a:pPr marL="0" marR="0" lvl="0" indent="0" algn="l" rtl="0" hangingPunct="1">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b="0" i="0" spc="3">
                <a:latin typeface="Impact" pitchFamily="16"/>
                <a:ea typeface="Impact" pitchFamily="16"/>
                <a:cs typeface="Impact" pitchFamily="16"/>
              </a:defRPr>
            </a:pPr>
            <a:r>
              <a:rPr lang="sl-SI" sz="1800" b="0" i="0" u="none" strike="noStrike" spc="3" baseline="0">
                <a:ln w="19080">
                  <a:solidFill>
                    <a:srgbClr val="99CCFF"/>
                  </a:solidFill>
                  <a:prstDash val="solid"/>
                  <a:miter/>
                </a:ln>
                <a:solidFill>
                  <a:srgbClr val="0066CC"/>
                </a:solidFill>
                <a:effectLst>
                  <a:outerShdw dist="17819" dir="2700000" algn="tl">
                    <a:srgbClr val="990000"/>
                  </a:outerShdw>
                </a:effectLst>
                <a:latin typeface="Impact" pitchFamily="18"/>
                <a:ea typeface="Impact" pitchFamily="18"/>
                <a:cs typeface="Impact" pitchFamily="18"/>
              </a:rPr>
              <a:t>Spremembe v kmetijsvu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769BC-DC53-411B-BDC5-5465E6CFD9B0}"/>
              </a:ext>
            </a:extLst>
          </p:cNvPr>
          <p:cNvSpPr txBox="1">
            <a:spLocks noGrp="1"/>
          </p:cNvSpPr>
          <p:nvPr>
            <p:ph type="body" idx="4294967295"/>
          </p:nvPr>
        </p:nvSpPr>
        <p:spPr>
          <a:xfrm>
            <a:off x="457200" y="692279"/>
            <a:ext cx="8229600" cy="543420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V uporabo so postopoma prihajali novi kmetijski stroji, s katerimi je bilo delo učinkovitejše in predvsem hitrejše od dela z golimi rokami.</a:t>
            </a:r>
          </a:p>
        </p:txBody>
      </p:sp>
      <p:pic>
        <p:nvPicPr>
          <p:cNvPr id="3" name="Picture 2">
            <a:extLst>
              <a:ext uri="{FF2B5EF4-FFF2-40B4-BE49-F238E27FC236}">
                <a16:creationId xmlns:a16="http://schemas.microsoft.com/office/drawing/2014/main" id="{561551FD-6B3E-49D7-8386-34082F10CEA6}"/>
              </a:ext>
            </a:extLst>
          </p:cNvPr>
          <p:cNvPicPr>
            <a:picLocks noChangeAspect="1"/>
          </p:cNvPicPr>
          <p:nvPr/>
        </p:nvPicPr>
        <p:blipFill>
          <a:blip r:embed="rId3">
            <a:lum/>
            <a:alphaModFix/>
          </a:blip>
          <a:srcRect/>
          <a:stretch>
            <a:fillRect/>
          </a:stretch>
        </p:blipFill>
        <p:spPr>
          <a:xfrm>
            <a:off x="324000" y="1773360"/>
            <a:ext cx="8388360" cy="40766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8613A-035E-45A9-978D-37151F80D81D}"/>
              </a:ext>
            </a:extLst>
          </p:cNvPr>
          <p:cNvSpPr txBox="1">
            <a:spLocks noGrp="1"/>
          </p:cNvSpPr>
          <p:nvPr>
            <p:ph type="body" idx="4294967295"/>
          </p:nvPr>
        </p:nvSpPr>
        <p:spPr>
          <a:xfrm>
            <a:off x="457200" y="692279"/>
            <a:ext cx="8229600" cy="543420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Vzgojili so nove, odpornejše pasme živine, ki so dajale več mesa.</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Spremenil se je način gnojenja. Začeli so uporabljati učinkovitejša mineralna gnojila.</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Z vprašanjem, kako povečati pridelek,so se ukvarjali tudi kmetijski strokovnjaki. Kmetijski priročniki so kmetovalce seznanjali z novimi načini obdelovanja zemlje.</a:t>
            </a:r>
          </a:p>
        </p:txBody>
      </p:sp>
      <p:pic>
        <p:nvPicPr>
          <p:cNvPr id="3" name="Picture 2">
            <a:extLst>
              <a:ext uri="{FF2B5EF4-FFF2-40B4-BE49-F238E27FC236}">
                <a16:creationId xmlns:a16="http://schemas.microsoft.com/office/drawing/2014/main" id="{65113C7F-B649-4A21-8A8E-2A3B5DFC015F}"/>
              </a:ext>
            </a:extLst>
          </p:cNvPr>
          <p:cNvPicPr>
            <a:picLocks noChangeAspect="1"/>
          </p:cNvPicPr>
          <p:nvPr/>
        </p:nvPicPr>
        <p:blipFill>
          <a:blip r:embed="rId3">
            <a:lum/>
            <a:alphaModFix/>
          </a:blip>
          <a:srcRect/>
          <a:stretch>
            <a:fillRect/>
          </a:stretch>
        </p:blipFill>
        <p:spPr>
          <a:xfrm>
            <a:off x="1476360" y="3500279"/>
            <a:ext cx="2232000" cy="3243600"/>
          </a:xfrm>
          <a:prstGeom prst="rect">
            <a:avLst/>
          </a:prstGeom>
          <a:noFill/>
          <a:ln>
            <a:noFill/>
          </a:ln>
        </p:spPr>
      </p:pic>
      <p:pic>
        <p:nvPicPr>
          <p:cNvPr id="4" name="Picture 3">
            <a:extLst>
              <a:ext uri="{FF2B5EF4-FFF2-40B4-BE49-F238E27FC236}">
                <a16:creationId xmlns:a16="http://schemas.microsoft.com/office/drawing/2014/main" id="{8D191805-9C0A-45D6-B72B-213838658F43}"/>
              </a:ext>
            </a:extLst>
          </p:cNvPr>
          <p:cNvPicPr>
            <a:picLocks noChangeAspect="1"/>
          </p:cNvPicPr>
          <p:nvPr/>
        </p:nvPicPr>
        <p:blipFill>
          <a:blip r:embed="rId4">
            <a:lum/>
            <a:alphaModFix/>
          </a:blip>
          <a:srcRect/>
          <a:stretch>
            <a:fillRect/>
          </a:stretch>
        </p:blipFill>
        <p:spPr>
          <a:xfrm>
            <a:off x="5364000" y="3500279"/>
            <a:ext cx="2092319" cy="31687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5E1B4-A555-4EA9-8551-7FFADDC6A933}"/>
              </a:ext>
            </a:extLst>
          </p:cNvPr>
          <p:cNvSpPr txBox="1">
            <a:spLocks noGrp="1"/>
          </p:cNvSpPr>
          <p:nvPr>
            <p:ph type="body" idx="4294967295"/>
          </p:nvPr>
        </p:nvSpPr>
        <p:spPr>
          <a:xfrm>
            <a:off x="395280" y="836640"/>
            <a:ext cx="8229600" cy="573444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Novosti v kmetijstvu so najprej preizkusili na Nizozemskem in v Angliji, kjer so se pokazale za zelo uspešne.</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Novosti so omogočile tako povečanje proizvodnje, da so jih označili za “ kmetijsko revolucijo “. A vendarle se razmere na podeželju niso tako hitro razvijale kot v industrijskih obratih mest.</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V Angliji je postopoma izginjal</a:t>
            </a:r>
          </a:p>
          <a:p>
            <a:pPr lvl="0" indent="-341280">
              <a:lnSpc>
                <a:spcPct val="100000"/>
              </a:lnSpc>
              <a:spcBef>
                <a:spcPts val="499"/>
              </a:spcBef>
            </a:pPr>
            <a:r>
              <a:rPr lang="en-GB" sz="2000"/>
              <a:t>     tradicionalni kmečki stan in zemljo</a:t>
            </a:r>
          </a:p>
          <a:p>
            <a:pPr lvl="0" indent="-341280">
              <a:lnSpc>
                <a:spcPct val="100000"/>
              </a:lnSpc>
              <a:spcBef>
                <a:spcPts val="499"/>
              </a:spcBef>
            </a:pPr>
            <a:r>
              <a:rPr lang="en-GB" sz="2000"/>
              <a:t>     so v vedno večji meri obdelovali</a:t>
            </a:r>
          </a:p>
          <a:p>
            <a:pPr lvl="0" indent="-341280">
              <a:lnSpc>
                <a:spcPct val="100000"/>
              </a:lnSpc>
              <a:spcBef>
                <a:spcPts val="499"/>
              </a:spcBef>
            </a:pPr>
            <a:r>
              <a:rPr lang="en-GB" sz="2000"/>
              <a:t>     kmečki delavci ali zakupniki.</a:t>
            </a:r>
          </a:p>
          <a:p>
            <a:pPr lvl="0" indent="-341280">
              <a:lnSpc>
                <a:spcPct val="100000"/>
              </a:lnSpc>
              <a:spcBef>
                <a:spcPts val="499"/>
              </a:spcBef>
            </a:pPr>
            <a:r>
              <a:rPr lang="en-GB" sz="2000"/>
              <a:t>     Sredi 19. stoletja je bil delež</a:t>
            </a:r>
          </a:p>
          <a:p>
            <a:pPr lvl="0" indent="-341280">
              <a:lnSpc>
                <a:spcPct val="100000"/>
              </a:lnSpc>
              <a:spcBef>
                <a:spcPts val="499"/>
              </a:spcBef>
            </a:pPr>
            <a:r>
              <a:rPr lang="en-GB" sz="2000"/>
              <a:t>     zaposlenih v kmetijstvu bistveno</a:t>
            </a:r>
          </a:p>
          <a:p>
            <a:pPr lvl="0" indent="-341280">
              <a:lnSpc>
                <a:spcPct val="100000"/>
              </a:lnSpc>
              <a:spcBef>
                <a:spcPts val="499"/>
              </a:spcBef>
            </a:pPr>
            <a:r>
              <a:rPr lang="en-GB" sz="2000"/>
              <a:t>     manjši kot v drugih državah.  </a:t>
            </a:r>
          </a:p>
          <a:p>
            <a:pPr lvl="0" indent="-341280">
              <a:lnSpc>
                <a:spcPct val="100000"/>
              </a:lnSpc>
              <a:spcBef>
                <a:spcPts val="499"/>
              </a:spcBef>
            </a:pPr>
            <a:endParaRPr lang="en-GB" sz="2000"/>
          </a:p>
          <a:p>
            <a:pPr lvl="0" indent="-341280">
              <a:lnSpc>
                <a:spcPct val="100000"/>
              </a:lnSpc>
              <a:spcBef>
                <a:spcPts val="499"/>
              </a:spcBef>
            </a:pPr>
            <a:endParaRPr lang="en-GB" sz="2000"/>
          </a:p>
        </p:txBody>
      </p:sp>
      <p:pic>
        <p:nvPicPr>
          <p:cNvPr id="3" name="Picture 2">
            <a:extLst>
              <a:ext uri="{FF2B5EF4-FFF2-40B4-BE49-F238E27FC236}">
                <a16:creationId xmlns:a16="http://schemas.microsoft.com/office/drawing/2014/main" id="{2007936F-2915-4EBA-A50B-AB0F837950E1}"/>
              </a:ext>
            </a:extLst>
          </p:cNvPr>
          <p:cNvPicPr>
            <a:picLocks noChangeAspect="1"/>
          </p:cNvPicPr>
          <p:nvPr/>
        </p:nvPicPr>
        <p:blipFill>
          <a:blip r:embed="rId3">
            <a:lum/>
            <a:alphaModFix/>
          </a:blip>
          <a:srcRect/>
          <a:stretch>
            <a:fillRect/>
          </a:stretch>
        </p:blipFill>
        <p:spPr>
          <a:xfrm>
            <a:off x="4788000" y="2997360"/>
            <a:ext cx="4105080" cy="3111479"/>
          </a:xfrm>
          <a:prstGeom prst="rect">
            <a:avLst/>
          </a:prstGeom>
          <a:noFill/>
          <a:ln>
            <a:noFill/>
          </a:ln>
        </p:spPr>
      </p:pic>
      <p:pic>
        <p:nvPicPr>
          <p:cNvPr id="4" name="Picture 3">
            <a:extLst>
              <a:ext uri="{FF2B5EF4-FFF2-40B4-BE49-F238E27FC236}">
                <a16:creationId xmlns:a16="http://schemas.microsoft.com/office/drawing/2014/main" id="{B525220A-458B-4726-8296-4DB83E1FAAB5}"/>
              </a:ext>
            </a:extLst>
          </p:cNvPr>
          <p:cNvPicPr>
            <a:picLocks noChangeAspect="1"/>
          </p:cNvPicPr>
          <p:nvPr/>
        </p:nvPicPr>
        <p:blipFill>
          <a:blip r:embed="rId4">
            <a:lum/>
            <a:alphaModFix/>
          </a:blip>
          <a:srcRect/>
          <a:stretch>
            <a:fillRect/>
          </a:stretch>
        </p:blipFill>
        <p:spPr>
          <a:xfrm>
            <a:off x="6084719" y="6092999"/>
            <a:ext cx="1476719" cy="2095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5028-D36F-416A-92BD-7B91C7265911}"/>
              </a:ext>
            </a:extLst>
          </p:cNvPr>
          <p:cNvSpPr txBox="1">
            <a:spLocks noGrp="1"/>
          </p:cNvSpPr>
          <p:nvPr>
            <p:ph type="title" idx="4294967295"/>
          </p:nvPr>
        </p:nvSpPr>
        <p:spPr>
          <a:xfrm>
            <a:off x="457200" y="363959"/>
            <a:ext cx="8229600" cy="1145520"/>
          </a:xfrm>
        </p:spPr>
        <p:txBody>
          <a:bodyPr/>
          <a:lstStyle/>
          <a:p>
            <a:endParaRPr lang="sl-SI"/>
          </a:p>
        </p:txBody>
      </p:sp>
      <p:sp>
        <p:nvSpPr>
          <p:cNvPr id="3" name="Text Placeholder 2">
            <a:extLst>
              <a:ext uri="{FF2B5EF4-FFF2-40B4-BE49-F238E27FC236}">
                <a16:creationId xmlns:a16="http://schemas.microsoft.com/office/drawing/2014/main" id="{1DF0D6DE-EFC1-4400-819E-CB24A7F3C506}"/>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Zaradi boljših kmetijskih razmer se je marsikateri kmetovalec podal v Anglijo, da bi se seznanil z novimi agrarnimi tehnikami. Na tak način so se številne kmetijske novosti razširile po Evropi.</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Slovenski politiki so imeli razmeroma dober posluh za agrarna vprašanja. Da bi kmetom pomagali pri prilagajanju novim gospodarskim razmeram, so začeli ustanavljati zadruge.</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Te so slonele na medsebojni pomoči in povezanosti članov ter jih je bilo mogoče ustanavljati skoraj brez kapitala. Namenjene so bile organizirani prodaji pridelkov in izdelkov, nakupu hrane, surovin, semen in vsega drugega.</a:t>
            </a:r>
          </a:p>
          <a:p>
            <a:pPr lvl="0" indent="-341280">
              <a:lnSpc>
                <a:spcPct val="100000"/>
              </a:lnSpc>
              <a:spcBef>
                <a:spcPts val="499"/>
              </a:spcBef>
            </a:pPr>
            <a:endParaRPr lang="en-GB"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7A068-DF97-4D86-856D-057440E8E1AE}"/>
              </a:ext>
            </a:extLst>
          </p:cNvPr>
          <p:cNvSpPr txBox="1">
            <a:spLocks noGrp="1"/>
          </p:cNvSpPr>
          <p:nvPr>
            <p:ph type="body" idx="4294967295"/>
          </p:nvPr>
        </p:nvSpPr>
        <p:spPr>
          <a:xfrm>
            <a:off x="457200" y="692279"/>
            <a:ext cx="8229600" cy="543420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Najbolj so se uveljavile hranilnice in posojilnice.</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Prvi dve slovenski hranilnici sta bili ustanovljeni v Ljutomeru in Št. Jakobu v Rožu na Koroškem. Slovenski zadružništvo je bilo tako uspešno, da je z organizacijo lahko pomagalo tudi Hrvatom In Furlanom.</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Tisti ki so vodili zadruge so</a:t>
            </a:r>
          </a:p>
          <a:p>
            <a:pPr lvl="0" indent="-341280">
              <a:lnSpc>
                <a:spcPct val="100000"/>
              </a:lnSpc>
              <a:spcBef>
                <a:spcPts val="499"/>
              </a:spcBef>
            </a:pPr>
            <a:r>
              <a:rPr lang="en-GB" sz="2000"/>
              <a:t>     postali izredno pomembni</a:t>
            </a:r>
          </a:p>
          <a:p>
            <a:pPr lvl="0" indent="-341280">
              <a:lnSpc>
                <a:spcPct val="100000"/>
              </a:lnSpc>
              <a:spcBef>
                <a:spcPts val="499"/>
              </a:spcBef>
            </a:pPr>
            <a:r>
              <a:rPr lang="en-GB" sz="2000"/>
              <a:t>     tudi v političnem življenju.</a:t>
            </a:r>
          </a:p>
          <a:p>
            <a:pPr lvl="0" indent="-341280">
              <a:lnSpc>
                <a:spcPct val="100000"/>
              </a:lnSpc>
              <a:spcBef>
                <a:spcPts val="499"/>
              </a:spcBef>
            </a:pPr>
            <a:r>
              <a:rPr lang="en-GB" sz="2000"/>
              <a:t>     Zato so obstajale klerikalne,</a:t>
            </a:r>
          </a:p>
          <a:p>
            <a:pPr lvl="0" indent="-341280">
              <a:lnSpc>
                <a:spcPct val="100000"/>
              </a:lnSpc>
              <a:spcBef>
                <a:spcPts val="499"/>
              </a:spcBef>
            </a:pPr>
            <a:r>
              <a:rPr lang="en-GB" sz="2000"/>
              <a:t>     liberalne in socialistične</a:t>
            </a:r>
          </a:p>
          <a:p>
            <a:pPr lvl="0" indent="-341280">
              <a:lnSpc>
                <a:spcPct val="100000"/>
              </a:lnSpc>
              <a:spcBef>
                <a:spcPts val="499"/>
              </a:spcBef>
            </a:pPr>
            <a:r>
              <a:rPr lang="en-GB" sz="2000"/>
              <a:t>     zadruge in njihove centrale.</a:t>
            </a:r>
          </a:p>
          <a:p>
            <a:pPr lvl="0" indent="-341280">
              <a:lnSpc>
                <a:spcPct val="100000"/>
              </a:lnSpc>
              <a:spcBef>
                <a:spcPts val="499"/>
              </a:spcBef>
            </a:pPr>
            <a:endParaRPr lang="en-GB" sz="2000"/>
          </a:p>
          <a:p>
            <a:pPr lvl="0" indent="-341280">
              <a:lnSpc>
                <a:spcPct val="100000"/>
              </a:lnSpc>
              <a:spcBef>
                <a:spcPts val="499"/>
              </a:spcBef>
            </a:pPr>
            <a:endParaRPr lang="en-GB" sz="2000"/>
          </a:p>
        </p:txBody>
      </p:sp>
      <p:pic>
        <p:nvPicPr>
          <p:cNvPr id="3" name="Picture 2">
            <a:extLst>
              <a:ext uri="{FF2B5EF4-FFF2-40B4-BE49-F238E27FC236}">
                <a16:creationId xmlns:a16="http://schemas.microsoft.com/office/drawing/2014/main" id="{251D53F3-F263-4163-9AEF-1A87E7916A6F}"/>
              </a:ext>
            </a:extLst>
          </p:cNvPr>
          <p:cNvPicPr>
            <a:picLocks noChangeAspect="1"/>
          </p:cNvPicPr>
          <p:nvPr/>
        </p:nvPicPr>
        <p:blipFill>
          <a:blip r:embed="rId3">
            <a:lum/>
            <a:alphaModFix/>
          </a:blip>
          <a:srcRect/>
          <a:stretch>
            <a:fillRect/>
          </a:stretch>
        </p:blipFill>
        <p:spPr>
          <a:xfrm>
            <a:off x="4356000" y="2708280"/>
            <a:ext cx="4680000" cy="2952720"/>
          </a:xfrm>
          <a:prstGeom prst="rect">
            <a:avLst/>
          </a:prstGeom>
          <a:noFill/>
          <a:ln>
            <a:noFill/>
          </a:ln>
        </p:spPr>
      </p:pic>
      <p:pic>
        <p:nvPicPr>
          <p:cNvPr id="4" name="Picture 3">
            <a:extLst>
              <a:ext uri="{FF2B5EF4-FFF2-40B4-BE49-F238E27FC236}">
                <a16:creationId xmlns:a16="http://schemas.microsoft.com/office/drawing/2014/main" id="{CFEE2671-0FE4-4651-883D-907C35690D90}"/>
              </a:ext>
            </a:extLst>
          </p:cNvPr>
          <p:cNvPicPr>
            <a:picLocks noChangeAspect="1"/>
          </p:cNvPicPr>
          <p:nvPr/>
        </p:nvPicPr>
        <p:blipFill>
          <a:blip r:embed="rId4">
            <a:lum/>
            <a:alphaModFix/>
          </a:blip>
          <a:srcRect/>
          <a:stretch>
            <a:fillRect/>
          </a:stretch>
        </p:blipFill>
        <p:spPr>
          <a:xfrm>
            <a:off x="5435640" y="5661000"/>
            <a:ext cx="2266920" cy="2476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E33C-0B63-496C-9DEA-E131D245A903}"/>
              </a:ext>
            </a:extLst>
          </p:cNvPr>
          <p:cNvSpPr txBox="1">
            <a:spLocks noGrp="1"/>
          </p:cNvSpPr>
          <p:nvPr>
            <p:ph type="title" idx="4294967295"/>
          </p:nvPr>
        </p:nvSpPr>
        <p:spPr>
          <a:xfrm>
            <a:off x="457200" y="363959"/>
            <a:ext cx="8229600" cy="1145520"/>
          </a:xfrm>
        </p:spPr>
        <p:txBody>
          <a:bodyPr/>
          <a:lstStyle/>
          <a:p>
            <a:endParaRPr lang="sl-SI"/>
          </a:p>
        </p:txBody>
      </p:sp>
      <p:sp>
        <p:nvSpPr>
          <p:cNvPr id="3" name="Text Placeholder 2">
            <a:extLst>
              <a:ext uri="{FF2B5EF4-FFF2-40B4-BE49-F238E27FC236}">
                <a16:creationId xmlns:a16="http://schemas.microsoft.com/office/drawing/2014/main" id="{83D90A00-327A-4B56-A5B6-9BC8BBAF12FB}"/>
              </a:ext>
            </a:extLst>
          </p:cNvPr>
          <p:cNvSpPr txBox="1">
            <a:spLocks noGrp="1"/>
          </p:cNvSpPr>
          <p:nvPr>
            <p:ph type="body" idx="4294967295"/>
          </p:nvPr>
        </p:nvSpPr>
        <p:spPr>
          <a:xfrm>
            <a:off x="457200" y="1600200"/>
            <a:ext cx="8229600" cy="452628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Med velikimi organizatorji zadržnega gibanja so bili Janez Mesar in Janez Evangelist Krek.</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Slovenci so se najbolj oprijemali denarnega               . Sprava sta ga pospeševala liberalna politika Josip in Mihael Vošnjak.</a:t>
            </a:r>
          </a:p>
        </p:txBody>
      </p:sp>
      <p:pic>
        <p:nvPicPr>
          <p:cNvPr id="4" name="Picture 3">
            <a:extLst>
              <a:ext uri="{FF2B5EF4-FFF2-40B4-BE49-F238E27FC236}">
                <a16:creationId xmlns:a16="http://schemas.microsoft.com/office/drawing/2014/main" id="{2B879355-A87D-4FFF-864E-6CB2312C3D27}"/>
              </a:ext>
            </a:extLst>
          </p:cNvPr>
          <p:cNvPicPr>
            <a:picLocks noChangeAspect="1"/>
          </p:cNvPicPr>
          <p:nvPr/>
        </p:nvPicPr>
        <p:blipFill>
          <a:blip r:embed="rId3">
            <a:lum/>
            <a:alphaModFix/>
          </a:blip>
          <a:srcRect/>
          <a:stretch>
            <a:fillRect/>
          </a:stretch>
        </p:blipFill>
        <p:spPr>
          <a:xfrm>
            <a:off x="3348000" y="3357720"/>
            <a:ext cx="2133720" cy="3024000"/>
          </a:xfrm>
          <a:prstGeom prst="rect">
            <a:avLst/>
          </a:prstGeom>
          <a:noFill/>
          <a:ln>
            <a:noFill/>
          </a:ln>
        </p:spPr>
      </p:pic>
      <p:pic>
        <p:nvPicPr>
          <p:cNvPr id="5" name="Picture 4">
            <a:extLst>
              <a:ext uri="{FF2B5EF4-FFF2-40B4-BE49-F238E27FC236}">
                <a16:creationId xmlns:a16="http://schemas.microsoft.com/office/drawing/2014/main" id="{F70D0CDE-2110-482C-9361-B684A1C39401}"/>
              </a:ext>
            </a:extLst>
          </p:cNvPr>
          <p:cNvPicPr>
            <a:picLocks noChangeAspect="1"/>
          </p:cNvPicPr>
          <p:nvPr/>
        </p:nvPicPr>
        <p:blipFill>
          <a:blip r:embed="rId4">
            <a:lum/>
            <a:alphaModFix/>
          </a:blip>
          <a:srcRect/>
          <a:stretch>
            <a:fillRect/>
          </a:stretch>
        </p:blipFill>
        <p:spPr>
          <a:xfrm>
            <a:off x="6084719" y="3357720"/>
            <a:ext cx="2360880" cy="3095640"/>
          </a:xfrm>
          <a:prstGeom prst="rect">
            <a:avLst/>
          </a:prstGeom>
          <a:noFill/>
          <a:ln>
            <a:noFill/>
          </a:ln>
        </p:spPr>
      </p:pic>
      <p:pic>
        <p:nvPicPr>
          <p:cNvPr id="6" name="Picture 5">
            <a:extLst>
              <a:ext uri="{FF2B5EF4-FFF2-40B4-BE49-F238E27FC236}">
                <a16:creationId xmlns:a16="http://schemas.microsoft.com/office/drawing/2014/main" id="{E762019A-1584-4E72-A7DF-21DC26494EDD}"/>
              </a:ext>
            </a:extLst>
          </p:cNvPr>
          <p:cNvPicPr>
            <a:picLocks noChangeAspect="1"/>
          </p:cNvPicPr>
          <p:nvPr/>
        </p:nvPicPr>
        <p:blipFill>
          <a:blip r:embed="rId5">
            <a:lum/>
            <a:alphaModFix/>
          </a:blip>
          <a:srcRect/>
          <a:stretch>
            <a:fillRect/>
          </a:stretch>
        </p:blipFill>
        <p:spPr>
          <a:xfrm>
            <a:off x="900000" y="3357720"/>
            <a:ext cx="1833839" cy="2447640"/>
          </a:xfrm>
          <a:prstGeom prst="rect">
            <a:avLst/>
          </a:prstGeom>
          <a:noFill/>
          <a:ln>
            <a:noFill/>
          </a:ln>
        </p:spPr>
      </p:pic>
      <p:pic>
        <p:nvPicPr>
          <p:cNvPr id="7" name="Picture 6">
            <a:extLst>
              <a:ext uri="{FF2B5EF4-FFF2-40B4-BE49-F238E27FC236}">
                <a16:creationId xmlns:a16="http://schemas.microsoft.com/office/drawing/2014/main" id="{4A57C603-8D58-469E-B2D9-47E735D18749}"/>
              </a:ext>
            </a:extLst>
          </p:cNvPr>
          <p:cNvPicPr>
            <a:picLocks noChangeAspect="1"/>
          </p:cNvPicPr>
          <p:nvPr/>
        </p:nvPicPr>
        <p:blipFill>
          <a:blip r:embed="rId6">
            <a:lum/>
            <a:alphaModFix/>
          </a:blip>
          <a:srcRect/>
          <a:stretch>
            <a:fillRect/>
          </a:stretch>
        </p:blipFill>
        <p:spPr>
          <a:xfrm>
            <a:off x="611280" y="5877000"/>
            <a:ext cx="2374920" cy="5842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7A72C4-484C-4826-9FD8-933B228895F6}"/>
              </a:ext>
            </a:extLst>
          </p:cNvPr>
          <p:cNvSpPr txBox="1">
            <a:spLocks noGrp="1"/>
          </p:cNvSpPr>
          <p:nvPr>
            <p:ph type="body" idx="4294967295"/>
          </p:nvPr>
        </p:nvSpPr>
        <p:spPr>
          <a:xfrm>
            <a:off x="457200" y="692279"/>
            <a:ext cx="8229600" cy="5434200"/>
          </a:xfrm>
        </p:spPr>
        <p:txBody>
          <a:bodyPr wrap="none" lIns="90000" tIns="46800" rIns="90000" bIns="46800" anchor="t" anchorCtr="0">
            <a:spAutoFit/>
          </a:bodyPr>
          <a:lstStyle/>
          <a:p>
            <a:pPr lvl="0" indent="-341280">
              <a:lnSpc>
                <a:spcPct val="100000"/>
              </a:lnSpc>
              <a:spcBef>
                <a:spcPts val="499"/>
              </a:spcBef>
              <a:buClr>
                <a:srgbClr val="000000"/>
              </a:buClr>
              <a:buSzPct val="100000"/>
              <a:buFont typeface="Arial" pitchFamily="34"/>
              <a:buChar char="•"/>
            </a:pPr>
            <a:r>
              <a:rPr lang="en-GB" sz="2000"/>
              <a:t>Okoli leta 1850 je po srednji in zahodni Evropi zemljiško gospostvo praktično izginilo, po zemljiški odvezi tudi v Habsburški monarhiji.</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V Rusiji so vladale posebne razmere. Aleksander II. Je odpravil tlačanstvo z dekretom 3. marca 1861. Kmeti so postali enaki pred zakonom, niso pa dobili pravice do zemljiške posesti.</a:t>
            </a:r>
          </a:p>
          <a:p>
            <a:pPr lvl="0" indent="-341280">
              <a:lnSpc>
                <a:spcPct val="100000"/>
              </a:lnSpc>
              <a:spcBef>
                <a:spcPts val="499"/>
              </a:spcBef>
            </a:pPr>
            <a:endParaRPr lang="en-GB" sz="2000"/>
          </a:p>
          <a:p>
            <a:pPr lvl="0" indent="-341280">
              <a:lnSpc>
                <a:spcPct val="100000"/>
              </a:lnSpc>
              <a:spcBef>
                <a:spcPts val="499"/>
              </a:spcBef>
              <a:buClr>
                <a:srgbClr val="000000"/>
              </a:buClr>
              <a:buSzPct val="100000"/>
              <a:buFont typeface="Arial" pitchFamily="34"/>
              <a:buChar char="•"/>
            </a:pPr>
            <a:r>
              <a:rPr lang="en-GB" sz="2000"/>
              <a:t>Spremembe v kmetijstvu so</a:t>
            </a:r>
          </a:p>
          <a:p>
            <a:pPr lvl="0" indent="-341280">
              <a:lnSpc>
                <a:spcPct val="100000"/>
              </a:lnSpc>
              <a:spcBef>
                <a:spcPts val="499"/>
              </a:spcBef>
            </a:pPr>
            <a:r>
              <a:rPr lang="en-GB" sz="2000"/>
              <a:t>     imele posledice. Zahvaljujoč</a:t>
            </a:r>
          </a:p>
          <a:p>
            <a:pPr lvl="0" indent="-341280">
              <a:lnSpc>
                <a:spcPct val="100000"/>
              </a:lnSpc>
              <a:spcBef>
                <a:spcPts val="499"/>
              </a:spcBef>
            </a:pPr>
            <a:r>
              <a:rPr lang="en-GB" sz="2000"/>
              <a:t>     povečanju kmetijskih donosov</a:t>
            </a:r>
          </a:p>
          <a:p>
            <a:pPr lvl="0" indent="-341280">
              <a:lnSpc>
                <a:spcPct val="100000"/>
              </a:lnSpc>
              <a:spcBef>
                <a:spcPts val="499"/>
              </a:spcBef>
            </a:pPr>
            <a:r>
              <a:rPr lang="en-GB" sz="2000"/>
              <a:t>     in razvoju transporta so se</a:t>
            </a:r>
          </a:p>
          <a:p>
            <a:pPr lvl="0" indent="-341280">
              <a:lnSpc>
                <a:spcPct val="100000"/>
              </a:lnSpc>
              <a:spcBef>
                <a:spcPts val="499"/>
              </a:spcBef>
            </a:pPr>
            <a:r>
              <a:rPr lang="en-GB" sz="2000"/>
              <a:t>     Evropejci lahko vedno bolje</a:t>
            </a:r>
          </a:p>
          <a:p>
            <a:pPr lvl="0" indent="-341280">
              <a:lnSpc>
                <a:spcPct val="100000"/>
              </a:lnSpc>
              <a:spcBef>
                <a:spcPts val="499"/>
              </a:spcBef>
            </a:pPr>
            <a:r>
              <a:rPr lang="en-GB" sz="2000"/>
              <a:t>     prehranjevali.  </a:t>
            </a:r>
          </a:p>
        </p:txBody>
      </p:sp>
      <p:pic>
        <p:nvPicPr>
          <p:cNvPr id="3" name="Picture 2">
            <a:extLst>
              <a:ext uri="{FF2B5EF4-FFF2-40B4-BE49-F238E27FC236}">
                <a16:creationId xmlns:a16="http://schemas.microsoft.com/office/drawing/2014/main" id="{1D1D4B49-D4CC-478D-836D-9E0A3B4DA17F}"/>
              </a:ext>
            </a:extLst>
          </p:cNvPr>
          <p:cNvPicPr>
            <a:picLocks noChangeAspect="1"/>
          </p:cNvPicPr>
          <p:nvPr/>
        </p:nvPicPr>
        <p:blipFill>
          <a:blip r:embed="rId3">
            <a:lum/>
            <a:alphaModFix/>
          </a:blip>
          <a:srcRect/>
          <a:stretch>
            <a:fillRect/>
          </a:stretch>
        </p:blipFill>
        <p:spPr>
          <a:xfrm>
            <a:off x="4643280" y="2781360"/>
            <a:ext cx="3888000" cy="3565440"/>
          </a:xfrm>
          <a:prstGeom prst="rect">
            <a:avLst/>
          </a:prstGeom>
          <a:noFill/>
          <a:ln>
            <a:noFill/>
          </a:ln>
        </p:spPr>
      </p:pic>
      <p:pic>
        <p:nvPicPr>
          <p:cNvPr id="4" name="Picture 3">
            <a:extLst>
              <a:ext uri="{FF2B5EF4-FFF2-40B4-BE49-F238E27FC236}">
                <a16:creationId xmlns:a16="http://schemas.microsoft.com/office/drawing/2014/main" id="{1D066EBE-53E0-418C-8D37-0B49C5019B4A}"/>
              </a:ext>
            </a:extLst>
          </p:cNvPr>
          <p:cNvPicPr>
            <a:picLocks noChangeAspect="1"/>
          </p:cNvPicPr>
          <p:nvPr/>
        </p:nvPicPr>
        <p:blipFill>
          <a:blip r:embed="rId4">
            <a:lum/>
            <a:alphaModFix/>
          </a:blip>
          <a:srcRect/>
          <a:stretch>
            <a:fillRect/>
          </a:stretch>
        </p:blipFill>
        <p:spPr>
          <a:xfrm>
            <a:off x="6012000" y="6381720"/>
            <a:ext cx="1366560" cy="312840"/>
          </a:xfrm>
          <a:prstGeom prst="rect">
            <a:avLst/>
          </a:prstGeom>
          <a:noFill/>
          <a:ln>
            <a:noFill/>
          </a:ln>
        </p:spPr>
      </p:pic>
    </p:spTree>
  </p:cSld>
  <p:clrMapOvr>
    <a:masterClrMapping/>
  </p:clrMapOvr>
</p:sld>
</file>

<file path=ppt/theme/theme1.xml><?xml version="1.0" encoding="utf-8"?>
<a:theme xmlns:a="http://schemas.openxmlformats.org/drawingml/2006/main" name="Privze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875</Words>
  <Application>Microsoft Office PowerPoint</Application>
  <PresentationFormat>On-screen Show (4:3)</PresentationFormat>
  <Paragraphs>100</Paragraphs>
  <Slides>14</Slides>
  <Notes>14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19" baseType="lpstr">
      <vt:lpstr>Arial</vt:lpstr>
      <vt:lpstr>Calibri</vt:lpstr>
      <vt:lpstr>Impact</vt:lpstr>
      <vt:lpstr>Times New Roman</vt:lpstr>
      <vt:lpstr>Privzeto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2019-06-03T09:15:26Z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