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4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5E2FC84-9935-4C06-9FD3-CEE5FBCE395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>
            <a:noAutofit/>
          </a:bodyPr>
          <a:lstStyle/>
          <a:p>
            <a:pPr marL="0" marR="0" lvl="0" indent="0" algn="l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AF533F-73B4-4CEF-AC75-470124705B3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>
            <a:noAutofit/>
          </a:bodyPr>
          <a:lstStyle/>
          <a:p>
            <a:pPr marL="0" marR="0" lvl="0" indent="0" algn="r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A05FF-A24A-4363-A553-45A0A21FDA90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>
            <a:noAutofit/>
          </a:bodyPr>
          <a:lstStyle/>
          <a:p>
            <a:pPr marL="0" marR="0" lvl="0" indent="0" algn="l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2BF5E6-A47B-441D-9531-BFC36015560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>
            <a:noAutofit/>
          </a:bodyPr>
          <a:lstStyle/>
          <a:p>
            <a:pPr marL="0" marR="0" lvl="0" indent="0" algn="r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1CB958AC-AA3B-47F6-BBC9-94C177A56B19}" type="slidenum">
              <a:t>‹#›</a:t>
            </a:fld>
            <a:endParaRPr lang="sl-SI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50641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97560B-4829-4B06-B6E9-C66C2B925FA8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lIns="90000" tIns="45000" rIns="90000" bIns="45000" anchor="ctr" anchorCtr="1" compatLnSpc="1">
            <a:noAutofit/>
          </a:bodyPr>
          <a:lstStyle/>
          <a:p>
            <a:pPr marL="0" marR="0" lvl="0" indent="0" algn="l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C9537EE-8493-4D04-BF86-F9CEC43B48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11798640" y="-11796840"/>
            <a:ext cx="11798280" cy="12492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3C7AF038-39C9-4D49-BBF1-A0438FBD2577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4960" cy="41137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876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buNone/>
      <a:tabLst>
        <a:tab pos="0" algn="l"/>
        <a:tab pos="448919" algn="l"/>
        <a:tab pos="898199" algn="l"/>
        <a:tab pos="1347480" algn="l"/>
        <a:tab pos="1796760" algn="l"/>
        <a:tab pos="2246040" algn="l"/>
        <a:tab pos="2695320" algn="l"/>
        <a:tab pos="3144600" algn="l"/>
        <a:tab pos="3593880" algn="l"/>
        <a:tab pos="4043159" algn="l"/>
        <a:tab pos="4492440" algn="l"/>
        <a:tab pos="4941719" algn="l"/>
        <a:tab pos="5391000" algn="l"/>
        <a:tab pos="5840280" algn="l"/>
        <a:tab pos="6289560" algn="l"/>
        <a:tab pos="6738840" algn="l"/>
        <a:tab pos="7188120" algn="l"/>
        <a:tab pos="7637400" algn="l"/>
        <a:tab pos="8086679" algn="l"/>
        <a:tab pos="8535960" algn="l"/>
        <a:tab pos="8985240" algn="l"/>
      </a:tabLst>
      <a:defRPr lang="sl-SI" sz="1200" b="0" i="0" u="none" strike="noStrike" baseline="0">
        <a:ln>
          <a:noFill/>
        </a:ln>
        <a:solidFill>
          <a:srgbClr val="000000"/>
        </a:solidFill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364C78-D45F-44A6-9526-DFDF53DD93A7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E4A805-092B-4FB3-B8FB-D58F75C08DB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 kern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A7FDFB-A56F-4C08-A9B9-A58316B37C69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A4B7BD-7EFD-4F30-BDC8-B57843FC1CA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70EAB1-5D3C-4AF9-8780-691D32FFBE89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080AAB-1CC2-4385-8E49-4CF8C28C204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61685AB-DFCE-4426-898B-5DE913877EFF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FBA67D-CB25-493F-9B51-40F53C5683A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916B3D-780A-47B3-A52A-A7C1AE549907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1BB095-3151-4F9E-A1E0-73CC248506A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1E4F75-4597-4AE7-ABBA-7DA2BEED5FB5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EA7CA35-1283-4676-9CDE-A88A78A80D5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9D6B022-CEE6-439E-8189-D1A8DAC6C751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AA4976-51A8-418D-A5F7-D7D4FB3BAA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AE6BF6-9DEE-4A82-815E-F674ECC7B76D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F22700-9995-4A6B-97F3-2EB86892EB1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0ADAB8-9759-4F53-8595-919C8CE46326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553505-7408-47E6-9D98-BC6416FDAF8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05D093-ADE0-4BAD-8161-CB9E717D02A9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D44427-2627-4F64-9220-08F162A3961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05A9F3-1C87-4D6E-A0FD-D7D0E6870E9F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F65867-37EB-45D5-8126-C56ABC57DD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201D3F-489D-4F88-8DFD-896FDAE4B1F8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582A6C-BE76-498D-B406-7FBBAFBE3E5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C40923-5E31-4526-A051-D04022BA1FE2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CD24A3-9952-418B-B6E0-3082E466F99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F5E17DC-1A7F-4DA1-9FE6-0FA800519C0D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DBCDB1-AF87-4F1B-9BF8-8100161F6A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CE68E-B196-493A-AACF-FDC035D16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39DE4-D284-4AB7-8943-985F3C52EF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A7180-13FE-49F1-8AFD-6422F9276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CDFF5-E427-4375-A2E1-C6AE95EEFF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30E6FD65-D3AE-4916-8456-8B5E76BA17E0}" type="slidenum">
              <a:t>‹#›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486BD-BD3E-48D3-A36A-B44FEA80AD4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33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1EA31-2754-4266-A150-CA1EAE35F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4BD71B-8BD5-44F3-BCA0-723904BE4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E4637-D89A-46CB-BB45-24AB6C880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C8D722-5191-4294-9855-0103F2C94F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EE0BED91-8BF5-4BE5-B020-C1B2503010DC}" type="slidenum">
              <a:t>‹#›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1BD804-8969-437A-BFFB-DFD5B91D7A4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42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ABE77A-E374-45AA-AF81-0FCB1B4EE2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61925"/>
            <a:ext cx="2055813" cy="596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34CCE0-AE8C-4469-8656-F7F70E893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61925"/>
            <a:ext cx="6019800" cy="596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8541E-DB8E-41CB-A8A5-81634E3B3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549D65-9DA5-40C1-A16D-3721D08E7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EBD72797-6BB8-4254-83A3-E0679F6A30B4}" type="slidenum">
              <a:t>‹#›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03BAB-1759-40E5-A017-F98645802B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889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44396-0414-407D-B76F-EF6DFA94A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D08457-C78B-4D7C-9515-CB070ABAE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D30D6-7CD9-4BA0-AF16-84A596969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2E2A1-516E-4074-A1B2-815E2FB7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E6EB3-8073-4F8C-AC05-0593507FD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CE6D32-E6A4-452F-94D5-FB8B22C6A07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678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FDBF3-013C-4E0E-9AEC-6197C085F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2A256-C713-465F-8D17-23956AC28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E4712-2689-48D4-8FC1-9DA3673E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E67A7-A7DA-46D6-9FDB-62C47A4A2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185CD-3709-48A7-B150-08A178A46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CD9CFC-BF76-4C24-9FC1-083729DCEB0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501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266-ED44-4F8B-B9F2-47D81DD4D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06318-58CE-4924-9373-8ABC48864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F8837-38FD-430C-994B-F6E844713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45249-5BDC-4CF4-B437-C2AB0653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D26D0-1F9C-406A-86D9-0CCF4934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127D8D-DC99-4D5A-B39E-271E5A3B924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913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3F68C-3DA3-4229-BB66-73876FF72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2207B-963D-4C5E-B6AB-D4C4FE9AD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6AFA7F-2BEA-499A-8F0C-F06AF5017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0B0B20-7FB6-4091-9358-BDB5A9023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176C9-13FD-43B8-A3AC-54086C2A3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52A9E-2C85-4A49-A89B-A759401B4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D61152-7316-4AB9-A6BF-80B9DB037E1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09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7B799-FFC0-4C02-B46C-ABB968711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3422D-A7BE-4D5F-82FA-373F52C14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2CD185-CBA4-42EE-934D-0F803C709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40501F-35AA-4BE8-BC3F-A969CC27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1A523C-141E-4CAD-B560-8184233D73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522D45-CB5A-4219-889F-C45160CA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8CDC7-A525-4170-8181-12A0467C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89E60-9194-4EC5-8945-BADD6CF7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7B5BE0-67C5-4F3F-B352-D60C7D93432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158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79F70-4A95-49A1-B1F0-1E82597EB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3DAAEE-6027-48B6-994E-03675695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8DEB47-6F20-481A-B1F8-CD7D13241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9D886-05F2-468F-8472-224E717CB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25F99C-DC5F-4EF8-8C59-960D1680C0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084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085BF6-B6B7-48E4-B6AD-3307C68B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A79D14-861C-41A2-BD03-196E3B1DB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D431A-ADC0-4D47-9934-8C4E1152B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BF0B506-D1F6-4F4D-9D04-7F0F4F9BBDF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18414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75632-EE40-4E29-9D3E-A1C63E854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A8D22-FB3B-40A8-A8C6-6464C97B9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CD0CE8-D77D-471C-8AEB-12E189CC9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36347-34A2-44B9-AF14-C8FCBB35D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5A1C5A-9258-480B-ABDB-42774BAAD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F87268-8164-4DC7-9CDB-AF2E53769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5A9086E-5A48-4ABF-A798-4D12D8FC8EB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85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206AF-DC8D-4C45-B298-5F7F32347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4586F-CFFD-4589-AAA4-B165AD81D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7207B-120B-43A9-BCAE-34B283F7E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F6511-DEDB-4BA2-84C9-EF4DDAD27B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2657C349-48D1-4203-80E1-B36227FE5D24}" type="slidenum">
              <a:t>‹#›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F5B2A-12AF-472B-BC07-2FC04DB151A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80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2B39A-0109-4532-A6BE-4FB13417F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62862E-DBD5-4A69-B00A-FDCD67F933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BBB08D-2469-45B9-8139-95752362E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EFDAF-73BB-4FB2-8F42-707E2C9A0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56B1DE-6F0A-4A4B-97DF-3A5BC04BC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6BF51-FDD8-472D-97A8-A94F1DD2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2E6EBB-DA00-4024-A112-F0A2285D8EE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896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9BA19-BF1C-43B1-9CC2-F175F61C1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225A1-F4D0-4DF6-AF17-1854702F6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73DF2-C322-44BA-810A-6D627976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5E8E1-BE4B-4862-A314-C9143EC7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990D0-0979-4AC3-AEE0-1C8339FE8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289ECA-61F1-4E97-BC93-F1BDFEF3B17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540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F47F53-A226-494E-9618-B26CC18965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BD2948-D84B-4C14-8213-DEEF0B7D3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5074A-C966-49A0-91C0-F212C9362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0698B-653F-41E1-9D12-3F1D6D2B4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CE148-3756-4482-9731-32D6FFA07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A39387-A0EE-45C5-BB1F-BFEFF10DA31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1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FDBAC-07B9-40F1-87B1-0934EC5BB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9D0DA-939B-4761-A021-A9DF3CBC3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9AD80-6CFB-4951-9973-3FAE73217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8B1E54-3698-433D-8BF5-81A622246B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11135930-B3DB-4F75-934C-7FFD9940E603}" type="slidenum">
              <a:t>‹#›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2A238-7C0E-41A3-9D89-6ED43F18172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67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4462F-C2DD-49C5-8933-7FAC43036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7C22F-627C-4D02-AAA5-5514DC5C6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40F8F-05DE-4964-93A9-408B9EBFF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2B57D-D151-4E1E-803E-228EC173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3E08D-1F8E-4D42-8B04-DE4D3A381A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486D639D-BC62-4865-9CF2-51C02730AAF1}" type="slidenum"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8616185-74DD-42B5-8E8F-68A22941F5D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04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46777-B206-44DC-A2E2-77C174EDB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E2BE43-9DD2-40F1-BF42-DE6871E0E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2AB21-482D-4675-9ABD-1CE67AC01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F65762-04FC-4F6A-A978-7DD197CAB2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C55813-1CA9-4BF2-97BF-446B625C4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9FACA-3085-4F38-A040-463BCC05C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0859A14-6FA6-4130-9E37-11183D3380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B4DFF8D3-A289-4214-9997-73B607C60C9D}" type="slidenum">
              <a:t>‹#›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3221BC8-80FF-4DB7-84B7-00E1696F510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81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4895-4B02-4FAB-9F80-C9512A04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77C63-49F2-4CA8-A18B-207C57AD3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737D96-D869-408B-8428-D5DF99275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3B42F18-D3CE-4A35-A299-2A67FD9F267B}" type="slidenum"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1650E-4ABF-46A3-AB50-A1DBC9316A5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68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6B6F03-3595-41D4-84D2-CB30E1353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6C614F-D1A6-4B71-A1DC-C8B4232CB8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58481633-F6CD-4B06-BA76-7DD6A93E59E8}" type="slidenum"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B78C8C-8D8F-458B-AF20-D48EECC7D5B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1043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22A12-7D7B-404F-B5F9-12E18C5E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66A3A-FB48-4BD2-8A98-9554A0E61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40C07-48EB-42E6-BABB-BA57AE503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4265F-2292-40D0-9340-7E7C3E395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3C777-E7EF-473F-93FE-B58F09F134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4591A36C-2BAC-4B5E-AA3E-4763A78D1412}" type="slidenum"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21FFD78-60DC-4155-A96A-661B008C644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80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2FC00-C46A-4F90-BE12-A2B4B533F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E548D4-4C47-4D22-9EB1-92246041A5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0B679-0934-42EA-9666-39DC3B566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B0D0A-A93B-44B5-810F-02925EB9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58E40-B7B3-4CF9-A613-6126F0CBA7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C5FF120-27F5-4D3A-B43B-7B3AA93B295B}" type="slidenum"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0A3B428-28C3-4C98-884E-33CBC9A2D2C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16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D08AD1-0143-4DF7-8819-32DF788820D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249240"/>
            <a:ext cx="2131920" cy="475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b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GB" sz="1200" b="0" i="0" u="none" strike="noStrike" baseline="0"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1F4C16-5DA7-42C2-8997-A5C736486E0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9" y="6248160"/>
            <a:ext cx="2132280" cy="474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b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GB" sz="1200" b="0" i="0" u="none" strike="noStrike" baseline="0"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fld id="{987A3AB1-01C1-48BA-94FD-0841A42A3792}" type="slidenum">
              <a:t>‹#›</a:t>
            </a:fld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9A453C0-FC1F-4D0C-A2E8-E3F660DEED01}"/>
              </a:ext>
            </a:extLst>
          </p:cNvPr>
          <p:cNvGrpSpPr/>
          <p:nvPr/>
        </p:nvGrpSpPr>
        <p:grpSpPr>
          <a:xfrm>
            <a:off x="0" y="0"/>
            <a:ext cx="9140760" cy="6850080"/>
            <a:chOff x="0" y="0"/>
            <a:chExt cx="9140760" cy="68500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D9E57AF-9309-465A-A336-45BA8C7FDC86}"/>
                </a:ext>
              </a:extLst>
            </p:cNvPr>
            <p:cNvGrpSpPr/>
            <p:nvPr/>
          </p:nvGrpSpPr>
          <p:grpSpPr>
            <a:xfrm>
              <a:off x="2743199" y="3540240"/>
              <a:ext cx="6392880" cy="3309840"/>
              <a:chOff x="2743199" y="3540240"/>
              <a:chExt cx="6392880" cy="3309840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97C72BB4-4049-463F-9CE8-5197C82D4390}"/>
                  </a:ext>
                </a:extLst>
              </p:cNvPr>
              <p:cNvSpPr/>
              <p:nvPr/>
            </p:nvSpPr>
            <p:spPr>
              <a:xfrm>
                <a:off x="2743199" y="4197240"/>
                <a:ext cx="4575240" cy="2652840"/>
              </a:xfrm>
              <a:custGeom>
                <a:avLst/>
                <a:gdLst>
                  <a:gd name="f0" fmla="val 0"/>
                  <a:gd name="f1" fmla="val 2882"/>
                  <a:gd name="f2" fmla="val 1671"/>
                  <a:gd name="f3" fmla="val 2773"/>
                  <a:gd name="f4" fmla="val 544"/>
                  <a:gd name="f5" fmla="val 2740"/>
                  <a:gd name="f6" fmla="val 528"/>
                  <a:gd name="f7" fmla="val 2692"/>
                  <a:gd name="f8" fmla="val 506"/>
                  <a:gd name="f9" fmla="val 2632"/>
                  <a:gd name="f10" fmla="val 484"/>
                  <a:gd name="f11" fmla="val 2561"/>
                  <a:gd name="f12" fmla="val 457"/>
                  <a:gd name="f13" fmla="val 2480"/>
                  <a:gd name="f14" fmla="val 424"/>
                  <a:gd name="f15" fmla="val 2388"/>
                  <a:gd name="f16" fmla="val 397"/>
                  <a:gd name="f17" fmla="val 2203"/>
                  <a:gd name="f18" fmla="val 343"/>
                  <a:gd name="f19" fmla="val 2078"/>
                  <a:gd name="f20" fmla="val 310"/>
                  <a:gd name="f21" fmla="val 1970"/>
                  <a:gd name="f22" fmla="val 277"/>
                  <a:gd name="f23" fmla="val 1878"/>
                  <a:gd name="f24" fmla="val 245"/>
                  <a:gd name="f25" fmla="val 1807"/>
                  <a:gd name="f26" fmla="val 212"/>
                  <a:gd name="f27" fmla="val 1742"/>
                  <a:gd name="f28" fmla="val 179"/>
                  <a:gd name="f29" fmla="val 1693"/>
                  <a:gd name="f30" fmla="val 152"/>
                  <a:gd name="f31" fmla="val 1655"/>
                  <a:gd name="f32" fmla="val 125"/>
                  <a:gd name="f33" fmla="val 1628"/>
                  <a:gd name="f34" fmla="val 103"/>
                  <a:gd name="f35" fmla="val 1606"/>
                  <a:gd name="f36" fmla="val 81"/>
                  <a:gd name="f37" fmla="val 1590"/>
                  <a:gd name="f38" fmla="val 60"/>
                  <a:gd name="f39" fmla="val 1585"/>
                  <a:gd name="f40" fmla="val 43"/>
                  <a:gd name="f41" fmla="val 1579"/>
                  <a:gd name="f42" fmla="val 27"/>
                  <a:gd name="f43" fmla="val 5"/>
                  <a:gd name="f44" fmla="val 1568"/>
                  <a:gd name="f45" fmla="val 1557"/>
                  <a:gd name="f46" fmla="val 49"/>
                  <a:gd name="f47" fmla="val 76"/>
                  <a:gd name="f48" fmla="val 98"/>
                  <a:gd name="f49" fmla="val 120"/>
                  <a:gd name="f50" fmla="val 1617"/>
                  <a:gd name="f51" fmla="val 141"/>
                  <a:gd name="f52" fmla="val 1650"/>
                  <a:gd name="f53" fmla="val 163"/>
                  <a:gd name="f54" fmla="val 1688"/>
                  <a:gd name="f55" fmla="val 185"/>
                  <a:gd name="f56" fmla="val 1737"/>
                  <a:gd name="f57" fmla="val 207"/>
                  <a:gd name="f58" fmla="val 1791"/>
                  <a:gd name="f59" fmla="val 228"/>
                  <a:gd name="f60" fmla="val 1905"/>
                  <a:gd name="f61" fmla="val 267"/>
                  <a:gd name="f62" fmla="val 2040"/>
                  <a:gd name="f63" fmla="val 2182"/>
                  <a:gd name="f64" fmla="val 348"/>
                  <a:gd name="f65" fmla="val 2285"/>
                  <a:gd name="f66" fmla="val 381"/>
                  <a:gd name="f67" fmla="val 2382"/>
                  <a:gd name="f68" fmla="val 408"/>
                  <a:gd name="f69" fmla="val 2464"/>
                  <a:gd name="f70" fmla="val 435"/>
                  <a:gd name="f71" fmla="val 2540"/>
                  <a:gd name="f72" fmla="val 462"/>
                  <a:gd name="f73" fmla="val 2605"/>
                  <a:gd name="f74" fmla="val 2659"/>
                  <a:gd name="f75" fmla="val 2708"/>
                  <a:gd name="f76" fmla="val 2768"/>
                  <a:gd name="f77" fmla="val 560"/>
                  <a:gd name="f78" fmla="val 2784"/>
                  <a:gd name="f79" fmla="val 577"/>
                  <a:gd name="f80" fmla="val 2795"/>
                  <a:gd name="f81" fmla="val 593"/>
                  <a:gd name="f82" fmla="val 2800"/>
                  <a:gd name="f83" fmla="val 615"/>
                  <a:gd name="f84" fmla="val 642"/>
                  <a:gd name="f85" fmla="val 664"/>
                  <a:gd name="f86" fmla="val 2762"/>
                  <a:gd name="f87" fmla="val 691"/>
                  <a:gd name="f88" fmla="val 2730"/>
                  <a:gd name="f89" fmla="val 713"/>
                  <a:gd name="f90" fmla="val 735"/>
                  <a:gd name="f91" fmla="val 2643"/>
                  <a:gd name="f92" fmla="val 756"/>
                  <a:gd name="f93" fmla="val 2589"/>
                  <a:gd name="f94" fmla="val 778"/>
                  <a:gd name="f95" fmla="val 2529"/>
                  <a:gd name="f96" fmla="val 800"/>
                  <a:gd name="f97" fmla="val 2458"/>
                  <a:gd name="f98" fmla="val 822"/>
                  <a:gd name="f99" fmla="val 843"/>
                  <a:gd name="f100" fmla="val 2301"/>
                  <a:gd name="f101" fmla="val 865"/>
                  <a:gd name="f102" fmla="val 2214"/>
                  <a:gd name="f103" fmla="val 887"/>
                  <a:gd name="f104" fmla="val 2030"/>
                  <a:gd name="f105" fmla="val 930"/>
                  <a:gd name="f106" fmla="val 1823"/>
                  <a:gd name="f107" fmla="val 979"/>
                  <a:gd name="f108" fmla="val 1034"/>
                  <a:gd name="f109" fmla="val 1378"/>
                  <a:gd name="f110" fmla="val 1094"/>
                  <a:gd name="f111" fmla="val 1145"/>
                  <a:gd name="f112" fmla="val 1164"/>
                  <a:gd name="f113" fmla="val 912"/>
                  <a:gd name="f114" fmla="val 1241"/>
                  <a:gd name="f115" fmla="val 673"/>
                  <a:gd name="f116" fmla="val 1328"/>
                  <a:gd name="f117" fmla="val 440"/>
                  <a:gd name="f118" fmla="val 1431"/>
                  <a:gd name="f119" fmla="val 217"/>
                  <a:gd name="f120" fmla="val 1545"/>
                  <a:gd name="f121" fmla="val 353"/>
                  <a:gd name="f122" fmla="val 554"/>
                  <a:gd name="f123" fmla="val 1567"/>
                  <a:gd name="f124" fmla="val 754"/>
                  <a:gd name="f125" fmla="val 1469"/>
                  <a:gd name="f126" fmla="val 955"/>
                  <a:gd name="f127" fmla="val 1388"/>
                  <a:gd name="f128" fmla="val 1311"/>
                  <a:gd name="f129" fmla="val 1335"/>
                  <a:gd name="f130" fmla="val 1519"/>
                  <a:gd name="f131" fmla="val 1186"/>
                  <a:gd name="f132" fmla="val 1132"/>
                  <a:gd name="f133" fmla="val 1861"/>
                  <a:gd name="f134" fmla="val 1083"/>
                  <a:gd name="f135" fmla="val 2019"/>
                  <a:gd name="f136" fmla="val 1045"/>
                  <a:gd name="f137" fmla="val 2165"/>
                  <a:gd name="f138" fmla="val 1007"/>
                  <a:gd name="f139" fmla="val 974"/>
                  <a:gd name="f140" fmla="val 2426"/>
                  <a:gd name="f141" fmla="val 947"/>
                  <a:gd name="f142" fmla="val 2534"/>
                  <a:gd name="f143" fmla="val 914"/>
                  <a:gd name="f144" fmla="val 2626"/>
                  <a:gd name="f145" fmla="val 892"/>
                  <a:gd name="f146" fmla="val 2702"/>
                  <a:gd name="f147" fmla="val 838"/>
                  <a:gd name="f148" fmla="val 816"/>
                  <a:gd name="f149" fmla="val 2827"/>
                  <a:gd name="f150" fmla="val 794"/>
                  <a:gd name="f151" fmla="val 2849"/>
                  <a:gd name="f152" fmla="val 767"/>
                  <a:gd name="f153" fmla="val 2865"/>
                  <a:gd name="f154" fmla="val 745"/>
                  <a:gd name="f155" fmla="val 2876"/>
                  <a:gd name="f156" fmla="val 724"/>
                  <a:gd name="f157" fmla="val 702"/>
                  <a:gd name="f158" fmla="val 658"/>
                  <a:gd name="f159" fmla="val 2854"/>
                  <a:gd name="f160" fmla="val 620"/>
                  <a:gd name="f161" fmla="val 2833"/>
                  <a:gd name="f162" fmla="val 588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882" h="1671">
                    <a:moveTo>
                      <a:pt x="f3" y="f4"/>
                    </a:moveTo>
                    <a:lnTo>
                      <a:pt x="f5" y="f6"/>
                    </a:lnTo>
                    <a:lnTo>
                      <a:pt x="f7" y="f8"/>
                    </a:lnTo>
                    <a:lnTo>
                      <a:pt x="f9" y="f10"/>
                    </a:lnTo>
                    <a:lnTo>
                      <a:pt x="f11" y="f12"/>
                    </a:lnTo>
                    <a:lnTo>
                      <a:pt x="f13" y="f14"/>
                    </a:lnTo>
                    <a:lnTo>
                      <a:pt x="f15" y="f16"/>
                    </a:lnTo>
                    <a:lnTo>
                      <a:pt x="f17" y="f18"/>
                    </a:lnTo>
                    <a:lnTo>
                      <a:pt x="f19" y="f20"/>
                    </a:lnTo>
                    <a:lnTo>
                      <a:pt x="f21" y="f22"/>
                    </a:lnTo>
                    <a:lnTo>
                      <a:pt x="f23" y="f24"/>
                    </a:lnTo>
                    <a:lnTo>
                      <a:pt x="f25" y="f26"/>
                    </a:lnTo>
                    <a:lnTo>
                      <a:pt x="f27" y="f28"/>
                    </a:lnTo>
                    <a:lnTo>
                      <a:pt x="f29" y="f30"/>
                    </a:lnTo>
                    <a:lnTo>
                      <a:pt x="f31" y="f32"/>
                    </a:lnTo>
                    <a:lnTo>
                      <a:pt x="f33" y="f34"/>
                    </a:lnTo>
                    <a:lnTo>
                      <a:pt x="f35" y="f36"/>
                    </a:lnTo>
                    <a:lnTo>
                      <a:pt x="f37" y="f38"/>
                    </a:lnTo>
                    <a:lnTo>
                      <a:pt x="f39" y="f40"/>
                    </a:lnTo>
                    <a:lnTo>
                      <a:pt x="f41" y="f42"/>
                    </a:lnTo>
                    <a:lnTo>
                      <a:pt x="f39" y="f43"/>
                    </a:lnTo>
                    <a:lnTo>
                      <a:pt x="f39" y="f0"/>
                    </a:lnTo>
                    <a:lnTo>
                      <a:pt x="f44" y="f42"/>
                    </a:lnTo>
                    <a:lnTo>
                      <a:pt x="f45" y="f46"/>
                    </a:lnTo>
                    <a:lnTo>
                      <a:pt x="f45" y="f47"/>
                    </a:lnTo>
                    <a:lnTo>
                      <a:pt x="f44" y="f48"/>
                    </a:lnTo>
                    <a:lnTo>
                      <a:pt x="f37" y="f49"/>
                    </a:lnTo>
                    <a:lnTo>
                      <a:pt x="f50" y="f51"/>
                    </a:lnTo>
                    <a:lnTo>
                      <a:pt x="f52" y="f53"/>
                    </a:lnTo>
                    <a:lnTo>
                      <a:pt x="f54" y="f55"/>
                    </a:lnTo>
                    <a:lnTo>
                      <a:pt x="f56" y="f57"/>
                    </a:lnTo>
                    <a:lnTo>
                      <a:pt x="f58" y="f59"/>
                    </a:lnTo>
                    <a:lnTo>
                      <a:pt x="f60" y="f61"/>
                    </a:lnTo>
                    <a:lnTo>
                      <a:pt x="f62" y="f20"/>
                    </a:lnTo>
                    <a:lnTo>
                      <a:pt x="f63" y="f64"/>
                    </a:lnTo>
                    <a:lnTo>
                      <a:pt x="f65" y="f66"/>
                    </a:lnTo>
                    <a:lnTo>
                      <a:pt x="f67" y="f68"/>
                    </a:lnTo>
                    <a:lnTo>
                      <a:pt x="f69" y="f70"/>
                    </a:lnTo>
                    <a:lnTo>
                      <a:pt x="f71" y="f72"/>
                    </a:lnTo>
                    <a:lnTo>
                      <a:pt x="f73" y="f10"/>
                    </a:lnTo>
                    <a:lnTo>
                      <a:pt x="f74" y="f8"/>
                    </a:lnTo>
                    <a:lnTo>
                      <a:pt x="f75" y="f6"/>
                    </a:lnTo>
                    <a:lnTo>
                      <a:pt x="f5" y="f4"/>
                    </a:lnTo>
                    <a:lnTo>
                      <a:pt x="f76" y="f77"/>
                    </a:lnTo>
                    <a:lnTo>
                      <a:pt x="f78" y="f79"/>
                    </a:lnTo>
                    <a:lnTo>
                      <a:pt x="f80" y="f81"/>
                    </a:lnTo>
                    <a:lnTo>
                      <a:pt x="f82" y="f83"/>
                    </a:lnTo>
                    <a:lnTo>
                      <a:pt x="f80" y="f84"/>
                    </a:lnTo>
                    <a:lnTo>
                      <a:pt x="f78" y="f85"/>
                    </a:lnTo>
                    <a:lnTo>
                      <a:pt x="f86" y="f87"/>
                    </a:lnTo>
                    <a:lnTo>
                      <a:pt x="f88" y="f89"/>
                    </a:lnTo>
                    <a:lnTo>
                      <a:pt x="f7" y="f90"/>
                    </a:lnTo>
                    <a:lnTo>
                      <a:pt x="f91" y="f92"/>
                    </a:lnTo>
                    <a:lnTo>
                      <a:pt x="f93" y="f94"/>
                    </a:lnTo>
                    <a:lnTo>
                      <a:pt x="f95" y="f96"/>
                    </a:lnTo>
                    <a:lnTo>
                      <a:pt x="f97" y="f98"/>
                    </a:lnTo>
                    <a:lnTo>
                      <a:pt x="f67" y="f99"/>
                    </a:lnTo>
                    <a:lnTo>
                      <a:pt x="f100" y="f101"/>
                    </a:lnTo>
                    <a:lnTo>
                      <a:pt x="f102" y="f103"/>
                    </a:lnTo>
                    <a:lnTo>
                      <a:pt x="f104" y="f105"/>
                    </a:lnTo>
                    <a:lnTo>
                      <a:pt x="f106" y="f107"/>
                    </a:lnTo>
                    <a:lnTo>
                      <a:pt x="f35" y="f108"/>
                    </a:lnTo>
                    <a:lnTo>
                      <a:pt x="f109" y="f110"/>
                    </a:lnTo>
                    <a:lnTo>
                      <a:pt x="f111" y="f112"/>
                    </a:lnTo>
                    <a:lnTo>
                      <a:pt x="f113" y="f114"/>
                    </a:lnTo>
                    <a:lnTo>
                      <a:pt x="f115" y="f116"/>
                    </a:lnTo>
                    <a:lnTo>
                      <a:pt x="f117" y="f118"/>
                    </a:lnTo>
                    <a:lnTo>
                      <a:pt x="f119" y="f120"/>
                    </a:lnTo>
                    <a:lnTo>
                      <a:pt x="f0" y="f2"/>
                    </a:lnTo>
                    <a:lnTo>
                      <a:pt x="f121" y="f2"/>
                    </a:lnTo>
                    <a:lnTo>
                      <a:pt x="f122" y="f123"/>
                    </a:lnTo>
                    <a:lnTo>
                      <a:pt x="f124" y="f125"/>
                    </a:lnTo>
                    <a:lnTo>
                      <a:pt x="f126" y="f127"/>
                    </a:lnTo>
                    <a:lnTo>
                      <a:pt x="f111" y="f128"/>
                    </a:lnTo>
                    <a:lnTo>
                      <a:pt x="f129" y="f114"/>
                    </a:lnTo>
                    <a:lnTo>
                      <a:pt x="f130" y="f131"/>
                    </a:lnTo>
                    <a:lnTo>
                      <a:pt x="f29" y="f132"/>
                    </a:lnTo>
                    <a:lnTo>
                      <a:pt x="f133" y="f134"/>
                    </a:lnTo>
                    <a:lnTo>
                      <a:pt x="f135" y="f136"/>
                    </a:lnTo>
                    <a:lnTo>
                      <a:pt x="f137" y="f138"/>
                    </a:lnTo>
                    <a:lnTo>
                      <a:pt x="f100" y="f139"/>
                    </a:lnTo>
                    <a:lnTo>
                      <a:pt x="f140" y="f141"/>
                    </a:lnTo>
                    <a:lnTo>
                      <a:pt x="f142" y="f143"/>
                    </a:lnTo>
                    <a:lnTo>
                      <a:pt x="f144" y="f145"/>
                    </a:lnTo>
                    <a:lnTo>
                      <a:pt x="f146" y="f101"/>
                    </a:lnTo>
                    <a:lnTo>
                      <a:pt x="f86" y="f147"/>
                    </a:lnTo>
                    <a:lnTo>
                      <a:pt x="f82" y="f148"/>
                    </a:lnTo>
                    <a:lnTo>
                      <a:pt x="f149" y="f150"/>
                    </a:lnTo>
                    <a:lnTo>
                      <a:pt x="f151" y="f152"/>
                    </a:lnTo>
                    <a:lnTo>
                      <a:pt x="f153" y="f154"/>
                    </a:lnTo>
                    <a:lnTo>
                      <a:pt x="f155" y="f156"/>
                    </a:lnTo>
                    <a:lnTo>
                      <a:pt x="f1" y="f157"/>
                    </a:lnTo>
                    <a:lnTo>
                      <a:pt x="f155" y="f158"/>
                    </a:lnTo>
                    <a:lnTo>
                      <a:pt x="f159" y="f160"/>
                    </a:lnTo>
                    <a:lnTo>
                      <a:pt x="f161" y="f162"/>
                    </a:lnTo>
                    <a:lnTo>
                      <a:pt x="f82" y="f77"/>
                    </a:lnTo>
                    <a:lnTo>
                      <a:pt x="f3" y="f4"/>
                    </a:lnTo>
                    <a:lnTo>
                      <a:pt x="f3" y="f4"/>
                    </a:lnTo>
                    <a:close/>
                  </a:path>
                </a:pathLst>
              </a:custGeom>
              <a:gradFill>
                <a:gsLst>
                  <a:gs pos="0">
                    <a:srgbClr val="003399"/>
                  </a:gs>
                  <a:gs pos="100000">
                    <a:srgbClr val="002E8A"/>
                  </a:gs>
                </a:gsLst>
                <a:lin ang="10800000"/>
              </a:gradFill>
              <a:ln>
                <a:noFill/>
                <a:prstDash val="solid"/>
              </a:ln>
            </p:spPr>
            <p:txBody>
              <a:bodyPr vert="horz" wrap="square" lIns="90000" tIns="46800" rIns="90000" bIns="46800" anchor="ctr" anchorCtr="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sl-SI" sz="1800" b="0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Arial" pitchFamily="18"/>
                  <a:ea typeface="Lucida Sans Unicode" pitchFamily="2"/>
                  <a:cs typeface="Lucida Sans Unicode" pitchFamily="2"/>
                </a:endParaRPr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7E926123-6EDC-4012-B99D-7BE85CF7F4C1}"/>
                  </a:ext>
                </a:extLst>
              </p:cNvPr>
              <p:cNvSpPr/>
              <p:nvPr/>
            </p:nvSpPr>
            <p:spPr>
              <a:xfrm>
                <a:off x="6620040" y="4240079"/>
                <a:ext cx="1998360" cy="1287720"/>
              </a:xfrm>
              <a:custGeom>
                <a:avLst/>
                <a:gdLst>
                  <a:gd name="f0" fmla="val 0"/>
                  <a:gd name="f1" fmla="val 1259"/>
                  <a:gd name="f2" fmla="val 811"/>
                  <a:gd name="f3" fmla="val 615"/>
                  <a:gd name="f4" fmla="val 1248"/>
                  <a:gd name="f5" fmla="val 588"/>
                  <a:gd name="f6" fmla="val 1237"/>
                  <a:gd name="f7" fmla="val 566"/>
                  <a:gd name="f8" fmla="val 1216"/>
                  <a:gd name="f9" fmla="val 539"/>
                  <a:gd name="f10" fmla="val 1188"/>
                  <a:gd name="f11" fmla="val 517"/>
                  <a:gd name="f12" fmla="val 1123"/>
                  <a:gd name="f13" fmla="val 479"/>
                  <a:gd name="f14" fmla="val 1042"/>
                  <a:gd name="f15" fmla="val 441"/>
                  <a:gd name="f16" fmla="val 944"/>
                  <a:gd name="f17" fmla="val 408"/>
                  <a:gd name="f18" fmla="val 841"/>
                  <a:gd name="f19" fmla="val 381"/>
                  <a:gd name="f20" fmla="val 727"/>
                  <a:gd name="f21" fmla="val 348"/>
                  <a:gd name="f22" fmla="val 613"/>
                  <a:gd name="f23" fmla="val 321"/>
                  <a:gd name="f24" fmla="val 499"/>
                  <a:gd name="f25" fmla="val 294"/>
                  <a:gd name="f26" fmla="val 391"/>
                  <a:gd name="f27" fmla="val 261"/>
                  <a:gd name="f28" fmla="val 288"/>
                  <a:gd name="f29" fmla="val 229"/>
                  <a:gd name="f30" fmla="val 195"/>
                  <a:gd name="f31" fmla="val 196"/>
                  <a:gd name="f32" fmla="val 119"/>
                  <a:gd name="f33" fmla="val 152"/>
                  <a:gd name="f34" fmla="val 54"/>
                  <a:gd name="f35" fmla="val 109"/>
                  <a:gd name="f36" fmla="val 33"/>
                  <a:gd name="f37" fmla="val 87"/>
                  <a:gd name="f38" fmla="val 16"/>
                  <a:gd name="f39" fmla="val 60"/>
                  <a:gd name="f40" fmla="val 5"/>
                  <a:gd name="f41" fmla="val 6"/>
                  <a:gd name="f42" fmla="val 11"/>
                  <a:gd name="f43" fmla="val 38"/>
                  <a:gd name="f44" fmla="val 114"/>
                  <a:gd name="f45" fmla="val 142"/>
                  <a:gd name="f46" fmla="val 174"/>
                  <a:gd name="f47" fmla="val 125"/>
                  <a:gd name="f48" fmla="val 207"/>
                  <a:gd name="f49" fmla="val 179"/>
                  <a:gd name="f50" fmla="val 240"/>
                  <a:gd name="f51" fmla="val 244"/>
                  <a:gd name="f52" fmla="val 278"/>
                  <a:gd name="f53" fmla="val 326"/>
                  <a:gd name="f54" fmla="val 310"/>
                  <a:gd name="f55" fmla="val 418"/>
                  <a:gd name="f56" fmla="val 526"/>
                  <a:gd name="f57" fmla="val 657"/>
                  <a:gd name="f58" fmla="val 414"/>
                  <a:gd name="f59" fmla="val 749"/>
                  <a:gd name="f60" fmla="val 435"/>
                  <a:gd name="f61" fmla="val 830"/>
                  <a:gd name="f62" fmla="val 463"/>
                  <a:gd name="f63" fmla="val 901"/>
                  <a:gd name="f64" fmla="val 490"/>
                  <a:gd name="f65" fmla="val 966"/>
                  <a:gd name="f66" fmla="val 512"/>
                  <a:gd name="f67" fmla="val 1015"/>
                  <a:gd name="f68" fmla="val 1053"/>
                  <a:gd name="f69" fmla="val 1080"/>
                  <a:gd name="f70" fmla="val 593"/>
                  <a:gd name="f71" fmla="val 1102"/>
                  <a:gd name="f72" fmla="val 620"/>
                  <a:gd name="f73" fmla="val 1112"/>
                  <a:gd name="f74" fmla="val 648"/>
                  <a:gd name="f75" fmla="val 1118"/>
                  <a:gd name="f76" fmla="val 675"/>
                  <a:gd name="f77" fmla="val 697"/>
                  <a:gd name="f78" fmla="val 1096"/>
                  <a:gd name="f79" fmla="val 724"/>
                  <a:gd name="f80" fmla="val 746"/>
                  <a:gd name="f81" fmla="val 767"/>
                  <a:gd name="f82" fmla="val 789"/>
                  <a:gd name="f83" fmla="val 977"/>
                  <a:gd name="f84" fmla="val 1047"/>
                  <a:gd name="f85" fmla="val 1107"/>
                  <a:gd name="f86" fmla="val 1156"/>
                  <a:gd name="f87" fmla="val 1199"/>
                  <a:gd name="f88" fmla="val 1226"/>
                  <a:gd name="f89" fmla="val 702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1259" h="811">
                    <a:moveTo>
                      <a:pt x="f1" y="f3"/>
                    </a:moveTo>
                    <a:lnTo>
                      <a:pt x="f4" y="f5"/>
                    </a:lnTo>
                    <a:lnTo>
                      <a:pt x="f6" y="f7"/>
                    </a:lnTo>
                    <a:lnTo>
                      <a:pt x="f8" y="f9"/>
                    </a:lnTo>
                    <a:lnTo>
                      <a:pt x="f10" y="f11"/>
                    </a:lnTo>
                    <a:lnTo>
                      <a:pt x="f12" y="f13"/>
                    </a:lnTo>
                    <a:lnTo>
                      <a:pt x="f14" y="f15"/>
                    </a:lnTo>
                    <a:lnTo>
                      <a:pt x="f16" y="f17"/>
                    </a:lnTo>
                    <a:lnTo>
                      <a:pt x="f18" y="f19"/>
                    </a:lnTo>
                    <a:lnTo>
                      <a:pt x="f20" y="f21"/>
                    </a:lnTo>
                    <a:lnTo>
                      <a:pt x="f22" y="f23"/>
                    </a:lnTo>
                    <a:lnTo>
                      <a:pt x="f24" y="f25"/>
                    </a:lnTo>
                    <a:lnTo>
                      <a:pt x="f26" y="f27"/>
                    </a:lnTo>
                    <a:lnTo>
                      <a:pt x="f28" y="f29"/>
                    </a:lnTo>
                    <a:lnTo>
                      <a:pt x="f30" y="f31"/>
                    </a:lnTo>
                    <a:lnTo>
                      <a:pt x="f32" y="f33"/>
                    </a:lnTo>
                    <a:lnTo>
                      <a:pt x="f34" y="f35"/>
                    </a:lnTo>
                    <a:lnTo>
                      <a:pt x="f36" y="f37"/>
                    </a:lnTo>
                    <a:lnTo>
                      <a:pt x="f38" y="f39"/>
                    </a:lnTo>
                    <a:lnTo>
                      <a:pt x="f40" y="f36"/>
                    </a:lnTo>
                    <a:lnTo>
                      <a:pt x="f0" y="f0"/>
                    </a:lnTo>
                    <a:lnTo>
                      <a:pt x="f0" y="f41"/>
                    </a:lnTo>
                    <a:lnTo>
                      <a:pt x="f0" y="f42"/>
                    </a:lnTo>
                    <a:lnTo>
                      <a:pt x="f0" y="f43"/>
                    </a:lnTo>
                    <a:lnTo>
                      <a:pt x="f40" y="f39"/>
                    </a:lnTo>
                    <a:lnTo>
                      <a:pt x="f38" y="f37"/>
                    </a:lnTo>
                    <a:lnTo>
                      <a:pt x="f36" y="f44"/>
                    </a:lnTo>
                    <a:lnTo>
                      <a:pt x="f34" y="f45"/>
                    </a:lnTo>
                    <a:lnTo>
                      <a:pt x="f37" y="f46"/>
                    </a:lnTo>
                    <a:lnTo>
                      <a:pt x="f47" y="f48"/>
                    </a:lnTo>
                    <a:lnTo>
                      <a:pt x="f49" y="f50"/>
                    </a:lnTo>
                    <a:lnTo>
                      <a:pt x="f51" y="f52"/>
                    </a:lnTo>
                    <a:lnTo>
                      <a:pt x="f53" y="f54"/>
                    </a:lnTo>
                    <a:lnTo>
                      <a:pt x="f55" y="f21"/>
                    </a:lnTo>
                    <a:lnTo>
                      <a:pt x="f56" y="f19"/>
                    </a:lnTo>
                    <a:lnTo>
                      <a:pt x="f57" y="f58"/>
                    </a:lnTo>
                    <a:lnTo>
                      <a:pt x="f59" y="f60"/>
                    </a:lnTo>
                    <a:lnTo>
                      <a:pt x="f61" y="f62"/>
                    </a:lnTo>
                    <a:lnTo>
                      <a:pt x="f63" y="f64"/>
                    </a:lnTo>
                    <a:lnTo>
                      <a:pt x="f65" y="f66"/>
                    </a:lnTo>
                    <a:lnTo>
                      <a:pt x="f67" y="f9"/>
                    </a:lnTo>
                    <a:lnTo>
                      <a:pt x="f68" y="f7"/>
                    </a:lnTo>
                    <a:lnTo>
                      <a:pt x="f69" y="f70"/>
                    </a:lnTo>
                    <a:lnTo>
                      <a:pt x="f71" y="f72"/>
                    </a:lnTo>
                    <a:lnTo>
                      <a:pt x="f73" y="f74"/>
                    </a:lnTo>
                    <a:lnTo>
                      <a:pt x="f75" y="f76"/>
                    </a:lnTo>
                    <a:lnTo>
                      <a:pt x="f73" y="f77"/>
                    </a:lnTo>
                    <a:lnTo>
                      <a:pt x="f78" y="f79"/>
                    </a:lnTo>
                    <a:lnTo>
                      <a:pt x="f69" y="f80"/>
                    </a:lnTo>
                    <a:lnTo>
                      <a:pt x="f68" y="f81"/>
                    </a:lnTo>
                    <a:lnTo>
                      <a:pt x="f67" y="f82"/>
                    </a:lnTo>
                    <a:lnTo>
                      <a:pt x="f83" y="f2"/>
                    </a:lnTo>
                    <a:lnTo>
                      <a:pt x="f84" y="f82"/>
                    </a:lnTo>
                    <a:lnTo>
                      <a:pt x="f85" y="f81"/>
                    </a:lnTo>
                    <a:lnTo>
                      <a:pt x="f86" y="f80"/>
                    </a:lnTo>
                    <a:lnTo>
                      <a:pt x="f87" y="f79"/>
                    </a:lnTo>
                    <a:lnTo>
                      <a:pt x="f88" y="f89"/>
                    </a:lnTo>
                    <a:lnTo>
                      <a:pt x="f4" y="f76"/>
                    </a:lnTo>
                    <a:lnTo>
                      <a:pt x="f1" y="f74"/>
                    </a:lnTo>
                    <a:lnTo>
                      <a:pt x="f1" y="f3"/>
                    </a:lnTo>
                    <a:lnTo>
                      <a:pt x="f1" y="f3"/>
                    </a:lnTo>
                    <a:close/>
                  </a:path>
                </a:pathLst>
              </a:custGeom>
              <a:gradFill>
                <a:gsLst>
                  <a:gs pos="0">
                    <a:srgbClr val="003399"/>
                  </a:gs>
                  <a:gs pos="100000">
                    <a:srgbClr val="002E8A"/>
                  </a:gs>
                </a:gsLst>
                <a:lin ang="13500000"/>
              </a:gradFill>
              <a:ln>
                <a:noFill/>
                <a:prstDash val="solid"/>
              </a:ln>
            </p:spPr>
            <p:txBody>
              <a:bodyPr vert="horz" wrap="square" lIns="90000" tIns="46800" rIns="90000" bIns="46800" anchor="ctr" anchorCtr="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sl-SI" sz="1800" b="0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Arial" pitchFamily="18"/>
                  <a:ea typeface="Lucida Sans Unicode" pitchFamily="2"/>
                  <a:cs typeface="Lucida Sans Unicode" pitchFamily="2"/>
                </a:endParaRPr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0D577D3D-75E9-4ED2-988A-3E54EBF04769}"/>
                  </a:ext>
                </a:extLst>
              </p:cNvPr>
              <p:cNvSpPr/>
              <p:nvPr/>
            </p:nvSpPr>
            <p:spPr>
              <a:xfrm>
                <a:off x="4603679" y="5311800"/>
                <a:ext cx="4522680" cy="1538280"/>
              </a:xfrm>
              <a:custGeom>
                <a:avLst/>
                <a:gdLst>
                  <a:gd name="f0" fmla="val 0"/>
                  <a:gd name="f1" fmla="val 2849"/>
                  <a:gd name="f2" fmla="val 969"/>
                  <a:gd name="f3" fmla="val 92"/>
                  <a:gd name="f4" fmla="val 958"/>
                  <a:gd name="f5" fmla="val 391"/>
                  <a:gd name="f6" fmla="val 434"/>
                  <a:gd name="f7" fmla="val 947"/>
                  <a:gd name="f8" fmla="val 483"/>
                  <a:gd name="f9" fmla="val 914"/>
                  <a:gd name="f10" fmla="val 554"/>
                  <a:gd name="f11" fmla="val 876"/>
                  <a:gd name="f12" fmla="val 635"/>
                  <a:gd name="f13" fmla="val 838"/>
                  <a:gd name="f14" fmla="val 727"/>
                  <a:gd name="f15" fmla="val 794"/>
                  <a:gd name="f16" fmla="val 836"/>
                  <a:gd name="f17" fmla="val 745"/>
                  <a:gd name="f18" fmla="val 961"/>
                  <a:gd name="f19" fmla="val 696"/>
                  <a:gd name="f20" fmla="val 1102"/>
                  <a:gd name="f21" fmla="val 642"/>
                  <a:gd name="f22" fmla="val 1259"/>
                  <a:gd name="f23" fmla="val 582"/>
                  <a:gd name="f24" fmla="val 1433"/>
                  <a:gd name="f25" fmla="val 522"/>
                  <a:gd name="f26" fmla="val 1623"/>
                  <a:gd name="f27" fmla="val 462"/>
                  <a:gd name="f28" fmla="val 1829"/>
                  <a:gd name="f29" fmla="val 403"/>
                  <a:gd name="f30" fmla="val 2057"/>
                  <a:gd name="f31" fmla="val 343"/>
                  <a:gd name="f32" fmla="val 2301"/>
                  <a:gd name="f33" fmla="val 283"/>
                  <a:gd name="f34" fmla="val 2567"/>
                  <a:gd name="f35" fmla="val 223"/>
                  <a:gd name="f36" fmla="val 163"/>
                  <a:gd name="f37" fmla="val 2817"/>
                  <a:gd name="f38" fmla="val 16"/>
                  <a:gd name="f39" fmla="val 2773"/>
                  <a:gd name="f40" fmla="val 33"/>
                  <a:gd name="f41" fmla="val 2719"/>
                  <a:gd name="f42" fmla="val 54"/>
                  <a:gd name="f43" fmla="val 2648"/>
                  <a:gd name="f44" fmla="val 76"/>
                  <a:gd name="f45" fmla="val 2572"/>
                  <a:gd name="f46" fmla="val 98"/>
                  <a:gd name="f47" fmla="val 2491"/>
                  <a:gd name="f48" fmla="val 120"/>
                  <a:gd name="f49" fmla="val 2399"/>
                  <a:gd name="f50" fmla="val 147"/>
                  <a:gd name="f51" fmla="val 169"/>
                  <a:gd name="f52" fmla="val 2095"/>
                  <a:gd name="f53" fmla="val 1889"/>
                  <a:gd name="f54" fmla="val 277"/>
                  <a:gd name="f55" fmla="val 1688"/>
                  <a:gd name="f56" fmla="val 326"/>
                  <a:gd name="f57" fmla="val 1590"/>
                  <a:gd name="f58" fmla="val 354"/>
                  <a:gd name="f59" fmla="val 1503"/>
                  <a:gd name="f60" fmla="val 381"/>
                  <a:gd name="f61" fmla="val 1107"/>
                  <a:gd name="f62" fmla="val 506"/>
                  <a:gd name="f63" fmla="val 912"/>
                  <a:gd name="f64" fmla="val 577"/>
                  <a:gd name="f65" fmla="val 647"/>
                  <a:gd name="f66" fmla="val 548"/>
                  <a:gd name="f67" fmla="val 718"/>
                  <a:gd name="f68" fmla="val 380"/>
                  <a:gd name="f69" fmla="val 228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849" h="969">
                    <a:moveTo>
                      <a:pt x="f3" y="f4"/>
                    </a:moveTo>
                    <a:lnTo>
                      <a:pt x="f0" y="f2"/>
                    </a:lnTo>
                    <a:lnTo>
                      <a:pt x="f5" y="f2"/>
                    </a:lnTo>
                    <a:lnTo>
                      <a:pt x="f6" y="f7"/>
                    </a:lnTo>
                    <a:lnTo>
                      <a:pt x="f8" y="f9"/>
                    </a:lnTo>
                    <a:lnTo>
                      <a:pt x="f10" y="f11"/>
                    </a:lnTo>
                    <a:lnTo>
                      <a:pt x="f12" y="f13"/>
                    </a:lnTo>
                    <a:lnTo>
                      <a:pt x="f14" y="f15"/>
                    </a:lnTo>
                    <a:lnTo>
                      <a:pt x="f16" y="f17"/>
                    </a:lnTo>
                    <a:lnTo>
                      <a:pt x="f18" y="f19"/>
                    </a:lnTo>
                    <a:lnTo>
                      <a:pt x="f20" y="f21"/>
                    </a:lnTo>
                    <a:lnTo>
                      <a:pt x="f22" y="f23"/>
                    </a:lnTo>
                    <a:lnTo>
                      <a:pt x="f24" y="f25"/>
                    </a:lnTo>
                    <a:lnTo>
                      <a:pt x="f26" y="f27"/>
                    </a:lnTo>
                    <a:lnTo>
                      <a:pt x="f28" y="f29"/>
                    </a:lnTo>
                    <a:lnTo>
                      <a:pt x="f30" y="f31"/>
                    </a:lnTo>
                    <a:lnTo>
                      <a:pt x="f32" y="f33"/>
                    </a:lnTo>
                    <a:lnTo>
                      <a:pt x="f34" y="f35"/>
                    </a:lnTo>
                    <a:lnTo>
                      <a:pt x="f1" y="f36"/>
                    </a:lnTo>
                    <a:lnTo>
                      <a:pt x="f1" y="f0"/>
                    </a:lnTo>
                    <a:lnTo>
                      <a:pt x="f37" y="f38"/>
                    </a:lnTo>
                    <a:lnTo>
                      <a:pt x="f39" y="f40"/>
                    </a:lnTo>
                    <a:lnTo>
                      <a:pt x="f41" y="f42"/>
                    </a:lnTo>
                    <a:lnTo>
                      <a:pt x="f43" y="f44"/>
                    </a:lnTo>
                    <a:lnTo>
                      <a:pt x="f45" y="f46"/>
                    </a:lnTo>
                    <a:lnTo>
                      <a:pt x="f47" y="f48"/>
                    </a:lnTo>
                    <a:lnTo>
                      <a:pt x="f49" y="f50"/>
                    </a:lnTo>
                    <a:lnTo>
                      <a:pt x="f32" y="f51"/>
                    </a:lnTo>
                    <a:lnTo>
                      <a:pt x="f52" y="f35"/>
                    </a:lnTo>
                    <a:lnTo>
                      <a:pt x="f53" y="f54"/>
                    </a:lnTo>
                    <a:lnTo>
                      <a:pt x="f55" y="f56"/>
                    </a:lnTo>
                    <a:lnTo>
                      <a:pt x="f57" y="f58"/>
                    </a:lnTo>
                    <a:lnTo>
                      <a:pt x="f59" y="f60"/>
                    </a:lnTo>
                    <a:lnTo>
                      <a:pt x="f61" y="f62"/>
                    </a:lnTo>
                    <a:lnTo>
                      <a:pt x="f63" y="f64"/>
                    </a:lnTo>
                    <a:lnTo>
                      <a:pt x="f14" y="f65"/>
                    </a:lnTo>
                    <a:lnTo>
                      <a:pt x="f66" y="f67"/>
                    </a:lnTo>
                    <a:lnTo>
                      <a:pt x="f68" y="f15"/>
                    </a:lnTo>
                    <a:lnTo>
                      <a:pt x="f69" y="f11"/>
                    </a:lnTo>
                    <a:lnTo>
                      <a:pt x="f3" y="f4"/>
                    </a:lnTo>
                    <a:lnTo>
                      <a:pt x="f3" y="f4"/>
                    </a:lnTo>
                    <a:close/>
                  </a:path>
                </a:pathLst>
              </a:custGeom>
              <a:gradFill>
                <a:gsLst>
                  <a:gs pos="0">
                    <a:srgbClr val="00297C"/>
                  </a:gs>
                  <a:gs pos="100000">
                    <a:srgbClr val="003399"/>
                  </a:gs>
                </a:gsLst>
                <a:lin ang="5400000"/>
              </a:gradFill>
              <a:ln>
                <a:noFill/>
                <a:prstDash val="solid"/>
              </a:ln>
            </p:spPr>
            <p:txBody>
              <a:bodyPr vert="horz" wrap="square" lIns="90000" tIns="46800" rIns="90000" bIns="46800" anchor="ctr" anchorCtr="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sl-SI" sz="1800" b="0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Arial" pitchFamily="18"/>
                  <a:ea typeface="Lucida Sans Unicode" pitchFamily="2"/>
                  <a:cs typeface="Lucida Sans Unicode" pitchFamily="2"/>
                </a:endParaRPr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D6110BA6-2870-48EF-948A-AF9D0C788DD0}"/>
                  </a:ext>
                </a:extLst>
              </p:cNvPr>
              <p:cNvSpPr/>
              <p:nvPr/>
            </p:nvSpPr>
            <p:spPr>
              <a:xfrm>
                <a:off x="4362479" y="3540240"/>
                <a:ext cx="4773600" cy="3309839"/>
              </a:xfrm>
              <a:custGeom>
                <a:avLst/>
                <a:gdLst>
                  <a:gd name="f0" fmla="val 180"/>
                  <a:gd name="f1" fmla="val 0"/>
                  <a:gd name="f2" fmla="val 3007"/>
                  <a:gd name="f3" fmla="val 2085"/>
                  <a:gd name="f4" fmla="val 1427"/>
                  <a:gd name="f5" fmla="val 441"/>
                  <a:gd name="f6" fmla="val 1433"/>
                  <a:gd name="f7" fmla="val 474"/>
                  <a:gd name="f8" fmla="val 1444"/>
                  <a:gd name="f9" fmla="val 501"/>
                  <a:gd name="f10" fmla="val 1460"/>
                  <a:gd name="f11" fmla="val 528"/>
                  <a:gd name="f12" fmla="val 1482"/>
                  <a:gd name="f13" fmla="val 550"/>
                  <a:gd name="f14" fmla="val 1541"/>
                  <a:gd name="f15" fmla="val 593"/>
                  <a:gd name="f16" fmla="val 1623"/>
                  <a:gd name="f17" fmla="val 637"/>
                  <a:gd name="f18" fmla="val 1715"/>
                  <a:gd name="f19" fmla="val 670"/>
                  <a:gd name="f20" fmla="val 1818"/>
                  <a:gd name="f21" fmla="val 702"/>
                  <a:gd name="f22" fmla="val 1927"/>
                  <a:gd name="f23" fmla="val 735"/>
                  <a:gd name="f24" fmla="val 2041"/>
                  <a:gd name="f25" fmla="val 762"/>
                  <a:gd name="f26" fmla="val 2155"/>
                  <a:gd name="f27" fmla="val 789"/>
                  <a:gd name="f28" fmla="val 2269"/>
                  <a:gd name="f29" fmla="val 822"/>
                  <a:gd name="f30" fmla="val 2372"/>
                  <a:gd name="f31" fmla="val 849"/>
                  <a:gd name="f32" fmla="val 2464"/>
                  <a:gd name="f33" fmla="val 882"/>
                  <a:gd name="f34" fmla="val 2551"/>
                  <a:gd name="f35" fmla="val 920"/>
                  <a:gd name="f36" fmla="val 2616"/>
                  <a:gd name="f37" fmla="val 958"/>
                  <a:gd name="f38" fmla="val 2638"/>
                  <a:gd name="f39" fmla="val 980"/>
                  <a:gd name="f40" fmla="val 2659"/>
                  <a:gd name="f41" fmla="val 1007"/>
                  <a:gd name="f42" fmla="val 2676"/>
                  <a:gd name="f43" fmla="val 1029"/>
                  <a:gd name="f44" fmla="val 2681"/>
                  <a:gd name="f45" fmla="val 1056"/>
                  <a:gd name="f46" fmla="val 1083"/>
                  <a:gd name="f47" fmla="val 1105"/>
                  <a:gd name="f48" fmla="val 2665"/>
                  <a:gd name="f49" fmla="val 1127"/>
                  <a:gd name="f50" fmla="val 2643"/>
                  <a:gd name="f51" fmla="val 1149"/>
                  <a:gd name="f52" fmla="val 1170"/>
                  <a:gd name="f53" fmla="val 2583"/>
                  <a:gd name="f54" fmla="val 1187"/>
                  <a:gd name="f55" fmla="val 2545"/>
                  <a:gd name="f56" fmla="val 1208"/>
                  <a:gd name="f57" fmla="val 2502"/>
                  <a:gd name="f58" fmla="val 1225"/>
                  <a:gd name="f59" fmla="val 2448"/>
                  <a:gd name="f60" fmla="val 1241"/>
                  <a:gd name="f61" fmla="val 2388"/>
                  <a:gd name="f62" fmla="val 1257"/>
                  <a:gd name="f63" fmla="val 2328"/>
                  <a:gd name="f64" fmla="val 1274"/>
                  <a:gd name="f65" fmla="val 2258"/>
                  <a:gd name="f66" fmla="val 1290"/>
                  <a:gd name="f67" fmla="val 2106"/>
                  <a:gd name="f68" fmla="val 1328"/>
                  <a:gd name="f69" fmla="val 1932"/>
                  <a:gd name="f70" fmla="val 1372"/>
                  <a:gd name="f71" fmla="val 1742"/>
                  <a:gd name="f72" fmla="val 1421"/>
                  <a:gd name="f73" fmla="val 1531"/>
                  <a:gd name="f74" fmla="val 1475"/>
                  <a:gd name="f75" fmla="val 1308"/>
                  <a:gd name="f76" fmla="val 1540"/>
                  <a:gd name="f77" fmla="val 1069"/>
                  <a:gd name="f78" fmla="val 1617"/>
                  <a:gd name="f79" fmla="val 820"/>
                  <a:gd name="f80" fmla="val 1709"/>
                  <a:gd name="f81" fmla="val 554"/>
                  <a:gd name="f82" fmla="val 282"/>
                  <a:gd name="f83" fmla="val 1943"/>
                  <a:gd name="f84" fmla="val 152"/>
                  <a:gd name="f85" fmla="val 244"/>
                  <a:gd name="f86" fmla="val 2074"/>
                  <a:gd name="f87" fmla="val 386"/>
                  <a:gd name="f88" fmla="val 1992"/>
                  <a:gd name="f89" fmla="val 537"/>
                  <a:gd name="f90" fmla="val 1910"/>
                  <a:gd name="f91" fmla="val 700"/>
                  <a:gd name="f92" fmla="val 1834"/>
                  <a:gd name="f93" fmla="val 879"/>
                  <a:gd name="f94" fmla="val 1763"/>
                  <a:gd name="f95" fmla="val 1064"/>
                  <a:gd name="f96" fmla="val 1693"/>
                  <a:gd name="f97" fmla="val 1259"/>
                  <a:gd name="f98" fmla="val 1622"/>
                  <a:gd name="f99" fmla="val 1661"/>
                  <a:gd name="f100" fmla="val 1497"/>
                  <a:gd name="f101" fmla="val 1748"/>
                  <a:gd name="f102" fmla="val 1470"/>
                  <a:gd name="f103" fmla="val 1845"/>
                  <a:gd name="f104" fmla="val 1442"/>
                  <a:gd name="f105" fmla="val 2046"/>
                  <a:gd name="f106" fmla="val 1393"/>
                  <a:gd name="f107" fmla="val 2252"/>
                  <a:gd name="f108" fmla="val 1339"/>
                  <a:gd name="f109" fmla="val 2458"/>
                  <a:gd name="f110" fmla="val 1285"/>
                  <a:gd name="f111" fmla="val 1263"/>
                  <a:gd name="f112" fmla="val 1236"/>
                  <a:gd name="f113" fmla="val 2730"/>
                  <a:gd name="f114" fmla="val 1214"/>
                  <a:gd name="f115" fmla="val 2806"/>
                  <a:gd name="f116" fmla="val 1192"/>
                  <a:gd name="f117" fmla="val 2876"/>
                  <a:gd name="f118" fmla="val 2931"/>
                  <a:gd name="f119" fmla="val 2974"/>
                  <a:gd name="f120" fmla="val 1132"/>
                  <a:gd name="f121" fmla="val 1116"/>
                  <a:gd name="f122" fmla="val 871"/>
                  <a:gd name="f123" fmla="val 2941"/>
                  <a:gd name="f124" fmla="val 860"/>
                  <a:gd name="f125" fmla="val 2860"/>
                  <a:gd name="f126" fmla="val 844"/>
                  <a:gd name="f127" fmla="val 2773"/>
                  <a:gd name="f128" fmla="val 827"/>
                  <a:gd name="f129" fmla="val 2670"/>
                  <a:gd name="f130" fmla="val 806"/>
                  <a:gd name="f131" fmla="val 2567"/>
                  <a:gd name="f132" fmla="val 784"/>
                  <a:gd name="f133" fmla="val 757"/>
                  <a:gd name="f134" fmla="val 2241"/>
                  <a:gd name="f135" fmla="val 2138"/>
                  <a:gd name="f136" fmla="val 1959"/>
                  <a:gd name="f137" fmla="val 604"/>
                  <a:gd name="f138" fmla="val 1883"/>
                  <a:gd name="f139" fmla="val 566"/>
                  <a:gd name="f140" fmla="val 1824"/>
                  <a:gd name="f141" fmla="val 534"/>
                  <a:gd name="f142" fmla="val 1780"/>
                  <a:gd name="f143" fmla="val 495"/>
                  <a:gd name="f144" fmla="val 1769"/>
                  <a:gd name="f145" fmla="val 1758"/>
                  <a:gd name="f146" fmla="val 457"/>
                  <a:gd name="f147" fmla="val 1753"/>
                  <a:gd name="f148" fmla="val 436"/>
                  <a:gd name="f149" fmla="val 419"/>
                  <a:gd name="f150" fmla="val 381"/>
                  <a:gd name="f151" fmla="val 1813"/>
                  <a:gd name="f152" fmla="val 343"/>
                  <a:gd name="f153" fmla="val 1862"/>
                  <a:gd name="f154" fmla="val 316"/>
                  <a:gd name="f155" fmla="val 1921"/>
                  <a:gd name="f156" fmla="val 289"/>
                  <a:gd name="f157" fmla="val 1986"/>
                  <a:gd name="f158" fmla="val 267"/>
                  <a:gd name="f159" fmla="val 2062"/>
                  <a:gd name="f160" fmla="val 245"/>
                  <a:gd name="f161" fmla="val 2149"/>
                  <a:gd name="f162" fmla="val 229"/>
                  <a:gd name="f163" fmla="val 2236"/>
                  <a:gd name="f164" fmla="val 213"/>
                  <a:gd name="f165" fmla="val 2431"/>
                  <a:gd name="f166" fmla="val 2627"/>
                  <a:gd name="f167" fmla="val 158"/>
                  <a:gd name="f168" fmla="val 2827"/>
                  <a:gd name="f169" fmla="val 125"/>
                  <a:gd name="f170" fmla="val 2920"/>
                  <a:gd name="f171" fmla="val 109"/>
                  <a:gd name="f172" fmla="val 87"/>
                  <a:gd name="f173" fmla="val 2909"/>
                  <a:gd name="f174" fmla="val 22"/>
                  <a:gd name="f175" fmla="val 2795"/>
                  <a:gd name="f176" fmla="val 44"/>
                  <a:gd name="f177" fmla="val 66"/>
                  <a:gd name="f178" fmla="val 82"/>
                  <a:gd name="f179" fmla="val 2285"/>
                  <a:gd name="f180" fmla="val 120"/>
                  <a:gd name="f181" fmla="val 136"/>
                  <a:gd name="f182" fmla="val 2030"/>
                  <a:gd name="f183" fmla="val 1905"/>
                  <a:gd name="f184" fmla="val 174"/>
                  <a:gd name="f185" fmla="val 1791"/>
                  <a:gd name="f186" fmla="val 202"/>
                  <a:gd name="f187" fmla="val 1688"/>
                  <a:gd name="f188" fmla="val 1601"/>
                  <a:gd name="f189" fmla="val 261"/>
                  <a:gd name="f190" fmla="val 1525"/>
                  <a:gd name="f191" fmla="val 300"/>
                  <a:gd name="f192" fmla="val 1471"/>
                  <a:gd name="f193" fmla="val 338"/>
                  <a:gd name="f194" fmla="val 1455"/>
                  <a:gd name="f195" fmla="val 359"/>
                  <a:gd name="f196" fmla="val 1438"/>
                  <a:gd name="f197" fmla="val 387"/>
                  <a:gd name="f198" fmla="val 414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3007" h="2085">
                    <a:moveTo>
                      <a:pt x="f4" y="f5"/>
                    </a:moveTo>
                    <a:lnTo>
                      <a:pt x="f6" y="f7"/>
                    </a:lnTo>
                    <a:lnTo>
                      <a:pt x="f8" y="f9"/>
                    </a:lnTo>
                    <a:lnTo>
                      <a:pt x="f10" y="f11"/>
                    </a:lnTo>
                    <a:lnTo>
                      <a:pt x="f12" y="f13"/>
                    </a:lnTo>
                    <a:lnTo>
                      <a:pt x="f14" y="f15"/>
                    </a:lnTo>
                    <a:lnTo>
                      <a:pt x="f16" y="f17"/>
                    </a:lnTo>
                    <a:lnTo>
                      <a:pt x="f18" y="f19"/>
                    </a:lnTo>
                    <a:lnTo>
                      <a:pt x="f20" y="f21"/>
                    </a:lnTo>
                    <a:lnTo>
                      <a:pt x="f22" y="f23"/>
                    </a:lnTo>
                    <a:lnTo>
                      <a:pt x="f24" y="f25"/>
                    </a:lnTo>
                    <a:lnTo>
                      <a:pt x="f26" y="f27"/>
                    </a:lnTo>
                    <a:lnTo>
                      <a:pt x="f28" y="f29"/>
                    </a:lnTo>
                    <a:lnTo>
                      <a:pt x="f30" y="f31"/>
                    </a:lnTo>
                    <a:lnTo>
                      <a:pt x="f32" y="f33"/>
                    </a:lnTo>
                    <a:lnTo>
                      <a:pt x="f34" y="f35"/>
                    </a:lnTo>
                    <a:lnTo>
                      <a:pt x="f36" y="f37"/>
                    </a:lnTo>
                    <a:lnTo>
                      <a:pt x="f38" y="f39"/>
                    </a:lnTo>
                    <a:lnTo>
                      <a:pt x="f40" y="f41"/>
                    </a:lnTo>
                    <a:lnTo>
                      <a:pt x="f42" y="f43"/>
                    </a:lnTo>
                    <a:lnTo>
                      <a:pt x="f44" y="f45"/>
                    </a:lnTo>
                    <a:lnTo>
                      <a:pt x="f44" y="f46"/>
                    </a:lnTo>
                    <a:lnTo>
                      <a:pt x="f42" y="f47"/>
                    </a:lnTo>
                    <a:lnTo>
                      <a:pt x="f48" y="f49"/>
                    </a:lnTo>
                    <a:lnTo>
                      <a:pt x="f50" y="f51"/>
                    </a:lnTo>
                    <a:lnTo>
                      <a:pt x="f36" y="f52"/>
                    </a:lnTo>
                    <a:lnTo>
                      <a:pt x="f53" y="f54"/>
                    </a:lnTo>
                    <a:lnTo>
                      <a:pt x="f55" y="f56"/>
                    </a:lnTo>
                    <a:lnTo>
                      <a:pt x="f57" y="f58"/>
                    </a:lnTo>
                    <a:lnTo>
                      <a:pt x="f59" y="f60"/>
                    </a:lnTo>
                    <a:lnTo>
                      <a:pt x="f61" y="f62"/>
                    </a:lnTo>
                    <a:lnTo>
                      <a:pt x="f63" y="f64"/>
                    </a:lnTo>
                    <a:lnTo>
                      <a:pt x="f65" y="f66"/>
                    </a:lnTo>
                    <a:lnTo>
                      <a:pt x="f67" y="f68"/>
                    </a:lnTo>
                    <a:lnTo>
                      <a:pt x="f69" y="f70"/>
                    </a:lnTo>
                    <a:lnTo>
                      <a:pt x="f71" y="f72"/>
                    </a:lnTo>
                    <a:lnTo>
                      <a:pt x="f73" y="f74"/>
                    </a:lnTo>
                    <a:lnTo>
                      <a:pt x="f75" y="f76"/>
                    </a:lnTo>
                    <a:lnTo>
                      <a:pt x="f77" y="f78"/>
                    </a:lnTo>
                    <a:lnTo>
                      <a:pt x="f79" y="f80"/>
                    </a:lnTo>
                    <a:lnTo>
                      <a:pt x="f81" y="f20"/>
                    </a:lnTo>
                    <a:lnTo>
                      <a:pt x="f82" y="f83"/>
                    </a:lnTo>
                    <a:lnTo>
                      <a:pt x="f1" y="f3"/>
                    </a:lnTo>
                    <a:lnTo>
                      <a:pt x="f84" y="f3"/>
                    </a:lnTo>
                    <a:lnTo>
                      <a:pt x="f85" y="f86"/>
                    </a:lnTo>
                    <a:lnTo>
                      <a:pt x="f87" y="f88"/>
                    </a:lnTo>
                    <a:lnTo>
                      <a:pt x="f89" y="f90"/>
                    </a:lnTo>
                    <a:lnTo>
                      <a:pt x="f91" y="f92"/>
                    </a:lnTo>
                    <a:lnTo>
                      <a:pt x="f93" y="f94"/>
                    </a:lnTo>
                    <a:lnTo>
                      <a:pt x="f95" y="f96"/>
                    </a:lnTo>
                    <a:lnTo>
                      <a:pt x="f97" y="f98"/>
                    </a:lnTo>
                    <a:lnTo>
                      <a:pt x="f99" y="f100"/>
                    </a:lnTo>
                    <a:lnTo>
                      <a:pt x="f101" y="f102"/>
                    </a:lnTo>
                    <a:lnTo>
                      <a:pt x="f103" y="f104"/>
                    </a:lnTo>
                    <a:lnTo>
                      <a:pt x="f105" y="f106"/>
                    </a:lnTo>
                    <a:lnTo>
                      <a:pt x="f107" y="f108"/>
                    </a:lnTo>
                    <a:lnTo>
                      <a:pt x="f109" y="f110"/>
                    </a:lnTo>
                    <a:lnTo>
                      <a:pt x="f34" y="f111"/>
                    </a:lnTo>
                    <a:lnTo>
                      <a:pt x="f50" y="f112"/>
                    </a:lnTo>
                    <a:lnTo>
                      <a:pt x="f113" y="f114"/>
                    </a:lnTo>
                    <a:lnTo>
                      <a:pt x="f115" y="f116"/>
                    </a:lnTo>
                    <a:lnTo>
                      <a:pt x="f117" y="f52"/>
                    </a:lnTo>
                    <a:lnTo>
                      <a:pt x="f118" y="f51"/>
                    </a:lnTo>
                    <a:lnTo>
                      <a:pt x="f119" y="f120"/>
                    </a:lnTo>
                    <a:lnTo>
                      <a:pt x="f2" y="f121"/>
                    </a:lnTo>
                    <a:lnTo>
                      <a:pt x="f2" y="f122"/>
                    </a:lnTo>
                    <a:lnTo>
                      <a:pt x="f123" y="f124"/>
                    </a:lnTo>
                    <a:lnTo>
                      <a:pt x="f125" y="f126"/>
                    </a:lnTo>
                    <a:lnTo>
                      <a:pt x="f127" y="f128"/>
                    </a:lnTo>
                    <a:lnTo>
                      <a:pt x="f129" y="f130"/>
                    </a:lnTo>
                    <a:lnTo>
                      <a:pt x="f131" y="f132"/>
                    </a:lnTo>
                    <a:lnTo>
                      <a:pt x="f109" y="f133"/>
                    </a:lnTo>
                    <a:lnTo>
                      <a:pt x="f134" y="f21"/>
                    </a:lnTo>
                    <a:lnTo>
                      <a:pt x="f135" y="f19"/>
                    </a:lnTo>
                    <a:lnTo>
                      <a:pt x="f105" y="f17"/>
                    </a:lnTo>
                    <a:lnTo>
                      <a:pt x="f136" y="f137"/>
                    </a:lnTo>
                    <a:lnTo>
                      <a:pt x="f138" y="f139"/>
                    </a:lnTo>
                    <a:lnTo>
                      <a:pt x="f140" y="f141"/>
                    </a:lnTo>
                    <a:lnTo>
                      <a:pt x="f142" y="f143"/>
                    </a:lnTo>
                    <a:lnTo>
                      <a:pt x="f144" y="f7"/>
                    </a:lnTo>
                    <a:lnTo>
                      <a:pt x="f145" y="f146"/>
                    </a:lnTo>
                    <a:lnTo>
                      <a:pt x="f147" y="f148"/>
                    </a:lnTo>
                    <a:lnTo>
                      <a:pt x="f145" y="f149"/>
                    </a:lnTo>
                    <a:lnTo>
                      <a:pt x="f142" y="f150"/>
                    </a:lnTo>
                    <a:lnTo>
                      <a:pt x="f151" y="f152"/>
                    </a:lnTo>
                    <a:lnTo>
                      <a:pt x="f153" y="f154"/>
                    </a:lnTo>
                    <a:lnTo>
                      <a:pt x="f155" y="f156"/>
                    </a:lnTo>
                    <a:lnTo>
                      <a:pt x="f157" y="f158"/>
                    </a:lnTo>
                    <a:lnTo>
                      <a:pt x="f159" y="f160"/>
                    </a:lnTo>
                    <a:lnTo>
                      <a:pt x="f161" y="f162"/>
                    </a:lnTo>
                    <a:lnTo>
                      <a:pt x="f163" y="f164"/>
                    </a:lnTo>
                    <a:lnTo>
                      <a:pt x="f165" y="f0"/>
                    </a:lnTo>
                    <a:lnTo>
                      <a:pt x="f166" y="f167"/>
                    </a:lnTo>
                    <a:lnTo>
                      <a:pt x="f168" y="f169"/>
                    </a:lnTo>
                    <a:lnTo>
                      <a:pt x="f170" y="f171"/>
                    </a:lnTo>
                    <a:lnTo>
                      <a:pt x="f2" y="f172"/>
                    </a:lnTo>
                    <a:lnTo>
                      <a:pt x="f2" y="f1"/>
                    </a:lnTo>
                    <a:lnTo>
                      <a:pt x="f173" y="f174"/>
                    </a:lnTo>
                    <a:lnTo>
                      <a:pt x="f175" y="f176"/>
                    </a:lnTo>
                    <a:lnTo>
                      <a:pt x="f42" y="f177"/>
                    </a:lnTo>
                    <a:lnTo>
                      <a:pt x="f34" y="f178"/>
                    </a:lnTo>
                    <a:lnTo>
                      <a:pt x="f179" y="f180"/>
                    </a:lnTo>
                    <a:lnTo>
                      <a:pt x="f26" y="f181"/>
                    </a:lnTo>
                    <a:lnTo>
                      <a:pt x="f182" y="f167"/>
                    </a:lnTo>
                    <a:lnTo>
                      <a:pt x="f183" y="f184"/>
                    </a:lnTo>
                    <a:lnTo>
                      <a:pt x="f185" y="f186"/>
                    </a:lnTo>
                    <a:lnTo>
                      <a:pt x="f187" y="f162"/>
                    </a:lnTo>
                    <a:lnTo>
                      <a:pt x="f188" y="f189"/>
                    </a:lnTo>
                    <a:lnTo>
                      <a:pt x="f190" y="f191"/>
                    </a:lnTo>
                    <a:lnTo>
                      <a:pt x="f192" y="f193"/>
                    </a:lnTo>
                    <a:lnTo>
                      <a:pt x="f194" y="f195"/>
                    </a:lnTo>
                    <a:lnTo>
                      <a:pt x="f196" y="f197"/>
                    </a:lnTo>
                    <a:lnTo>
                      <a:pt x="f4" y="f198"/>
                    </a:lnTo>
                    <a:lnTo>
                      <a:pt x="f4" y="f5"/>
                    </a:lnTo>
                    <a:lnTo>
                      <a:pt x="f4" y="f5"/>
                    </a:lnTo>
                    <a:close/>
                  </a:path>
                </a:pathLst>
              </a:custGeom>
              <a:solidFill>
                <a:srgbClr val="003399"/>
              </a:solidFill>
              <a:ln>
                <a:noFill/>
                <a:prstDash val="solid"/>
              </a:ln>
            </p:spPr>
            <p:txBody>
              <a:bodyPr vert="horz" wrap="square" lIns="90000" tIns="46800" rIns="90000" bIns="46800" anchor="ctr" anchorCtr="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sl-SI" sz="1800" b="0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Arial" pitchFamily="18"/>
                  <a:ea typeface="Lucida Sans Unicode" pitchFamily="2"/>
                  <a:cs typeface="Lucida Sans Unicode" pitchFamily="2"/>
                </a:endParaRPr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A0323AD4-58C5-45DD-98B2-40F302149649}"/>
                  </a:ext>
                </a:extLst>
              </p:cNvPr>
              <p:cNvSpPr/>
              <p:nvPr/>
            </p:nvSpPr>
            <p:spPr>
              <a:xfrm>
                <a:off x="7145280" y="3678119"/>
                <a:ext cx="1981080" cy="855719"/>
              </a:xfrm>
              <a:custGeom>
                <a:avLst/>
                <a:gdLst>
                  <a:gd name="f0" fmla="val 360"/>
                  <a:gd name="f1" fmla="val 180"/>
                  <a:gd name="f2" fmla="val 0"/>
                  <a:gd name="f3" fmla="val 1248"/>
                  <a:gd name="f4" fmla="val 539"/>
                  <a:gd name="f5" fmla="val 332"/>
                  <a:gd name="f6" fmla="val 5"/>
                  <a:gd name="f7" fmla="val 387"/>
                  <a:gd name="f8" fmla="val 27"/>
                  <a:gd name="f9" fmla="val 414"/>
                  <a:gd name="f10" fmla="val 54"/>
                  <a:gd name="f11" fmla="val 436"/>
                  <a:gd name="f12" fmla="val 92"/>
                  <a:gd name="f13" fmla="val 463"/>
                  <a:gd name="f14" fmla="val 141"/>
                  <a:gd name="f15" fmla="val 490"/>
                  <a:gd name="f16" fmla="val 195"/>
                  <a:gd name="f17" fmla="val 512"/>
                  <a:gd name="f18" fmla="val 255"/>
                  <a:gd name="f19" fmla="val 212"/>
                  <a:gd name="f20" fmla="val 517"/>
                  <a:gd name="f21" fmla="val 179"/>
                  <a:gd name="f22" fmla="val 157"/>
                  <a:gd name="f23" fmla="val 468"/>
                  <a:gd name="f24" fmla="val 447"/>
                  <a:gd name="f25" fmla="val 136"/>
                  <a:gd name="f26" fmla="val 425"/>
                  <a:gd name="f27" fmla="val 403"/>
                  <a:gd name="f28" fmla="val 381"/>
                  <a:gd name="f29" fmla="val 365"/>
                  <a:gd name="f30" fmla="val 343"/>
                  <a:gd name="f31" fmla="val 201"/>
                  <a:gd name="f32" fmla="val 327"/>
                  <a:gd name="f33" fmla="val 266"/>
                  <a:gd name="f34" fmla="val 294"/>
                  <a:gd name="f35" fmla="val 353"/>
                  <a:gd name="f36" fmla="val 262"/>
                  <a:gd name="f37" fmla="val 445"/>
                  <a:gd name="f38" fmla="val 234"/>
                  <a:gd name="f39" fmla="val 554"/>
                  <a:gd name="f40" fmla="val 213"/>
                  <a:gd name="f41" fmla="val 662"/>
                  <a:gd name="f42" fmla="val 191"/>
                  <a:gd name="f43" fmla="val 890"/>
                  <a:gd name="f44" fmla="val 153"/>
                  <a:gd name="f45" fmla="val 993"/>
                  <a:gd name="f46" fmla="val 1091"/>
                  <a:gd name="f47" fmla="val 120"/>
                  <a:gd name="f48" fmla="val 1178"/>
                  <a:gd name="f49" fmla="val 115"/>
                  <a:gd name="f50" fmla="val 104"/>
                  <a:gd name="f51" fmla="val 1161"/>
                  <a:gd name="f52" fmla="val 22"/>
                  <a:gd name="f53" fmla="val 1069"/>
                  <a:gd name="f54" fmla="val 38"/>
                  <a:gd name="f55" fmla="val 874"/>
                  <a:gd name="f56" fmla="val 71"/>
                  <a:gd name="f57" fmla="val 673"/>
                  <a:gd name="f58" fmla="val 93"/>
                  <a:gd name="f59" fmla="val 483"/>
                  <a:gd name="f60" fmla="val 126"/>
                  <a:gd name="f61" fmla="val 391"/>
                  <a:gd name="f62" fmla="val 142"/>
                  <a:gd name="f63" fmla="val 309"/>
                  <a:gd name="f64" fmla="val 158"/>
                  <a:gd name="f65" fmla="val 228"/>
                  <a:gd name="f66" fmla="val 163"/>
                  <a:gd name="f67" fmla="val 202"/>
                  <a:gd name="f68" fmla="val 103"/>
                  <a:gd name="f69" fmla="val 229"/>
                  <a:gd name="f70" fmla="val 256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1248" h="539">
                    <a:moveTo>
                      <a:pt x="f2" y="f5"/>
                    </a:moveTo>
                    <a:lnTo>
                      <a:pt x="f2" y="f0"/>
                    </a:lnTo>
                    <a:lnTo>
                      <a:pt x="f6" y="f7"/>
                    </a:lnTo>
                    <a:lnTo>
                      <a:pt x="f8" y="f9"/>
                    </a:lnTo>
                    <a:lnTo>
                      <a:pt x="f10" y="f11"/>
                    </a:lnTo>
                    <a:lnTo>
                      <a:pt x="f12" y="f13"/>
                    </a:lnTo>
                    <a:lnTo>
                      <a:pt x="f14" y="f15"/>
                    </a:lnTo>
                    <a:lnTo>
                      <a:pt x="f16" y="f17"/>
                    </a:lnTo>
                    <a:lnTo>
                      <a:pt x="f18" y="f4"/>
                    </a:lnTo>
                    <a:lnTo>
                      <a:pt x="f19" y="f20"/>
                    </a:lnTo>
                    <a:lnTo>
                      <a:pt x="f21" y="f15"/>
                    </a:lnTo>
                    <a:lnTo>
                      <a:pt x="f22" y="f23"/>
                    </a:lnTo>
                    <a:lnTo>
                      <a:pt x="f14" y="f24"/>
                    </a:lnTo>
                    <a:lnTo>
                      <a:pt x="f25" y="f26"/>
                    </a:lnTo>
                    <a:lnTo>
                      <a:pt x="f25" y="f27"/>
                    </a:lnTo>
                    <a:lnTo>
                      <a:pt x="f14" y="f28"/>
                    </a:lnTo>
                    <a:lnTo>
                      <a:pt x="f22" y="f29"/>
                    </a:lnTo>
                    <a:lnTo>
                      <a:pt x="f21" y="f30"/>
                    </a:lnTo>
                    <a:lnTo>
                      <a:pt x="f31" y="f32"/>
                    </a:lnTo>
                    <a:lnTo>
                      <a:pt x="f33" y="f34"/>
                    </a:lnTo>
                    <a:lnTo>
                      <a:pt x="f35" y="f36"/>
                    </a:lnTo>
                    <a:lnTo>
                      <a:pt x="f37" y="f38"/>
                    </a:lnTo>
                    <a:lnTo>
                      <a:pt x="f39" y="f40"/>
                    </a:lnTo>
                    <a:lnTo>
                      <a:pt x="f41" y="f42"/>
                    </a:lnTo>
                    <a:lnTo>
                      <a:pt x="f43" y="f44"/>
                    </a:lnTo>
                    <a:lnTo>
                      <a:pt x="f45" y="f25"/>
                    </a:lnTo>
                    <a:lnTo>
                      <a:pt x="f46" y="f47"/>
                    </a:lnTo>
                    <a:lnTo>
                      <a:pt x="f48" y="f49"/>
                    </a:lnTo>
                    <a:lnTo>
                      <a:pt x="f3" y="f50"/>
                    </a:lnTo>
                    <a:lnTo>
                      <a:pt x="f3" y="f2"/>
                    </a:lnTo>
                    <a:lnTo>
                      <a:pt x="f51" y="f52"/>
                    </a:lnTo>
                    <a:lnTo>
                      <a:pt x="f53" y="f54"/>
                    </a:lnTo>
                    <a:lnTo>
                      <a:pt x="f55" y="f56"/>
                    </a:lnTo>
                    <a:lnTo>
                      <a:pt x="f57" y="f58"/>
                    </a:lnTo>
                    <a:lnTo>
                      <a:pt x="f59" y="f60"/>
                    </a:lnTo>
                    <a:lnTo>
                      <a:pt x="f61" y="f62"/>
                    </a:lnTo>
                    <a:lnTo>
                      <a:pt x="f63" y="f64"/>
                    </a:lnTo>
                    <a:lnTo>
                      <a:pt x="f65" y="f1"/>
                    </a:lnTo>
                    <a:lnTo>
                      <a:pt x="f66" y="f67"/>
                    </a:lnTo>
                    <a:lnTo>
                      <a:pt x="f68" y="f69"/>
                    </a:lnTo>
                    <a:lnTo>
                      <a:pt x="f10" y="f70"/>
                    </a:lnTo>
                    <a:lnTo>
                      <a:pt x="f52" y="f34"/>
                    </a:lnTo>
                    <a:lnTo>
                      <a:pt x="f2" y="f5"/>
                    </a:lnTo>
                    <a:lnTo>
                      <a:pt x="f2" y="f5"/>
                    </a:lnTo>
                    <a:close/>
                  </a:path>
                </a:pathLst>
              </a:custGeom>
              <a:gradFill>
                <a:gsLst>
                  <a:gs pos="0">
                    <a:srgbClr val="002C85"/>
                  </a:gs>
                  <a:gs pos="100000">
                    <a:srgbClr val="003399"/>
                  </a:gs>
                </a:gsLst>
                <a:lin ang="13500000"/>
              </a:gradFill>
              <a:ln>
                <a:noFill/>
                <a:prstDash val="solid"/>
              </a:ln>
            </p:spPr>
            <p:txBody>
              <a:bodyPr vert="horz" wrap="square" lIns="90000" tIns="46800" rIns="90000" bIns="46800" anchor="ctr" anchorCtr="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sl-SI" sz="1800" b="0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Arial" pitchFamily="18"/>
                  <a:ea typeface="Lucida Sans Unicode" pitchFamily="2"/>
                  <a:cs typeface="Lucida Sans Unicode" pitchFamily="2"/>
                </a:endParaRPr>
              </a:p>
            </p:txBody>
          </p:sp>
        </p:grp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EF4A57D-7493-4066-A974-736AD858DF68}"/>
                </a:ext>
              </a:extLst>
            </p:cNvPr>
            <p:cNvSpPr/>
            <p:nvPr/>
          </p:nvSpPr>
          <p:spPr>
            <a:xfrm>
              <a:off x="5273640" y="2128680"/>
              <a:ext cx="2897279" cy="2440080"/>
            </a:xfrm>
            <a:custGeom>
              <a:avLst/>
              <a:gdLst>
                <a:gd name="f0" fmla="val 0"/>
                <a:gd name="f1" fmla="val 2296"/>
                <a:gd name="f2" fmla="val 1469"/>
                <a:gd name="f3" fmla="val 771"/>
                <a:gd name="f4" fmla="val 1088"/>
                <a:gd name="f5" fmla="val 982"/>
                <a:gd name="f6" fmla="val 1061"/>
                <a:gd name="f7" fmla="val 1178"/>
                <a:gd name="f8" fmla="val 1034"/>
                <a:gd name="f9" fmla="val 1357"/>
                <a:gd name="f10" fmla="val 1012"/>
                <a:gd name="f11" fmla="val 1520"/>
                <a:gd name="f12" fmla="val 985"/>
                <a:gd name="f13" fmla="val 1666"/>
                <a:gd name="f14" fmla="val 957"/>
                <a:gd name="f15" fmla="val 1796"/>
                <a:gd name="f16" fmla="val 930"/>
                <a:gd name="f17" fmla="val 1916"/>
                <a:gd name="f18" fmla="val 897"/>
                <a:gd name="f19" fmla="val 2013"/>
                <a:gd name="f20" fmla="val 870"/>
                <a:gd name="f21" fmla="val 2100"/>
                <a:gd name="f22" fmla="val 832"/>
                <a:gd name="f23" fmla="val 2171"/>
                <a:gd name="f24" fmla="val 800"/>
                <a:gd name="f25" fmla="val 2220"/>
                <a:gd name="f26" fmla="val 756"/>
                <a:gd name="f27" fmla="val 2263"/>
                <a:gd name="f28" fmla="val 712"/>
                <a:gd name="f29" fmla="val 2285"/>
                <a:gd name="f30" fmla="val 669"/>
                <a:gd name="f31" fmla="val 614"/>
                <a:gd name="f32" fmla="val 2290"/>
                <a:gd name="f33" fmla="val 560"/>
                <a:gd name="f34" fmla="val 2269"/>
                <a:gd name="f35" fmla="val 500"/>
                <a:gd name="f36" fmla="val 2241"/>
                <a:gd name="f37" fmla="val 457"/>
                <a:gd name="f38" fmla="val 2198"/>
                <a:gd name="f39" fmla="val 408"/>
                <a:gd name="f40" fmla="val 2144"/>
                <a:gd name="f41" fmla="val 364"/>
                <a:gd name="f42" fmla="val 2079"/>
                <a:gd name="f43" fmla="val 321"/>
                <a:gd name="f44" fmla="val 2008"/>
                <a:gd name="f45" fmla="val 277"/>
                <a:gd name="f46" fmla="val 1927"/>
                <a:gd name="f47" fmla="val 234"/>
                <a:gd name="f48" fmla="val 1769"/>
                <a:gd name="f49" fmla="val 157"/>
                <a:gd name="f50" fmla="val 1688"/>
                <a:gd name="f51" fmla="val 125"/>
                <a:gd name="f52" fmla="val 1612"/>
                <a:gd name="f53" fmla="val 92"/>
                <a:gd name="f54" fmla="val 1536"/>
                <a:gd name="f55" fmla="val 65"/>
                <a:gd name="f56" fmla="val 1476"/>
                <a:gd name="f57" fmla="val 43"/>
                <a:gd name="f58" fmla="val 1422"/>
                <a:gd name="f59" fmla="val 27"/>
                <a:gd name="f60" fmla="val 1384"/>
                <a:gd name="f61" fmla="val 10"/>
                <a:gd name="f62" fmla="val 5"/>
                <a:gd name="f63" fmla="val 1346"/>
                <a:gd name="f64" fmla="val 1498"/>
                <a:gd name="f65" fmla="val 54"/>
                <a:gd name="f66" fmla="val 1655"/>
                <a:gd name="f67" fmla="val 119"/>
                <a:gd name="f68" fmla="val 1807"/>
                <a:gd name="f69" fmla="val 185"/>
                <a:gd name="f70" fmla="val 1948"/>
                <a:gd name="f71" fmla="val 255"/>
                <a:gd name="f72" fmla="val 288"/>
                <a:gd name="f73" fmla="val 2068"/>
                <a:gd name="f74" fmla="val 326"/>
                <a:gd name="f75" fmla="val 2122"/>
                <a:gd name="f76" fmla="val 402"/>
                <a:gd name="f77" fmla="val 2209"/>
                <a:gd name="f78" fmla="val 440"/>
                <a:gd name="f79" fmla="val 2236"/>
                <a:gd name="f80" fmla="val 478"/>
                <a:gd name="f81" fmla="val 2252"/>
                <a:gd name="f82" fmla="val 522"/>
                <a:gd name="f83" fmla="val 2258"/>
                <a:gd name="f84" fmla="val 598"/>
                <a:gd name="f85" fmla="val 636"/>
                <a:gd name="f86" fmla="val 2214"/>
                <a:gd name="f87" fmla="val 702"/>
                <a:gd name="f88" fmla="val 729"/>
                <a:gd name="f89" fmla="val 2062"/>
                <a:gd name="f90" fmla="val 1997"/>
                <a:gd name="f91" fmla="val 778"/>
                <a:gd name="f92" fmla="val 1921"/>
                <a:gd name="f93" fmla="val 1834"/>
                <a:gd name="f94" fmla="val 821"/>
                <a:gd name="f95" fmla="val 1748"/>
                <a:gd name="f96" fmla="val 843"/>
                <a:gd name="f97" fmla="val 1552"/>
                <a:gd name="f98" fmla="val 876"/>
                <a:gd name="f99" fmla="val 1351"/>
                <a:gd name="f100" fmla="val 908"/>
                <a:gd name="f101" fmla="val 1134"/>
                <a:gd name="f102" fmla="val 941"/>
                <a:gd name="f103" fmla="val 923"/>
                <a:gd name="f104" fmla="val 968"/>
                <a:gd name="f105" fmla="val 716"/>
                <a:gd name="f106" fmla="val 995"/>
                <a:gd name="f107" fmla="val 521"/>
                <a:gd name="f108" fmla="val 1028"/>
                <a:gd name="f109" fmla="val 434"/>
                <a:gd name="f110" fmla="val 1044"/>
                <a:gd name="f111" fmla="val 353"/>
                <a:gd name="f112" fmla="val 1066"/>
                <a:gd name="f113" fmla="val 1082"/>
                <a:gd name="f114" fmla="val 206"/>
                <a:gd name="f115" fmla="val 1104"/>
                <a:gd name="f116" fmla="val 147"/>
                <a:gd name="f117" fmla="val 1126"/>
                <a:gd name="f118" fmla="val 1148"/>
                <a:gd name="f119" fmla="val 1175"/>
                <a:gd name="f120" fmla="val 22"/>
                <a:gd name="f121" fmla="val 1202"/>
                <a:gd name="f122" fmla="val 6"/>
                <a:gd name="f123" fmla="val 1229"/>
                <a:gd name="f124" fmla="val 1262"/>
                <a:gd name="f125" fmla="val 11"/>
                <a:gd name="f126" fmla="val 1295"/>
                <a:gd name="f127" fmla="val 1327"/>
                <a:gd name="f128" fmla="val 1355"/>
                <a:gd name="f129" fmla="val 98"/>
                <a:gd name="f130" fmla="val 1382"/>
                <a:gd name="f131" fmla="val 141"/>
                <a:gd name="f132" fmla="val 1404"/>
                <a:gd name="f133" fmla="val 196"/>
                <a:gd name="f134" fmla="val 1425"/>
                <a:gd name="f135" fmla="val 261"/>
                <a:gd name="f136" fmla="val 1447"/>
                <a:gd name="f137" fmla="val 266"/>
                <a:gd name="f138" fmla="val 1442"/>
                <a:gd name="f139" fmla="val 217"/>
                <a:gd name="f140" fmla="val 1414"/>
                <a:gd name="f141" fmla="val 174"/>
                <a:gd name="f142" fmla="val 1387"/>
                <a:gd name="f143" fmla="val 1360"/>
                <a:gd name="f144" fmla="val 1333"/>
                <a:gd name="f145" fmla="val 120"/>
                <a:gd name="f146" fmla="val 1306"/>
                <a:gd name="f147" fmla="val 1278"/>
                <a:gd name="f148" fmla="val 1257"/>
                <a:gd name="f149" fmla="val 212"/>
                <a:gd name="f150" fmla="val 1208"/>
                <a:gd name="f151" fmla="val 272"/>
                <a:gd name="f152" fmla="val 1186"/>
                <a:gd name="f153" fmla="val 342"/>
                <a:gd name="f154" fmla="val 1164"/>
                <a:gd name="f155" fmla="val 423"/>
                <a:gd name="f156" fmla="val 1142"/>
                <a:gd name="f157" fmla="val 527"/>
                <a:gd name="f158" fmla="val 1121"/>
                <a:gd name="f159" fmla="val 64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296" h="1469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11" y="f12"/>
                  </a:lnTo>
                  <a:lnTo>
                    <a:pt x="f13" y="f14"/>
                  </a:lnTo>
                  <a:lnTo>
                    <a:pt x="f15" y="f16"/>
                  </a:lnTo>
                  <a:lnTo>
                    <a:pt x="f17" y="f18"/>
                  </a:lnTo>
                  <a:lnTo>
                    <a:pt x="f19" y="f20"/>
                  </a:lnTo>
                  <a:lnTo>
                    <a:pt x="f21" y="f22"/>
                  </a:lnTo>
                  <a:lnTo>
                    <a:pt x="f23" y="f24"/>
                  </a:lnTo>
                  <a:lnTo>
                    <a:pt x="f25" y="f26"/>
                  </a:lnTo>
                  <a:lnTo>
                    <a:pt x="f27" y="f28"/>
                  </a:lnTo>
                  <a:lnTo>
                    <a:pt x="f29" y="f30"/>
                  </a:lnTo>
                  <a:lnTo>
                    <a:pt x="f1" y="f31"/>
                  </a:lnTo>
                  <a:lnTo>
                    <a:pt x="f32" y="f33"/>
                  </a:lnTo>
                  <a:lnTo>
                    <a:pt x="f34" y="f35"/>
                  </a:lnTo>
                  <a:lnTo>
                    <a:pt x="f36" y="f37"/>
                  </a:lnTo>
                  <a:lnTo>
                    <a:pt x="f38" y="f39"/>
                  </a:lnTo>
                  <a:lnTo>
                    <a:pt x="f40" y="f41"/>
                  </a:lnTo>
                  <a:lnTo>
                    <a:pt x="f42" y="f43"/>
                  </a:lnTo>
                  <a:lnTo>
                    <a:pt x="f44" y="f45"/>
                  </a:lnTo>
                  <a:lnTo>
                    <a:pt x="f46" y="f47"/>
                  </a:lnTo>
                  <a:lnTo>
                    <a:pt x="f48" y="f49"/>
                  </a:lnTo>
                  <a:lnTo>
                    <a:pt x="f50" y="f51"/>
                  </a:lnTo>
                  <a:lnTo>
                    <a:pt x="f52" y="f53"/>
                  </a:lnTo>
                  <a:lnTo>
                    <a:pt x="f54" y="f55"/>
                  </a:lnTo>
                  <a:lnTo>
                    <a:pt x="f56" y="f57"/>
                  </a:lnTo>
                  <a:lnTo>
                    <a:pt x="f58" y="f59"/>
                  </a:lnTo>
                  <a:lnTo>
                    <a:pt x="f60" y="f61"/>
                  </a:lnTo>
                  <a:lnTo>
                    <a:pt x="f9" y="f62"/>
                  </a:lnTo>
                  <a:lnTo>
                    <a:pt x="f63" y="f0"/>
                  </a:lnTo>
                  <a:lnTo>
                    <a:pt x="f64" y="f65"/>
                  </a:lnTo>
                  <a:lnTo>
                    <a:pt x="f66" y="f67"/>
                  </a:lnTo>
                  <a:lnTo>
                    <a:pt x="f68" y="f69"/>
                  </a:lnTo>
                  <a:lnTo>
                    <a:pt x="f70" y="f71"/>
                  </a:lnTo>
                  <a:lnTo>
                    <a:pt x="f19" y="f72"/>
                  </a:lnTo>
                  <a:lnTo>
                    <a:pt x="f73" y="f74"/>
                  </a:lnTo>
                  <a:lnTo>
                    <a:pt x="f75" y="f41"/>
                  </a:lnTo>
                  <a:lnTo>
                    <a:pt x="f23" y="f76"/>
                  </a:lnTo>
                  <a:lnTo>
                    <a:pt x="f77" y="f78"/>
                  </a:lnTo>
                  <a:lnTo>
                    <a:pt x="f79" y="f80"/>
                  </a:lnTo>
                  <a:lnTo>
                    <a:pt x="f81" y="f82"/>
                  </a:lnTo>
                  <a:lnTo>
                    <a:pt x="f27" y="f33"/>
                  </a:lnTo>
                  <a:lnTo>
                    <a:pt x="f83" y="f84"/>
                  </a:lnTo>
                  <a:lnTo>
                    <a:pt x="f36" y="f85"/>
                  </a:lnTo>
                  <a:lnTo>
                    <a:pt x="f86" y="f30"/>
                  </a:lnTo>
                  <a:lnTo>
                    <a:pt x="f23" y="f87"/>
                  </a:lnTo>
                  <a:lnTo>
                    <a:pt x="f75" y="f88"/>
                  </a:lnTo>
                  <a:lnTo>
                    <a:pt x="f89" y="f26"/>
                  </a:lnTo>
                  <a:lnTo>
                    <a:pt x="f90" y="f91"/>
                  </a:lnTo>
                  <a:lnTo>
                    <a:pt x="f92" y="f24"/>
                  </a:lnTo>
                  <a:lnTo>
                    <a:pt x="f93" y="f94"/>
                  </a:lnTo>
                  <a:lnTo>
                    <a:pt x="f95" y="f96"/>
                  </a:lnTo>
                  <a:lnTo>
                    <a:pt x="f97" y="f98"/>
                  </a:lnTo>
                  <a:lnTo>
                    <a:pt x="f99" y="f100"/>
                  </a:lnTo>
                  <a:lnTo>
                    <a:pt x="f101" y="f102"/>
                  </a:lnTo>
                  <a:lnTo>
                    <a:pt x="f103" y="f104"/>
                  </a:lnTo>
                  <a:lnTo>
                    <a:pt x="f105" y="f106"/>
                  </a:lnTo>
                  <a:lnTo>
                    <a:pt x="f107" y="f108"/>
                  </a:lnTo>
                  <a:lnTo>
                    <a:pt x="f109" y="f110"/>
                  </a:lnTo>
                  <a:lnTo>
                    <a:pt x="f111" y="f112"/>
                  </a:lnTo>
                  <a:lnTo>
                    <a:pt x="f45" y="f113"/>
                  </a:lnTo>
                  <a:lnTo>
                    <a:pt x="f114" y="f115"/>
                  </a:lnTo>
                  <a:lnTo>
                    <a:pt x="f116" y="f117"/>
                  </a:lnTo>
                  <a:lnTo>
                    <a:pt x="f53" y="f118"/>
                  </a:lnTo>
                  <a:lnTo>
                    <a:pt x="f65" y="f119"/>
                  </a:lnTo>
                  <a:lnTo>
                    <a:pt x="f120" y="f121"/>
                  </a:lnTo>
                  <a:lnTo>
                    <a:pt x="f122" y="f123"/>
                  </a:lnTo>
                  <a:lnTo>
                    <a:pt x="f0" y="f124"/>
                  </a:lnTo>
                  <a:lnTo>
                    <a:pt x="f125" y="f126"/>
                  </a:lnTo>
                  <a:lnTo>
                    <a:pt x="f59" y="f127"/>
                  </a:lnTo>
                  <a:lnTo>
                    <a:pt x="f65" y="f128"/>
                  </a:lnTo>
                  <a:lnTo>
                    <a:pt x="f129" y="f130"/>
                  </a:lnTo>
                  <a:lnTo>
                    <a:pt x="f131" y="f132"/>
                  </a:lnTo>
                  <a:lnTo>
                    <a:pt x="f133" y="f134"/>
                  </a:lnTo>
                  <a:lnTo>
                    <a:pt x="f135" y="f136"/>
                  </a:lnTo>
                  <a:lnTo>
                    <a:pt x="f74" y="f2"/>
                  </a:lnTo>
                  <a:lnTo>
                    <a:pt x="f137" y="f138"/>
                  </a:lnTo>
                  <a:lnTo>
                    <a:pt x="f139" y="f140"/>
                  </a:lnTo>
                  <a:lnTo>
                    <a:pt x="f141" y="f142"/>
                  </a:lnTo>
                  <a:lnTo>
                    <a:pt x="f116" y="f143"/>
                  </a:lnTo>
                  <a:lnTo>
                    <a:pt x="f51" y="f144"/>
                  </a:lnTo>
                  <a:lnTo>
                    <a:pt x="f145" y="f146"/>
                  </a:lnTo>
                  <a:lnTo>
                    <a:pt x="f51" y="f147"/>
                  </a:lnTo>
                  <a:lnTo>
                    <a:pt x="f131" y="f148"/>
                  </a:lnTo>
                  <a:lnTo>
                    <a:pt x="f141" y="f123"/>
                  </a:lnTo>
                  <a:lnTo>
                    <a:pt x="f149" y="f150"/>
                  </a:lnTo>
                  <a:lnTo>
                    <a:pt x="f151" y="f152"/>
                  </a:lnTo>
                  <a:lnTo>
                    <a:pt x="f153" y="f154"/>
                  </a:lnTo>
                  <a:lnTo>
                    <a:pt x="f155" y="f156"/>
                  </a:lnTo>
                  <a:lnTo>
                    <a:pt x="f157" y="f158"/>
                  </a:lnTo>
                  <a:lnTo>
                    <a:pt x="f159" y="f115"/>
                  </a:lnTo>
                  <a:lnTo>
                    <a:pt x="f3" y="f4"/>
                  </a:lnTo>
                  <a:lnTo>
                    <a:pt x="f3" y="f4"/>
                  </a:lnTo>
                  <a:close/>
                </a:path>
              </a:pathLst>
            </a:custGeom>
            <a:gradFill>
              <a:gsLst>
                <a:gs pos="0">
                  <a:srgbClr val="002B81"/>
                </a:gs>
                <a:gs pos="100000">
                  <a:srgbClr val="003399"/>
                </a:gs>
              </a:gsLst>
              <a:lin ang="135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F3615BB-CA53-4540-8EC2-CB6F8DF49B36}"/>
                </a:ext>
              </a:extLst>
            </p:cNvPr>
            <p:cNvSpPr/>
            <p:nvPr/>
          </p:nvSpPr>
          <p:spPr>
            <a:xfrm>
              <a:off x="0" y="0"/>
              <a:ext cx="9140760" cy="2819520"/>
            </a:xfrm>
            <a:custGeom>
              <a:avLst/>
              <a:gdLst>
                <a:gd name="f0" fmla="val 0"/>
                <a:gd name="f1" fmla="val 5740"/>
                <a:gd name="f2" fmla="val 1906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5740" h="1906">
                  <a:moveTo>
                    <a:pt x="f0" y="f0"/>
                  </a:moveTo>
                  <a:lnTo>
                    <a:pt x="f0" y="f2"/>
                  </a:lnTo>
                  <a:lnTo>
                    <a:pt x="f1" y="f2"/>
                  </a:lnTo>
                  <a:lnTo>
                    <a:pt x="f1" y="f0"/>
                  </a:lnTo>
                  <a:lnTo>
                    <a:pt x="f0" y="f0"/>
                  </a:lnTo>
                  <a:lnTo>
                    <a:pt x="f0" y="f0"/>
                  </a:lnTo>
                  <a:close/>
                </a:path>
              </a:pathLst>
            </a:custGeom>
            <a:gradFill>
              <a:gsLst>
                <a:gs pos="0">
                  <a:srgbClr val="000514"/>
                </a:gs>
                <a:gs pos="100000">
                  <a:srgbClr val="003399"/>
                </a:gs>
              </a:gsLst>
              <a:lin ang="54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E264E1AE-3DA8-4B8B-896E-3BA78936358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62000"/>
            <a:ext cx="8228160" cy="1366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sl-SI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903EE02A-214E-4B2E-A9B2-33B94429025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3720" y="6248160"/>
            <a:ext cx="2894040" cy="474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b" anchorCtr="0">
            <a:noAutofit/>
          </a:bodyPr>
          <a:lstStyle>
            <a:lvl1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GB" sz="1200" b="0" i="0" u="none" strike="noStrike" baseline="0"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0385F87-40FC-4344-A270-5E8A4E03C2A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160" cy="45248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ctr" rtl="0" hangingPunct="1">
        <a:lnSpc>
          <a:spcPct val="95000"/>
        </a:lnSpc>
        <a:spcBef>
          <a:spcPts val="0"/>
        </a:spcBef>
        <a:spcAft>
          <a:spcPts val="0"/>
        </a:spcAft>
        <a:buNone/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sl-SI" sz="4400" b="1" i="0" u="none" strike="noStrike" baseline="0">
          <a:ln>
            <a:noFill/>
          </a:ln>
          <a:solidFill>
            <a:srgbClr val="E5E5FF"/>
          </a:solidFill>
          <a:effectLst>
            <a:outerShdw dist="17961" dir="2700000">
              <a:scrgbClr r="0" g="0" b="0"/>
            </a:outerShdw>
          </a:effectLst>
          <a:latin typeface="Garamond" pitchFamily="18"/>
          <a:cs typeface="Lucida Sans Unicode" pitchFamily="2"/>
        </a:defRPr>
      </a:lvl1pPr>
    </p:titleStyle>
    <p:bodyStyle>
      <a:lvl1pPr marL="341280" marR="0" indent="0" algn="l" rtl="0" hangingPunct="1">
        <a:lnSpc>
          <a:spcPct val="95000"/>
        </a:lnSpc>
        <a:spcBef>
          <a:spcPts val="799"/>
        </a:spcBef>
        <a:spcAft>
          <a:spcPts val="0"/>
        </a:spcAft>
        <a:tabLst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60" algn="l"/>
          <a:tab pos="4492439" algn="l"/>
          <a:tab pos="4941720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80" algn="l"/>
          <a:tab pos="8535599" algn="l"/>
          <a:tab pos="8984880" algn="l"/>
        </a:tabLst>
        <a:defRPr lang="sl-SI" sz="3200" b="0" i="0" u="none" strike="noStrike" baseline="0">
          <a:ln>
            <a:noFill/>
          </a:ln>
          <a:solidFill>
            <a:srgbClr val="FFFFFF"/>
          </a:solidFill>
          <a:effectLst>
            <a:outerShdw dist="17961" dir="2700000">
              <a:scrgbClr r="0" g="0" b="0"/>
            </a:outerShdw>
          </a:effectLst>
          <a:latin typeface="Garamond" pitchFamily="18"/>
          <a:cs typeface="Lucida Sans Unicode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9F74DE3-EF16-43D9-B4DA-0D64A751A2F9}"/>
              </a:ext>
            </a:extLst>
          </p:cNvPr>
          <p:cNvGrpSpPr/>
          <p:nvPr/>
        </p:nvGrpSpPr>
        <p:grpSpPr>
          <a:xfrm>
            <a:off x="0" y="0"/>
            <a:ext cx="9140760" cy="6850080"/>
            <a:chOff x="0" y="0"/>
            <a:chExt cx="9140760" cy="685008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90C1D8D-1C27-4C46-89C2-9FD10578157D}"/>
                </a:ext>
              </a:extLst>
            </p:cNvPr>
            <p:cNvGrpSpPr/>
            <p:nvPr/>
          </p:nvGrpSpPr>
          <p:grpSpPr>
            <a:xfrm>
              <a:off x="2743199" y="3540240"/>
              <a:ext cx="6392880" cy="3309840"/>
              <a:chOff x="2743199" y="3540240"/>
              <a:chExt cx="6392880" cy="3309840"/>
            </a:xfrm>
          </p:grpSpPr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82A96386-6303-4276-A851-839524427871}"/>
                  </a:ext>
                </a:extLst>
              </p:cNvPr>
              <p:cNvSpPr/>
              <p:nvPr/>
            </p:nvSpPr>
            <p:spPr>
              <a:xfrm>
                <a:off x="2743199" y="4197240"/>
                <a:ext cx="4575240" cy="2652840"/>
              </a:xfrm>
              <a:custGeom>
                <a:avLst/>
                <a:gdLst>
                  <a:gd name="f0" fmla="val 0"/>
                  <a:gd name="f1" fmla="val 2882"/>
                  <a:gd name="f2" fmla="val 1671"/>
                  <a:gd name="f3" fmla="val 2773"/>
                  <a:gd name="f4" fmla="val 544"/>
                  <a:gd name="f5" fmla="val 2740"/>
                  <a:gd name="f6" fmla="val 528"/>
                  <a:gd name="f7" fmla="val 2692"/>
                  <a:gd name="f8" fmla="val 506"/>
                  <a:gd name="f9" fmla="val 2632"/>
                  <a:gd name="f10" fmla="val 484"/>
                  <a:gd name="f11" fmla="val 2561"/>
                  <a:gd name="f12" fmla="val 457"/>
                  <a:gd name="f13" fmla="val 2480"/>
                  <a:gd name="f14" fmla="val 424"/>
                  <a:gd name="f15" fmla="val 2388"/>
                  <a:gd name="f16" fmla="val 397"/>
                  <a:gd name="f17" fmla="val 2203"/>
                  <a:gd name="f18" fmla="val 343"/>
                  <a:gd name="f19" fmla="val 2078"/>
                  <a:gd name="f20" fmla="val 310"/>
                  <a:gd name="f21" fmla="val 1970"/>
                  <a:gd name="f22" fmla="val 277"/>
                  <a:gd name="f23" fmla="val 1878"/>
                  <a:gd name="f24" fmla="val 245"/>
                  <a:gd name="f25" fmla="val 1807"/>
                  <a:gd name="f26" fmla="val 212"/>
                  <a:gd name="f27" fmla="val 1742"/>
                  <a:gd name="f28" fmla="val 179"/>
                  <a:gd name="f29" fmla="val 1693"/>
                  <a:gd name="f30" fmla="val 152"/>
                  <a:gd name="f31" fmla="val 1655"/>
                  <a:gd name="f32" fmla="val 125"/>
                  <a:gd name="f33" fmla="val 1628"/>
                  <a:gd name="f34" fmla="val 103"/>
                  <a:gd name="f35" fmla="val 1606"/>
                  <a:gd name="f36" fmla="val 81"/>
                  <a:gd name="f37" fmla="val 1590"/>
                  <a:gd name="f38" fmla="val 60"/>
                  <a:gd name="f39" fmla="val 1585"/>
                  <a:gd name="f40" fmla="val 43"/>
                  <a:gd name="f41" fmla="val 1579"/>
                  <a:gd name="f42" fmla="val 27"/>
                  <a:gd name="f43" fmla="val 5"/>
                  <a:gd name="f44" fmla="val 1568"/>
                  <a:gd name="f45" fmla="val 1557"/>
                  <a:gd name="f46" fmla="val 49"/>
                  <a:gd name="f47" fmla="val 76"/>
                  <a:gd name="f48" fmla="val 98"/>
                  <a:gd name="f49" fmla="val 120"/>
                  <a:gd name="f50" fmla="val 1617"/>
                  <a:gd name="f51" fmla="val 141"/>
                  <a:gd name="f52" fmla="val 1650"/>
                  <a:gd name="f53" fmla="val 163"/>
                  <a:gd name="f54" fmla="val 1688"/>
                  <a:gd name="f55" fmla="val 185"/>
                  <a:gd name="f56" fmla="val 1737"/>
                  <a:gd name="f57" fmla="val 207"/>
                  <a:gd name="f58" fmla="val 1791"/>
                  <a:gd name="f59" fmla="val 228"/>
                  <a:gd name="f60" fmla="val 1905"/>
                  <a:gd name="f61" fmla="val 267"/>
                  <a:gd name="f62" fmla="val 2040"/>
                  <a:gd name="f63" fmla="val 2182"/>
                  <a:gd name="f64" fmla="val 348"/>
                  <a:gd name="f65" fmla="val 2285"/>
                  <a:gd name="f66" fmla="val 381"/>
                  <a:gd name="f67" fmla="val 2382"/>
                  <a:gd name="f68" fmla="val 408"/>
                  <a:gd name="f69" fmla="val 2464"/>
                  <a:gd name="f70" fmla="val 435"/>
                  <a:gd name="f71" fmla="val 2540"/>
                  <a:gd name="f72" fmla="val 462"/>
                  <a:gd name="f73" fmla="val 2605"/>
                  <a:gd name="f74" fmla="val 2659"/>
                  <a:gd name="f75" fmla="val 2708"/>
                  <a:gd name="f76" fmla="val 2768"/>
                  <a:gd name="f77" fmla="val 560"/>
                  <a:gd name="f78" fmla="val 2784"/>
                  <a:gd name="f79" fmla="val 577"/>
                  <a:gd name="f80" fmla="val 2795"/>
                  <a:gd name="f81" fmla="val 593"/>
                  <a:gd name="f82" fmla="val 2800"/>
                  <a:gd name="f83" fmla="val 615"/>
                  <a:gd name="f84" fmla="val 642"/>
                  <a:gd name="f85" fmla="val 664"/>
                  <a:gd name="f86" fmla="val 2762"/>
                  <a:gd name="f87" fmla="val 691"/>
                  <a:gd name="f88" fmla="val 2730"/>
                  <a:gd name="f89" fmla="val 713"/>
                  <a:gd name="f90" fmla="val 735"/>
                  <a:gd name="f91" fmla="val 2643"/>
                  <a:gd name="f92" fmla="val 756"/>
                  <a:gd name="f93" fmla="val 2589"/>
                  <a:gd name="f94" fmla="val 778"/>
                  <a:gd name="f95" fmla="val 2529"/>
                  <a:gd name="f96" fmla="val 800"/>
                  <a:gd name="f97" fmla="val 2458"/>
                  <a:gd name="f98" fmla="val 822"/>
                  <a:gd name="f99" fmla="val 843"/>
                  <a:gd name="f100" fmla="val 2301"/>
                  <a:gd name="f101" fmla="val 865"/>
                  <a:gd name="f102" fmla="val 2214"/>
                  <a:gd name="f103" fmla="val 887"/>
                  <a:gd name="f104" fmla="val 2030"/>
                  <a:gd name="f105" fmla="val 930"/>
                  <a:gd name="f106" fmla="val 1823"/>
                  <a:gd name="f107" fmla="val 979"/>
                  <a:gd name="f108" fmla="val 1034"/>
                  <a:gd name="f109" fmla="val 1378"/>
                  <a:gd name="f110" fmla="val 1094"/>
                  <a:gd name="f111" fmla="val 1145"/>
                  <a:gd name="f112" fmla="val 1164"/>
                  <a:gd name="f113" fmla="val 912"/>
                  <a:gd name="f114" fmla="val 1241"/>
                  <a:gd name="f115" fmla="val 673"/>
                  <a:gd name="f116" fmla="val 1328"/>
                  <a:gd name="f117" fmla="val 440"/>
                  <a:gd name="f118" fmla="val 1431"/>
                  <a:gd name="f119" fmla="val 217"/>
                  <a:gd name="f120" fmla="val 1545"/>
                  <a:gd name="f121" fmla="val 353"/>
                  <a:gd name="f122" fmla="val 554"/>
                  <a:gd name="f123" fmla="val 1567"/>
                  <a:gd name="f124" fmla="val 754"/>
                  <a:gd name="f125" fmla="val 1469"/>
                  <a:gd name="f126" fmla="val 955"/>
                  <a:gd name="f127" fmla="val 1388"/>
                  <a:gd name="f128" fmla="val 1311"/>
                  <a:gd name="f129" fmla="val 1335"/>
                  <a:gd name="f130" fmla="val 1519"/>
                  <a:gd name="f131" fmla="val 1186"/>
                  <a:gd name="f132" fmla="val 1132"/>
                  <a:gd name="f133" fmla="val 1861"/>
                  <a:gd name="f134" fmla="val 1083"/>
                  <a:gd name="f135" fmla="val 2019"/>
                  <a:gd name="f136" fmla="val 1045"/>
                  <a:gd name="f137" fmla="val 2165"/>
                  <a:gd name="f138" fmla="val 1007"/>
                  <a:gd name="f139" fmla="val 974"/>
                  <a:gd name="f140" fmla="val 2426"/>
                  <a:gd name="f141" fmla="val 947"/>
                  <a:gd name="f142" fmla="val 2534"/>
                  <a:gd name="f143" fmla="val 914"/>
                  <a:gd name="f144" fmla="val 2626"/>
                  <a:gd name="f145" fmla="val 892"/>
                  <a:gd name="f146" fmla="val 2702"/>
                  <a:gd name="f147" fmla="val 838"/>
                  <a:gd name="f148" fmla="val 816"/>
                  <a:gd name="f149" fmla="val 2827"/>
                  <a:gd name="f150" fmla="val 794"/>
                  <a:gd name="f151" fmla="val 2849"/>
                  <a:gd name="f152" fmla="val 767"/>
                  <a:gd name="f153" fmla="val 2865"/>
                  <a:gd name="f154" fmla="val 745"/>
                  <a:gd name="f155" fmla="val 2876"/>
                  <a:gd name="f156" fmla="val 724"/>
                  <a:gd name="f157" fmla="val 702"/>
                  <a:gd name="f158" fmla="val 658"/>
                  <a:gd name="f159" fmla="val 2854"/>
                  <a:gd name="f160" fmla="val 620"/>
                  <a:gd name="f161" fmla="val 2833"/>
                  <a:gd name="f162" fmla="val 588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882" h="1671">
                    <a:moveTo>
                      <a:pt x="f3" y="f4"/>
                    </a:moveTo>
                    <a:lnTo>
                      <a:pt x="f5" y="f6"/>
                    </a:lnTo>
                    <a:lnTo>
                      <a:pt x="f7" y="f8"/>
                    </a:lnTo>
                    <a:lnTo>
                      <a:pt x="f9" y="f10"/>
                    </a:lnTo>
                    <a:lnTo>
                      <a:pt x="f11" y="f12"/>
                    </a:lnTo>
                    <a:lnTo>
                      <a:pt x="f13" y="f14"/>
                    </a:lnTo>
                    <a:lnTo>
                      <a:pt x="f15" y="f16"/>
                    </a:lnTo>
                    <a:lnTo>
                      <a:pt x="f17" y="f18"/>
                    </a:lnTo>
                    <a:lnTo>
                      <a:pt x="f19" y="f20"/>
                    </a:lnTo>
                    <a:lnTo>
                      <a:pt x="f21" y="f22"/>
                    </a:lnTo>
                    <a:lnTo>
                      <a:pt x="f23" y="f24"/>
                    </a:lnTo>
                    <a:lnTo>
                      <a:pt x="f25" y="f26"/>
                    </a:lnTo>
                    <a:lnTo>
                      <a:pt x="f27" y="f28"/>
                    </a:lnTo>
                    <a:lnTo>
                      <a:pt x="f29" y="f30"/>
                    </a:lnTo>
                    <a:lnTo>
                      <a:pt x="f31" y="f32"/>
                    </a:lnTo>
                    <a:lnTo>
                      <a:pt x="f33" y="f34"/>
                    </a:lnTo>
                    <a:lnTo>
                      <a:pt x="f35" y="f36"/>
                    </a:lnTo>
                    <a:lnTo>
                      <a:pt x="f37" y="f38"/>
                    </a:lnTo>
                    <a:lnTo>
                      <a:pt x="f39" y="f40"/>
                    </a:lnTo>
                    <a:lnTo>
                      <a:pt x="f41" y="f42"/>
                    </a:lnTo>
                    <a:lnTo>
                      <a:pt x="f39" y="f43"/>
                    </a:lnTo>
                    <a:lnTo>
                      <a:pt x="f39" y="f0"/>
                    </a:lnTo>
                    <a:lnTo>
                      <a:pt x="f44" y="f42"/>
                    </a:lnTo>
                    <a:lnTo>
                      <a:pt x="f45" y="f46"/>
                    </a:lnTo>
                    <a:lnTo>
                      <a:pt x="f45" y="f47"/>
                    </a:lnTo>
                    <a:lnTo>
                      <a:pt x="f44" y="f48"/>
                    </a:lnTo>
                    <a:lnTo>
                      <a:pt x="f37" y="f49"/>
                    </a:lnTo>
                    <a:lnTo>
                      <a:pt x="f50" y="f51"/>
                    </a:lnTo>
                    <a:lnTo>
                      <a:pt x="f52" y="f53"/>
                    </a:lnTo>
                    <a:lnTo>
                      <a:pt x="f54" y="f55"/>
                    </a:lnTo>
                    <a:lnTo>
                      <a:pt x="f56" y="f57"/>
                    </a:lnTo>
                    <a:lnTo>
                      <a:pt x="f58" y="f59"/>
                    </a:lnTo>
                    <a:lnTo>
                      <a:pt x="f60" y="f61"/>
                    </a:lnTo>
                    <a:lnTo>
                      <a:pt x="f62" y="f20"/>
                    </a:lnTo>
                    <a:lnTo>
                      <a:pt x="f63" y="f64"/>
                    </a:lnTo>
                    <a:lnTo>
                      <a:pt x="f65" y="f66"/>
                    </a:lnTo>
                    <a:lnTo>
                      <a:pt x="f67" y="f68"/>
                    </a:lnTo>
                    <a:lnTo>
                      <a:pt x="f69" y="f70"/>
                    </a:lnTo>
                    <a:lnTo>
                      <a:pt x="f71" y="f72"/>
                    </a:lnTo>
                    <a:lnTo>
                      <a:pt x="f73" y="f10"/>
                    </a:lnTo>
                    <a:lnTo>
                      <a:pt x="f74" y="f8"/>
                    </a:lnTo>
                    <a:lnTo>
                      <a:pt x="f75" y="f6"/>
                    </a:lnTo>
                    <a:lnTo>
                      <a:pt x="f5" y="f4"/>
                    </a:lnTo>
                    <a:lnTo>
                      <a:pt x="f76" y="f77"/>
                    </a:lnTo>
                    <a:lnTo>
                      <a:pt x="f78" y="f79"/>
                    </a:lnTo>
                    <a:lnTo>
                      <a:pt x="f80" y="f81"/>
                    </a:lnTo>
                    <a:lnTo>
                      <a:pt x="f82" y="f83"/>
                    </a:lnTo>
                    <a:lnTo>
                      <a:pt x="f80" y="f84"/>
                    </a:lnTo>
                    <a:lnTo>
                      <a:pt x="f78" y="f85"/>
                    </a:lnTo>
                    <a:lnTo>
                      <a:pt x="f86" y="f87"/>
                    </a:lnTo>
                    <a:lnTo>
                      <a:pt x="f88" y="f89"/>
                    </a:lnTo>
                    <a:lnTo>
                      <a:pt x="f7" y="f90"/>
                    </a:lnTo>
                    <a:lnTo>
                      <a:pt x="f91" y="f92"/>
                    </a:lnTo>
                    <a:lnTo>
                      <a:pt x="f93" y="f94"/>
                    </a:lnTo>
                    <a:lnTo>
                      <a:pt x="f95" y="f96"/>
                    </a:lnTo>
                    <a:lnTo>
                      <a:pt x="f97" y="f98"/>
                    </a:lnTo>
                    <a:lnTo>
                      <a:pt x="f67" y="f99"/>
                    </a:lnTo>
                    <a:lnTo>
                      <a:pt x="f100" y="f101"/>
                    </a:lnTo>
                    <a:lnTo>
                      <a:pt x="f102" y="f103"/>
                    </a:lnTo>
                    <a:lnTo>
                      <a:pt x="f104" y="f105"/>
                    </a:lnTo>
                    <a:lnTo>
                      <a:pt x="f106" y="f107"/>
                    </a:lnTo>
                    <a:lnTo>
                      <a:pt x="f35" y="f108"/>
                    </a:lnTo>
                    <a:lnTo>
                      <a:pt x="f109" y="f110"/>
                    </a:lnTo>
                    <a:lnTo>
                      <a:pt x="f111" y="f112"/>
                    </a:lnTo>
                    <a:lnTo>
                      <a:pt x="f113" y="f114"/>
                    </a:lnTo>
                    <a:lnTo>
                      <a:pt x="f115" y="f116"/>
                    </a:lnTo>
                    <a:lnTo>
                      <a:pt x="f117" y="f118"/>
                    </a:lnTo>
                    <a:lnTo>
                      <a:pt x="f119" y="f120"/>
                    </a:lnTo>
                    <a:lnTo>
                      <a:pt x="f0" y="f2"/>
                    </a:lnTo>
                    <a:lnTo>
                      <a:pt x="f121" y="f2"/>
                    </a:lnTo>
                    <a:lnTo>
                      <a:pt x="f122" y="f123"/>
                    </a:lnTo>
                    <a:lnTo>
                      <a:pt x="f124" y="f125"/>
                    </a:lnTo>
                    <a:lnTo>
                      <a:pt x="f126" y="f127"/>
                    </a:lnTo>
                    <a:lnTo>
                      <a:pt x="f111" y="f128"/>
                    </a:lnTo>
                    <a:lnTo>
                      <a:pt x="f129" y="f114"/>
                    </a:lnTo>
                    <a:lnTo>
                      <a:pt x="f130" y="f131"/>
                    </a:lnTo>
                    <a:lnTo>
                      <a:pt x="f29" y="f132"/>
                    </a:lnTo>
                    <a:lnTo>
                      <a:pt x="f133" y="f134"/>
                    </a:lnTo>
                    <a:lnTo>
                      <a:pt x="f135" y="f136"/>
                    </a:lnTo>
                    <a:lnTo>
                      <a:pt x="f137" y="f138"/>
                    </a:lnTo>
                    <a:lnTo>
                      <a:pt x="f100" y="f139"/>
                    </a:lnTo>
                    <a:lnTo>
                      <a:pt x="f140" y="f141"/>
                    </a:lnTo>
                    <a:lnTo>
                      <a:pt x="f142" y="f143"/>
                    </a:lnTo>
                    <a:lnTo>
                      <a:pt x="f144" y="f145"/>
                    </a:lnTo>
                    <a:lnTo>
                      <a:pt x="f146" y="f101"/>
                    </a:lnTo>
                    <a:lnTo>
                      <a:pt x="f86" y="f147"/>
                    </a:lnTo>
                    <a:lnTo>
                      <a:pt x="f82" y="f148"/>
                    </a:lnTo>
                    <a:lnTo>
                      <a:pt x="f149" y="f150"/>
                    </a:lnTo>
                    <a:lnTo>
                      <a:pt x="f151" y="f152"/>
                    </a:lnTo>
                    <a:lnTo>
                      <a:pt x="f153" y="f154"/>
                    </a:lnTo>
                    <a:lnTo>
                      <a:pt x="f155" y="f156"/>
                    </a:lnTo>
                    <a:lnTo>
                      <a:pt x="f1" y="f157"/>
                    </a:lnTo>
                    <a:lnTo>
                      <a:pt x="f155" y="f158"/>
                    </a:lnTo>
                    <a:lnTo>
                      <a:pt x="f159" y="f160"/>
                    </a:lnTo>
                    <a:lnTo>
                      <a:pt x="f161" y="f162"/>
                    </a:lnTo>
                    <a:lnTo>
                      <a:pt x="f82" y="f77"/>
                    </a:lnTo>
                    <a:lnTo>
                      <a:pt x="f3" y="f4"/>
                    </a:lnTo>
                    <a:lnTo>
                      <a:pt x="f3" y="f4"/>
                    </a:lnTo>
                    <a:close/>
                  </a:path>
                </a:pathLst>
              </a:custGeom>
              <a:gradFill>
                <a:gsLst>
                  <a:gs pos="0">
                    <a:srgbClr val="003399"/>
                  </a:gs>
                  <a:gs pos="100000">
                    <a:srgbClr val="002E8A"/>
                  </a:gs>
                </a:gsLst>
                <a:lin ang="10800000"/>
              </a:gradFill>
              <a:ln>
                <a:noFill/>
                <a:prstDash val="solid"/>
              </a:ln>
            </p:spPr>
            <p:txBody>
              <a:bodyPr vert="horz" wrap="square" lIns="90000" tIns="46800" rIns="90000" bIns="46800" anchor="ctr" anchorCtr="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sl-SI" sz="1800" b="0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Arial" pitchFamily="18"/>
                  <a:ea typeface="Lucida Sans Unicode" pitchFamily="2"/>
                  <a:cs typeface="Lucida Sans Unicode" pitchFamily="2"/>
                </a:endParaRPr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E7DEA120-C432-4899-83A1-05E0B56E3823}"/>
                  </a:ext>
                </a:extLst>
              </p:cNvPr>
              <p:cNvSpPr/>
              <p:nvPr/>
            </p:nvSpPr>
            <p:spPr>
              <a:xfrm>
                <a:off x="6620040" y="4240079"/>
                <a:ext cx="1998360" cy="1287720"/>
              </a:xfrm>
              <a:custGeom>
                <a:avLst/>
                <a:gdLst>
                  <a:gd name="f0" fmla="val 0"/>
                  <a:gd name="f1" fmla="val 1259"/>
                  <a:gd name="f2" fmla="val 811"/>
                  <a:gd name="f3" fmla="val 615"/>
                  <a:gd name="f4" fmla="val 1248"/>
                  <a:gd name="f5" fmla="val 588"/>
                  <a:gd name="f6" fmla="val 1237"/>
                  <a:gd name="f7" fmla="val 566"/>
                  <a:gd name="f8" fmla="val 1216"/>
                  <a:gd name="f9" fmla="val 539"/>
                  <a:gd name="f10" fmla="val 1188"/>
                  <a:gd name="f11" fmla="val 517"/>
                  <a:gd name="f12" fmla="val 1123"/>
                  <a:gd name="f13" fmla="val 479"/>
                  <a:gd name="f14" fmla="val 1042"/>
                  <a:gd name="f15" fmla="val 441"/>
                  <a:gd name="f16" fmla="val 944"/>
                  <a:gd name="f17" fmla="val 408"/>
                  <a:gd name="f18" fmla="val 841"/>
                  <a:gd name="f19" fmla="val 381"/>
                  <a:gd name="f20" fmla="val 727"/>
                  <a:gd name="f21" fmla="val 348"/>
                  <a:gd name="f22" fmla="val 613"/>
                  <a:gd name="f23" fmla="val 321"/>
                  <a:gd name="f24" fmla="val 499"/>
                  <a:gd name="f25" fmla="val 294"/>
                  <a:gd name="f26" fmla="val 391"/>
                  <a:gd name="f27" fmla="val 261"/>
                  <a:gd name="f28" fmla="val 288"/>
                  <a:gd name="f29" fmla="val 229"/>
                  <a:gd name="f30" fmla="val 195"/>
                  <a:gd name="f31" fmla="val 196"/>
                  <a:gd name="f32" fmla="val 119"/>
                  <a:gd name="f33" fmla="val 152"/>
                  <a:gd name="f34" fmla="val 54"/>
                  <a:gd name="f35" fmla="val 109"/>
                  <a:gd name="f36" fmla="val 33"/>
                  <a:gd name="f37" fmla="val 87"/>
                  <a:gd name="f38" fmla="val 16"/>
                  <a:gd name="f39" fmla="val 60"/>
                  <a:gd name="f40" fmla="val 5"/>
                  <a:gd name="f41" fmla="val 6"/>
                  <a:gd name="f42" fmla="val 11"/>
                  <a:gd name="f43" fmla="val 38"/>
                  <a:gd name="f44" fmla="val 114"/>
                  <a:gd name="f45" fmla="val 142"/>
                  <a:gd name="f46" fmla="val 174"/>
                  <a:gd name="f47" fmla="val 125"/>
                  <a:gd name="f48" fmla="val 207"/>
                  <a:gd name="f49" fmla="val 179"/>
                  <a:gd name="f50" fmla="val 240"/>
                  <a:gd name="f51" fmla="val 244"/>
                  <a:gd name="f52" fmla="val 278"/>
                  <a:gd name="f53" fmla="val 326"/>
                  <a:gd name="f54" fmla="val 310"/>
                  <a:gd name="f55" fmla="val 418"/>
                  <a:gd name="f56" fmla="val 526"/>
                  <a:gd name="f57" fmla="val 657"/>
                  <a:gd name="f58" fmla="val 414"/>
                  <a:gd name="f59" fmla="val 749"/>
                  <a:gd name="f60" fmla="val 435"/>
                  <a:gd name="f61" fmla="val 830"/>
                  <a:gd name="f62" fmla="val 463"/>
                  <a:gd name="f63" fmla="val 901"/>
                  <a:gd name="f64" fmla="val 490"/>
                  <a:gd name="f65" fmla="val 966"/>
                  <a:gd name="f66" fmla="val 512"/>
                  <a:gd name="f67" fmla="val 1015"/>
                  <a:gd name="f68" fmla="val 1053"/>
                  <a:gd name="f69" fmla="val 1080"/>
                  <a:gd name="f70" fmla="val 593"/>
                  <a:gd name="f71" fmla="val 1102"/>
                  <a:gd name="f72" fmla="val 620"/>
                  <a:gd name="f73" fmla="val 1112"/>
                  <a:gd name="f74" fmla="val 648"/>
                  <a:gd name="f75" fmla="val 1118"/>
                  <a:gd name="f76" fmla="val 675"/>
                  <a:gd name="f77" fmla="val 697"/>
                  <a:gd name="f78" fmla="val 1096"/>
                  <a:gd name="f79" fmla="val 724"/>
                  <a:gd name="f80" fmla="val 746"/>
                  <a:gd name="f81" fmla="val 767"/>
                  <a:gd name="f82" fmla="val 789"/>
                  <a:gd name="f83" fmla="val 977"/>
                  <a:gd name="f84" fmla="val 1047"/>
                  <a:gd name="f85" fmla="val 1107"/>
                  <a:gd name="f86" fmla="val 1156"/>
                  <a:gd name="f87" fmla="val 1199"/>
                  <a:gd name="f88" fmla="val 1226"/>
                  <a:gd name="f89" fmla="val 702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1259" h="811">
                    <a:moveTo>
                      <a:pt x="f1" y="f3"/>
                    </a:moveTo>
                    <a:lnTo>
                      <a:pt x="f4" y="f5"/>
                    </a:lnTo>
                    <a:lnTo>
                      <a:pt x="f6" y="f7"/>
                    </a:lnTo>
                    <a:lnTo>
                      <a:pt x="f8" y="f9"/>
                    </a:lnTo>
                    <a:lnTo>
                      <a:pt x="f10" y="f11"/>
                    </a:lnTo>
                    <a:lnTo>
                      <a:pt x="f12" y="f13"/>
                    </a:lnTo>
                    <a:lnTo>
                      <a:pt x="f14" y="f15"/>
                    </a:lnTo>
                    <a:lnTo>
                      <a:pt x="f16" y="f17"/>
                    </a:lnTo>
                    <a:lnTo>
                      <a:pt x="f18" y="f19"/>
                    </a:lnTo>
                    <a:lnTo>
                      <a:pt x="f20" y="f21"/>
                    </a:lnTo>
                    <a:lnTo>
                      <a:pt x="f22" y="f23"/>
                    </a:lnTo>
                    <a:lnTo>
                      <a:pt x="f24" y="f25"/>
                    </a:lnTo>
                    <a:lnTo>
                      <a:pt x="f26" y="f27"/>
                    </a:lnTo>
                    <a:lnTo>
                      <a:pt x="f28" y="f29"/>
                    </a:lnTo>
                    <a:lnTo>
                      <a:pt x="f30" y="f31"/>
                    </a:lnTo>
                    <a:lnTo>
                      <a:pt x="f32" y="f33"/>
                    </a:lnTo>
                    <a:lnTo>
                      <a:pt x="f34" y="f35"/>
                    </a:lnTo>
                    <a:lnTo>
                      <a:pt x="f36" y="f37"/>
                    </a:lnTo>
                    <a:lnTo>
                      <a:pt x="f38" y="f39"/>
                    </a:lnTo>
                    <a:lnTo>
                      <a:pt x="f40" y="f36"/>
                    </a:lnTo>
                    <a:lnTo>
                      <a:pt x="f0" y="f0"/>
                    </a:lnTo>
                    <a:lnTo>
                      <a:pt x="f0" y="f41"/>
                    </a:lnTo>
                    <a:lnTo>
                      <a:pt x="f0" y="f42"/>
                    </a:lnTo>
                    <a:lnTo>
                      <a:pt x="f0" y="f43"/>
                    </a:lnTo>
                    <a:lnTo>
                      <a:pt x="f40" y="f39"/>
                    </a:lnTo>
                    <a:lnTo>
                      <a:pt x="f38" y="f37"/>
                    </a:lnTo>
                    <a:lnTo>
                      <a:pt x="f36" y="f44"/>
                    </a:lnTo>
                    <a:lnTo>
                      <a:pt x="f34" y="f45"/>
                    </a:lnTo>
                    <a:lnTo>
                      <a:pt x="f37" y="f46"/>
                    </a:lnTo>
                    <a:lnTo>
                      <a:pt x="f47" y="f48"/>
                    </a:lnTo>
                    <a:lnTo>
                      <a:pt x="f49" y="f50"/>
                    </a:lnTo>
                    <a:lnTo>
                      <a:pt x="f51" y="f52"/>
                    </a:lnTo>
                    <a:lnTo>
                      <a:pt x="f53" y="f54"/>
                    </a:lnTo>
                    <a:lnTo>
                      <a:pt x="f55" y="f21"/>
                    </a:lnTo>
                    <a:lnTo>
                      <a:pt x="f56" y="f19"/>
                    </a:lnTo>
                    <a:lnTo>
                      <a:pt x="f57" y="f58"/>
                    </a:lnTo>
                    <a:lnTo>
                      <a:pt x="f59" y="f60"/>
                    </a:lnTo>
                    <a:lnTo>
                      <a:pt x="f61" y="f62"/>
                    </a:lnTo>
                    <a:lnTo>
                      <a:pt x="f63" y="f64"/>
                    </a:lnTo>
                    <a:lnTo>
                      <a:pt x="f65" y="f66"/>
                    </a:lnTo>
                    <a:lnTo>
                      <a:pt x="f67" y="f9"/>
                    </a:lnTo>
                    <a:lnTo>
                      <a:pt x="f68" y="f7"/>
                    </a:lnTo>
                    <a:lnTo>
                      <a:pt x="f69" y="f70"/>
                    </a:lnTo>
                    <a:lnTo>
                      <a:pt x="f71" y="f72"/>
                    </a:lnTo>
                    <a:lnTo>
                      <a:pt x="f73" y="f74"/>
                    </a:lnTo>
                    <a:lnTo>
                      <a:pt x="f75" y="f76"/>
                    </a:lnTo>
                    <a:lnTo>
                      <a:pt x="f73" y="f77"/>
                    </a:lnTo>
                    <a:lnTo>
                      <a:pt x="f78" y="f79"/>
                    </a:lnTo>
                    <a:lnTo>
                      <a:pt x="f69" y="f80"/>
                    </a:lnTo>
                    <a:lnTo>
                      <a:pt x="f68" y="f81"/>
                    </a:lnTo>
                    <a:lnTo>
                      <a:pt x="f67" y="f82"/>
                    </a:lnTo>
                    <a:lnTo>
                      <a:pt x="f83" y="f2"/>
                    </a:lnTo>
                    <a:lnTo>
                      <a:pt x="f84" y="f82"/>
                    </a:lnTo>
                    <a:lnTo>
                      <a:pt x="f85" y="f81"/>
                    </a:lnTo>
                    <a:lnTo>
                      <a:pt x="f86" y="f80"/>
                    </a:lnTo>
                    <a:lnTo>
                      <a:pt x="f87" y="f79"/>
                    </a:lnTo>
                    <a:lnTo>
                      <a:pt x="f88" y="f89"/>
                    </a:lnTo>
                    <a:lnTo>
                      <a:pt x="f4" y="f76"/>
                    </a:lnTo>
                    <a:lnTo>
                      <a:pt x="f1" y="f74"/>
                    </a:lnTo>
                    <a:lnTo>
                      <a:pt x="f1" y="f3"/>
                    </a:lnTo>
                    <a:lnTo>
                      <a:pt x="f1" y="f3"/>
                    </a:lnTo>
                    <a:close/>
                  </a:path>
                </a:pathLst>
              </a:custGeom>
              <a:gradFill>
                <a:gsLst>
                  <a:gs pos="0">
                    <a:srgbClr val="003399"/>
                  </a:gs>
                  <a:gs pos="100000">
                    <a:srgbClr val="002E8A"/>
                  </a:gs>
                </a:gsLst>
                <a:lin ang="13500000"/>
              </a:gradFill>
              <a:ln>
                <a:noFill/>
                <a:prstDash val="solid"/>
              </a:ln>
            </p:spPr>
            <p:txBody>
              <a:bodyPr vert="horz" wrap="square" lIns="90000" tIns="46800" rIns="90000" bIns="46800" anchor="ctr" anchorCtr="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sl-SI" sz="1800" b="0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Arial" pitchFamily="18"/>
                  <a:ea typeface="Lucida Sans Unicode" pitchFamily="2"/>
                  <a:cs typeface="Lucida Sans Unicode" pitchFamily="2"/>
                </a:endParaRPr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3EFAA960-E415-4823-95E7-0C4DF6D327EF}"/>
                  </a:ext>
                </a:extLst>
              </p:cNvPr>
              <p:cNvSpPr/>
              <p:nvPr/>
            </p:nvSpPr>
            <p:spPr>
              <a:xfrm>
                <a:off x="4603679" y="5311800"/>
                <a:ext cx="4522680" cy="1538280"/>
              </a:xfrm>
              <a:custGeom>
                <a:avLst/>
                <a:gdLst>
                  <a:gd name="f0" fmla="val 0"/>
                  <a:gd name="f1" fmla="val 2849"/>
                  <a:gd name="f2" fmla="val 969"/>
                  <a:gd name="f3" fmla="val 92"/>
                  <a:gd name="f4" fmla="val 958"/>
                  <a:gd name="f5" fmla="val 391"/>
                  <a:gd name="f6" fmla="val 434"/>
                  <a:gd name="f7" fmla="val 947"/>
                  <a:gd name="f8" fmla="val 483"/>
                  <a:gd name="f9" fmla="val 914"/>
                  <a:gd name="f10" fmla="val 554"/>
                  <a:gd name="f11" fmla="val 876"/>
                  <a:gd name="f12" fmla="val 635"/>
                  <a:gd name="f13" fmla="val 838"/>
                  <a:gd name="f14" fmla="val 727"/>
                  <a:gd name="f15" fmla="val 794"/>
                  <a:gd name="f16" fmla="val 836"/>
                  <a:gd name="f17" fmla="val 745"/>
                  <a:gd name="f18" fmla="val 961"/>
                  <a:gd name="f19" fmla="val 696"/>
                  <a:gd name="f20" fmla="val 1102"/>
                  <a:gd name="f21" fmla="val 642"/>
                  <a:gd name="f22" fmla="val 1259"/>
                  <a:gd name="f23" fmla="val 582"/>
                  <a:gd name="f24" fmla="val 1433"/>
                  <a:gd name="f25" fmla="val 522"/>
                  <a:gd name="f26" fmla="val 1623"/>
                  <a:gd name="f27" fmla="val 462"/>
                  <a:gd name="f28" fmla="val 1829"/>
                  <a:gd name="f29" fmla="val 403"/>
                  <a:gd name="f30" fmla="val 2057"/>
                  <a:gd name="f31" fmla="val 343"/>
                  <a:gd name="f32" fmla="val 2301"/>
                  <a:gd name="f33" fmla="val 283"/>
                  <a:gd name="f34" fmla="val 2567"/>
                  <a:gd name="f35" fmla="val 223"/>
                  <a:gd name="f36" fmla="val 163"/>
                  <a:gd name="f37" fmla="val 2817"/>
                  <a:gd name="f38" fmla="val 16"/>
                  <a:gd name="f39" fmla="val 2773"/>
                  <a:gd name="f40" fmla="val 33"/>
                  <a:gd name="f41" fmla="val 2719"/>
                  <a:gd name="f42" fmla="val 54"/>
                  <a:gd name="f43" fmla="val 2648"/>
                  <a:gd name="f44" fmla="val 76"/>
                  <a:gd name="f45" fmla="val 2572"/>
                  <a:gd name="f46" fmla="val 98"/>
                  <a:gd name="f47" fmla="val 2491"/>
                  <a:gd name="f48" fmla="val 120"/>
                  <a:gd name="f49" fmla="val 2399"/>
                  <a:gd name="f50" fmla="val 147"/>
                  <a:gd name="f51" fmla="val 169"/>
                  <a:gd name="f52" fmla="val 2095"/>
                  <a:gd name="f53" fmla="val 1889"/>
                  <a:gd name="f54" fmla="val 277"/>
                  <a:gd name="f55" fmla="val 1688"/>
                  <a:gd name="f56" fmla="val 326"/>
                  <a:gd name="f57" fmla="val 1590"/>
                  <a:gd name="f58" fmla="val 354"/>
                  <a:gd name="f59" fmla="val 1503"/>
                  <a:gd name="f60" fmla="val 381"/>
                  <a:gd name="f61" fmla="val 1107"/>
                  <a:gd name="f62" fmla="val 506"/>
                  <a:gd name="f63" fmla="val 912"/>
                  <a:gd name="f64" fmla="val 577"/>
                  <a:gd name="f65" fmla="val 647"/>
                  <a:gd name="f66" fmla="val 548"/>
                  <a:gd name="f67" fmla="val 718"/>
                  <a:gd name="f68" fmla="val 380"/>
                  <a:gd name="f69" fmla="val 228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849" h="969">
                    <a:moveTo>
                      <a:pt x="f3" y="f4"/>
                    </a:moveTo>
                    <a:lnTo>
                      <a:pt x="f0" y="f2"/>
                    </a:lnTo>
                    <a:lnTo>
                      <a:pt x="f5" y="f2"/>
                    </a:lnTo>
                    <a:lnTo>
                      <a:pt x="f6" y="f7"/>
                    </a:lnTo>
                    <a:lnTo>
                      <a:pt x="f8" y="f9"/>
                    </a:lnTo>
                    <a:lnTo>
                      <a:pt x="f10" y="f11"/>
                    </a:lnTo>
                    <a:lnTo>
                      <a:pt x="f12" y="f13"/>
                    </a:lnTo>
                    <a:lnTo>
                      <a:pt x="f14" y="f15"/>
                    </a:lnTo>
                    <a:lnTo>
                      <a:pt x="f16" y="f17"/>
                    </a:lnTo>
                    <a:lnTo>
                      <a:pt x="f18" y="f19"/>
                    </a:lnTo>
                    <a:lnTo>
                      <a:pt x="f20" y="f21"/>
                    </a:lnTo>
                    <a:lnTo>
                      <a:pt x="f22" y="f23"/>
                    </a:lnTo>
                    <a:lnTo>
                      <a:pt x="f24" y="f25"/>
                    </a:lnTo>
                    <a:lnTo>
                      <a:pt x="f26" y="f27"/>
                    </a:lnTo>
                    <a:lnTo>
                      <a:pt x="f28" y="f29"/>
                    </a:lnTo>
                    <a:lnTo>
                      <a:pt x="f30" y="f31"/>
                    </a:lnTo>
                    <a:lnTo>
                      <a:pt x="f32" y="f33"/>
                    </a:lnTo>
                    <a:lnTo>
                      <a:pt x="f34" y="f35"/>
                    </a:lnTo>
                    <a:lnTo>
                      <a:pt x="f1" y="f36"/>
                    </a:lnTo>
                    <a:lnTo>
                      <a:pt x="f1" y="f0"/>
                    </a:lnTo>
                    <a:lnTo>
                      <a:pt x="f37" y="f38"/>
                    </a:lnTo>
                    <a:lnTo>
                      <a:pt x="f39" y="f40"/>
                    </a:lnTo>
                    <a:lnTo>
                      <a:pt x="f41" y="f42"/>
                    </a:lnTo>
                    <a:lnTo>
                      <a:pt x="f43" y="f44"/>
                    </a:lnTo>
                    <a:lnTo>
                      <a:pt x="f45" y="f46"/>
                    </a:lnTo>
                    <a:lnTo>
                      <a:pt x="f47" y="f48"/>
                    </a:lnTo>
                    <a:lnTo>
                      <a:pt x="f49" y="f50"/>
                    </a:lnTo>
                    <a:lnTo>
                      <a:pt x="f32" y="f51"/>
                    </a:lnTo>
                    <a:lnTo>
                      <a:pt x="f52" y="f35"/>
                    </a:lnTo>
                    <a:lnTo>
                      <a:pt x="f53" y="f54"/>
                    </a:lnTo>
                    <a:lnTo>
                      <a:pt x="f55" y="f56"/>
                    </a:lnTo>
                    <a:lnTo>
                      <a:pt x="f57" y="f58"/>
                    </a:lnTo>
                    <a:lnTo>
                      <a:pt x="f59" y="f60"/>
                    </a:lnTo>
                    <a:lnTo>
                      <a:pt x="f61" y="f62"/>
                    </a:lnTo>
                    <a:lnTo>
                      <a:pt x="f63" y="f64"/>
                    </a:lnTo>
                    <a:lnTo>
                      <a:pt x="f14" y="f65"/>
                    </a:lnTo>
                    <a:lnTo>
                      <a:pt x="f66" y="f67"/>
                    </a:lnTo>
                    <a:lnTo>
                      <a:pt x="f68" y="f15"/>
                    </a:lnTo>
                    <a:lnTo>
                      <a:pt x="f69" y="f11"/>
                    </a:lnTo>
                    <a:lnTo>
                      <a:pt x="f3" y="f4"/>
                    </a:lnTo>
                    <a:lnTo>
                      <a:pt x="f3" y="f4"/>
                    </a:lnTo>
                    <a:close/>
                  </a:path>
                </a:pathLst>
              </a:custGeom>
              <a:gradFill>
                <a:gsLst>
                  <a:gs pos="0">
                    <a:srgbClr val="00297C"/>
                  </a:gs>
                  <a:gs pos="100000">
                    <a:srgbClr val="003399"/>
                  </a:gs>
                </a:gsLst>
                <a:lin ang="5400000"/>
              </a:gradFill>
              <a:ln>
                <a:noFill/>
                <a:prstDash val="solid"/>
              </a:ln>
            </p:spPr>
            <p:txBody>
              <a:bodyPr vert="horz" wrap="square" lIns="90000" tIns="46800" rIns="90000" bIns="46800" anchor="ctr" anchorCtr="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sl-SI" sz="1800" b="0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Arial" pitchFamily="18"/>
                  <a:ea typeface="Lucida Sans Unicode" pitchFamily="2"/>
                  <a:cs typeface="Lucida Sans Unicode" pitchFamily="2"/>
                </a:endParaRPr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1CA43A67-0791-45B8-9C94-B394416B396D}"/>
                  </a:ext>
                </a:extLst>
              </p:cNvPr>
              <p:cNvSpPr/>
              <p:nvPr/>
            </p:nvSpPr>
            <p:spPr>
              <a:xfrm>
                <a:off x="4362479" y="3540240"/>
                <a:ext cx="4773600" cy="3309839"/>
              </a:xfrm>
              <a:custGeom>
                <a:avLst/>
                <a:gdLst>
                  <a:gd name="f0" fmla="val 180"/>
                  <a:gd name="f1" fmla="val 0"/>
                  <a:gd name="f2" fmla="val 3007"/>
                  <a:gd name="f3" fmla="val 2085"/>
                  <a:gd name="f4" fmla="val 1427"/>
                  <a:gd name="f5" fmla="val 441"/>
                  <a:gd name="f6" fmla="val 1433"/>
                  <a:gd name="f7" fmla="val 474"/>
                  <a:gd name="f8" fmla="val 1444"/>
                  <a:gd name="f9" fmla="val 501"/>
                  <a:gd name="f10" fmla="val 1460"/>
                  <a:gd name="f11" fmla="val 528"/>
                  <a:gd name="f12" fmla="val 1482"/>
                  <a:gd name="f13" fmla="val 550"/>
                  <a:gd name="f14" fmla="val 1541"/>
                  <a:gd name="f15" fmla="val 593"/>
                  <a:gd name="f16" fmla="val 1623"/>
                  <a:gd name="f17" fmla="val 637"/>
                  <a:gd name="f18" fmla="val 1715"/>
                  <a:gd name="f19" fmla="val 670"/>
                  <a:gd name="f20" fmla="val 1818"/>
                  <a:gd name="f21" fmla="val 702"/>
                  <a:gd name="f22" fmla="val 1927"/>
                  <a:gd name="f23" fmla="val 735"/>
                  <a:gd name="f24" fmla="val 2041"/>
                  <a:gd name="f25" fmla="val 762"/>
                  <a:gd name="f26" fmla="val 2155"/>
                  <a:gd name="f27" fmla="val 789"/>
                  <a:gd name="f28" fmla="val 2269"/>
                  <a:gd name="f29" fmla="val 822"/>
                  <a:gd name="f30" fmla="val 2372"/>
                  <a:gd name="f31" fmla="val 849"/>
                  <a:gd name="f32" fmla="val 2464"/>
                  <a:gd name="f33" fmla="val 882"/>
                  <a:gd name="f34" fmla="val 2551"/>
                  <a:gd name="f35" fmla="val 920"/>
                  <a:gd name="f36" fmla="val 2616"/>
                  <a:gd name="f37" fmla="val 958"/>
                  <a:gd name="f38" fmla="val 2638"/>
                  <a:gd name="f39" fmla="val 980"/>
                  <a:gd name="f40" fmla="val 2659"/>
                  <a:gd name="f41" fmla="val 1007"/>
                  <a:gd name="f42" fmla="val 2676"/>
                  <a:gd name="f43" fmla="val 1029"/>
                  <a:gd name="f44" fmla="val 2681"/>
                  <a:gd name="f45" fmla="val 1056"/>
                  <a:gd name="f46" fmla="val 1083"/>
                  <a:gd name="f47" fmla="val 1105"/>
                  <a:gd name="f48" fmla="val 2665"/>
                  <a:gd name="f49" fmla="val 1127"/>
                  <a:gd name="f50" fmla="val 2643"/>
                  <a:gd name="f51" fmla="val 1149"/>
                  <a:gd name="f52" fmla="val 1170"/>
                  <a:gd name="f53" fmla="val 2583"/>
                  <a:gd name="f54" fmla="val 1187"/>
                  <a:gd name="f55" fmla="val 2545"/>
                  <a:gd name="f56" fmla="val 1208"/>
                  <a:gd name="f57" fmla="val 2502"/>
                  <a:gd name="f58" fmla="val 1225"/>
                  <a:gd name="f59" fmla="val 2448"/>
                  <a:gd name="f60" fmla="val 1241"/>
                  <a:gd name="f61" fmla="val 2388"/>
                  <a:gd name="f62" fmla="val 1257"/>
                  <a:gd name="f63" fmla="val 2328"/>
                  <a:gd name="f64" fmla="val 1274"/>
                  <a:gd name="f65" fmla="val 2258"/>
                  <a:gd name="f66" fmla="val 1290"/>
                  <a:gd name="f67" fmla="val 2106"/>
                  <a:gd name="f68" fmla="val 1328"/>
                  <a:gd name="f69" fmla="val 1932"/>
                  <a:gd name="f70" fmla="val 1372"/>
                  <a:gd name="f71" fmla="val 1742"/>
                  <a:gd name="f72" fmla="val 1421"/>
                  <a:gd name="f73" fmla="val 1531"/>
                  <a:gd name="f74" fmla="val 1475"/>
                  <a:gd name="f75" fmla="val 1308"/>
                  <a:gd name="f76" fmla="val 1540"/>
                  <a:gd name="f77" fmla="val 1069"/>
                  <a:gd name="f78" fmla="val 1617"/>
                  <a:gd name="f79" fmla="val 820"/>
                  <a:gd name="f80" fmla="val 1709"/>
                  <a:gd name="f81" fmla="val 554"/>
                  <a:gd name="f82" fmla="val 282"/>
                  <a:gd name="f83" fmla="val 1943"/>
                  <a:gd name="f84" fmla="val 152"/>
                  <a:gd name="f85" fmla="val 244"/>
                  <a:gd name="f86" fmla="val 2074"/>
                  <a:gd name="f87" fmla="val 386"/>
                  <a:gd name="f88" fmla="val 1992"/>
                  <a:gd name="f89" fmla="val 537"/>
                  <a:gd name="f90" fmla="val 1910"/>
                  <a:gd name="f91" fmla="val 700"/>
                  <a:gd name="f92" fmla="val 1834"/>
                  <a:gd name="f93" fmla="val 879"/>
                  <a:gd name="f94" fmla="val 1763"/>
                  <a:gd name="f95" fmla="val 1064"/>
                  <a:gd name="f96" fmla="val 1693"/>
                  <a:gd name="f97" fmla="val 1259"/>
                  <a:gd name="f98" fmla="val 1622"/>
                  <a:gd name="f99" fmla="val 1661"/>
                  <a:gd name="f100" fmla="val 1497"/>
                  <a:gd name="f101" fmla="val 1748"/>
                  <a:gd name="f102" fmla="val 1470"/>
                  <a:gd name="f103" fmla="val 1845"/>
                  <a:gd name="f104" fmla="val 1442"/>
                  <a:gd name="f105" fmla="val 2046"/>
                  <a:gd name="f106" fmla="val 1393"/>
                  <a:gd name="f107" fmla="val 2252"/>
                  <a:gd name="f108" fmla="val 1339"/>
                  <a:gd name="f109" fmla="val 2458"/>
                  <a:gd name="f110" fmla="val 1285"/>
                  <a:gd name="f111" fmla="val 1263"/>
                  <a:gd name="f112" fmla="val 1236"/>
                  <a:gd name="f113" fmla="val 2730"/>
                  <a:gd name="f114" fmla="val 1214"/>
                  <a:gd name="f115" fmla="val 2806"/>
                  <a:gd name="f116" fmla="val 1192"/>
                  <a:gd name="f117" fmla="val 2876"/>
                  <a:gd name="f118" fmla="val 2931"/>
                  <a:gd name="f119" fmla="val 2974"/>
                  <a:gd name="f120" fmla="val 1132"/>
                  <a:gd name="f121" fmla="val 1116"/>
                  <a:gd name="f122" fmla="val 871"/>
                  <a:gd name="f123" fmla="val 2941"/>
                  <a:gd name="f124" fmla="val 860"/>
                  <a:gd name="f125" fmla="val 2860"/>
                  <a:gd name="f126" fmla="val 844"/>
                  <a:gd name="f127" fmla="val 2773"/>
                  <a:gd name="f128" fmla="val 827"/>
                  <a:gd name="f129" fmla="val 2670"/>
                  <a:gd name="f130" fmla="val 806"/>
                  <a:gd name="f131" fmla="val 2567"/>
                  <a:gd name="f132" fmla="val 784"/>
                  <a:gd name="f133" fmla="val 757"/>
                  <a:gd name="f134" fmla="val 2241"/>
                  <a:gd name="f135" fmla="val 2138"/>
                  <a:gd name="f136" fmla="val 1959"/>
                  <a:gd name="f137" fmla="val 604"/>
                  <a:gd name="f138" fmla="val 1883"/>
                  <a:gd name="f139" fmla="val 566"/>
                  <a:gd name="f140" fmla="val 1824"/>
                  <a:gd name="f141" fmla="val 534"/>
                  <a:gd name="f142" fmla="val 1780"/>
                  <a:gd name="f143" fmla="val 495"/>
                  <a:gd name="f144" fmla="val 1769"/>
                  <a:gd name="f145" fmla="val 1758"/>
                  <a:gd name="f146" fmla="val 457"/>
                  <a:gd name="f147" fmla="val 1753"/>
                  <a:gd name="f148" fmla="val 436"/>
                  <a:gd name="f149" fmla="val 419"/>
                  <a:gd name="f150" fmla="val 381"/>
                  <a:gd name="f151" fmla="val 1813"/>
                  <a:gd name="f152" fmla="val 343"/>
                  <a:gd name="f153" fmla="val 1862"/>
                  <a:gd name="f154" fmla="val 316"/>
                  <a:gd name="f155" fmla="val 1921"/>
                  <a:gd name="f156" fmla="val 289"/>
                  <a:gd name="f157" fmla="val 1986"/>
                  <a:gd name="f158" fmla="val 267"/>
                  <a:gd name="f159" fmla="val 2062"/>
                  <a:gd name="f160" fmla="val 245"/>
                  <a:gd name="f161" fmla="val 2149"/>
                  <a:gd name="f162" fmla="val 229"/>
                  <a:gd name="f163" fmla="val 2236"/>
                  <a:gd name="f164" fmla="val 213"/>
                  <a:gd name="f165" fmla="val 2431"/>
                  <a:gd name="f166" fmla="val 2627"/>
                  <a:gd name="f167" fmla="val 158"/>
                  <a:gd name="f168" fmla="val 2827"/>
                  <a:gd name="f169" fmla="val 125"/>
                  <a:gd name="f170" fmla="val 2920"/>
                  <a:gd name="f171" fmla="val 109"/>
                  <a:gd name="f172" fmla="val 87"/>
                  <a:gd name="f173" fmla="val 2909"/>
                  <a:gd name="f174" fmla="val 22"/>
                  <a:gd name="f175" fmla="val 2795"/>
                  <a:gd name="f176" fmla="val 44"/>
                  <a:gd name="f177" fmla="val 66"/>
                  <a:gd name="f178" fmla="val 82"/>
                  <a:gd name="f179" fmla="val 2285"/>
                  <a:gd name="f180" fmla="val 120"/>
                  <a:gd name="f181" fmla="val 136"/>
                  <a:gd name="f182" fmla="val 2030"/>
                  <a:gd name="f183" fmla="val 1905"/>
                  <a:gd name="f184" fmla="val 174"/>
                  <a:gd name="f185" fmla="val 1791"/>
                  <a:gd name="f186" fmla="val 202"/>
                  <a:gd name="f187" fmla="val 1688"/>
                  <a:gd name="f188" fmla="val 1601"/>
                  <a:gd name="f189" fmla="val 261"/>
                  <a:gd name="f190" fmla="val 1525"/>
                  <a:gd name="f191" fmla="val 300"/>
                  <a:gd name="f192" fmla="val 1471"/>
                  <a:gd name="f193" fmla="val 338"/>
                  <a:gd name="f194" fmla="val 1455"/>
                  <a:gd name="f195" fmla="val 359"/>
                  <a:gd name="f196" fmla="val 1438"/>
                  <a:gd name="f197" fmla="val 387"/>
                  <a:gd name="f198" fmla="val 414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3007" h="2085">
                    <a:moveTo>
                      <a:pt x="f4" y="f5"/>
                    </a:moveTo>
                    <a:lnTo>
                      <a:pt x="f6" y="f7"/>
                    </a:lnTo>
                    <a:lnTo>
                      <a:pt x="f8" y="f9"/>
                    </a:lnTo>
                    <a:lnTo>
                      <a:pt x="f10" y="f11"/>
                    </a:lnTo>
                    <a:lnTo>
                      <a:pt x="f12" y="f13"/>
                    </a:lnTo>
                    <a:lnTo>
                      <a:pt x="f14" y="f15"/>
                    </a:lnTo>
                    <a:lnTo>
                      <a:pt x="f16" y="f17"/>
                    </a:lnTo>
                    <a:lnTo>
                      <a:pt x="f18" y="f19"/>
                    </a:lnTo>
                    <a:lnTo>
                      <a:pt x="f20" y="f21"/>
                    </a:lnTo>
                    <a:lnTo>
                      <a:pt x="f22" y="f23"/>
                    </a:lnTo>
                    <a:lnTo>
                      <a:pt x="f24" y="f25"/>
                    </a:lnTo>
                    <a:lnTo>
                      <a:pt x="f26" y="f27"/>
                    </a:lnTo>
                    <a:lnTo>
                      <a:pt x="f28" y="f29"/>
                    </a:lnTo>
                    <a:lnTo>
                      <a:pt x="f30" y="f31"/>
                    </a:lnTo>
                    <a:lnTo>
                      <a:pt x="f32" y="f33"/>
                    </a:lnTo>
                    <a:lnTo>
                      <a:pt x="f34" y="f35"/>
                    </a:lnTo>
                    <a:lnTo>
                      <a:pt x="f36" y="f37"/>
                    </a:lnTo>
                    <a:lnTo>
                      <a:pt x="f38" y="f39"/>
                    </a:lnTo>
                    <a:lnTo>
                      <a:pt x="f40" y="f41"/>
                    </a:lnTo>
                    <a:lnTo>
                      <a:pt x="f42" y="f43"/>
                    </a:lnTo>
                    <a:lnTo>
                      <a:pt x="f44" y="f45"/>
                    </a:lnTo>
                    <a:lnTo>
                      <a:pt x="f44" y="f46"/>
                    </a:lnTo>
                    <a:lnTo>
                      <a:pt x="f42" y="f47"/>
                    </a:lnTo>
                    <a:lnTo>
                      <a:pt x="f48" y="f49"/>
                    </a:lnTo>
                    <a:lnTo>
                      <a:pt x="f50" y="f51"/>
                    </a:lnTo>
                    <a:lnTo>
                      <a:pt x="f36" y="f52"/>
                    </a:lnTo>
                    <a:lnTo>
                      <a:pt x="f53" y="f54"/>
                    </a:lnTo>
                    <a:lnTo>
                      <a:pt x="f55" y="f56"/>
                    </a:lnTo>
                    <a:lnTo>
                      <a:pt x="f57" y="f58"/>
                    </a:lnTo>
                    <a:lnTo>
                      <a:pt x="f59" y="f60"/>
                    </a:lnTo>
                    <a:lnTo>
                      <a:pt x="f61" y="f62"/>
                    </a:lnTo>
                    <a:lnTo>
                      <a:pt x="f63" y="f64"/>
                    </a:lnTo>
                    <a:lnTo>
                      <a:pt x="f65" y="f66"/>
                    </a:lnTo>
                    <a:lnTo>
                      <a:pt x="f67" y="f68"/>
                    </a:lnTo>
                    <a:lnTo>
                      <a:pt x="f69" y="f70"/>
                    </a:lnTo>
                    <a:lnTo>
                      <a:pt x="f71" y="f72"/>
                    </a:lnTo>
                    <a:lnTo>
                      <a:pt x="f73" y="f74"/>
                    </a:lnTo>
                    <a:lnTo>
                      <a:pt x="f75" y="f76"/>
                    </a:lnTo>
                    <a:lnTo>
                      <a:pt x="f77" y="f78"/>
                    </a:lnTo>
                    <a:lnTo>
                      <a:pt x="f79" y="f80"/>
                    </a:lnTo>
                    <a:lnTo>
                      <a:pt x="f81" y="f20"/>
                    </a:lnTo>
                    <a:lnTo>
                      <a:pt x="f82" y="f83"/>
                    </a:lnTo>
                    <a:lnTo>
                      <a:pt x="f1" y="f3"/>
                    </a:lnTo>
                    <a:lnTo>
                      <a:pt x="f84" y="f3"/>
                    </a:lnTo>
                    <a:lnTo>
                      <a:pt x="f85" y="f86"/>
                    </a:lnTo>
                    <a:lnTo>
                      <a:pt x="f87" y="f88"/>
                    </a:lnTo>
                    <a:lnTo>
                      <a:pt x="f89" y="f90"/>
                    </a:lnTo>
                    <a:lnTo>
                      <a:pt x="f91" y="f92"/>
                    </a:lnTo>
                    <a:lnTo>
                      <a:pt x="f93" y="f94"/>
                    </a:lnTo>
                    <a:lnTo>
                      <a:pt x="f95" y="f96"/>
                    </a:lnTo>
                    <a:lnTo>
                      <a:pt x="f97" y="f98"/>
                    </a:lnTo>
                    <a:lnTo>
                      <a:pt x="f99" y="f100"/>
                    </a:lnTo>
                    <a:lnTo>
                      <a:pt x="f101" y="f102"/>
                    </a:lnTo>
                    <a:lnTo>
                      <a:pt x="f103" y="f104"/>
                    </a:lnTo>
                    <a:lnTo>
                      <a:pt x="f105" y="f106"/>
                    </a:lnTo>
                    <a:lnTo>
                      <a:pt x="f107" y="f108"/>
                    </a:lnTo>
                    <a:lnTo>
                      <a:pt x="f109" y="f110"/>
                    </a:lnTo>
                    <a:lnTo>
                      <a:pt x="f34" y="f111"/>
                    </a:lnTo>
                    <a:lnTo>
                      <a:pt x="f50" y="f112"/>
                    </a:lnTo>
                    <a:lnTo>
                      <a:pt x="f113" y="f114"/>
                    </a:lnTo>
                    <a:lnTo>
                      <a:pt x="f115" y="f116"/>
                    </a:lnTo>
                    <a:lnTo>
                      <a:pt x="f117" y="f52"/>
                    </a:lnTo>
                    <a:lnTo>
                      <a:pt x="f118" y="f51"/>
                    </a:lnTo>
                    <a:lnTo>
                      <a:pt x="f119" y="f120"/>
                    </a:lnTo>
                    <a:lnTo>
                      <a:pt x="f2" y="f121"/>
                    </a:lnTo>
                    <a:lnTo>
                      <a:pt x="f2" y="f122"/>
                    </a:lnTo>
                    <a:lnTo>
                      <a:pt x="f123" y="f124"/>
                    </a:lnTo>
                    <a:lnTo>
                      <a:pt x="f125" y="f126"/>
                    </a:lnTo>
                    <a:lnTo>
                      <a:pt x="f127" y="f128"/>
                    </a:lnTo>
                    <a:lnTo>
                      <a:pt x="f129" y="f130"/>
                    </a:lnTo>
                    <a:lnTo>
                      <a:pt x="f131" y="f132"/>
                    </a:lnTo>
                    <a:lnTo>
                      <a:pt x="f109" y="f133"/>
                    </a:lnTo>
                    <a:lnTo>
                      <a:pt x="f134" y="f21"/>
                    </a:lnTo>
                    <a:lnTo>
                      <a:pt x="f135" y="f19"/>
                    </a:lnTo>
                    <a:lnTo>
                      <a:pt x="f105" y="f17"/>
                    </a:lnTo>
                    <a:lnTo>
                      <a:pt x="f136" y="f137"/>
                    </a:lnTo>
                    <a:lnTo>
                      <a:pt x="f138" y="f139"/>
                    </a:lnTo>
                    <a:lnTo>
                      <a:pt x="f140" y="f141"/>
                    </a:lnTo>
                    <a:lnTo>
                      <a:pt x="f142" y="f143"/>
                    </a:lnTo>
                    <a:lnTo>
                      <a:pt x="f144" y="f7"/>
                    </a:lnTo>
                    <a:lnTo>
                      <a:pt x="f145" y="f146"/>
                    </a:lnTo>
                    <a:lnTo>
                      <a:pt x="f147" y="f148"/>
                    </a:lnTo>
                    <a:lnTo>
                      <a:pt x="f145" y="f149"/>
                    </a:lnTo>
                    <a:lnTo>
                      <a:pt x="f142" y="f150"/>
                    </a:lnTo>
                    <a:lnTo>
                      <a:pt x="f151" y="f152"/>
                    </a:lnTo>
                    <a:lnTo>
                      <a:pt x="f153" y="f154"/>
                    </a:lnTo>
                    <a:lnTo>
                      <a:pt x="f155" y="f156"/>
                    </a:lnTo>
                    <a:lnTo>
                      <a:pt x="f157" y="f158"/>
                    </a:lnTo>
                    <a:lnTo>
                      <a:pt x="f159" y="f160"/>
                    </a:lnTo>
                    <a:lnTo>
                      <a:pt x="f161" y="f162"/>
                    </a:lnTo>
                    <a:lnTo>
                      <a:pt x="f163" y="f164"/>
                    </a:lnTo>
                    <a:lnTo>
                      <a:pt x="f165" y="f0"/>
                    </a:lnTo>
                    <a:lnTo>
                      <a:pt x="f166" y="f167"/>
                    </a:lnTo>
                    <a:lnTo>
                      <a:pt x="f168" y="f169"/>
                    </a:lnTo>
                    <a:lnTo>
                      <a:pt x="f170" y="f171"/>
                    </a:lnTo>
                    <a:lnTo>
                      <a:pt x="f2" y="f172"/>
                    </a:lnTo>
                    <a:lnTo>
                      <a:pt x="f2" y="f1"/>
                    </a:lnTo>
                    <a:lnTo>
                      <a:pt x="f173" y="f174"/>
                    </a:lnTo>
                    <a:lnTo>
                      <a:pt x="f175" y="f176"/>
                    </a:lnTo>
                    <a:lnTo>
                      <a:pt x="f42" y="f177"/>
                    </a:lnTo>
                    <a:lnTo>
                      <a:pt x="f34" y="f178"/>
                    </a:lnTo>
                    <a:lnTo>
                      <a:pt x="f179" y="f180"/>
                    </a:lnTo>
                    <a:lnTo>
                      <a:pt x="f26" y="f181"/>
                    </a:lnTo>
                    <a:lnTo>
                      <a:pt x="f182" y="f167"/>
                    </a:lnTo>
                    <a:lnTo>
                      <a:pt x="f183" y="f184"/>
                    </a:lnTo>
                    <a:lnTo>
                      <a:pt x="f185" y="f186"/>
                    </a:lnTo>
                    <a:lnTo>
                      <a:pt x="f187" y="f162"/>
                    </a:lnTo>
                    <a:lnTo>
                      <a:pt x="f188" y="f189"/>
                    </a:lnTo>
                    <a:lnTo>
                      <a:pt x="f190" y="f191"/>
                    </a:lnTo>
                    <a:lnTo>
                      <a:pt x="f192" y="f193"/>
                    </a:lnTo>
                    <a:lnTo>
                      <a:pt x="f194" y="f195"/>
                    </a:lnTo>
                    <a:lnTo>
                      <a:pt x="f196" y="f197"/>
                    </a:lnTo>
                    <a:lnTo>
                      <a:pt x="f4" y="f198"/>
                    </a:lnTo>
                    <a:lnTo>
                      <a:pt x="f4" y="f5"/>
                    </a:lnTo>
                    <a:lnTo>
                      <a:pt x="f4" y="f5"/>
                    </a:lnTo>
                    <a:close/>
                  </a:path>
                </a:pathLst>
              </a:custGeom>
              <a:solidFill>
                <a:srgbClr val="003399"/>
              </a:solidFill>
              <a:ln>
                <a:noFill/>
                <a:prstDash val="solid"/>
              </a:ln>
            </p:spPr>
            <p:txBody>
              <a:bodyPr vert="horz" wrap="square" lIns="90000" tIns="46800" rIns="90000" bIns="46800" anchor="ctr" anchorCtr="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sl-SI" sz="1800" b="0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Arial" pitchFamily="18"/>
                  <a:ea typeface="Lucida Sans Unicode" pitchFamily="2"/>
                  <a:cs typeface="Lucida Sans Unicode" pitchFamily="2"/>
                </a:endParaRPr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8EA6C2D6-082D-4513-A5BD-9FC62B3AE1BA}"/>
                  </a:ext>
                </a:extLst>
              </p:cNvPr>
              <p:cNvSpPr/>
              <p:nvPr/>
            </p:nvSpPr>
            <p:spPr>
              <a:xfrm>
                <a:off x="7145280" y="3678119"/>
                <a:ext cx="1981080" cy="855719"/>
              </a:xfrm>
              <a:custGeom>
                <a:avLst/>
                <a:gdLst>
                  <a:gd name="f0" fmla="val 360"/>
                  <a:gd name="f1" fmla="val 180"/>
                  <a:gd name="f2" fmla="val 0"/>
                  <a:gd name="f3" fmla="val 1248"/>
                  <a:gd name="f4" fmla="val 539"/>
                  <a:gd name="f5" fmla="val 332"/>
                  <a:gd name="f6" fmla="val 5"/>
                  <a:gd name="f7" fmla="val 387"/>
                  <a:gd name="f8" fmla="val 27"/>
                  <a:gd name="f9" fmla="val 414"/>
                  <a:gd name="f10" fmla="val 54"/>
                  <a:gd name="f11" fmla="val 436"/>
                  <a:gd name="f12" fmla="val 92"/>
                  <a:gd name="f13" fmla="val 463"/>
                  <a:gd name="f14" fmla="val 141"/>
                  <a:gd name="f15" fmla="val 490"/>
                  <a:gd name="f16" fmla="val 195"/>
                  <a:gd name="f17" fmla="val 512"/>
                  <a:gd name="f18" fmla="val 255"/>
                  <a:gd name="f19" fmla="val 212"/>
                  <a:gd name="f20" fmla="val 517"/>
                  <a:gd name="f21" fmla="val 179"/>
                  <a:gd name="f22" fmla="val 157"/>
                  <a:gd name="f23" fmla="val 468"/>
                  <a:gd name="f24" fmla="val 447"/>
                  <a:gd name="f25" fmla="val 136"/>
                  <a:gd name="f26" fmla="val 425"/>
                  <a:gd name="f27" fmla="val 403"/>
                  <a:gd name="f28" fmla="val 381"/>
                  <a:gd name="f29" fmla="val 365"/>
                  <a:gd name="f30" fmla="val 343"/>
                  <a:gd name="f31" fmla="val 201"/>
                  <a:gd name="f32" fmla="val 327"/>
                  <a:gd name="f33" fmla="val 266"/>
                  <a:gd name="f34" fmla="val 294"/>
                  <a:gd name="f35" fmla="val 353"/>
                  <a:gd name="f36" fmla="val 262"/>
                  <a:gd name="f37" fmla="val 445"/>
                  <a:gd name="f38" fmla="val 234"/>
                  <a:gd name="f39" fmla="val 554"/>
                  <a:gd name="f40" fmla="val 213"/>
                  <a:gd name="f41" fmla="val 662"/>
                  <a:gd name="f42" fmla="val 191"/>
                  <a:gd name="f43" fmla="val 890"/>
                  <a:gd name="f44" fmla="val 153"/>
                  <a:gd name="f45" fmla="val 993"/>
                  <a:gd name="f46" fmla="val 1091"/>
                  <a:gd name="f47" fmla="val 120"/>
                  <a:gd name="f48" fmla="val 1178"/>
                  <a:gd name="f49" fmla="val 115"/>
                  <a:gd name="f50" fmla="val 104"/>
                  <a:gd name="f51" fmla="val 1161"/>
                  <a:gd name="f52" fmla="val 22"/>
                  <a:gd name="f53" fmla="val 1069"/>
                  <a:gd name="f54" fmla="val 38"/>
                  <a:gd name="f55" fmla="val 874"/>
                  <a:gd name="f56" fmla="val 71"/>
                  <a:gd name="f57" fmla="val 673"/>
                  <a:gd name="f58" fmla="val 93"/>
                  <a:gd name="f59" fmla="val 483"/>
                  <a:gd name="f60" fmla="val 126"/>
                  <a:gd name="f61" fmla="val 391"/>
                  <a:gd name="f62" fmla="val 142"/>
                  <a:gd name="f63" fmla="val 309"/>
                  <a:gd name="f64" fmla="val 158"/>
                  <a:gd name="f65" fmla="val 228"/>
                  <a:gd name="f66" fmla="val 163"/>
                  <a:gd name="f67" fmla="val 202"/>
                  <a:gd name="f68" fmla="val 103"/>
                  <a:gd name="f69" fmla="val 229"/>
                  <a:gd name="f70" fmla="val 256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1248" h="539">
                    <a:moveTo>
                      <a:pt x="f2" y="f5"/>
                    </a:moveTo>
                    <a:lnTo>
                      <a:pt x="f2" y="f0"/>
                    </a:lnTo>
                    <a:lnTo>
                      <a:pt x="f6" y="f7"/>
                    </a:lnTo>
                    <a:lnTo>
                      <a:pt x="f8" y="f9"/>
                    </a:lnTo>
                    <a:lnTo>
                      <a:pt x="f10" y="f11"/>
                    </a:lnTo>
                    <a:lnTo>
                      <a:pt x="f12" y="f13"/>
                    </a:lnTo>
                    <a:lnTo>
                      <a:pt x="f14" y="f15"/>
                    </a:lnTo>
                    <a:lnTo>
                      <a:pt x="f16" y="f17"/>
                    </a:lnTo>
                    <a:lnTo>
                      <a:pt x="f18" y="f4"/>
                    </a:lnTo>
                    <a:lnTo>
                      <a:pt x="f19" y="f20"/>
                    </a:lnTo>
                    <a:lnTo>
                      <a:pt x="f21" y="f15"/>
                    </a:lnTo>
                    <a:lnTo>
                      <a:pt x="f22" y="f23"/>
                    </a:lnTo>
                    <a:lnTo>
                      <a:pt x="f14" y="f24"/>
                    </a:lnTo>
                    <a:lnTo>
                      <a:pt x="f25" y="f26"/>
                    </a:lnTo>
                    <a:lnTo>
                      <a:pt x="f25" y="f27"/>
                    </a:lnTo>
                    <a:lnTo>
                      <a:pt x="f14" y="f28"/>
                    </a:lnTo>
                    <a:lnTo>
                      <a:pt x="f22" y="f29"/>
                    </a:lnTo>
                    <a:lnTo>
                      <a:pt x="f21" y="f30"/>
                    </a:lnTo>
                    <a:lnTo>
                      <a:pt x="f31" y="f32"/>
                    </a:lnTo>
                    <a:lnTo>
                      <a:pt x="f33" y="f34"/>
                    </a:lnTo>
                    <a:lnTo>
                      <a:pt x="f35" y="f36"/>
                    </a:lnTo>
                    <a:lnTo>
                      <a:pt x="f37" y="f38"/>
                    </a:lnTo>
                    <a:lnTo>
                      <a:pt x="f39" y="f40"/>
                    </a:lnTo>
                    <a:lnTo>
                      <a:pt x="f41" y="f42"/>
                    </a:lnTo>
                    <a:lnTo>
                      <a:pt x="f43" y="f44"/>
                    </a:lnTo>
                    <a:lnTo>
                      <a:pt x="f45" y="f25"/>
                    </a:lnTo>
                    <a:lnTo>
                      <a:pt x="f46" y="f47"/>
                    </a:lnTo>
                    <a:lnTo>
                      <a:pt x="f48" y="f49"/>
                    </a:lnTo>
                    <a:lnTo>
                      <a:pt x="f3" y="f50"/>
                    </a:lnTo>
                    <a:lnTo>
                      <a:pt x="f3" y="f2"/>
                    </a:lnTo>
                    <a:lnTo>
                      <a:pt x="f51" y="f52"/>
                    </a:lnTo>
                    <a:lnTo>
                      <a:pt x="f53" y="f54"/>
                    </a:lnTo>
                    <a:lnTo>
                      <a:pt x="f55" y="f56"/>
                    </a:lnTo>
                    <a:lnTo>
                      <a:pt x="f57" y="f58"/>
                    </a:lnTo>
                    <a:lnTo>
                      <a:pt x="f59" y="f60"/>
                    </a:lnTo>
                    <a:lnTo>
                      <a:pt x="f61" y="f62"/>
                    </a:lnTo>
                    <a:lnTo>
                      <a:pt x="f63" y="f64"/>
                    </a:lnTo>
                    <a:lnTo>
                      <a:pt x="f65" y="f1"/>
                    </a:lnTo>
                    <a:lnTo>
                      <a:pt x="f66" y="f67"/>
                    </a:lnTo>
                    <a:lnTo>
                      <a:pt x="f68" y="f69"/>
                    </a:lnTo>
                    <a:lnTo>
                      <a:pt x="f10" y="f70"/>
                    </a:lnTo>
                    <a:lnTo>
                      <a:pt x="f52" y="f34"/>
                    </a:lnTo>
                    <a:lnTo>
                      <a:pt x="f2" y="f5"/>
                    </a:lnTo>
                    <a:lnTo>
                      <a:pt x="f2" y="f5"/>
                    </a:lnTo>
                    <a:close/>
                  </a:path>
                </a:pathLst>
              </a:custGeom>
              <a:gradFill>
                <a:gsLst>
                  <a:gs pos="0">
                    <a:srgbClr val="002C85"/>
                  </a:gs>
                  <a:gs pos="100000">
                    <a:srgbClr val="003399"/>
                  </a:gs>
                </a:gsLst>
                <a:lin ang="13500000"/>
              </a:gradFill>
              <a:ln>
                <a:noFill/>
                <a:prstDash val="solid"/>
              </a:ln>
            </p:spPr>
            <p:txBody>
              <a:bodyPr vert="horz" wrap="square" lIns="90000" tIns="46800" rIns="90000" bIns="46800" anchor="ctr" anchorCtr="0" compatLnSpc="1">
                <a:noAutofit/>
              </a:bodyPr>
              <a:lstStyle/>
              <a:p>
                <a:pPr marL="0" marR="0" lvl="0" indent="0" algn="l" rtl="0" hangingPunct="1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sl-SI" sz="1800" b="0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Arial" pitchFamily="18"/>
                  <a:ea typeface="Lucida Sans Unicode" pitchFamily="2"/>
                  <a:cs typeface="Lucida Sans Unicode" pitchFamily="2"/>
                </a:endParaRPr>
              </a:p>
            </p:txBody>
          </p:sp>
        </p:grp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CCA494A-A68F-4CC0-9B9E-9D850C3C6151}"/>
                </a:ext>
              </a:extLst>
            </p:cNvPr>
            <p:cNvSpPr/>
            <p:nvPr/>
          </p:nvSpPr>
          <p:spPr>
            <a:xfrm>
              <a:off x="5273640" y="2128680"/>
              <a:ext cx="2897279" cy="2440080"/>
            </a:xfrm>
            <a:custGeom>
              <a:avLst/>
              <a:gdLst>
                <a:gd name="f0" fmla="val 0"/>
                <a:gd name="f1" fmla="val 2296"/>
                <a:gd name="f2" fmla="val 1469"/>
                <a:gd name="f3" fmla="val 771"/>
                <a:gd name="f4" fmla="val 1088"/>
                <a:gd name="f5" fmla="val 982"/>
                <a:gd name="f6" fmla="val 1061"/>
                <a:gd name="f7" fmla="val 1178"/>
                <a:gd name="f8" fmla="val 1034"/>
                <a:gd name="f9" fmla="val 1357"/>
                <a:gd name="f10" fmla="val 1012"/>
                <a:gd name="f11" fmla="val 1520"/>
                <a:gd name="f12" fmla="val 985"/>
                <a:gd name="f13" fmla="val 1666"/>
                <a:gd name="f14" fmla="val 957"/>
                <a:gd name="f15" fmla="val 1796"/>
                <a:gd name="f16" fmla="val 930"/>
                <a:gd name="f17" fmla="val 1916"/>
                <a:gd name="f18" fmla="val 897"/>
                <a:gd name="f19" fmla="val 2013"/>
                <a:gd name="f20" fmla="val 870"/>
                <a:gd name="f21" fmla="val 2100"/>
                <a:gd name="f22" fmla="val 832"/>
                <a:gd name="f23" fmla="val 2171"/>
                <a:gd name="f24" fmla="val 800"/>
                <a:gd name="f25" fmla="val 2220"/>
                <a:gd name="f26" fmla="val 756"/>
                <a:gd name="f27" fmla="val 2263"/>
                <a:gd name="f28" fmla="val 712"/>
                <a:gd name="f29" fmla="val 2285"/>
                <a:gd name="f30" fmla="val 669"/>
                <a:gd name="f31" fmla="val 614"/>
                <a:gd name="f32" fmla="val 2290"/>
                <a:gd name="f33" fmla="val 560"/>
                <a:gd name="f34" fmla="val 2269"/>
                <a:gd name="f35" fmla="val 500"/>
                <a:gd name="f36" fmla="val 2241"/>
                <a:gd name="f37" fmla="val 457"/>
                <a:gd name="f38" fmla="val 2198"/>
                <a:gd name="f39" fmla="val 408"/>
                <a:gd name="f40" fmla="val 2144"/>
                <a:gd name="f41" fmla="val 364"/>
                <a:gd name="f42" fmla="val 2079"/>
                <a:gd name="f43" fmla="val 321"/>
                <a:gd name="f44" fmla="val 2008"/>
                <a:gd name="f45" fmla="val 277"/>
                <a:gd name="f46" fmla="val 1927"/>
                <a:gd name="f47" fmla="val 234"/>
                <a:gd name="f48" fmla="val 1769"/>
                <a:gd name="f49" fmla="val 157"/>
                <a:gd name="f50" fmla="val 1688"/>
                <a:gd name="f51" fmla="val 125"/>
                <a:gd name="f52" fmla="val 1612"/>
                <a:gd name="f53" fmla="val 92"/>
                <a:gd name="f54" fmla="val 1536"/>
                <a:gd name="f55" fmla="val 65"/>
                <a:gd name="f56" fmla="val 1476"/>
                <a:gd name="f57" fmla="val 43"/>
                <a:gd name="f58" fmla="val 1422"/>
                <a:gd name="f59" fmla="val 27"/>
                <a:gd name="f60" fmla="val 1384"/>
                <a:gd name="f61" fmla="val 10"/>
                <a:gd name="f62" fmla="val 5"/>
                <a:gd name="f63" fmla="val 1346"/>
                <a:gd name="f64" fmla="val 1498"/>
                <a:gd name="f65" fmla="val 54"/>
                <a:gd name="f66" fmla="val 1655"/>
                <a:gd name="f67" fmla="val 119"/>
                <a:gd name="f68" fmla="val 1807"/>
                <a:gd name="f69" fmla="val 185"/>
                <a:gd name="f70" fmla="val 1948"/>
                <a:gd name="f71" fmla="val 255"/>
                <a:gd name="f72" fmla="val 288"/>
                <a:gd name="f73" fmla="val 2068"/>
                <a:gd name="f74" fmla="val 326"/>
                <a:gd name="f75" fmla="val 2122"/>
                <a:gd name="f76" fmla="val 402"/>
                <a:gd name="f77" fmla="val 2209"/>
                <a:gd name="f78" fmla="val 440"/>
                <a:gd name="f79" fmla="val 2236"/>
                <a:gd name="f80" fmla="val 478"/>
                <a:gd name="f81" fmla="val 2252"/>
                <a:gd name="f82" fmla="val 522"/>
                <a:gd name="f83" fmla="val 2258"/>
                <a:gd name="f84" fmla="val 598"/>
                <a:gd name="f85" fmla="val 636"/>
                <a:gd name="f86" fmla="val 2214"/>
                <a:gd name="f87" fmla="val 702"/>
                <a:gd name="f88" fmla="val 729"/>
                <a:gd name="f89" fmla="val 2062"/>
                <a:gd name="f90" fmla="val 1997"/>
                <a:gd name="f91" fmla="val 778"/>
                <a:gd name="f92" fmla="val 1921"/>
                <a:gd name="f93" fmla="val 1834"/>
                <a:gd name="f94" fmla="val 821"/>
                <a:gd name="f95" fmla="val 1748"/>
                <a:gd name="f96" fmla="val 843"/>
                <a:gd name="f97" fmla="val 1552"/>
                <a:gd name="f98" fmla="val 876"/>
                <a:gd name="f99" fmla="val 1351"/>
                <a:gd name="f100" fmla="val 908"/>
                <a:gd name="f101" fmla="val 1134"/>
                <a:gd name="f102" fmla="val 941"/>
                <a:gd name="f103" fmla="val 923"/>
                <a:gd name="f104" fmla="val 968"/>
                <a:gd name="f105" fmla="val 716"/>
                <a:gd name="f106" fmla="val 995"/>
                <a:gd name="f107" fmla="val 521"/>
                <a:gd name="f108" fmla="val 1028"/>
                <a:gd name="f109" fmla="val 434"/>
                <a:gd name="f110" fmla="val 1044"/>
                <a:gd name="f111" fmla="val 353"/>
                <a:gd name="f112" fmla="val 1066"/>
                <a:gd name="f113" fmla="val 1082"/>
                <a:gd name="f114" fmla="val 206"/>
                <a:gd name="f115" fmla="val 1104"/>
                <a:gd name="f116" fmla="val 147"/>
                <a:gd name="f117" fmla="val 1126"/>
                <a:gd name="f118" fmla="val 1148"/>
                <a:gd name="f119" fmla="val 1175"/>
                <a:gd name="f120" fmla="val 22"/>
                <a:gd name="f121" fmla="val 1202"/>
                <a:gd name="f122" fmla="val 6"/>
                <a:gd name="f123" fmla="val 1229"/>
                <a:gd name="f124" fmla="val 1262"/>
                <a:gd name="f125" fmla="val 11"/>
                <a:gd name="f126" fmla="val 1295"/>
                <a:gd name="f127" fmla="val 1327"/>
                <a:gd name="f128" fmla="val 1355"/>
                <a:gd name="f129" fmla="val 98"/>
                <a:gd name="f130" fmla="val 1382"/>
                <a:gd name="f131" fmla="val 141"/>
                <a:gd name="f132" fmla="val 1404"/>
                <a:gd name="f133" fmla="val 196"/>
                <a:gd name="f134" fmla="val 1425"/>
                <a:gd name="f135" fmla="val 261"/>
                <a:gd name="f136" fmla="val 1447"/>
                <a:gd name="f137" fmla="val 266"/>
                <a:gd name="f138" fmla="val 1442"/>
                <a:gd name="f139" fmla="val 217"/>
                <a:gd name="f140" fmla="val 1414"/>
                <a:gd name="f141" fmla="val 174"/>
                <a:gd name="f142" fmla="val 1387"/>
                <a:gd name="f143" fmla="val 1360"/>
                <a:gd name="f144" fmla="val 1333"/>
                <a:gd name="f145" fmla="val 120"/>
                <a:gd name="f146" fmla="val 1306"/>
                <a:gd name="f147" fmla="val 1278"/>
                <a:gd name="f148" fmla="val 1257"/>
                <a:gd name="f149" fmla="val 212"/>
                <a:gd name="f150" fmla="val 1208"/>
                <a:gd name="f151" fmla="val 272"/>
                <a:gd name="f152" fmla="val 1186"/>
                <a:gd name="f153" fmla="val 342"/>
                <a:gd name="f154" fmla="val 1164"/>
                <a:gd name="f155" fmla="val 423"/>
                <a:gd name="f156" fmla="val 1142"/>
                <a:gd name="f157" fmla="val 527"/>
                <a:gd name="f158" fmla="val 1121"/>
                <a:gd name="f159" fmla="val 64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296" h="1469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11" y="f12"/>
                  </a:lnTo>
                  <a:lnTo>
                    <a:pt x="f13" y="f14"/>
                  </a:lnTo>
                  <a:lnTo>
                    <a:pt x="f15" y="f16"/>
                  </a:lnTo>
                  <a:lnTo>
                    <a:pt x="f17" y="f18"/>
                  </a:lnTo>
                  <a:lnTo>
                    <a:pt x="f19" y="f20"/>
                  </a:lnTo>
                  <a:lnTo>
                    <a:pt x="f21" y="f22"/>
                  </a:lnTo>
                  <a:lnTo>
                    <a:pt x="f23" y="f24"/>
                  </a:lnTo>
                  <a:lnTo>
                    <a:pt x="f25" y="f26"/>
                  </a:lnTo>
                  <a:lnTo>
                    <a:pt x="f27" y="f28"/>
                  </a:lnTo>
                  <a:lnTo>
                    <a:pt x="f29" y="f30"/>
                  </a:lnTo>
                  <a:lnTo>
                    <a:pt x="f1" y="f31"/>
                  </a:lnTo>
                  <a:lnTo>
                    <a:pt x="f32" y="f33"/>
                  </a:lnTo>
                  <a:lnTo>
                    <a:pt x="f34" y="f35"/>
                  </a:lnTo>
                  <a:lnTo>
                    <a:pt x="f36" y="f37"/>
                  </a:lnTo>
                  <a:lnTo>
                    <a:pt x="f38" y="f39"/>
                  </a:lnTo>
                  <a:lnTo>
                    <a:pt x="f40" y="f41"/>
                  </a:lnTo>
                  <a:lnTo>
                    <a:pt x="f42" y="f43"/>
                  </a:lnTo>
                  <a:lnTo>
                    <a:pt x="f44" y="f45"/>
                  </a:lnTo>
                  <a:lnTo>
                    <a:pt x="f46" y="f47"/>
                  </a:lnTo>
                  <a:lnTo>
                    <a:pt x="f48" y="f49"/>
                  </a:lnTo>
                  <a:lnTo>
                    <a:pt x="f50" y="f51"/>
                  </a:lnTo>
                  <a:lnTo>
                    <a:pt x="f52" y="f53"/>
                  </a:lnTo>
                  <a:lnTo>
                    <a:pt x="f54" y="f55"/>
                  </a:lnTo>
                  <a:lnTo>
                    <a:pt x="f56" y="f57"/>
                  </a:lnTo>
                  <a:lnTo>
                    <a:pt x="f58" y="f59"/>
                  </a:lnTo>
                  <a:lnTo>
                    <a:pt x="f60" y="f61"/>
                  </a:lnTo>
                  <a:lnTo>
                    <a:pt x="f9" y="f62"/>
                  </a:lnTo>
                  <a:lnTo>
                    <a:pt x="f63" y="f0"/>
                  </a:lnTo>
                  <a:lnTo>
                    <a:pt x="f64" y="f65"/>
                  </a:lnTo>
                  <a:lnTo>
                    <a:pt x="f66" y="f67"/>
                  </a:lnTo>
                  <a:lnTo>
                    <a:pt x="f68" y="f69"/>
                  </a:lnTo>
                  <a:lnTo>
                    <a:pt x="f70" y="f71"/>
                  </a:lnTo>
                  <a:lnTo>
                    <a:pt x="f19" y="f72"/>
                  </a:lnTo>
                  <a:lnTo>
                    <a:pt x="f73" y="f74"/>
                  </a:lnTo>
                  <a:lnTo>
                    <a:pt x="f75" y="f41"/>
                  </a:lnTo>
                  <a:lnTo>
                    <a:pt x="f23" y="f76"/>
                  </a:lnTo>
                  <a:lnTo>
                    <a:pt x="f77" y="f78"/>
                  </a:lnTo>
                  <a:lnTo>
                    <a:pt x="f79" y="f80"/>
                  </a:lnTo>
                  <a:lnTo>
                    <a:pt x="f81" y="f82"/>
                  </a:lnTo>
                  <a:lnTo>
                    <a:pt x="f27" y="f33"/>
                  </a:lnTo>
                  <a:lnTo>
                    <a:pt x="f83" y="f84"/>
                  </a:lnTo>
                  <a:lnTo>
                    <a:pt x="f36" y="f85"/>
                  </a:lnTo>
                  <a:lnTo>
                    <a:pt x="f86" y="f30"/>
                  </a:lnTo>
                  <a:lnTo>
                    <a:pt x="f23" y="f87"/>
                  </a:lnTo>
                  <a:lnTo>
                    <a:pt x="f75" y="f88"/>
                  </a:lnTo>
                  <a:lnTo>
                    <a:pt x="f89" y="f26"/>
                  </a:lnTo>
                  <a:lnTo>
                    <a:pt x="f90" y="f91"/>
                  </a:lnTo>
                  <a:lnTo>
                    <a:pt x="f92" y="f24"/>
                  </a:lnTo>
                  <a:lnTo>
                    <a:pt x="f93" y="f94"/>
                  </a:lnTo>
                  <a:lnTo>
                    <a:pt x="f95" y="f96"/>
                  </a:lnTo>
                  <a:lnTo>
                    <a:pt x="f97" y="f98"/>
                  </a:lnTo>
                  <a:lnTo>
                    <a:pt x="f99" y="f100"/>
                  </a:lnTo>
                  <a:lnTo>
                    <a:pt x="f101" y="f102"/>
                  </a:lnTo>
                  <a:lnTo>
                    <a:pt x="f103" y="f104"/>
                  </a:lnTo>
                  <a:lnTo>
                    <a:pt x="f105" y="f106"/>
                  </a:lnTo>
                  <a:lnTo>
                    <a:pt x="f107" y="f108"/>
                  </a:lnTo>
                  <a:lnTo>
                    <a:pt x="f109" y="f110"/>
                  </a:lnTo>
                  <a:lnTo>
                    <a:pt x="f111" y="f112"/>
                  </a:lnTo>
                  <a:lnTo>
                    <a:pt x="f45" y="f113"/>
                  </a:lnTo>
                  <a:lnTo>
                    <a:pt x="f114" y="f115"/>
                  </a:lnTo>
                  <a:lnTo>
                    <a:pt x="f116" y="f117"/>
                  </a:lnTo>
                  <a:lnTo>
                    <a:pt x="f53" y="f118"/>
                  </a:lnTo>
                  <a:lnTo>
                    <a:pt x="f65" y="f119"/>
                  </a:lnTo>
                  <a:lnTo>
                    <a:pt x="f120" y="f121"/>
                  </a:lnTo>
                  <a:lnTo>
                    <a:pt x="f122" y="f123"/>
                  </a:lnTo>
                  <a:lnTo>
                    <a:pt x="f0" y="f124"/>
                  </a:lnTo>
                  <a:lnTo>
                    <a:pt x="f125" y="f126"/>
                  </a:lnTo>
                  <a:lnTo>
                    <a:pt x="f59" y="f127"/>
                  </a:lnTo>
                  <a:lnTo>
                    <a:pt x="f65" y="f128"/>
                  </a:lnTo>
                  <a:lnTo>
                    <a:pt x="f129" y="f130"/>
                  </a:lnTo>
                  <a:lnTo>
                    <a:pt x="f131" y="f132"/>
                  </a:lnTo>
                  <a:lnTo>
                    <a:pt x="f133" y="f134"/>
                  </a:lnTo>
                  <a:lnTo>
                    <a:pt x="f135" y="f136"/>
                  </a:lnTo>
                  <a:lnTo>
                    <a:pt x="f74" y="f2"/>
                  </a:lnTo>
                  <a:lnTo>
                    <a:pt x="f137" y="f138"/>
                  </a:lnTo>
                  <a:lnTo>
                    <a:pt x="f139" y="f140"/>
                  </a:lnTo>
                  <a:lnTo>
                    <a:pt x="f141" y="f142"/>
                  </a:lnTo>
                  <a:lnTo>
                    <a:pt x="f116" y="f143"/>
                  </a:lnTo>
                  <a:lnTo>
                    <a:pt x="f51" y="f144"/>
                  </a:lnTo>
                  <a:lnTo>
                    <a:pt x="f145" y="f146"/>
                  </a:lnTo>
                  <a:lnTo>
                    <a:pt x="f51" y="f147"/>
                  </a:lnTo>
                  <a:lnTo>
                    <a:pt x="f131" y="f148"/>
                  </a:lnTo>
                  <a:lnTo>
                    <a:pt x="f141" y="f123"/>
                  </a:lnTo>
                  <a:lnTo>
                    <a:pt x="f149" y="f150"/>
                  </a:lnTo>
                  <a:lnTo>
                    <a:pt x="f151" y="f152"/>
                  </a:lnTo>
                  <a:lnTo>
                    <a:pt x="f153" y="f154"/>
                  </a:lnTo>
                  <a:lnTo>
                    <a:pt x="f155" y="f156"/>
                  </a:lnTo>
                  <a:lnTo>
                    <a:pt x="f157" y="f158"/>
                  </a:lnTo>
                  <a:lnTo>
                    <a:pt x="f159" y="f115"/>
                  </a:lnTo>
                  <a:lnTo>
                    <a:pt x="f3" y="f4"/>
                  </a:lnTo>
                  <a:lnTo>
                    <a:pt x="f3" y="f4"/>
                  </a:lnTo>
                  <a:close/>
                </a:path>
              </a:pathLst>
            </a:custGeom>
            <a:gradFill>
              <a:gsLst>
                <a:gs pos="0">
                  <a:srgbClr val="002B81"/>
                </a:gs>
                <a:gs pos="100000">
                  <a:srgbClr val="003399"/>
                </a:gs>
              </a:gsLst>
              <a:lin ang="135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E5376BD-65ED-477A-9614-0B7D91E97187}"/>
                </a:ext>
              </a:extLst>
            </p:cNvPr>
            <p:cNvSpPr/>
            <p:nvPr/>
          </p:nvSpPr>
          <p:spPr>
            <a:xfrm>
              <a:off x="0" y="0"/>
              <a:ext cx="9140760" cy="2819520"/>
            </a:xfrm>
            <a:custGeom>
              <a:avLst/>
              <a:gdLst>
                <a:gd name="f0" fmla="val 0"/>
                <a:gd name="f1" fmla="val 5740"/>
                <a:gd name="f2" fmla="val 1906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5740" h="1906">
                  <a:moveTo>
                    <a:pt x="f0" y="f0"/>
                  </a:moveTo>
                  <a:lnTo>
                    <a:pt x="f0" y="f2"/>
                  </a:lnTo>
                  <a:lnTo>
                    <a:pt x="f1" y="f2"/>
                  </a:lnTo>
                  <a:lnTo>
                    <a:pt x="f1" y="f0"/>
                  </a:lnTo>
                  <a:lnTo>
                    <a:pt x="f0" y="f0"/>
                  </a:lnTo>
                  <a:lnTo>
                    <a:pt x="f0" y="f0"/>
                  </a:lnTo>
                  <a:close/>
                </a:path>
              </a:pathLst>
            </a:custGeom>
            <a:gradFill>
              <a:gsLst>
                <a:gs pos="0">
                  <a:srgbClr val="000514"/>
                </a:gs>
                <a:gs pos="100000">
                  <a:srgbClr val="003399"/>
                </a:gs>
              </a:gsLst>
              <a:lin ang="54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  <p:sp>
        <p:nvSpPr>
          <p:cNvPr id="11" name="Title Placeholder 10">
            <a:extLst>
              <a:ext uri="{FF2B5EF4-FFF2-40B4-BE49-F238E27FC236}">
                <a16:creationId xmlns:a16="http://schemas.microsoft.com/office/drawing/2014/main" id="{7D384660-E320-40E1-BC36-487B21BC43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799" y="1736639"/>
            <a:ext cx="7770959" cy="191988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sl-SI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F6CAED8F-36FE-4754-BE43-15DEA610B59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248160"/>
            <a:ext cx="2131920" cy="474840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b" anchorCtr="0">
            <a:noAutofit/>
          </a:bodyPr>
          <a:lstStyle>
            <a:lvl1pPr marL="0" marR="0" lvl="0" indent="0" rtl="0" hangingPunct="0">
              <a:lnSpc>
                <a:spcPct val="100000"/>
              </a:lnSpc>
              <a:buNone/>
              <a:tabLst/>
              <a:defRPr lang="en-GB" sz="1200" kern="1200">
                <a:solidFill>
                  <a:srgbClr val="FFFFFF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AE29CE35-8927-4BD7-8035-70243E85B69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3720" y="6249240"/>
            <a:ext cx="2894040" cy="475200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b" anchorCtr="0">
            <a:noAutofit/>
          </a:bodyPr>
          <a:lstStyle>
            <a:lvl1pPr marL="0" marR="0" lvl="0" indent="0" algn="ctr" rtl="0" hangingPunct="0">
              <a:lnSpc>
                <a:spcPct val="100000"/>
              </a:lnSpc>
              <a:buNone/>
              <a:tabLst/>
              <a:defRPr lang="en-GB" sz="1200" kern="1200">
                <a:solidFill>
                  <a:srgbClr val="FFFFFF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AD94A09-10B8-4AE7-8FC3-2045CC72BBB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9" y="6252840"/>
            <a:ext cx="2132280" cy="474840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b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buNone/>
              <a:tabLst/>
              <a:defRPr lang="en-GB" sz="1200" kern="1200">
                <a:solidFill>
                  <a:srgbClr val="FFFFFF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A1743790-EF35-408A-B4A7-5EE4059ED37B}" type="slidenum">
              <a:t>‹#›</a:t>
            </a:fld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2973F02-603F-4B38-8852-419CAA2496A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880"/>
            <a:ext cx="8228160" cy="45248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indent="0" algn="ctr" rtl="0" hangingPunct="1">
        <a:lnSpc>
          <a:spcPct val="95000"/>
        </a:lnSpc>
        <a:spcBef>
          <a:spcPts val="0"/>
        </a:spcBef>
        <a:spcAft>
          <a:spcPts val="0"/>
        </a:spcAft>
        <a:buNone/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sl-SI" sz="4400" b="1" i="0" u="none" strike="noStrike" kern="1200" baseline="0">
          <a:ln>
            <a:noFill/>
          </a:ln>
          <a:solidFill>
            <a:srgbClr val="E5E5FF"/>
          </a:solidFill>
          <a:effectLst>
            <a:outerShdw dist="17961" dir="2700000">
              <a:scrgbClr r="0" g="0" b="0"/>
            </a:outerShdw>
          </a:effectLst>
          <a:latin typeface="Garamond" pitchFamily="18"/>
          <a:cs typeface="Lucida Sans Unicode" pitchFamily="2"/>
        </a:defRPr>
      </a:lvl1pPr>
    </p:titleStyle>
    <p:bodyStyle>
      <a:lvl1pPr marL="341280" marR="0" indent="0" algn="l" rtl="0" hangingPunct="1">
        <a:lnSpc>
          <a:spcPct val="95000"/>
        </a:lnSpc>
        <a:spcBef>
          <a:spcPts val="799"/>
        </a:spcBef>
        <a:spcAft>
          <a:spcPts val="0"/>
        </a:spcAft>
        <a:tabLst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60" algn="l"/>
          <a:tab pos="4492439" algn="l"/>
          <a:tab pos="4941720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80" algn="l"/>
          <a:tab pos="8535599" algn="l"/>
          <a:tab pos="8984880" algn="l"/>
        </a:tabLst>
        <a:defRPr lang="sl-SI" sz="3200" b="0" i="0" u="none" strike="noStrike" kern="1200" baseline="0">
          <a:ln>
            <a:noFill/>
          </a:ln>
          <a:solidFill>
            <a:srgbClr val="FFFFFF"/>
          </a:solidFill>
          <a:effectLst>
            <a:outerShdw dist="17961" dir="2700000">
              <a:scrgbClr r="0" g="0" b="0"/>
            </a:outerShdw>
          </a:effectLst>
          <a:latin typeface="Garamond" pitchFamily="18"/>
          <a:cs typeface="Lucida Sans Unicode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E9081-CF41-4653-AB0C-A522E644388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1735199"/>
            <a:ext cx="7772400" cy="1922760"/>
          </a:xfrm>
        </p:spPr>
        <p:txBody>
          <a:bodyPr wrap="squar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 sz="6000" dirty="0"/>
              <a:t>KONFERENCE VELIKIH TREH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2D7DC-501A-4890-A432-8BCD9DDBF7F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063780" y="3886200"/>
            <a:ext cx="4388038" cy="1181991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0" lvl="0" algn="ctr">
              <a:lnSpc>
                <a:spcPct val="100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dirty="0"/>
              <a:t>                                         </a:t>
            </a:r>
          </a:p>
          <a:p>
            <a:pPr marL="0" lvl="0" algn="ctr">
              <a:lnSpc>
                <a:spcPct val="100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D4DC7C-8906-4E97-BDFF-152428DB1A9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547640" y="189000"/>
            <a:ext cx="5977080" cy="561636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B56BEFDC-F4F3-472B-8312-5A217211A8FD}"/>
              </a:ext>
            </a:extLst>
          </p:cNvPr>
          <p:cNvGrpSpPr/>
          <p:nvPr/>
        </p:nvGrpSpPr>
        <p:grpSpPr>
          <a:xfrm>
            <a:off x="2124000" y="6021360"/>
            <a:ext cx="4544999" cy="566640"/>
            <a:chOff x="2124000" y="6021360"/>
            <a:chExt cx="4544999" cy="566640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E08DA79-6124-4DEA-89DF-1EBDD795746F}"/>
                </a:ext>
              </a:extLst>
            </p:cNvPr>
            <p:cNvSpPr/>
            <p:nvPr/>
          </p:nvSpPr>
          <p:spPr>
            <a:xfrm>
              <a:off x="2124000" y="6021360"/>
              <a:ext cx="4543559" cy="5652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ctr" rtl="0" hangingPunct="1">
                <a:lnSpc>
                  <a:spcPct val="100000"/>
                </a:lnSpc>
                <a:spcBef>
                  <a:spcPts val="697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800" b="1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Garamond" pitchFamily="18"/>
                  <a:ea typeface="Lucida Sans Unicode" pitchFamily="2"/>
                  <a:cs typeface="Lucida Sans Unicode" pitchFamily="2"/>
                </a:rPr>
                <a:t>Roosevelt</a:t>
              </a:r>
            </a:p>
          </p:txBody>
        </p:sp>
        <p:sp>
          <p:nvSpPr>
            <p:cNvPr id="5" name="Straight Connector 4">
              <a:extLst>
                <a:ext uri="{FF2B5EF4-FFF2-40B4-BE49-F238E27FC236}">
                  <a16:creationId xmlns:a16="http://schemas.microsoft.com/office/drawing/2014/main" id="{6D762478-C409-4A0A-80BE-CC164C1704C2}"/>
                </a:ext>
              </a:extLst>
            </p:cNvPr>
            <p:cNvSpPr/>
            <p:nvPr/>
          </p:nvSpPr>
          <p:spPr>
            <a:xfrm>
              <a:off x="2124000" y="6021360"/>
              <a:ext cx="4543560" cy="14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6" name="Straight Connector 5">
              <a:extLst>
                <a:ext uri="{FF2B5EF4-FFF2-40B4-BE49-F238E27FC236}">
                  <a16:creationId xmlns:a16="http://schemas.microsoft.com/office/drawing/2014/main" id="{36646F26-32CB-447F-B0CF-563643AF6FEC}"/>
                </a:ext>
              </a:extLst>
            </p:cNvPr>
            <p:cNvSpPr/>
            <p:nvPr/>
          </p:nvSpPr>
          <p:spPr>
            <a:xfrm>
              <a:off x="2124000" y="6586560"/>
              <a:ext cx="4543560" cy="14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7" name="Straight Connector 6">
              <a:extLst>
                <a:ext uri="{FF2B5EF4-FFF2-40B4-BE49-F238E27FC236}">
                  <a16:creationId xmlns:a16="http://schemas.microsoft.com/office/drawing/2014/main" id="{1B54CDB0-C950-4517-8425-2479B08A5C78}"/>
                </a:ext>
              </a:extLst>
            </p:cNvPr>
            <p:cNvSpPr/>
            <p:nvPr/>
          </p:nvSpPr>
          <p:spPr>
            <a:xfrm>
              <a:off x="2124000" y="6021360"/>
              <a:ext cx="1800" cy="5652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8" name="Straight Connector 7">
              <a:extLst>
                <a:ext uri="{FF2B5EF4-FFF2-40B4-BE49-F238E27FC236}">
                  <a16:creationId xmlns:a16="http://schemas.microsoft.com/office/drawing/2014/main" id="{069174B7-D8D6-4105-8837-A3B315165417}"/>
                </a:ext>
              </a:extLst>
            </p:cNvPr>
            <p:cNvSpPr/>
            <p:nvPr/>
          </p:nvSpPr>
          <p:spPr>
            <a:xfrm>
              <a:off x="6667560" y="6021360"/>
              <a:ext cx="1439" cy="5652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B008F-92BF-467D-9D5D-EF733E3C7AF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190080"/>
            <a:ext cx="8229600" cy="131328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 sz="4000"/>
              <a:t>17.07.-02.08.1945 POTSDAMSKA KONFERENCA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38E87-1D12-4C94-A9BB-70AC52ECD32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234943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indent="-341280">
              <a:lnSpc>
                <a:spcPct val="80000"/>
              </a:lnSpc>
              <a:spcBef>
                <a:spcPts val="697"/>
              </a:spcBef>
              <a:buClr>
                <a:srgbClr val="FFCC00"/>
              </a:buClr>
              <a:buSzPct val="70000"/>
              <a:buFont typeface="Wingdings" pitchFamily="2"/>
              <a:buChar char=""/>
            </a:pPr>
            <a:r>
              <a:rPr lang="en-GB" sz="2800" dirty="0">
                <a:latin typeface="Comic Sans MS" pitchFamily="66"/>
              </a:rPr>
              <a:t>V </a:t>
            </a:r>
            <a:r>
              <a:rPr lang="en-GB" sz="2800" dirty="0" err="1">
                <a:latin typeface="Comic Sans MS" pitchFamily="66"/>
              </a:rPr>
              <a:t>Potsdamu</a:t>
            </a:r>
            <a:r>
              <a:rPr lang="en-GB" sz="2800" dirty="0">
                <a:latin typeface="Comic Sans MS" pitchFamily="66"/>
              </a:rPr>
              <a:t> se je </a:t>
            </a:r>
            <a:r>
              <a:rPr lang="en-GB" sz="2800" dirty="0" err="1">
                <a:latin typeface="Comic Sans MS" pitchFamily="66"/>
              </a:rPr>
              <a:t>začelo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vrhunsko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srečanje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treh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velesil</a:t>
            </a:r>
            <a:r>
              <a:rPr lang="en-GB" sz="2800" dirty="0">
                <a:latin typeface="Comic Sans MS" pitchFamily="66"/>
              </a:rPr>
              <a:t> ZDA, </a:t>
            </a:r>
            <a:r>
              <a:rPr lang="en-GB" sz="2800" dirty="0" err="1">
                <a:latin typeface="Comic Sans MS" pitchFamily="66"/>
              </a:rPr>
              <a:t>Velike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Britanije</a:t>
            </a:r>
            <a:r>
              <a:rPr lang="en-GB" sz="2800" dirty="0">
                <a:latin typeface="Comic Sans MS" pitchFamily="66"/>
              </a:rPr>
              <a:t> in SZ, </a:t>
            </a:r>
            <a:r>
              <a:rPr lang="en-GB" sz="2800" dirty="0" err="1">
                <a:latin typeface="Comic Sans MS" pitchFamily="66"/>
              </a:rPr>
              <a:t>kjer</a:t>
            </a:r>
            <a:r>
              <a:rPr lang="en-GB" sz="2800" dirty="0">
                <a:latin typeface="Comic Sans MS" pitchFamily="66"/>
              </a:rPr>
              <a:t> so se Truman, Churchill in Atlee, </a:t>
            </a:r>
            <a:r>
              <a:rPr lang="en-GB" sz="2800" dirty="0" err="1">
                <a:latin typeface="Comic Sans MS" pitchFamily="66"/>
              </a:rPr>
              <a:t>ki</a:t>
            </a:r>
            <a:r>
              <a:rPr lang="en-GB" sz="2800" dirty="0">
                <a:latin typeface="Comic Sans MS" pitchFamily="66"/>
              </a:rPr>
              <a:t> je med </a:t>
            </a:r>
            <a:r>
              <a:rPr lang="en-GB" sz="2800" dirty="0" err="1">
                <a:latin typeface="Comic Sans MS" pitchFamily="66"/>
              </a:rPr>
              <a:t>konferenco</a:t>
            </a:r>
            <a:r>
              <a:rPr lang="en-GB" sz="2800" dirty="0">
                <a:latin typeface="Comic Sans MS" pitchFamily="66"/>
              </a:rPr>
              <a:t> postal </a:t>
            </a:r>
            <a:r>
              <a:rPr lang="en-GB" sz="2800" dirty="0" err="1">
                <a:latin typeface="Comic Sans MS" pitchFamily="66"/>
              </a:rPr>
              <a:t>britanski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ministrski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predsednik</a:t>
            </a:r>
            <a:r>
              <a:rPr lang="en-GB" sz="2800" dirty="0">
                <a:latin typeface="Comic Sans MS" pitchFamily="66"/>
              </a:rPr>
              <a:t> in Stalin </a:t>
            </a:r>
            <a:r>
              <a:rPr lang="en-GB" sz="2800" dirty="0" err="1">
                <a:latin typeface="Comic Sans MS" pitchFamily="66"/>
              </a:rPr>
              <a:t>sprejeli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sklep</a:t>
            </a:r>
            <a:r>
              <a:rPr lang="en-GB" sz="2800" dirty="0">
                <a:latin typeface="Comic Sans MS" pitchFamily="66"/>
              </a:rPr>
              <a:t> o </a:t>
            </a:r>
            <a:r>
              <a:rPr lang="en-GB" sz="2800" dirty="0" err="1">
                <a:latin typeface="Comic Sans MS" pitchFamily="66"/>
              </a:rPr>
              <a:t>povojni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Nemčiji</a:t>
            </a:r>
            <a:r>
              <a:rPr lang="en-GB" sz="2800" dirty="0">
                <a:latin typeface="Comic Sans MS" pitchFamily="66"/>
              </a:rPr>
              <a:t>, o </a:t>
            </a:r>
            <a:r>
              <a:rPr lang="en-GB" sz="2800" dirty="0" err="1">
                <a:latin typeface="Comic Sans MS" pitchFamily="66"/>
              </a:rPr>
              <a:t>njenih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mejah</a:t>
            </a:r>
            <a:r>
              <a:rPr lang="en-GB" sz="2800" dirty="0">
                <a:latin typeface="Comic Sans MS" pitchFamily="66"/>
              </a:rPr>
              <a:t>, </a:t>
            </a:r>
            <a:r>
              <a:rPr lang="en-GB" sz="2800" dirty="0" err="1">
                <a:latin typeface="Comic Sans MS" pitchFamily="66"/>
              </a:rPr>
              <a:t>demilitarizaciji</a:t>
            </a:r>
            <a:r>
              <a:rPr lang="en-GB" sz="2800" dirty="0">
                <a:latin typeface="Comic Sans MS" pitchFamily="66"/>
              </a:rPr>
              <a:t> in </a:t>
            </a:r>
            <a:r>
              <a:rPr lang="en-GB" sz="2800" dirty="0" err="1">
                <a:latin typeface="Comic Sans MS" pitchFamily="66"/>
              </a:rPr>
              <a:t>reparaciji</a:t>
            </a:r>
            <a:r>
              <a:rPr lang="en-GB" sz="2800" dirty="0">
                <a:latin typeface="Comic Sans MS" pitchFamily="66"/>
              </a:rPr>
              <a:t> in </a:t>
            </a:r>
            <a:r>
              <a:rPr lang="en-GB" sz="2800" dirty="0" err="1">
                <a:latin typeface="Comic Sans MS" pitchFamily="66"/>
              </a:rPr>
              <a:t>nadaljevanju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vojne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proti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Japonski</a:t>
            </a:r>
            <a:r>
              <a:rPr lang="en-GB" sz="2800" dirty="0">
                <a:latin typeface="Comic Sans MS" pitchFamily="66"/>
              </a:rPr>
              <a:t>. Na </a:t>
            </a:r>
            <a:r>
              <a:rPr lang="en-GB" sz="2800" dirty="0" err="1">
                <a:latin typeface="Comic Sans MS" pitchFamily="66"/>
              </a:rPr>
              <a:t>konferenci</a:t>
            </a:r>
            <a:r>
              <a:rPr lang="en-GB" sz="2800" dirty="0">
                <a:latin typeface="Comic Sans MS" pitchFamily="66"/>
              </a:rPr>
              <a:t>, </a:t>
            </a:r>
            <a:r>
              <a:rPr lang="en-GB" sz="2800" dirty="0" err="1">
                <a:latin typeface="Comic Sans MS" pitchFamily="66"/>
              </a:rPr>
              <a:t>ki</a:t>
            </a:r>
            <a:r>
              <a:rPr lang="en-GB" sz="2800" dirty="0">
                <a:latin typeface="Comic Sans MS" pitchFamily="66"/>
              </a:rPr>
              <a:t> je </a:t>
            </a:r>
            <a:r>
              <a:rPr lang="en-GB" sz="2800" dirty="0" err="1">
                <a:latin typeface="Comic Sans MS" pitchFamily="66"/>
              </a:rPr>
              <a:t>trajala</a:t>
            </a:r>
            <a:r>
              <a:rPr lang="en-GB" sz="2800" dirty="0">
                <a:latin typeface="Comic Sans MS" pitchFamily="66"/>
              </a:rPr>
              <a:t> do 2. </a:t>
            </a:r>
            <a:r>
              <a:rPr lang="en-GB" sz="2800" dirty="0" err="1">
                <a:latin typeface="Comic Sans MS" pitchFamily="66"/>
              </a:rPr>
              <a:t>avgusta</a:t>
            </a:r>
            <a:r>
              <a:rPr lang="en-GB" sz="2800" dirty="0">
                <a:latin typeface="Comic Sans MS" pitchFamily="66"/>
              </a:rPr>
              <a:t> so </a:t>
            </a:r>
            <a:r>
              <a:rPr lang="en-GB" sz="2800" dirty="0" err="1">
                <a:latin typeface="Comic Sans MS" pitchFamily="66"/>
              </a:rPr>
              <a:t>sklenili</a:t>
            </a:r>
            <a:r>
              <a:rPr lang="en-GB" sz="2800" dirty="0">
                <a:latin typeface="Comic Sans MS" pitchFamily="66"/>
              </a:rPr>
              <a:t>, da </a:t>
            </a:r>
            <a:r>
              <a:rPr lang="en-GB" sz="2800" dirty="0" err="1">
                <a:latin typeface="Comic Sans MS" pitchFamily="66"/>
              </a:rPr>
              <a:t>ozemlje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vzhodno</a:t>
            </a:r>
            <a:r>
              <a:rPr lang="en-GB" sz="2800" dirty="0">
                <a:latin typeface="Comic Sans MS" pitchFamily="66"/>
              </a:rPr>
              <a:t> od </a:t>
            </a:r>
            <a:r>
              <a:rPr lang="en-GB" sz="2800" dirty="0" err="1">
                <a:latin typeface="Comic Sans MS" pitchFamily="66"/>
              </a:rPr>
              <a:t>Odre</a:t>
            </a:r>
            <a:r>
              <a:rPr lang="en-GB" sz="2800" dirty="0">
                <a:latin typeface="Comic Sans MS" pitchFamily="66"/>
              </a:rPr>
              <a:t> in </a:t>
            </a:r>
            <a:r>
              <a:rPr lang="en-GB" sz="2800" dirty="0" err="1">
                <a:latin typeface="Comic Sans MS" pitchFamily="66"/>
              </a:rPr>
              <a:t>Nise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pripade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Poljski</a:t>
            </a:r>
            <a:r>
              <a:rPr lang="en-GB" sz="2800" dirty="0">
                <a:latin typeface="Comic Sans MS" pitchFamily="66"/>
              </a:rPr>
              <a:t> in </a:t>
            </a:r>
            <a:r>
              <a:rPr lang="en-GB" sz="2800" dirty="0" err="1">
                <a:latin typeface="Comic Sans MS" pitchFamily="66"/>
              </a:rPr>
              <a:t>Sovjetski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zvezi</a:t>
            </a:r>
            <a:r>
              <a:rPr lang="en-GB" sz="2800" dirty="0">
                <a:latin typeface="Comic Sans MS" pitchFamily="66"/>
              </a:rPr>
              <a:t>. To je </a:t>
            </a:r>
            <a:r>
              <a:rPr lang="en-GB" sz="2800" dirty="0" err="1">
                <a:latin typeface="Comic Sans MS" pitchFamily="66"/>
              </a:rPr>
              <a:t>bila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zadnja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zavezniška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konferenca</a:t>
            </a:r>
            <a:r>
              <a:rPr lang="en-GB" sz="2800" dirty="0">
                <a:latin typeface="Comic Sans MS" pitchFamily="66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E45B64-2303-4AEA-9770-8FB8F9AE2CB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556000" y="0"/>
            <a:ext cx="4086000" cy="536256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29BE11F-58A0-4B4D-8F86-7E58EDF546A5}"/>
              </a:ext>
            </a:extLst>
          </p:cNvPr>
          <p:cNvGrpSpPr/>
          <p:nvPr/>
        </p:nvGrpSpPr>
        <p:grpSpPr>
          <a:xfrm>
            <a:off x="2268360" y="5589720"/>
            <a:ext cx="4545360" cy="566640"/>
            <a:chOff x="2268360" y="5589720"/>
            <a:chExt cx="4545360" cy="566640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E53995C-78CC-4935-9762-52F0036583B2}"/>
                </a:ext>
              </a:extLst>
            </p:cNvPr>
            <p:cNvSpPr/>
            <p:nvPr/>
          </p:nvSpPr>
          <p:spPr>
            <a:xfrm>
              <a:off x="2268360" y="5589720"/>
              <a:ext cx="4543559" cy="5648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ctr" rtl="0" hangingPunct="1">
                <a:lnSpc>
                  <a:spcPct val="100000"/>
                </a:lnSpc>
                <a:spcBef>
                  <a:spcPts val="697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800" b="1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Garamond" pitchFamily="18"/>
                  <a:ea typeface="Lucida Sans Unicode" pitchFamily="2"/>
                  <a:cs typeface="Lucida Sans Unicode" pitchFamily="2"/>
                </a:rPr>
                <a:t>Atlee</a:t>
              </a:r>
            </a:p>
          </p:txBody>
        </p:sp>
        <p:sp>
          <p:nvSpPr>
            <p:cNvPr id="5" name="Straight Connector 4">
              <a:extLst>
                <a:ext uri="{FF2B5EF4-FFF2-40B4-BE49-F238E27FC236}">
                  <a16:creationId xmlns:a16="http://schemas.microsoft.com/office/drawing/2014/main" id="{A1889111-3903-409D-849E-631DC6DB0425}"/>
                </a:ext>
              </a:extLst>
            </p:cNvPr>
            <p:cNvSpPr/>
            <p:nvPr/>
          </p:nvSpPr>
          <p:spPr>
            <a:xfrm>
              <a:off x="2268360" y="5589720"/>
              <a:ext cx="4543559" cy="14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6" name="Straight Connector 5">
              <a:extLst>
                <a:ext uri="{FF2B5EF4-FFF2-40B4-BE49-F238E27FC236}">
                  <a16:creationId xmlns:a16="http://schemas.microsoft.com/office/drawing/2014/main" id="{B3064F2C-FAAB-43E4-9EDE-0C437F2F956A}"/>
                </a:ext>
              </a:extLst>
            </p:cNvPr>
            <p:cNvSpPr/>
            <p:nvPr/>
          </p:nvSpPr>
          <p:spPr>
            <a:xfrm>
              <a:off x="2268360" y="6154560"/>
              <a:ext cx="4543559" cy="18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7" name="Straight Connector 6">
              <a:extLst>
                <a:ext uri="{FF2B5EF4-FFF2-40B4-BE49-F238E27FC236}">
                  <a16:creationId xmlns:a16="http://schemas.microsoft.com/office/drawing/2014/main" id="{C67F3E58-0C8A-4218-BA0F-113F54F1827E}"/>
                </a:ext>
              </a:extLst>
            </p:cNvPr>
            <p:cNvSpPr/>
            <p:nvPr/>
          </p:nvSpPr>
          <p:spPr>
            <a:xfrm>
              <a:off x="2268360" y="5589720"/>
              <a:ext cx="1800" cy="5648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8" name="Straight Connector 7">
              <a:extLst>
                <a:ext uri="{FF2B5EF4-FFF2-40B4-BE49-F238E27FC236}">
                  <a16:creationId xmlns:a16="http://schemas.microsoft.com/office/drawing/2014/main" id="{3FCFD4EE-D65D-438E-863C-8692269DE696}"/>
                </a:ext>
              </a:extLst>
            </p:cNvPr>
            <p:cNvSpPr/>
            <p:nvPr/>
          </p:nvSpPr>
          <p:spPr>
            <a:xfrm>
              <a:off x="6811919" y="5589720"/>
              <a:ext cx="1801" cy="5648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9FAF9-DE07-40B5-A371-CEF595B51D0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98800"/>
            <a:ext cx="8229600" cy="1273320"/>
          </a:xfrm>
        </p:spPr>
        <p:txBody>
          <a:bodyPr/>
          <a:lstStyle/>
          <a:p>
            <a:endParaRPr lang="sl-SI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B2D221-DE73-41B2-A0E6-6062DF64978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00000" y="692279"/>
            <a:ext cx="7272360" cy="460836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12A912C8-7CC5-46DD-AD81-4B9250B0E3D9}"/>
              </a:ext>
            </a:extLst>
          </p:cNvPr>
          <p:cNvGrpSpPr/>
          <p:nvPr/>
        </p:nvGrpSpPr>
        <p:grpSpPr>
          <a:xfrm>
            <a:off x="2268360" y="5516640"/>
            <a:ext cx="4545360" cy="566640"/>
            <a:chOff x="2268360" y="5516640"/>
            <a:chExt cx="4545360" cy="56664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CE7CC6A-0D7F-429A-8155-DC7F37FAE722}"/>
                </a:ext>
              </a:extLst>
            </p:cNvPr>
            <p:cNvSpPr/>
            <p:nvPr/>
          </p:nvSpPr>
          <p:spPr>
            <a:xfrm>
              <a:off x="2268360" y="5516640"/>
              <a:ext cx="4543559" cy="5652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697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800" b="1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Garamond" pitchFamily="18"/>
                  <a:ea typeface="Lucida Sans Unicode" pitchFamily="2"/>
                  <a:cs typeface="Lucida Sans Unicode" pitchFamily="2"/>
                </a:rPr>
                <a:t>Churchill, Roosevelt, Stalin</a:t>
              </a:r>
            </a:p>
          </p:txBody>
        </p:sp>
        <p:sp>
          <p:nvSpPr>
            <p:cNvPr id="6" name="Straight Connector 5">
              <a:extLst>
                <a:ext uri="{FF2B5EF4-FFF2-40B4-BE49-F238E27FC236}">
                  <a16:creationId xmlns:a16="http://schemas.microsoft.com/office/drawing/2014/main" id="{610DEBA3-67BA-4246-8100-6E2C51273CD4}"/>
                </a:ext>
              </a:extLst>
            </p:cNvPr>
            <p:cNvSpPr/>
            <p:nvPr/>
          </p:nvSpPr>
          <p:spPr>
            <a:xfrm>
              <a:off x="2268360" y="5516640"/>
              <a:ext cx="4543559" cy="14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7" name="Straight Connector 6">
              <a:extLst>
                <a:ext uri="{FF2B5EF4-FFF2-40B4-BE49-F238E27FC236}">
                  <a16:creationId xmlns:a16="http://schemas.microsoft.com/office/drawing/2014/main" id="{095E0C87-14F7-4E83-B9E2-4D1F95753562}"/>
                </a:ext>
              </a:extLst>
            </p:cNvPr>
            <p:cNvSpPr/>
            <p:nvPr/>
          </p:nvSpPr>
          <p:spPr>
            <a:xfrm>
              <a:off x="2268360" y="6081840"/>
              <a:ext cx="4543559" cy="14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8" name="Straight Connector 7">
              <a:extLst>
                <a:ext uri="{FF2B5EF4-FFF2-40B4-BE49-F238E27FC236}">
                  <a16:creationId xmlns:a16="http://schemas.microsoft.com/office/drawing/2014/main" id="{0A01A165-F530-4B32-9266-9C1A963B4D1C}"/>
                </a:ext>
              </a:extLst>
            </p:cNvPr>
            <p:cNvSpPr/>
            <p:nvPr/>
          </p:nvSpPr>
          <p:spPr>
            <a:xfrm>
              <a:off x="2268360" y="5516640"/>
              <a:ext cx="1800" cy="5652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9" name="Straight Connector 8">
              <a:extLst>
                <a:ext uri="{FF2B5EF4-FFF2-40B4-BE49-F238E27FC236}">
                  <a16:creationId xmlns:a16="http://schemas.microsoft.com/office/drawing/2014/main" id="{EBA43F0D-1E8F-45F3-8B18-D5F8ED21F5EA}"/>
                </a:ext>
              </a:extLst>
            </p:cNvPr>
            <p:cNvSpPr/>
            <p:nvPr/>
          </p:nvSpPr>
          <p:spPr>
            <a:xfrm>
              <a:off x="6811919" y="5516640"/>
              <a:ext cx="1801" cy="5652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ED5905-42E9-4AAD-A7FB-FD1646CB863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692279"/>
            <a:ext cx="8194916" cy="1612878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marL="1527120" lvl="0" indent="-1527120">
              <a:lnSpc>
                <a:spcPct val="100000"/>
              </a:lnSpc>
              <a:tabLst>
                <a:tab pos="1634760" algn="l"/>
                <a:tab pos="2084040" algn="l"/>
                <a:tab pos="2533320" algn="l"/>
                <a:tab pos="2982600" algn="l"/>
                <a:tab pos="3431880" algn="l"/>
                <a:tab pos="3881160" algn="l"/>
                <a:tab pos="4330440" algn="l"/>
                <a:tab pos="4779720" algn="l"/>
                <a:tab pos="5229000" algn="l"/>
                <a:tab pos="5678279" algn="l"/>
                <a:tab pos="6127560" algn="l"/>
                <a:tab pos="6576840" algn="l"/>
                <a:tab pos="7026120" algn="l"/>
                <a:tab pos="7475400" algn="l"/>
                <a:tab pos="7924680" algn="l"/>
                <a:tab pos="8373960" algn="l"/>
                <a:tab pos="8823240" algn="l"/>
                <a:tab pos="9272520" algn="l"/>
                <a:tab pos="9721439" algn="l"/>
                <a:tab pos="10170720" algn="l"/>
              </a:tabLst>
            </a:pPr>
            <a:r>
              <a:rPr lang="en-GB" dirty="0"/>
              <a:t>   VIRI: - internet</a:t>
            </a:r>
          </a:p>
          <a:p>
            <a:pPr marL="1527120" lvl="0" indent="-1527120">
              <a:lnSpc>
                <a:spcPct val="100000"/>
              </a:lnSpc>
              <a:tabLst>
                <a:tab pos="1634760" algn="l"/>
                <a:tab pos="2084040" algn="l"/>
                <a:tab pos="2533320" algn="l"/>
                <a:tab pos="2982600" algn="l"/>
                <a:tab pos="3431880" algn="l"/>
                <a:tab pos="3881160" algn="l"/>
                <a:tab pos="4330440" algn="l"/>
                <a:tab pos="4779720" algn="l"/>
                <a:tab pos="5229000" algn="l"/>
                <a:tab pos="5678279" algn="l"/>
                <a:tab pos="6127560" algn="l"/>
                <a:tab pos="6576840" algn="l"/>
                <a:tab pos="7026120" algn="l"/>
                <a:tab pos="7475400" algn="l"/>
                <a:tab pos="7924680" algn="l"/>
                <a:tab pos="8373960" algn="l"/>
                <a:tab pos="8823240" algn="l"/>
                <a:tab pos="9272520" algn="l"/>
                <a:tab pos="9721439" algn="l"/>
                <a:tab pos="10170720" algn="l"/>
              </a:tabLst>
            </a:pPr>
            <a:r>
              <a:rPr lang="en-GB" dirty="0"/>
              <a:t>             - </a:t>
            </a:r>
            <a:r>
              <a:rPr lang="en-GB" dirty="0" err="1"/>
              <a:t>knjiga</a:t>
            </a:r>
            <a:r>
              <a:rPr lang="en-GB" dirty="0"/>
              <a:t> </a:t>
            </a:r>
            <a:r>
              <a:rPr lang="en-GB" sz="2800" dirty="0">
                <a:latin typeface="Times New Roman" pitchFamily="18"/>
              </a:rPr>
              <a:t>Churchill, Roosevelt, Stalin : </a:t>
            </a:r>
            <a:r>
              <a:rPr lang="en-GB" sz="2800" dirty="0" err="1">
                <a:latin typeface="Times New Roman" pitchFamily="18"/>
              </a:rPr>
              <a:t>vojna</a:t>
            </a:r>
            <a:r>
              <a:rPr lang="en-GB" sz="2800" dirty="0">
                <a:latin typeface="Times New Roman" pitchFamily="18"/>
              </a:rPr>
              <a:t>, </a:t>
            </a:r>
            <a:r>
              <a:rPr lang="en-GB" sz="2800" dirty="0" err="1">
                <a:latin typeface="Times New Roman" pitchFamily="18"/>
              </a:rPr>
              <a:t>ki</a:t>
            </a:r>
            <a:r>
              <a:rPr lang="en-GB" sz="2800" dirty="0">
                <a:latin typeface="Times New Roman" pitchFamily="18"/>
              </a:rPr>
              <a:t> so jo </a:t>
            </a:r>
            <a:r>
              <a:rPr lang="en-GB" sz="2800" dirty="0" err="1">
                <a:latin typeface="Times New Roman" pitchFamily="18"/>
              </a:rPr>
              <a:t>vodili</a:t>
            </a:r>
            <a:r>
              <a:rPr lang="en-GB" sz="2800" dirty="0">
                <a:latin typeface="Times New Roman" pitchFamily="18"/>
              </a:rPr>
              <a:t>, in </a:t>
            </a:r>
            <a:r>
              <a:rPr lang="en-GB" sz="2800" dirty="0" err="1">
                <a:latin typeface="Times New Roman" pitchFamily="18"/>
              </a:rPr>
              <a:t>mir</a:t>
            </a:r>
            <a:r>
              <a:rPr lang="en-GB" sz="2800" dirty="0">
                <a:latin typeface="Times New Roman" pitchFamily="18"/>
              </a:rPr>
              <a:t>, </a:t>
            </a:r>
            <a:r>
              <a:rPr lang="en-GB" sz="2800" dirty="0" err="1">
                <a:latin typeface="Times New Roman" pitchFamily="18"/>
              </a:rPr>
              <a:t>ki</a:t>
            </a:r>
            <a:r>
              <a:rPr lang="en-GB" sz="2800" dirty="0">
                <a:latin typeface="Times New Roman" pitchFamily="18"/>
              </a:rPr>
              <a:t> so </a:t>
            </a:r>
            <a:r>
              <a:rPr lang="en-GB" sz="2800" dirty="0" err="1">
                <a:latin typeface="Times New Roman" pitchFamily="18"/>
              </a:rPr>
              <a:t>ga</a:t>
            </a:r>
            <a:r>
              <a:rPr lang="en-GB" sz="2800" dirty="0">
                <a:latin typeface="Times New Roman" pitchFamily="18"/>
              </a:rPr>
              <a:t> </a:t>
            </a:r>
            <a:r>
              <a:rPr lang="en-GB" sz="2800" dirty="0" err="1">
                <a:latin typeface="Times New Roman" pitchFamily="18"/>
              </a:rPr>
              <a:t>krojili</a:t>
            </a:r>
            <a:endParaRPr lang="en-GB" sz="2800" dirty="0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D5AD9-5411-4436-B8E9-C611456C5C7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128880"/>
            <a:ext cx="8229600" cy="143460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/>
              <a:t>1941 – ATLANTSKA LISTINA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F856B-F37C-451F-9525-FA56BC1B6B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599840"/>
            <a:ext cx="8229600" cy="4825361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indent="-341280">
              <a:lnSpc>
                <a:spcPct val="80000"/>
              </a:lnSpc>
              <a:spcBef>
                <a:spcPts val="598"/>
              </a:spcBef>
              <a:buClr>
                <a:srgbClr val="FFCC00"/>
              </a:buClr>
              <a:buSzPct val="70000"/>
              <a:buFont typeface="Wingdings" pitchFamily="2"/>
              <a:buChar char=""/>
            </a:pPr>
            <a:r>
              <a:rPr lang="en-GB" sz="2400" dirty="0">
                <a:latin typeface="Comic Sans MS" pitchFamily="66"/>
              </a:rPr>
              <a:t>V </a:t>
            </a:r>
            <a:r>
              <a:rPr lang="en-GB" sz="2400" dirty="0" err="1">
                <a:latin typeface="Comic Sans MS" pitchFamily="66"/>
              </a:rPr>
              <a:t>začetku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avgusta</a:t>
            </a:r>
            <a:r>
              <a:rPr lang="en-GB" sz="2400" dirty="0">
                <a:latin typeface="Comic Sans MS" pitchFamily="66"/>
              </a:rPr>
              <a:t> 1941 je Winston Churchill </a:t>
            </a:r>
            <a:r>
              <a:rPr lang="en-GB" sz="2400" dirty="0" err="1">
                <a:latin typeface="Comic Sans MS" pitchFamily="66"/>
              </a:rPr>
              <a:t>odpotoval</a:t>
            </a:r>
            <a:r>
              <a:rPr lang="en-GB" sz="2400" dirty="0">
                <a:latin typeface="Comic Sans MS" pitchFamily="66"/>
              </a:rPr>
              <a:t> s </a:t>
            </a:r>
            <a:r>
              <a:rPr lang="en-GB" sz="2400" dirty="0" err="1">
                <a:latin typeface="Comic Sans MS" pitchFamily="66"/>
              </a:rPr>
              <a:t>skupino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sodelavcev</a:t>
            </a:r>
            <a:r>
              <a:rPr lang="en-GB" sz="2400" dirty="0">
                <a:latin typeface="Comic Sans MS" pitchFamily="66"/>
              </a:rPr>
              <a:t> in </a:t>
            </a:r>
            <a:r>
              <a:rPr lang="en-GB" sz="2400" dirty="0" err="1">
                <a:latin typeface="Comic Sans MS" pitchFamily="66"/>
              </a:rPr>
              <a:t>ladjo</a:t>
            </a:r>
            <a:r>
              <a:rPr lang="en-GB" sz="2400" dirty="0">
                <a:latin typeface="Comic Sans MS" pitchFamily="66"/>
              </a:rPr>
              <a:t> Prince of </a:t>
            </a:r>
            <a:r>
              <a:rPr lang="en-GB" sz="2400" dirty="0" err="1">
                <a:latin typeface="Comic Sans MS" pitchFamily="66"/>
              </a:rPr>
              <a:t>Walles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na</a:t>
            </a:r>
            <a:r>
              <a:rPr lang="en-GB" sz="2400" dirty="0">
                <a:latin typeface="Comic Sans MS" pitchFamily="66"/>
              </a:rPr>
              <a:t> Novo </a:t>
            </a:r>
            <a:r>
              <a:rPr lang="en-GB" sz="2400" dirty="0" err="1">
                <a:latin typeface="Comic Sans MS" pitchFamily="66"/>
              </a:rPr>
              <a:t>Funlandijo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na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skrivne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pogovore</a:t>
            </a:r>
            <a:r>
              <a:rPr lang="en-GB" sz="2400" dirty="0">
                <a:latin typeface="Comic Sans MS" pitchFamily="66"/>
              </a:rPr>
              <a:t> z </a:t>
            </a:r>
            <a:r>
              <a:rPr lang="en-GB" sz="2400" dirty="0" err="1">
                <a:latin typeface="Comic Sans MS" pitchFamily="66"/>
              </a:rPr>
              <a:t>Rooseveltom</a:t>
            </a:r>
            <a:r>
              <a:rPr lang="en-GB" sz="2400" dirty="0">
                <a:latin typeface="Comic Sans MS" pitchFamily="66"/>
              </a:rPr>
              <a:t>. </a:t>
            </a:r>
            <a:r>
              <a:rPr lang="en-GB" sz="2400" dirty="0" err="1">
                <a:latin typeface="Comic Sans MS" pitchFamily="66"/>
              </a:rPr>
              <a:t>Srečanje</a:t>
            </a:r>
            <a:r>
              <a:rPr lang="en-GB" sz="2400" dirty="0">
                <a:latin typeface="Comic Sans MS" pitchFamily="66"/>
              </a:rPr>
              <a:t> je </a:t>
            </a:r>
            <a:r>
              <a:rPr lang="en-GB" sz="2400" dirty="0" err="1">
                <a:latin typeface="Comic Sans MS" pitchFamily="66"/>
              </a:rPr>
              <a:t>bilo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načrtovano</a:t>
            </a:r>
            <a:r>
              <a:rPr lang="en-GB" sz="2400" dirty="0">
                <a:latin typeface="Comic Sans MS" pitchFamily="66"/>
              </a:rPr>
              <a:t> v </a:t>
            </a:r>
            <a:r>
              <a:rPr lang="en-GB" sz="2400" dirty="0" err="1">
                <a:latin typeface="Comic Sans MS" pitchFamily="66"/>
              </a:rPr>
              <a:t>največji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tajnosti</a:t>
            </a:r>
            <a:r>
              <a:rPr lang="en-GB" sz="2400" dirty="0">
                <a:latin typeface="Comic Sans MS" pitchFamily="66"/>
              </a:rPr>
              <a:t>. </a:t>
            </a:r>
            <a:r>
              <a:rPr lang="en-GB" sz="2400" dirty="0" err="1">
                <a:latin typeface="Comic Sans MS" pitchFamily="66"/>
              </a:rPr>
              <a:t>Ladji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obeh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voditeljev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sta</a:t>
            </a:r>
            <a:r>
              <a:rPr lang="en-GB" sz="2400" dirty="0">
                <a:latin typeface="Comic Sans MS" pitchFamily="66"/>
              </a:rPr>
              <a:t> se </a:t>
            </a:r>
            <a:r>
              <a:rPr lang="en-GB" sz="2400" dirty="0" err="1">
                <a:latin typeface="Comic Sans MS" pitchFamily="66"/>
              </a:rPr>
              <a:t>srečali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pred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novofunlandsko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obalo</a:t>
            </a:r>
            <a:r>
              <a:rPr lang="en-GB" sz="2400" dirty="0">
                <a:latin typeface="Comic Sans MS" pitchFamily="66"/>
              </a:rPr>
              <a:t>. </a:t>
            </a:r>
            <a:r>
              <a:rPr lang="en-GB" sz="2400" dirty="0" err="1">
                <a:latin typeface="Comic Sans MS" pitchFamily="66"/>
              </a:rPr>
              <a:t>Pogovori</a:t>
            </a:r>
            <a:r>
              <a:rPr lang="en-GB" sz="2400" dirty="0">
                <a:latin typeface="Comic Sans MS" pitchFamily="66"/>
              </a:rPr>
              <a:t> so se </a:t>
            </a:r>
            <a:r>
              <a:rPr lang="en-GB" sz="2400" dirty="0" err="1">
                <a:latin typeface="Comic Sans MS" pitchFamily="66"/>
              </a:rPr>
              <a:t>začeli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naslednji</a:t>
            </a:r>
            <a:r>
              <a:rPr lang="en-GB" sz="2400" dirty="0">
                <a:latin typeface="Comic Sans MS" pitchFamily="66"/>
              </a:rPr>
              <a:t> dan, </a:t>
            </a:r>
            <a:r>
              <a:rPr lang="en-GB" sz="2400" dirty="0" err="1">
                <a:latin typeface="Comic Sans MS" pitchFamily="66"/>
              </a:rPr>
              <a:t>srečanje</a:t>
            </a:r>
            <a:r>
              <a:rPr lang="en-GB" sz="2400" dirty="0">
                <a:latin typeface="Comic Sans MS" pitchFamily="66"/>
              </a:rPr>
              <a:t> pa je </a:t>
            </a:r>
            <a:r>
              <a:rPr lang="en-GB" sz="2400" dirty="0" err="1">
                <a:latin typeface="Comic Sans MS" pitchFamily="66"/>
              </a:rPr>
              <a:t>ostalo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znano</a:t>
            </a:r>
            <a:r>
              <a:rPr lang="en-GB" sz="2400" dirty="0">
                <a:latin typeface="Comic Sans MS" pitchFamily="66"/>
              </a:rPr>
              <a:t> po </a:t>
            </a:r>
            <a:r>
              <a:rPr lang="en-GB" sz="2400" dirty="0" err="1">
                <a:latin typeface="Comic Sans MS" pitchFamily="66"/>
              </a:rPr>
              <a:t>sprejetju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atlantske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listine</a:t>
            </a:r>
            <a:r>
              <a:rPr lang="en-GB" sz="2400" dirty="0">
                <a:latin typeface="Comic Sans MS" pitchFamily="66"/>
              </a:rPr>
              <a:t>, </a:t>
            </a:r>
            <a:r>
              <a:rPr lang="en-GB" sz="2400" dirty="0" err="1">
                <a:latin typeface="Comic Sans MS" pitchFamily="66"/>
              </a:rPr>
              <a:t>ki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sta</a:t>
            </a:r>
            <a:r>
              <a:rPr lang="en-GB" sz="2400" dirty="0">
                <a:latin typeface="Comic Sans MS" pitchFamily="66"/>
              </a:rPr>
              <a:t> jo </a:t>
            </a:r>
            <a:r>
              <a:rPr lang="en-GB" sz="2400" dirty="0" err="1">
                <a:latin typeface="Comic Sans MS" pitchFamily="66"/>
              </a:rPr>
              <a:t>voditelja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podpisala</a:t>
            </a:r>
            <a:r>
              <a:rPr lang="en-GB" sz="2400" dirty="0">
                <a:latin typeface="Comic Sans MS" pitchFamily="66"/>
              </a:rPr>
              <a:t> 14. </a:t>
            </a:r>
            <a:r>
              <a:rPr lang="en-GB" sz="2400" dirty="0" err="1">
                <a:latin typeface="Comic Sans MS" pitchFamily="66"/>
              </a:rPr>
              <a:t>avgusta</a:t>
            </a:r>
            <a:r>
              <a:rPr lang="en-GB" sz="2400" dirty="0">
                <a:latin typeface="Comic Sans MS" pitchFamily="66"/>
              </a:rPr>
              <a:t> 1941. </a:t>
            </a:r>
            <a:r>
              <a:rPr lang="en-GB" sz="2400" dirty="0" err="1">
                <a:latin typeface="Comic Sans MS" pitchFamily="66"/>
              </a:rPr>
              <a:t>Listina</a:t>
            </a:r>
            <a:r>
              <a:rPr lang="en-GB" sz="2400" dirty="0">
                <a:latin typeface="Comic Sans MS" pitchFamily="66"/>
              </a:rPr>
              <a:t> je </a:t>
            </a:r>
            <a:r>
              <a:rPr lang="en-GB" sz="2400" dirty="0" err="1">
                <a:latin typeface="Comic Sans MS" pitchFamily="66"/>
              </a:rPr>
              <a:t>priznavala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pravico</a:t>
            </a:r>
            <a:r>
              <a:rPr lang="en-GB" sz="2400" dirty="0">
                <a:latin typeface="Comic Sans MS" pitchFamily="66"/>
              </a:rPr>
              <a:t> do </a:t>
            </a:r>
            <a:r>
              <a:rPr lang="en-GB" sz="2400" dirty="0" err="1">
                <a:latin typeface="Comic Sans MS" pitchFamily="66"/>
              </a:rPr>
              <a:t>samoodločbe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narodov</a:t>
            </a:r>
            <a:r>
              <a:rPr lang="en-GB" sz="2400" dirty="0">
                <a:latin typeface="Comic Sans MS" pitchFamily="66"/>
              </a:rPr>
              <a:t>, </a:t>
            </a:r>
            <a:r>
              <a:rPr lang="en-GB" sz="2400" dirty="0" err="1">
                <a:latin typeface="Comic Sans MS" pitchFamily="66"/>
              </a:rPr>
              <a:t>svobodne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trgovine</a:t>
            </a:r>
            <a:r>
              <a:rPr lang="en-GB" sz="2400" dirty="0">
                <a:latin typeface="Comic Sans MS" pitchFamily="66"/>
              </a:rPr>
              <a:t>, </a:t>
            </a:r>
            <a:r>
              <a:rPr lang="en-GB" sz="2400" dirty="0" err="1">
                <a:latin typeface="Comic Sans MS" pitchFamily="66"/>
              </a:rPr>
              <a:t>svobodne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uporabe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morij</a:t>
            </a:r>
            <a:r>
              <a:rPr lang="en-GB" sz="2400" dirty="0">
                <a:latin typeface="Comic Sans MS" pitchFamily="66"/>
              </a:rPr>
              <a:t>, </a:t>
            </a:r>
            <a:r>
              <a:rPr lang="en-GB" sz="2400" dirty="0" err="1">
                <a:latin typeface="Comic Sans MS" pitchFamily="66"/>
              </a:rPr>
              <a:t>obljubljala</a:t>
            </a:r>
            <a:r>
              <a:rPr lang="en-GB" sz="2400" dirty="0">
                <a:latin typeface="Comic Sans MS" pitchFamily="66"/>
              </a:rPr>
              <a:t> pa je </a:t>
            </a:r>
            <a:r>
              <a:rPr lang="en-GB" sz="2400" dirty="0" err="1">
                <a:latin typeface="Comic Sans MS" pitchFamily="66"/>
              </a:rPr>
              <a:t>razorožitev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tedanjih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držav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napadalk</a:t>
            </a:r>
            <a:r>
              <a:rPr lang="en-GB" sz="2400" dirty="0">
                <a:latin typeface="Comic Sans MS" pitchFamily="66"/>
              </a:rPr>
              <a:t> in </a:t>
            </a:r>
            <a:r>
              <a:rPr lang="en-GB" sz="2400" dirty="0" err="1">
                <a:latin typeface="Comic Sans MS" pitchFamily="66"/>
              </a:rPr>
              <a:t>obsodila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spreminjanje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meja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proti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volji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prebivalstva</a:t>
            </a:r>
            <a:r>
              <a:rPr lang="en-GB" sz="2400" dirty="0">
                <a:latin typeface="Comic Sans MS" pitchFamily="66"/>
              </a:rPr>
              <a:t>, </a:t>
            </a:r>
            <a:r>
              <a:rPr lang="en-GB" sz="2400" dirty="0" err="1">
                <a:latin typeface="Comic Sans MS" pitchFamily="66"/>
              </a:rPr>
              <a:t>postala</a:t>
            </a:r>
            <a:r>
              <a:rPr lang="en-GB" sz="2400" dirty="0">
                <a:latin typeface="Comic Sans MS" pitchFamily="66"/>
              </a:rPr>
              <a:t> pa je </a:t>
            </a:r>
            <a:r>
              <a:rPr lang="en-GB" sz="2400" dirty="0" err="1">
                <a:latin typeface="Comic Sans MS" pitchFamily="66"/>
              </a:rPr>
              <a:t>tudi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temelj</a:t>
            </a:r>
            <a:r>
              <a:rPr lang="en-GB" sz="2400" dirty="0">
                <a:latin typeface="Comic Sans MS" pitchFamily="66"/>
              </a:rPr>
              <a:t> za </a:t>
            </a:r>
            <a:r>
              <a:rPr lang="en-GB" sz="2400" dirty="0" err="1">
                <a:latin typeface="Comic Sans MS" pitchFamily="66"/>
              </a:rPr>
              <a:t>ustanovitev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Združenih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narodov</a:t>
            </a:r>
            <a:r>
              <a:rPr lang="en-GB" sz="2400" dirty="0">
                <a:latin typeface="Comic Sans MS" pitchFamily="66"/>
              </a:rPr>
              <a:t>. </a:t>
            </a:r>
            <a:r>
              <a:rPr lang="en-GB" sz="2400" dirty="0" err="1">
                <a:latin typeface="Comic Sans MS" pitchFamily="66"/>
              </a:rPr>
              <a:t>Kmalu</a:t>
            </a:r>
            <a:r>
              <a:rPr lang="en-GB" sz="2400" dirty="0">
                <a:latin typeface="Comic Sans MS" pitchFamily="66"/>
              </a:rPr>
              <a:t> po </a:t>
            </a:r>
            <a:r>
              <a:rPr lang="en-GB" sz="2400" dirty="0" err="1">
                <a:latin typeface="Comic Sans MS" pitchFamily="66"/>
              </a:rPr>
              <a:t>podpisu</a:t>
            </a:r>
            <a:r>
              <a:rPr lang="en-GB" sz="2400" dirty="0">
                <a:latin typeface="Comic Sans MS" pitchFamily="66"/>
              </a:rPr>
              <a:t> so </a:t>
            </a:r>
            <a:r>
              <a:rPr lang="en-GB" sz="2400" dirty="0" err="1">
                <a:latin typeface="Comic Sans MS" pitchFamily="66"/>
              </a:rPr>
              <a:t>strinjanje</a:t>
            </a:r>
            <a:r>
              <a:rPr lang="en-GB" sz="2400" dirty="0">
                <a:latin typeface="Comic Sans MS" pitchFamily="66"/>
              </a:rPr>
              <a:t> z </a:t>
            </a:r>
            <a:r>
              <a:rPr lang="en-GB" sz="2400" dirty="0" err="1">
                <a:latin typeface="Comic Sans MS" pitchFamily="66"/>
              </a:rPr>
              <a:t>njo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izrazile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tudi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druge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države</a:t>
            </a:r>
            <a:r>
              <a:rPr lang="en-GB" sz="2400" dirty="0">
                <a:latin typeface="Comic Sans MS" pitchFamily="66"/>
              </a:rPr>
              <a:t>, </a:t>
            </a:r>
            <a:r>
              <a:rPr lang="en-GB" sz="2400" dirty="0" err="1">
                <a:latin typeface="Comic Sans MS" pitchFamily="66"/>
              </a:rPr>
              <a:t>ki</a:t>
            </a:r>
            <a:r>
              <a:rPr lang="en-GB" sz="2400" dirty="0">
                <a:latin typeface="Comic Sans MS" pitchFamily="66"/>
              </a:rPr>
              <a:t> so se </a:t>
            </a:r>
            <a:r>
              <a:rPr lang="en-GB" sz="2400" dirty="0" err="1">
                <a:latin typeface="Comic Sans MS" pitchFamily="66"/>
              </a:rPr>
              <a:t>bojevale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proti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silam</a:t>
            </a:r>
            <a:r>
              <a:rPr lang="en-GB" sz="2400" dirty="0">
                <a:latin typeface="Comic Sans MS" pitchFamily="66"/>
              </a:rPr>
              <a:t> </a:t>
            </a:r>
            <a:r>
              <a:rPr lang="en-GB" sz="2400" dirty="0" err="1">
                <a:latin typeface="Comic Sans MS" pitchFamily="66"/>
              </a:rPr>
              <a:t>osi</a:t>
            </a:r>
            <a:r>
              <a:rPr lang="en-GB" sz="2400" dirty="0">
                <a:latin typeface="Comic Sans MS" pitchFamily="66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6D2D12-362B-42B4-80D7-B03301A493D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27040" y="1600200"/>
            <a:ext cx="3897360" cy="4525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BD4F607-035D-4026-ADFF-563FC461853B}"/>
              </a:ext>
            </a:extLst>
          </p:cNvPr>
          <p:cNvGrpSpPr/>
          <p:nvPr/>
        </p:nvGrpSpPr>
        <p:grpSpPr>
          <a:xfrm>
            <a:off x="4648320" y="1600200"/>
            <a:ext cx="4039920" cy="4524480"/>
            <a:chOff x="4648320" y="1600200"/>
            <a:chExt cx="4039920" cy="4524480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6B27DAC8-BE97-4B56-8625-67ED3B0DEF53}"/>
                </a:ext>
              </a:extLst>
            </p:cNvPr>
            <p:cNvSpPr/>
            <p:nvPr/>
          </p:nvSpPr>
          <p:spPr>
            <a:xfrm>
              <a:off x="4648320" y="1600200"/>
              <a:ext cx="4038479" cy="45226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697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800" b="1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Garamond" pitchFamily="18"/>
                  <a:ea typeface="Lucida Sans Unicode" pitchFamily="2"/>
                  <a:cs typeface="Lucida Sans Unicode" pitchFamily="2"/>
                </a:rPr>
                <a:t>Churchill in Roosevelt</a:t>
              </a:r>
            </a:p>
          </p:txBody>
        </p:sp>
        <p:sp>
          <p:nvSpPr>
            <p:cNvPr id="5" name="Straight Connector 4">
              <a:extLst>
                <a:ext uri="{FF2B5EF4-FFF2-40B4-BE49-F238E27FC236}">
                  <a16:creationId xmlns:a16="http://schemas.microsoft.com/office/drawing/2014/main" id="{C57C5A52-D395-4E88-8B0C-713EA421648E}"/>
                </a:ext>
              </a:extLst>
            </p:cNvPr>
            <p:cNvSpPr/>
            <p:nvPr/>
          </p:nvSpPr>
          <p:spPr>
            <a:xfrm>
              <a:off x="4648320" y="1600200"/>
              <a:ext cx="4038480" cy="14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6" name="Straight Connector 5">
              <a:extLst>
                <a:ext uri="{FF2B5EF4-FFF2-40B4-BE49-F238E27FC236}">
                  <a16:creationId xmlns:a16="http://schemas.microsoft.com/office/drawing/2014/main" id="{7FD01572-1309-46BA-A08B-3E9FB7D2A2B9}"/>
                </a:ext>
              </a:extLst>
            </p:cNvPr>
            <p:cNvSpPr/>
            <p:nvPr/>
          </p:nvSpPr>
          <p:spPr>
            <a:xfrm>
              <a:off x="4648320" y="6122880"/>
              <a:ext cx="4038480" cy="18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7" name="Straight Connector 6">
              <a:extLst>
                <a:ext uri="{FF2B5EF4-FFF2-40B4-BE49-F238E27FC236}">
                  <a16:creationId xmlns:a16="http://schemas.microsoft.com/office/drawing/2014/main" id="{415C5EC6-154D-4C0E-814B-10D1102698F4}"/>
                </a:ext>
              </a:extLst>
            </p:cNvPr>
            <p:cNvSpPr/>
            <p:nvPr/>
          </p:nvSpPr>
          <p:spPr>
            <a:xfrm>
              <a:off x="4648320" y="1600200"/>
              <a:ext cx="1440" cy="452268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8" name="Straight Connector 7">
              <a:extLst>
                <a:ext uri="{FF2B5EF4-FFF2-40B4-BE49-F238E27FC236}">
                  <a16:creationId xmlns:a16="http://schemas.microsoft.com/office/drawing/2014/main" id="{A7D3E644-F8AC-4D83-AC2A-92EA00F368B8}"/>
                </a:ext>
              </a:extLst>
            </p:cNvPr>
            <p:cNvSpPr/>
            <p:nvPr/>
          </p:nvSpPr>
          <p:spPr>
            <a:xfrm>
              <a:off x="8686800" y="1600200"/>
              <a:ext cx="1440" cy="452268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0D25E3-77BB-468A-AD97-7B8762790EFC}"/>
              </a:ext>
            </a:extLst>
          </p:cNvPr>
          <p:cNvGrpSpPr/>
          <p:nvPr/>
        </p:nvGrpSpPr>
        <p:grpSpPr>
          <a:xfrm>
            <a:off x="2268360" y="5516640"/>
            <a:ext cx="4545360" cy="566640"/>
            <a:chOff x="2268360" y="5516640"/>
            <a:chExt cx="4545360" cy="566640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32730F03-B4C6-4BC4-90CA-1F7E05813840}"/>
                </a:ext>
              </a:extLst>
            </p:cNvPr>
            <p:cNvSpPr/>
            <p:nvPr/>
          </p:nvSpPr>
          <p:spPr>
            <a:xfrm>
              <a:off x="2268360" y="5516640"/>
              <a:ext cx="4543559" cy="5652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ctr" rtl="0" hangingPunct="1">
                <a:lnSpc>
                  <a:spcPct val="100000"/>
                </a:lnSpc>
                <a:spcBef>
                  <a:spcPts val="697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800" b="1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Garamond" pitchFamily="18"/>
                  <a:ea typeface="Lucida Sans Unicode" pitchFamily="2"/>
                  <a:cs typeface="Lucida Sans Unicode" pitchFamily="2"/>
                </a:rPr>
                <a:t>Stalin</a:t>
              </a:r>
            </a:p>
          </p:txBody>
        </p:sp>
        <p:sp>
          <p:nvSpPr>
            <p:cNvPr id="4" name="Straight Connector 3">
              <a:extLst>
                <a:ext uri="{FF2B5EF4-FFF2-40B4-BE49-F238E27FC236}">
                  <a16:creationId xmlns:a16="http://schemas.microsoft.com/office/drawing/2014/main" id="{919371C0-5A26-408C-96E3-B5F2FE424C8F}"/>
                </a:ext>
              </a:extLst>
            </p:cNvPr>
            <p:cNvSpPr/>
            <p:nvPr/>
          </p:nvSpPr>
          <p:spPr>
            <a:xfrm>
              <a:off x="2268360" y="5516640"/>
              <a:ext cx="4543559" cy="14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5" name="Straight Connector 4">
              <a:extLst>
                <a:ext uri="{FF2B5EF4-FFF2-40B4-BE49-F238E27FC236}">
                  <a16:creationId xmlns:a16="http://schemas.microsoft.com/office/drawing/2014/main" id="{5B1AAE72-155B-4BB1-BE44-8E42010A61EE}"/>
                </a:ext>
              </a:extLst>
            </p:cNvPr>
            <p:cNvSpPr/>
            <p:nvPr/>
          </p:nvSpPr>
          <p:spPr>
            <a:xfrm>
              <a:off x="2268360" y="6081840"/>
              <a:ext cx="4543559" cy="14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6" name="Straight Connector 5">
              <a:extLst>
                <a:ext uri="{FF2B5EF4-FFF2-40B4-BE49-F238E27FC236}">
                  <a16:creationId xmlns:a16="http://schemas.microsoft.com/office/drawing/2014/main" id="{B070800C-D24D-414A-8F06-AE4BDE5EA025}"/>
                </a:ext>
              </a:extLst>
            </p:cNvPr>
            <p:cNvSpPr/>
            <p:nvPr/>
          </p:nvSpPr>
          <p:spPr>
            <a:xfrm>
              <a:off x="2268360" y="5516640"/>
              <a:ext cx="1800" cy="5652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7" name="Straight Connector 6">
              <a:extLst>
                <a:ext uri="{FF2B5EF4-FFF2-40B4-BE49-F238E27FC236}">
                  <a16:creationId xmlns:a16="http://schemas.microsoft.com/office/drawing/2014/main" id="{C31EC1B0-5093-4597-AC77-9BCD73DFA941}"/>
                </a:ext>
              </a:extLst>
            </p:cNvPr>
            <p:cNvSpPr/>
            <p:nvPr/>
          </p:nvSpPr>
          <p:spPr>
            <a:xfrm>
              <a:off x="6811919" y="5516640"/>
              <a:ext cx="1801" cy="5652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1F642AF7-53CC-40F2-8BC9-AAF23E93283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00360" y="0"/>
            <a:ext cx="3409920" cy="5362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D7F4B-0B39-4F93-88B3-51100494F2D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190080"/>
            <a:ext cx="8229600" cy="131328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 sz="4000"/>
              <a:t>28.11.-01.12.1943 </a:t>
            </a:r>
            <a:br>
              <a:rPr lang="en-GB" sz="4000"/>
            </a:br>
            <a:r>
              <a:rPr lang="en-GB" sz="4000"/>
              <a:t>TEHERANSKA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E8193-0C10-4796-96D6-E107E82E8D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403386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indent="-341280">
              <a:lnSpc>
                <a:spcPct val="100000"/>
              </a:lnSpc>
              <a:spcBef>
                <a:spcPts val="697"/>
              </a:spcBef>
              <a:buClr>
                <a:srgbClr val="FFCC00"/>
              </a:buClr>
              <a:buSzPct val="70000"/>
              <a:buFont typeface="Wingdings" pitchFamily="2"/>
              <a:buChar char=""/>
            </a:pPr>
            <a:r>
              <a:rPr lang="en-GB" sz="2800" dirty="0" err="1">
                <a:latin typeface="Comic Sans MS" pitchFamily="66"/>
              </a:rPr>
              <a:t>Teheranska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konferenca</a:t>
            </a:r>
            <a:r>
              <a:rPr lang="en-GB" sz="2800" dirty="0">
                <a:latin typeface="Comic Sans MS" pitchFamily="66"/>
              </a:rPr>
              <a:t> je </a:t>
            </a:r>
            <a:r>
              <a:rPr lang="en-GB" sz="2800" dirty="0" err="1">
                <a:latin typeface="Comic Sans MS" pitchFamily="66"/>
              </a:rPr>
              <a:t>najpomembnejša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politična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konferenca</a:t>
            </a:r>
            <a:r>
              <a:rPr lang="en-GB" sz="2800" dirty="0">
                <a:latin typeface="Comic Sans MS" pitchFamily="66"/>
              </a:rPr>
              <a:t>, </a:t>
            </a:r>
            <a:r>
              <a:rPr lang="en-GB" sz="2800" dirty="0" err="1">
                <a:latin typeface="Comic Sans MS" pitchFamily="66"/>
              </a:rPr>
              <a:t>ki</a:t>
            </a:r>
            <a:r>
              <a:rPr lang="en-GB" sz="2800" dirty="0">
                <a:latin typeface="Comic Sans MS" pitchFamily="66"/>
              </a:rPr>
              <a:t> je </a:t>
            </a:r>
            <a:r>
              <a:rPr lang="en-GB" sz="2800" dirty="0" err="1">
                <a:latin typeface="Comic Sans MS" pitchFamily="66"/>
              </a:rPr>
              <a:t>trajala</a:t>
            </a:r>
            <a:r>
              <a:rPr lang="en-GB" sz="2800" dirty="0">
                <a:latin typeface="Comic Sans MS" pitchFamily="66"/>
              </a:rPr>
              <a:t> od 28. </a:t>
            </a:r>
            <a:r>
              <a:rPr lang="en-GB" sz="2800" dirty="0" err="1">
                <a:latin typeface="Comic Sans MS" pitchFamily="66"/>
              </a:rPr>
              <a:t>novembra</a:t>
            </a:r>
            <a:r>
              <a:rPr lang="en-GB" sz="2800" dirty="0">
                <a:latin typeface="Comic Sans MS" pitchFamily="66"/>
              </a:rPr>
              <a:t> do 1. </a:t>
            </a:r>
            <a:r>
              <a:rPr lang="en-GB" sz="2800" dirty="0" err="1">
                <a:latin typeface="Comic Sans MS" pitchFamily="66"/>
              </a:rPr>
              <a:t>decembra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leta</a:t>
            </a:r>
            <a:r>
              <a:rPr lang="en-GB" sz="2800" dirty="0">
                <a:latin typeface="Comic Sans MS" pitchFamily="66"/>
              </a:rPr>
              <a:t> 1943 v </a:t>
            </a:r>
            <a:r>
              <a:rPr lang="en-GB" sz="2800" dirty="0" err="1">
                <a:latin typeface="Comic Sans MS" pitchFamily="66"/>
              </a:rPr>
              <a:t>Teheranu</a:t>
            </a:r>
            <a:r>
              <a:rPr lang="en-GB" sz="2800" dirty="0">
                <a:latin typeface="Comic Sans MS" pitchFamily="66"/>
              </a:rPr>
              <a:t>. To je </a:t>
            </a:r>
            <a:r>
              <a:rPr lang="en-GB" sz="2800" dirty="0" err="1">
                <a:latin typeface="Comic Sans MS" pitchFamily="66"/>
              </a:rPr>
              <a:t>bilo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srečanje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voditeljev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treh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najmočnejših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zavezniških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sil</a:t>
            </a:r>
            <a:r>
              <a:rPr lang="en-GB" sz="2800" dirty="0">
                <a:latin typeface="Comic Sans MS" pitchFamily="66"/>
              </a:rPr>
              <a:t>, </a:t>
            </a:r>
            <a:r>
              <a:rPr lang="en-GB" sz="2800" dirty="0" err="1">
                <a:latin typeface="Comic Sans MS" pitchFamily="66"/>
              </a:rPr>
              <a:t>ki</a:t>
            </a:r>
            <a:r>
              <a:rPr lang="en-GB" sz="2800" dirty="0">
                <a:latin typeface="Comic Sans MS" pitchFamily="66"/>
              </a:rPr>
              <a:t> je </a:t>
            </a:r>
            <a:r>
              <a:rPr lang="en-GB" sz="2800" dirty="0" err="1">
                <a:latin typeface="Comic Sans MS" pitchFamily="66"/>
              </a:rPr>
              <a:t>potekalo</a:t>
            </a:r>
            <a:r>
              <a:rPr lang="en-GB" sz="2800" dirty="0">
                <a:latin typeface="Comic Sans MS" pitchFamily="66"/>
              </a:rPr>
              <a:t> pod </a:t>
            </a:r>
            <a:r>
              <a:rPr lang="en-GB" sz="2800" dirty="0" err="1">
                <a:latin typeface="Comic Sans MS" pitchFamily="66"/>
              </a:rPr>
              <a:t>kodnim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imenom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i="1" dirty="0">
                <a:latin typeface="Comic Sans MS" pitchFamily="66"/>
              </a:rPr>
              <a:t>Eureka</a:t>
            </a:r>
            <a:r>
              <a:rPr lang="en-GB" sz="2800" dirty="0">
                <a:latin typeface="Comic Sans MS" pitchFamily="66"/>
              </a:rPr>
              <a:t>. </a:t>
            </a:r>
            <a:r>
              <a:rPr lang="en-GB" sz="2800" dirty="0" err="1">
                <a:latin typeface="Comic Sans MS" pitchFamily="66"/>
              </a:rPr>
              <a:t>Združene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države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Amerike</a:t>
            </a:r>
            <a:r>
              <a:rPr lang="en-GB" sz="2800" dirty="0">
                <a:latin typeface="Comic Sans MS" pitchFamily="66"/>
              </a:rPr>
              <a:t> je </a:t>
            </a:r>
            <a:r>
              <a:rPr lang="en-GB" sz="2800" dirty="0" err="1">
                <a:latin typeface="Comic Sans MS" pitchFamily="66"/>
              </a:rPr>
              <a:t>zastopal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predsednik</a:t>
            </a:r>
            <a:r>
              <a:rPr lang="en-GB" sz="2800" dirty="0">
                <a:latin typeface="Comic Sans MS" pitchFamily="66"/>
              </a:rPr>
              <a:t> Franklin Delano Roosevelt, </a:t>
            </a:r>
            <a:r>
              <a:rPr lang="en-GB" sz="2800" dirty="0" err="1">
                <a:latin typeface="Comic Sans MS" pitchFamily="66"/>
              </a:rPr>
              <a:t>Združeno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kraljestvo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ministrski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predsednik</a:t>
            </a:r>
            <a:r>
              <a:rPr lang="en-GB" sz="2800" dirty="0">
                <a:latin typeface="Comic Sans MS" pitchFamily="66"/>
              </a:rPr>
              <a:t> Winston Churchill, </a:t>
            </a:r>
            <a:r>
              <a:rPr lang="en-GB" sz="2800" dirty="0" err="1">
                <a:latin typeface="Comic Sans MS" pitchFamily="66"/>
              </a:rPr>
              <a:t>Sovjetsko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zvezo</a:t>
            </a:r>
            <a:r>
              <a:rPr lang="en-GB" sz="2800" dirty="0">
                <a:latin typeface="Comic Sans MS" pitchFamily="66"/>
              </a:rPr>
              <a:t> pa </a:t>
            </a:r>
            <a:r>
              <a:rPr lang="en-GB" sz="2800" dirty="0" err="1">
                <a:latin typeface="Comic Sans MS" pitchFamily="66"/>
              </a:rPr>
              <a:t>predsednik</a:t>
            </a:r>
            <a:r>
              <a:rPr lang="en-GB" sz="2800" dirty="0">
                <a:latin typeface="Comic Sans MS" pitchFamily="66"/>
              </a:rPr>
              <a:t> Stalin.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88875E-76FD-42EB-AD70-359BAF93466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034054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indent="-341280">
              <a:lnSpc>
                <a:spcPct val="100000"/>
              </a:lnSpc>
              <a:buClr>
                <a:srgbClr val="FFCC00"/>
              </a:buClr>
              <a:buSzPct val="70000"/>
              <a:buFont typeface="Wingdings" pitchFamily="2"/>
              <a:buChar char=""/>
            </a:pPr>
            <a:r>
              <a:rPr lang="en-GB" dirty="0" err="1">
                <a:latin typeface="Comic Sans MS" pitchFamily="66"/>
              </a:rPr>
              <a:t>Pogovori</a:t>
            </a:r>
            <a:r>
              <a:rPr lang="en-GB" dirty="0">
                <a:latin typeface="Comic Sans MS" pitchFamily="66"/>
              </a:rPr>
              <a:t> so </a:t>
            </a:r>
            <a:r>
              <a:rPr lang="en-GB" dirty="0" err="1">
                <a:latin typeface="Comic Sans MS" pitchFamily="66"/>
              </a:rPr>
              <a:t>potekali</a:t>
            </a:r>
            <a:r>
              <a:rPr lang="en-GB" dirty="0">
                <a:latin typeface="Comic Sans MS" pitchFamily="66"/>
              </a:rPr>
              <a:t> o </a:t>
            </a:r>
            <a:r>
              <a:rPr lang="en-GB" dirty="0" err="1">
                <a:latin typeface="Comic Sans MS" pitchFamily="66"/>
              </a:rPr>
              <a:t>prihodnji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ureditvi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Evrope</a:t>
            </a:r>
            <a:r>
              <a:rPr lang="en-GB" dirty="0">
                <a:latin typeface="Comic Sans MS" pitchFamily="66"/>
              </a:rPr>
              <a:t>, o </a:t>
            </a:r>
            <a:r>
              <a:rPr lang="en-GB" dirty="0" err="1">
                <a:latin typeface="Comic Sans MS" pitchFamily="66"/>
              </a:rPr>
              <a:t>bodočih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mejah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znotraj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nje</a:t>
            </a:r>
            <a:r>
              <a:rPr lang="en-GB" dirty="0">
                <a:latin typeface="Comic Sans MS" pitchFamily="66"/>
              </a:rPr>
              <a:t> in o </a:t>
            </a:r>
            <a:r>
              <a:rPr lang="en-GB" dirty="0" err="1">
                <a:latin typeface="Comic Sans MS" pitchFamily="66"/>
              </a:rPr>
              <a:t>možni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razdelitvi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poražene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Nemčije</a:t>
            </a:r>
            <a:r>
              <a:rPr lang="en-GB" dirty="0">
                <a:latin typeface="Comic Sans MS" pitchFamily="66"/>
              </a:rPr>
              <a:t>. Na </a:t>
            </a:r>
            <a:r>
              <a:rPr lang="en-GB" dirty="0" err="1">
                <a:latin typeface="Comic Sans MS" pitchFamily="66"/>
              </a:rPr>
              <a:t>tej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konferenci</a:t>
            </a:r>
            <a:r>
              <a:rPr lang="en-GB" dirty="0">
                <a:latin typeface="Comic Sans MS" pitchFamily="66"/>
              </a:rPr>
              <a:t> so </a:t>
            </a:r>
            <a:r>
              <a:rPr lang="en-GB" dirty="0" err="1">
                <a:latin typeface="Comic Sans MS" pitchFamily="66"/>
              </a:rPr>
              <a:t>tudi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sprejeli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sklep</a:t>
            </a:r>
            <a:r>
              <a:rPr lang="en-GB" dirty="0">
                <a:latin typeface="Comic Sans MS" pitchFamily="66"/>
              </a:rPr>
              <a:t>, da </a:t>
            </a:r>
            <a:r>
              <a:rPr lang="en-GB" dirty="0" err="1">
                <a:latin typeface="Comic Sans MS" pitchFamily="66"/>
              </a:rPr>
              <a:t>poslej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kot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edino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legitimno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vojaško</a:t>
            </a:r>
            <a:r>
              <a:rPr lang="en-GB" dirty="0">
                <a:latin typeface="Comic Sans MS" pitchFamily="66"/>
              </a:rPr>
              <a:t> silo </a:t>
            </a:r>
            <a:r>
              <a:rPr lang="en-GB" dirty="0" err="1">
                <a:latin typeface="Comic Sans MS" pitchFamily="66"/>
              </a:rPr>
              <a:t>na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področju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Jugoslavije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priznavajo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partizansko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vojsko</a:t>
            </a:r>
            <a:r>
              <a:rPr lang="en-GB" dirty="0">
                <a:latin typeface="Comic Sans MS" pitchFamily="66"/>
              </a:rPr>
              <a:t> pod </a:t>
            </a:r>
            <a:r>
              <a:rPr lang="en-GB" dirty="0" err="1">
                <a:latin typeface="Comic Sans MS" pitchFamily="66"/>
              </a:rPr>
              <a:t>vodstvom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Josipa</a:t>
            </a:r>
            <a:r>
              <a:rPr lang="en-GB" dirty="0">
                <a:latin typeface="Comic Sans MS" pitchFamily="66"/>
              </a:rPr>
              <a:t> </a:t>
            </a:r>
            <a:r>
              <a:rPr lang="en-GB" dirty="0" err="1">
                <a:latin typeface="Comic Sans MS" pitchFamily="66"/>
              </a:rPr>
              <a:t>Broza</a:t>
            </a:r>
            <a:r>
              <a:rPr lang="en-GB" dirty="0">
                <a:latin typeface="Comic Sans MS" pitchFamily="66"/>
              </a:rPr>
              <a:t> - </a:t>
            </a:r>
            <a:r>
              <a:rPr lang="en-GB" dirty="0" err="1">
                <a:latin typeface="Comic Sans MS" pitchFamily="66"/>
              </a:rPr>
              <a:t>Tita</a:t>
            </a:r>
            <a:r>
              <a:rPr lang="en-GB" dirty="0">
                <a:latin typeface="Comic Sans MS" pitchFamily="66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36C03A-209B-4718-B77C-58FE08721F6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124000" y="260280"/>
            <a:ext cx="5181840" cy="535464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36C1AEDF-EE1A-4CF2-B17B-6F405C92E4F4}"/>
              </a:ext>
            </a:extLst>
          </p:cNvPr>
          <p:cNvGrpSpPr/>
          <p:nvPr/>
        </p:nvGrpSpPr>
        <p:grpSpPr>
          <a:xfrm>
            <a:off x="2340000" y="5805360"/>
            <a:ext cx="4545000" cy="567000"/>
            <a:chOff x="2340000" y="5805360"/>
            <a:chExt cx="4545000" cy="567000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DA45A28-2207-445B-98BD-AAF771398734}"/>
                </a:ext>
              </a:extLst>
            </p:cNvPr>
            <p:cNvSpPr/>
            <p:nvPr/>
          </p:nvSpPr>
          <p:spPr>
            <a:xfrm>
              <a:off x="2340000" y="5805360"/>
              <a:ext cx="4543559" cy="5652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ctr" rtl="0" hangingPunct="1">
                <a:lnSpc>
                  <a:spcPct val="100000"/>
                </a:lnSpc>
                <a:spcBef>
                  <a:spcPts val="697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800" b="1" i="0" u="none" strike="noStrike" baseline="0">
                  <a:ln>
                    <a:noFill/>
                  </a:ln>
                  <a:solidFill>
                    <a:srgbClr val="FFFFFF"/>
                  </a:solidFill>
                  <a:latin typeface="Garamond" pitchFamily="18"/>
                  <a:ea typeface="Lucida Sans Unicode" pitchFamily="2"/>
                  <a:cs typeface="Lucida Sans Unicode" pitchFamily="2"/>
                </a:rPr>
                <a:t>Churchill</a:t>
              </a:r>
            </a:p>
          </p:txBody>
        </p:sp>
        <p:sp>
          <p:nvSpPr>
            <p:cNvPr id="5" name="Straight Connector 4">
              <a:extLst>
                <a:ext uri="{FF2B5EF4-FFF2-40B4-BE49-F238E27FC236}">
                  <a16:creationId xmlns:a16="http://schemas.microsoft.com/office/drawing/2014/main" id="{E89B3758-4353-41F5-BF57-3591E93CEB32}"/>
                </a:ext>
              </a:extLst>
            </p:cNvPr>
            <p:cNvSpPr/>
            <p:nvPr/>
          </p:nvSpPr>
          <p:spPr>
            <a:xfrm>
              <a:off x="2340000" y="5805360"/>
              <a:ext cx="4543560" cy="18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6" name="Straight Connector 5">
              <a:extLst>
                <a:ext uri="{FF2B5EF4-FFF2-40B4-BE49-F238E27FC236}">
                  <a16:creationId xmlns:a16="http://schemas.microsoft.com/office/drawing/2014/main" id="{5506BDFC-6A62-4090-84E3-29B91F401D0D}"/>
                </a:ext>
              </a:extLst>
            </p:cNvPr>
            <p:cNvSpPr/>
            <p:nvPr/>
          </p:nvSpPr>
          <p:spPr>
            <a:xfrm>
              <a:off x="2340000" y="6370560"/>
              <a:ext cx="4543560" cy="18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7" name="Straight Connector 6">
              <a:extLst>
                <a:ext uri="{FF2B5EF4-FFF2-40B4-BE49-F238E27FC236}">
                  <a16:creationId xmlns:a16="http://schemas.microsoft.com/office/drawing/2014/main" id="{6074E396-E081-4A08-B63E-F0A54CCB2298}"/>
                </a:ext>
              </a:extLst>
            </p:cNvPr>
            <p:cNvSpPr/>
            <p:nvPr/>
          </p:nvSpPr>
          <p:spPr>
            <a:xfrm>
              <a:off x="2340000" y="5805360"/>
              <a:ext cx="1440" cy="5652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8" name="Straight Connector 7">
              <a:extLst>
                <a:ext uri="{FF2B5EF4-FFF2-40B4-BE49-F238E27FC236}">
                  <a16:creationId xmlns:a16="http://schemas.microsoft.com/office/drawing/2014/main" id="{6CC1A4DA-4F52-49AD-8965-59933CD4FBDE}"/>
                </a:ext>
              </a:extLst>
            </p:cNvPr>
            <p:cNvSpPr/>
            <p:nvPr/>
          </p:nvSpPr>
          <p:spPr>
            <a:xfrm>
              <a:off x="6883560" y="5805360"/>
              <a:ext cx="1440" cy="5652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C5AB90-C674-45FB-AA6F-31BA728FF1D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92360" y="620640"/>
            <a:ext cx="5678280" cy="44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F5117-D78E-441B-9776-3CEA77B3546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190080"/>
            <a:ext cx="8229600" cy="131328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 sz="4000"/>
              <a:t>04.-11.02.1945 JALTSKA KONFERENCA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54306-663A-406D-BC58-8A272F01631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360297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indent="-341280">
              <a:lnSpc>
                <a:spcPct val="90000"/>
              </a:lnSpc>
              <a:spcBef>
                <a:spcPts val="697"/>
              </a:spcBef>
              <a:buClr>
                <a:srgbClr val="FFCC00"/>
              </a:buClr>
              <a:buSzPct val="70000"/>
              <a:buFont typeface="Wingdings" pitchFamily="2"/>
              <a:buChar char=""/>
            </a:pPr>
            <a:r>
              <a:rPr lang="en-GB" sz="2800" dirty="0" err="1">
                <a:latin typeface="Comic Sans MS" pitchFamily="66"/>
              </a:rPr>
              <a:t>Potem</a:t>
            </a:r>
            <a:r>
              <a:rPr lang="en-GB" sz="2800" dirty="0">
                <a:latin typeface="Comic Sans MS" pitchFamily="66"/>
              </a:rPr>
              <a:t>, ko se je 5. </a:t>
            </a:r>
            <a:r>
              <a:rPr lang="en-GB" sz="2800" dirty="0" err="1">
                <a:latin typeface="Comic Sans MS" pitchFamily="66"/>
              </a:rPr>
              <a:t>februarja</a:t>
            </a:r>
            <a:r>
              <a:rPr lang="en-GB" sz="2800" dirty="0">
                <a:latin typeface="Comic Sans MS" pitchFamily="66"/>
              </a:rPr>
              <a:t> 1945 </a:t>
            </a:r>
            <a:r>
              <a:rPr lang="en-GB" sz="2800" dirty="0" err="1">
                <a:latin typeface="Comic Sans MS" pitchFamily="66"/>
              </a:rPr>
              <a:t>začela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zadnja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konferenca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treh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velikih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pred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kapitulacijo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Nemčije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na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Jalti</a:t>
            </a:r>
            <a:r>
              <a:rPr lang="en-GB" sz="2800" dirty="0">
                <a:latin typeface="Comic Sans MS" pitchFamily="66"/>
              </a:rPr>
              <a:t>, so se </a:t>
            </a:r>
            <a:r>
              <a:rPr lang="en-GB" sz="2800" dirty="0" err="1">
                <a:latin typeface="Comic Sans MS" pitchFamily="66"/>
              </a:rPr>
              <a:t>voditelji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Churchil</a:t>
            </a:r>
            <a:r>
              <a:rPr lang="en-GB" sz="2800" dirty="0">
                <a:latin typeface="Comic Sans MS" pitchFamily="66"/>
              </a:rPr>
              <a:t>, Stalin in Roosevelt do 11. </a:t>
            </a:r>
            <a:r>
              <a:rPr lang="en-GB" sz="2800" dirty="0" err="1">
                <a:latin typeface="Comic Sans MS" pitchFamily="66"/>
              </a:rPr>
              <a:t>februarja</a:t>
            </a:r>
            <a:r>
              <a:rPr lang="en-GB" sz="2800" dirty="0">
                <a:latin typeface="Comic Sans MS" pitchFamily="66"/>
              </a:rPr>
              <a:t>, ko so jo </a:t>
            </a:r>
            <a:r>
              <a:rPr lang="en-GB" sz="2800" dirty="0" err="1">
                <a:latin typeface="Comic Sans MS" pitchFamily="66"/>
              </a:rPr>
              <a:t>končali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dogovorili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ureditvi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sveta</a:t>
            </a:r>
            <a:r>
              <a:rPr lang="en-GB" sz="2800" dirty="0">
                <a:latin typeface="Comic Sans MS" pitchFamily="66"/>
              </a:rPr>
              <a:t> po </a:t>
            </a:r>
            <a:r>
              <a:rPr lang="en-GB" sz="2800" dirty="0" err="1">
                <a:latin typeface="Comic Sans MS" pitchFamily="66"/>
              </a:rPr>
              <a:t>koncu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druge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svetovne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vojne</a:t>
            </a:r>
            <a:r>
              <a:rPr lang="en-GB" sz="2800" dirty="0">
                <a:latin typeface="Comic Sans MS" pitchFamily="66"/>
              </a:rPr>
              <a:t>. Churchill, Roosevelt, Stalin, se </a:t>
            </a:r>
            <a:r>
              <a:rPr lang="en-GB" sz="2800" dirty="0" err="1">
                <a:latin typeface="Comic Sans MS" pitchFamily="66"/>
              </a:rPr>
              <a:t>sporazumejo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tudi</a:t>
            </a:r>
            <a:r>
              <a:rPr lang="en-GB" sz="2800" dirty="0">
                <a:latin typeface="Comic Sans MS" pitchFamily="66"/>
              </a:rPr>
              <a:t> glede </a:t>
            </a:r>
            <a:r>
              <a:rPr lang="en-GB" sz="2800" dirty="0" err="1">
                <a:latin typeface="Comic Sans MS" pitchFamily="66"/>
              </a:rPr>
              <a:t>zasebnih</a:t>
            </a:r>
            <a:r>
              <a:rPr lang="en-GB" sz="2800" dirty="0">
                <a:latin typeface="Comic Sans MS" pitchFamily="66"/>
              </a:rPr>
              <a:t> con v </a:t>
            </a:r>
            <a:r>
              <a:rPr lang="en-GB" sz="2800" dirty="0" err="1">
                <a:latin typeface="Comic Sans MS" pitchFamily="66"/>
              </a:rPr>
              <a:t>Nemčiji</a:t>
            </a:r>
            <a:r>
              <a:rPr lang="en-GB" sz="2800" dirty="0">
                <a:latin typeface="Comic Sans MS" pitchFamily="66"/>
              </a:rPr>
              <a:t>, o </a:t>
            </a:r>
            <a:r>
              <a:rPr lang="en-GB" sz="2800" dirty="0" err="1">
                <a:latin typeface="Comic Sans MS" pitchFamily="66"/>
              </a:rPr>
              <a:t>delovanju</a:t>
            </a:r>
            <a:r>
              <a:rPr lang="en-GB" sz="2800" dirty="0">
                <a:latin typeface="Comic Sans MS" pitchFamily="66"/>
              </a:rPr>
              <a:t> OZN, SZ </a:t>
            </a:r>
            <a:r>
              <a:rPr lang="en-GB" sz="2800" dirty="0" err="1">
                <a:latin typeface="Comic Sans MS" pitchFamily="66"/>
              </a:rPr>
              <a:t>obljubi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vstop</a:t>
            </a:r>
            <a:r>
              <a:rPr lang="en-GB" sz="2800" dirty="0">
                <a:latin typeface="Comic Sans MS" pitchFamily="66"/>
              </a:rPr>
              <a:t> v </a:t>
            </a:r>
            <a:r>
              <a:rPr lang="en-GB" sz="2800" dirty="0" err="1">
                <a:latin typeface="Comic Sans MS" pitchFamily="66"/>
              </a:rPr>
              <a:t>vojno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proti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Japonski</a:t>
            </a:r>
            <a:r>
              <a:rPr lang="en-GB" sz="2800" dirty="0">
                <a:latin typeface="Comic Sans MS" pitchFamily="66"/>
              </a:rPr>
              <a:t>, po </a:t>
            </a:r>
            <a:r>
              <a:rPr lang="en-GB" sz="2800" dirty="0" err="1">
                <a:latin typeface="Comic Sans MS" pitchFamily="66"/>
              </a:rPr>
              <a:t>koncu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sovražnosti</a:t>
            </a:r>
            <a:r>
              <a:rPr lang="en-GB" sz="2800" dirty="0">
                <a:latin typeface="Comic Sans MS" pitchFamily="66"/>
              </a:rPr>
              <a:t> v </a:t>
            </a:r>
            <a:r>
              <a:rPr lang="en-GB" sz="2800" dirty="0" err="1">
                <a:latin typeface="Comic Sans MS" pitchFamily="66"/>
              </a:rPr>
              <a:t>Evropi</a:t>
            </a:r>
            <a:r>
              <a:rPr lang="en-GB" sz="2800" dirty="0">
                <a:latin typeface="Comic Sans MS" pitchFamily="66"/>
              </a:rPr>
              <a:t>, </a:t>
            </a:r>
            <a:r>
              <a:rPr lang="en-GB" sz="2800" dirty="0" err="1">
                <a:latin typeface="Comic Sans MS" pitchFamily="66"/>
              </a:rPr>
              <a:t>usoda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Poljske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še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ni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bila</a:t>
            </a:r>
            <a:r>
              <a:rPr lang="en-GB" sz="2800" dirty="0">
                <a:latin typeface="Comic Sans MS" pitchFamily="66"/>
              </a:rPr>
              <a:t> </a:t>
            </a:r>
            <a:r>
              <a:rPr lang="en-GB" sz="2800" dirty="0" err="1">
                <a:latin typeface="Comic Sans MS" pitchFamily="66"/>
              </a:rPr>
              <a:t>rešena</a:t>
            </a:r>
            <a:r>
              <a:rPr lang="en-GB" sz="2800" dirty="0">
                <a:latin typeface="Comic Sans MS" pitchFamily="66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vze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aslov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On-screen Show (4:3)</PresentationFormat>
  <Paragraphs>19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Comic Sans MS</vt:lpstr>
      <vt:lpstr>Garamond</vt:lpstr>
      <vt:lpstr>Times New Roman</vt:lpstr>
      <vt:lpstr>Wingdings</vt:lpstr>
      <vt:lpstr>Privzeto</vt:lpstr>
      <vt:lpstr>Naslov1</vt:lpstr>
      <vt:lpstr>KONFERENCE VELIKIH TREH</vt:lpstr>
      <vt:lpstr>1941 – ATLANTSKA LISTINA</vt:lpstr>
      <vt:lpstr>PowerPoint Presentation</vt:lpstr>
      <vt:lpstr>PowerPoint Presentation</vt:lpstr>
      <vt:lpstr>28.11.-01.12.1943  TEHERANSKA</vt:lpstr>
      <vt:lpstr>PowerPoint Presentation</vt:lpstr>
      <vt:lpstr>PowerPoint Presentation</vt:lpstr>
      <vt:lpstr>PowerPoint Presentation</vt:lpstr>
      <vt:lpstr>04.-11.02.1945 JALTSKA KONFERENCA</vt:lpstr>
      <vt:lpstr>PowerPoint Presentation</vt:lpstr>
      <vt:lpstr>17.07.-02.08.1945 POTSDAMSKA KONFERENCA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2019-06-03T09:15:26Z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