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F8745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E035-090F-4EF8-9E72-97A566881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82C15-A7AA-4E98-AFA2-A8557E75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EB5FA-CD66-4AB6-8F08-4E78D80F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5E8C-081A-4415-B87F-1EA31E6E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812E-EF5C-40AF-922F-69BD4670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8748-7420-400B-A265-876BE261A9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007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E5E7-3F11-477C-8EFD-63A14222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F926B-A290-4C23-9C1A-BB5212393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ECAF8-4C2E-4790-A568-24BA2D6A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05AB2-5890-46E8-AAF8-7D3770E9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E6B6-C34B-4FD4-BF1D-AA387DC9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25B88-83E3-4DC7-8F96-F9AD506BB8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798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F79E9-307C-4C72-8F88-7850ACBBE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57CC8-8755-4331-984B-94EE5BC7D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7C4A-AC18-4FE0-8517-DA37F9AC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C662-22DE-427B-868A-A4F04AA0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2986-2233-4253-B407-10DB9B73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638D-8844-455A-9CCD-5128BBAAC7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797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D014-46A6-45F2-B3E0-9D938B4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9F2E-5A52-4EBD-8423-F4D6D9F3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92D5-AC94-4C36-8F64-5CD51474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A286A-1ECE-41E1-A275-CDA10D4B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29C4D-DBB9-41E0-AA44-5E0B82B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A782-A7A5-435E-ADFC-CCC7C9023D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357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80B8-779E-414B-A734-014CD1E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9BEC2-21F7-40D0-8B90-38C97214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ACF0-10BE-47A5-82D2-903C7A00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4016-1AF0-4E9A-9E2A-8E22ABDD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14B8-14B4-42E0-8ED1-2B48D700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E89C-CB61-4BDC-85C7-37BE30FCE2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50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378C-66D6-4E7A-B524-D12AEDB9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CA68-6C7F-4DED-94C1-51F221C13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2D224-6EDC-4FDF-B45C-8DC4588DA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3B5E2-0733-4067-A3E1-36902BCD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905E7-41C8-4707-9BD8-DDC3F54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A944A-8255-4FFC-BF4F-F9E488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5BE30-410F-4D1F-9F7B-EA4EB1DA7D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480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E2FC-51DC-4E06-9CF2-05B550D5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0FE6B-5D75-4949-A0F7-1EC94764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DD06A-D8EA-424B-A528-CB756D4B0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1BD5A-062F-4EB0-B75A-EF3ECD83B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BEA8A-C926-405E-AF5C-E4E1F9BE1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D42C6-77F9-461C-B251-A58E5CED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D7BA7-0D8B-4391-8A25-C8F724D4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8BDCC-C5BA-4FDF-9B65-87EC51BA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FBDEF-38D0-442A-9264-4C308655C2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582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B1F9-7F04-4DE1-A1A2-9FE740EB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60A17-D68E-45DE-8D34-3C24C775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1304-C160-4A53-8C15-964D42AF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68E7E-67D5-4EBC-9BEA-3ADD0687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67E4C-CDEC-4752-BD69-A4B6E847A9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76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BB74D-DF22-47E0-9FEB-75B60377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6F54B-9E3B-413A-A861-42FD8290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A9191-A169-4BAD-B301-A1EC011B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43E2D-21F3-4BDB-8882-C80EAA5DF0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18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DD2F-8A16-4689-9193-2F49EE51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506C-EE27-4E89-9A6C-654923FC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DA68C-4DD5-48B3-9C97-30814863A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D2F7A-3110-46AA-B3D7-F332FFF3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457B8-24E3-40B0-8892-DCDE67AF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49531-05CB-4C71-9C07-9579DF16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488DB-C17F-4810-A7C0-6A554BA89D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059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F2BF-9EF1-4CF9-84A1-D2BCE8EB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689AA-CBB3-4E62-ABDE-A9807875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F66C0-1742-4287-8733-8FEAE4560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C697-BEE7-4B9F-800C-8C8C4588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DCE0-5B12-4859-9A5F-E251E181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F4828-9D78-4AC7-B38F-5C39D5F7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1FC6-46E8-405E-8929-E0919751E0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7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33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467701E-1FE9-49D7-9AA1-C8BE33F7A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99CC10A-3F37-4E71-8977-0A1186490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F5868FD-D91F-4B71-BA1D-3EA9A8A210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6EBD099-7D13-42D0-9F3D-285EE991EB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99F14F0-195F-405E-8DA8-E957F2630C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EFEE01A-A0E8-4915-B7C0-A0152675509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6EEBF2-F910-42E9-A288-AAE0BF3D22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7200" b="1">
                <a:solidFill>
                  <a:schemeClr val="tx1"/>
                </a:solidFill>
                <a:latin typeface="Times New Roman" panose="02020603050405020304" pitchFamily="18" charset="0"/>
              </a:rPr>
              <a:t>Korejska vojna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034BB66-EB4F-4BF9-8D20-E08D4C7E4A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2800">
              <a:latin typeface="Times New Roman" panose="02020603050405020304" pitchFamily="18" charset="0"/>
            </a:endParaRPr>
          </a:p>
          <a:p>
            <a:r>
              <a:rPr lang="sl-SI" altLang="sl-SI" sz="2800">
                <a:latin typeface="Times New Roman" panose="02020603050405020304" pitchFamily="18" charset="0"/>
              </a:rPr>
              <a:t>Predmet</a:t>
            </a:r>
            <a:r>
              <a:rPr lang="sl-SI" altLang="sl-SI" sz="2800" dirty="0">
                <a:latin typeface="Times New Roman" panose="02020603050405020304" pitchFamily="18" charset="0"/>
              </a:rPr>
              <a:t>: Zgodovina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EC6B11-6686-4574-B2C5-0AEC81AE1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Viri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0D047B-9CD1-4D36-9175-AE7F6BD2E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>
                <a:latin typeface="Times New Roman" panose="02020603050405020304" pitchFamily="18" charset="0"/>
              </a:rPr>
              <a:t>Ana Nuša Kren, Naše stoletje, zgodovina za 9. razred OŠ, Modrijan, Ljubljana 2005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http://dijaski.net/?stran=zgo&amp;sub=ref</a:t>
            </a:r>
          </a:p>
          <a:p>
            <a:endParaRPr lang="sl-SI" altLang="sl-SI" sz="3000">
              <a:latin typeface="Times New Roman" panose="02020603050405020304" pitchFamily="18" charset="0"/>
            </a:endParaRPr>
          </a:p>
          <a:p>
            <a:endParaRPr lang="sl-SI" altLang="sl-SI" sz="3000">
              <a:latin typeface="Times New Roman" panose="02020603050405020304" pitchFamily="18" charset="0"/>
            </a:endParaRPr>
          </a:p>
          <a:p>
            <a:endParaRPr lang="sl-SI" altLang="sl-SI" sz="3000">
              <a:latin typeface="Times New Roman" panose="02020603050405020304" pitchFamily="18" charset="0"/>
            </a:endParaRPr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B21C1CC-BE93-4693-8A4C-6A043FFCD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38. vzporednik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4A9044A-0749-4EDD-BFA1-5C22A0BEC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>
                <a:latin typeface="Times New Roman" panose="02020603050405020304" pitchFamily="18" charset="0"/>
              </a:rPr>
              <a:t>Na jaltski konferenci so se odločili za delitev Koreje.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Za mejo so brez razlogov izbrali 38. geografski vzporednik.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Na katerem so se neprenehoma kresale iskre spopada.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Ena takih prask se je junija 1950 prerasla v vojno.</a:t>
            </a:r>
          </a:p>
          <a:p>
            <a:endParaRPr lang="sl-SI" altLang="sl-SI" sz="3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AD941EB-3295-4713-A549-8B74B5F9A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FDBFB3-1C19-40DA-B0E9-C6ABCDE10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9" name="Picture 5" descr="koreamapbg">
            <a:extLst>
              <a:ext uri="{FF2B5EF4-FFF2-40B4-BE49-F238E27FC236}">
                <a16:creationId xmlns:a16="http://schemas.microsoft.com/office/drawing/2014/main" id="{D4364A79-0042-43E1-9D19-B8B3F7AD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493553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0846DA7E-90D4-4983-BE24-0CC61FF0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708275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AB0111B8-1C9B-40AC-9E58-426C42F6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F0052C3A-F571-431A-B522-92BF9E6C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Times New Roman" panose="02020603050405020304" pitchFamily="18" charset="0"/>
              </a:rPr>
              <a:t>38. vzporednik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764952-1906-4766-A274-AFBD2D8D6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Začetek vojne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088F6E-AF62-4780-9E86-3C4D66704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>
                <a:latin typeface="Times New Roman" panose="02020603050405020304" pitchFamily="18" charset="0"/>
              </a:rPr>
              <a:t>Korejska vojna se je začela v noči med 24. in 25. junijem 1950.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Takrat so redne severnokorejske enote prekoračile 38. vzporednik in napadle glavno mesto Južne Koreje Seul.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Čez noč se je Koreja spremenila v središče svetovne politike in v bojišče ideološke vojne.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Prestrašena svetovna javnost se je spraševala ali se bo hladna vojna sprevrgla v vročo vojno.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1BFA58-2840-4681-ACE3-CB881E8CA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Delitev Koreje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E7B3AC-DA35-4EFD-918D-E77C38434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000">
                <a:latin typeface="Times New Roman" panose="02020603050405020304" pitchFamily="18" charset="0"/>
              </a:rPr>
              <a:t>Severni del Koreje je okupirala SZ.</a:t>
            </a:r>
          </a:p>
          <a:p>
            <a:pPr>
              <a:lnSpc>
                <a:spcPct val="90000"/>
              </a:lnSpc>
            </a:pPr>
            <a:r>
              <a:rPr lang="sl-SI" altLang="sl-SI" sz="3000">
                <a:latin typeface="Times New Roman" panose="02020603050405020304" pitchFamily="18" charset="0"/>
              </a:rPr>
              <a:t>Prišel je v roke komunistično usmerjenemu osvobodilnemu gibanju, ki ga je vodil Kim II Sung.</a:t>
            </a:r>
          </a:p>
          <a:p>
            <a:pPr>
              <a:lnSpc>
                <a:spcPct val="90000"/>
              </a:lnSpc>
            </a:pPr>
            <a:r>
              <a:rPr lang="sl-SI" altLang="sl-SI" sz="3000">
                <a:latin typeface="Times New Roman" panose="02020603050405020304" pitchFamily="18" charset="0"/>
              </a:rPr>
              <a:t>Južni del so okupirale ZDA.</a:t>
            </a:r>
          </a:p>
          <a:p>
            <a:pPr>
              <a:lnSpc>
                <a:spcPct val="90000"/>
              </a:lnSpc>
            </a:pPr>
            <a:r>
              <a:rPr lang="sl-SI" altLang="sl-SI" sz="3000">
                <a:latin typeface="Times New Roman" panose="02020603050405020304" pitchFamily="18" charset="0"/>
              </a:rPr>
              <a:t>Južni del je obvladoval proameriški politik Sing Man Rhee.</a:t>
            </a:r>
          </a:p>
          <a:p>
            <a:pPr>
              <a:lnSpc>
                <a:spcPct val="90000"/>
              </a:lnSpc>
            </a:pPr>
            <a:r>
              <a:rPr lang="sl-SI" altLang="sl-SI" sz="3000">
                <a:latin typeface="Times New Roman" panose="02020603050405020304" pitchFamily="18" charset="0"/>
              </a:rPr>
              <a:t>S je sodil v sovjetsko, jug pa v ameriško interesno sfero.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B24B88C-2C5B-4E1C-827A-B45CE21CE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8D270DD-8E96-4435-B43C-22DB917FD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sl-SI" altLang="sl-SI" sz="3000">
                <a:latin typeface="Times New Roman" panose="02020603050405020304" pitchFamily="18" charset="0"/>
              </a:rPr>
              <a:t>Vojska S Koreje je imela na začetku velike uspehe, zasedla je skoraj vso J Korejo.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V nadaljevanju triletne vojne pa je sreča precej nihala.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MacArthur (ameriški general) je ob porazih dosegal velike uspehe, kar mu je stopilo v glavo.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Truman je moral neposlušnega generala leta 1951 odstaviti.</a:t>
            </a:r>
          </a:p>
        </p:txBody>
      </p:sp>
      <p:pic>
        <p:nvPicPr>
          <p:cNvPr id="8196" name="Picture 4" descr="Douglas_MacArthur">
            <a:extLst>
              <a:ext uri="{FF2B5EF4-FFF2-40B4-BE49-F238E27FC236}">
                <a16:creationId xmlns:a16="http://schemas.microsoft.com/office/drawing/2014/main" id="{C735BFFB-7406-479A-B383-F87D5CEC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48138"/>
            <a:ext cx="2136775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84CD5652-4B35-4F1D-93E5-06B89B59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3927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3319F04-EB93-48D3-8D3B-91AD552EC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Konec vojne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523843-1697-46EA-AED6-E88ACCB13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>
                <a:latin typeface="Times New Roman" panose="02020603050405020304" pitchFamily="18" charset="0"/>
              </a:rPr>
              <a:t>Pogajanja so trajala 2. leti in 27. julija 1953 je bilo sklenjeno premirje, čez eno leto pa mir v Ženevi.</a:t>
            </a:r>
          </a:p>
          <a:p>
            <a:r>
              <a:rPr lang="sl-SI" altLang="sl-SI" sz="3000">
                <a:latin typeface="Times New Roman" panose="02020603050405020304" pitchFamily="18" charset="0"/>
              </a:rPr>
              <a:t>38. vzporednik je res postal državna meja med S in J Korejo.</a:t>
            </a:r>
          </a:p>
        </p:txBody>
      </p:sp>
      <p:pic>
        <p:nvPicPr>
          <p:cNvPr id="7172" name="Picture 4" descr="{545248C5-9E0C-42FD-B032-D5E660C9913A}">
            <a:extLst>
              <a:ext uri="{FF2B5EF4-FFF2-40B4-BE49-F238E27FC236}">
                <a16:creationId xmlns:a16="http://schemas.microsoft.com/office/drawing/2014/main" id="{2B31FDAF-5FE3-493F-8391-3A1AC434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33845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432CD75-C102-4F82-991F-A5D5CF962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sl-SI" altLang="sl-SI" sz="4800" b="1">
                <a:latin typeface="Times New Roman" panose="02020603050405020304" pitchFamily="18" charset="0"/>
              </a:rPr>
              <a:t>Posledice vojne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BF4B06A-9A64-4C6E-8DDE-08451229C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3000">
                <a:latin typeface="Times New Roman" panose="02020603050405020304" pitchFamily="18" charset="0"/>
              </a:rPr>
              <a:t>V tej vojni, ki ni ničesar razrešila je umrlo 3 milijone ljudi.</a:t>
            </a:r>
          </a:p>
          <a:p>
            <a:pPr>
              <a:buClr>
                <a:schemeClr val="tx1"/>
              </a:buClr>
            </a:pPr>
            <a:r>
              <a:rPr lang="en-US" altLang="sl-SI" sz="3000">
                <a:latin typeface="Times New Roman" panose="02020603050405020304" pitchFamily="18" charset="0"/>
              </a:rPr>
              <a:t>Posledica vsega tega je tudi to, da ta vojna ni</a:t>
            </a:r>
            <a:r>
              <a:rPr lang="sl-SI" altLang="sl-SI" sz="3000">
                <a:latin typeface="Times New Roman" panose="02020603050405020304" pitchFamily="18" charset="0"/>
              </a:rPr>
              <a:t> </a:t>
            </a:r>
            <a:r>
              <a:rPr lang="en-US" altLang="sl-SI" sz="3000">
                <a:latin typeface="Times New Roman" panose="02020603050405020304" pitchFamily="18" charset="0"/>
              </a:rPr>
              <a:t>bila opisana v veliko knjigah, o njej se ni prav dosti poročalo in da še danes nimamo veliko podatkov o njej. </a:t>
            </a:r>
            <a:endParaRPr lang="sl-SI" altLang="sl-SI" sz="300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sl-SI" sz="3000">
                <a:latin typeface="Times New Roman" panose="02020603050405020304" pitchFamily="18" charset="0"/>
              </a:rPr>
              <a:t>Največji novosti sta bili helikopter in reakcijsko letalo</a:t>
            </a:r>
            <a:r>
              <a:rPr lang="sl-SI" altLang="sl-SI" sz="3000">
                <a:latin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Tx/>
              <a:buNone/>
            </a:pPr>
            <a:endParaRPr lang="sl-SI" altLang="sl-SI" sz="3000">
              <a:latin typeface="Times New Roman" panose="02020603050405020304" pitchFamily="18" charset="0"/>
            </a:endParaRPr>
          </a:p>
        </p:txBody>
      </p:sp>
      <p:pic>
        <p:nvPicPr>
          <p:cNvPr id="10245" name="Picture 5" descr="TRUOLA">
            <a:extLst>
              <a:ext uri="{FF2B5EF4-FFF2-40B4-BE49-F238E27FC236}">
                <a16:creationId xmlns:a16="http://schemas.microsoft.com/office/drawing/2014/main" id="{B29D26BB-9DF1-40FB-A3D7-200B5D94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48250"/>
            <a:ext cx="28797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07DF294-D0D3-4361-8DC1-DCD9260EC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B1CE0D6-4645-4646-9566-7C0B64441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en-US" altLang="sl-SI" sz="3000">
                <a:latin typeface="Times New Roman" panose="02020603050405020304" pitchFamily="18" charset="0"/>
              </a:rPr>
              <a:t>Ta spopad je prenesel težišče merjenja moči med blokoma iz Evrope, na območje jugovzhodne Azije in doživelo nadaljevanje v vietnamski vojni</a:t>
            </a:r>
            <a:r>
              <a:rPr lang="sl-SI" altLang="sl-SI" sz="30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2533" name="Picture 5" descr="b29">
            <a:extLst>
              <a:ext uri="{FF2B5EF4-FFF2-40B4-BE49-F238E27FC236}">
                <a16:creationId xmlns:a16="http://schemas.microsoft.com/office/drawing/2014/main" id="{813C69EF-3B50-4F27-9DDF-5275C59C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4176713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lkl">
            <a:extLst>
              <a:ext uri="{FF2B5EF4-FFF2-40B4-BE49-F238E27FC236}">
                <a16:creationId xmlns:a16="http://schemas.microsoft.com/office/drawing/2014/main" id="{57188826-EC22-4331-969B-C40B4378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562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Privzeti načrt</vt:lpstr>
      <vt:lpstr>Korejska vojna</vt:lpstr>
      <vt:lpstr>38. vzporednik</vt:lpstr>
      <vt:lpstr>PowerPoint Presentation</vt:lpstr>
      <vt:lpstr>Začetek vojne</vt:lpstr>
      <vt:lpstr>Delitev Koreje</vt:lpstr>
      <vt:lpstr>PowerPoint Presentation</vt:lpstr>
      <vt:lpstr>Konec vojne</vt:lpstr>
      <vt:lpstr>Posledice vojne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2019-06-03T09:15:27Z</dcterms:created>
  <dcterms:modified xsi:type="dcterms:W3CDTF">2019-06-03T09:15:27Z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