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10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DFDC7-7D48-46E1-87D4-86FDC2358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8FCE2-1418-4571-8110-FD7ECBD30D44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DDB49-8107-4D86-BB36-3ED7F9A44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71673-F688-4548-B88F-DCF091C2E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DC1C1-8698-4465-A1BE-DE482A54166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983572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B1660-B0F9-404C-A12F-3269589C1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3F60A-A503-4EF2-A17F-2E0EA31E47ED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1939E-4664-4E24-8B05-BB200CFFE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926D5-1610-4E7F-958C-FB86F1F2E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33489-0D2A-4740-BB61-F362B360D70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40449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D2FAB-D88E-4B78-AC7A-5B1CAC0FB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177A4-FD1C-460B-BC8D-AF49387CC250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47E4C-E28A-423C-A989-61F180F66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D8404-C017-4800-95FD-38B363A11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6CFC2-7E51-44EF-B626-63DB9774F87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30025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000AD-1CBB-4655-8F95-3005DAA60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EDDB9-E702-4BD6-82A2-90522919EA85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747F5-88F7-4BB7-A477-E72B32C0F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777CE-A653-43DC-837D-676BC6BA5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E5727B-3AC2-479C-9FFD-ABD1BC08857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4862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9B66B-155F-49EE-A586-9DF2B88D8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26122-47F7-4866-9AFF-6704F6AE918B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0B6DB-E770-4583-8CC8-32944F91A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00AEC-0E36-4B4E-8843-72AA942F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88FEB-3692-4AFC-86AF-B1B215E56F3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00776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5F9A30-C2A3-4141-80A0-B27F7A557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B661E-692F-4DCB-941B-DC09512F29B1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F12B9F-883D-40FD-9396-62DAFE408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798D2B-6BFF-4280-8FEE-913370D9F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EAB9A-F4FE-4A33-A7B9-D091ED13F0B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54557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BD9FD5A-E054-418A-A7E5-34059EE54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3C6CE-68A0-49A8-B383-B1C69CA13650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13467F5-C8F6-495C-A135-A7B31E884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0B6833B-FEDB-4C8B-A4F1-88D0A53B6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0F4CA-9E33-4669-B135-C598D6E3D5B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35878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05125C1-81B3-4C64-92F1-77B4DD1E2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CB3F2-51B6-4A6E-8444-9F41857F7EDB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0E90D4F-8D23-40F8-95C2-7AFCD142C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7E02BA5-27CF-43E3-A018-6421AEDDE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F047B-5A9D-48CB-A6C4-7F8B744FA6D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5699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892FE17-B88A-4BDE-9A75-F7E0C14C0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036F4-7FD2-4734-9B8A-69DE7FEB6596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80535E5-9EBD-4D9D-87AB-C6D82A750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8509DA-724B-46DD-8C07-092B9CEF9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99FA0-562C-4BDA-8332-ED9D28BEC778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65256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A62779D-1922-4147-81F7-E9A204B42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33D10-667F-4F16-9009-FA8FE6142138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E7EC9D-2025-4409-9BDD-6FD2A3049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CE46B4-9725-4F85-AF99-470CD84B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7B8BF-32B1-4B8B-9260-8BC2D71239B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214205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7C095E-9C4C-43B1-947A-7BE1C7E2A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324BA-24FB-4493-BE8B-D1AB13AAE3B2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DEF48D-8648-4807-9F45-9872F622C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5B66AEE-0CAE-4158-95C7-494ED166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79E43-9F92-431B-9948-4C262B9CE18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98985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31AA068-3130-42D0-ADBD-E2B16DF2273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B0102A9-D118-4B1C-9FCC-466284EE66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32BB8-96ED-400B-9ADC-74051B6E33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A8A4F9-420F-47B2-B1B6-06153BD8BA6B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83B97-479D-40C3-97B8-0AE36ABFA3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94318-319C-4F9A-8217-833B04F05D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7C8D6D2-A7A6-4A25-98D9-0061B3ABE397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4">
            <a:extLst>
              <a:ext uri="{FF2B5EF4-FFF2-40B4-BE49-F238E27FC236}">
                <a16:creationId xmlns:a16="http://schemas.microsoft.com/office/drawing/2014/main" id="{55F8C0D6-3762-4556-B4A0-16AC88886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7538" y="5084763"/>
            <a:ext cx="8229600" cy="3068637"/>
          </a:xfrm>
        </p:spPr>
        <p:txBody>
          <a:bodyPr/>
          <a:lstStyle/>
          <a:p>
            <a:endParaRPr lang="en-US" altLang="sl-SI" sz="2000" dirty="0"/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25CF86B4-B281-4666-8598-B523EEA1F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sl-SI" altLang="sl-SI"/>
              <a:t>                                  1950-1953</a:t>
            </a:r>
            <a:endParaRPr lang="en-US" altLang="sl-SI"/>
          </a:p>
        </p:txBody>
      </p:sp>
      <p:pic>
        <p:nvPicPr>
          <p:cNvPr id="2052" name="Picture 2">
            <a:extLst>
              <a:ext uri="{FF2B5EF4-FFF2-40B4-BE49-F238E27FC236}">
                <a16:creationId xmlns:a16="http://schemas.microsoft.com/office/drawing/2014/main" id="{D8B8BADF-060F-4B3A-8684-FB5CD8DB1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2" name="Picture 2" descr="http://www.ga.wa.gov/visitor/korean/KoreanWar02.jpg">
            <a:extLst>
              <a:ext uri="{FF2B5EF4-FFF2-40B4-BE49-F238E27FC236}">
                <a16:creationId xmlns:a16="http://schemas.microsoft.com/office/drawing/2014/main" id="{88A4C8E9-9AAE-4EE9-BCE5-BF8FA6BFF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295524"/>
            <a:ext cx="5715000" cy="4562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27F0112C-94D6-44A6-92F9-D2B9D347B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1945</a:t>
            </a:r>
            <a:endParaRPr lang="en-US" altLang="sl-SI"/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C3DD76D9-BE1A-482F-A797-6A34A73C3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Japonska učinkovito zaseda Korejo do leta 1904.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Japonci poraženi leta 1945, Korejo osvobodijo zavezniki. Kazalo je na novo obdobje neodvisnosti in narodnostne samostojnosti.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Jaltski dogovor je predvideval, da bodo Korejo zasedli. – 8. in 9. avgust 1945.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02A1C38F-E18D-4088-92AC-5CDFA8D6A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4508500"/>
            <a:ext cx="2682875" cy="21558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F9FD68F4-3249-4557-BFAD-9399B9112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Severna Koreja</a:t>
            </a:r>
            <a:endParaRPr lang="en-US" altLang="sl-SI"/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ADFA20E3-9F65-40DD-BFDE-395601C4C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600200"/>
            <a:ext cx="850741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Sovjetska zveza,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komunizem,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rudarstvo in industrija,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12. september 1948,</a:t>
            </a:r>
          </a:p>
          <a:p>
            <a:pPr>
              <a:buFont typeface="Wingdings" panose="05000000000000000000" pitchFamily="2" charset="2"/>
              <a:buChar char="q"/>
            </a:pPr>
            <a:endParaRPr lang="sl-SI" altLang="sl-SI"/>
          </a:p>
          <a:p>
            <a:pPr lvl="1">
              <a:buFont typeface="Wingdings" panose="05000000000000000000" pitchFamily="2" charset="2"/>
              <a:buChar char="§"/>
            </a:pPr>
            <a:r>
              <a:rPr lang="sl-SI" altLang="sl-SI"/>
              <a:t>Demokratična ljudska republika Koreja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l-SI" altLang="sl-SI"/>
              <a:t>Kim II-sung (ministerski predsednik).</a:t>
            </a:r>
          </a:p>
          <a:p>
            <a:endParaRPr lang="sl-SI" altLang="sl-SI"/>
          </a:p>
          <a:p>
            <a:endParaRPr lang="sl-SI" altLang="sl-SI"/>
          </a:p>
          <a:p>
            <a:endParaRPr lang="en-US" altLang="sl-SI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2465129-1363-44AD-872F-0001EBCAAE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1557338"/>
            <a:ext cx="3671887" cy="2754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422F20DD-7153-49A1-B6AD-FD42F2BD3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Južna Koreja</a:t>
            </a:r>
            <a:endParaRPr lang="en-US" altLang="sl-SI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C95F1D9A-8A41-4DB6-9E7E-22C0D3E13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ZDA,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demokracija,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kmetijstvo,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15. avgust 1948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l-SI" altLang="sl-SI"/>
              <a:t>Republika Koreja,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l-SI" altLang="sl-SI"/>
              <a:t>Sing Man Rhee(predsednik).</a:t>
            </a:r>
          </a:p>
          <a:p>
            <a:pPr>
              <a:buFont typeface="Arial" panose="020B0604020202020204" pitchFamily="34" charset="0"/>
              <a:buNone/>
            </a:pPr>
            <a:endParaRPr lang="sl-SI" altLang="sl-SI"/>
          </a:p>
          <a:p>
            <a:pPr>
              <a:buFont typeface="Arial" panose="020B0604020202020204" pitchFamily="34" charset="0"/>
              <a:buNone/>
            </a:pPr>
            <a:endParaRPr lang="en-US" altLang="sl-SI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645785B-F08B-4CE7-951C-B0E9C71A30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1773238"/>
            <a:ext cx="3143250" cy="4381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EEF31CCF-B994-46D1-9633-9473DDEE7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r>
              <a:rPr lang="sl-SI" altLang="sl-SI"/>
              <a:t>Začetek vojne</a:t>
            </a:r>
            <a:endParaRPr lang="en-US" altLang="sl-SI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8A9BC0BC-A752-4F48-9073-5689D7AE3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1075"/>
            <a:ext cx="9144000" cy="56165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l-SI" altLang="sl-SI" sz="3600"/>
              <a:t>V noči med 24. in 25. junijem 1950,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 sz="3600"/>
              <a:t>Severno Korejske enote prečkajo 38. vzporednik,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 sz="3600"/>
              <a:t>napadejo glavno mesto Južne Koreje – Seul.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 sz="3600"/>
              <a:t>Severno Korejo podpreta SZ in  Kitajska,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 sz="3600"/>
              <a:t>Južno Korejo podpre ZDA.</a:t>
            </a:r>
            <a:endParaRPr lang="en-US" altLang="sl-SI"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9695A6D-DBA1-4C01-A2E7-3A9DA45C1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r>
              <a:rPr lang="sl-SI" altLang="sl-SI"/>
              <a:t>Uspešnost</a:t>
            </a:r>
            <a:endParaRPr lang="en-US" alt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1ACDA-3C29-4095-BBC4-61C7DD47A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92150"/>
            <a:ext cx="8748713" cy="439261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Severnokorejska vojska je zavzela že skoraj ves polotok.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OZN na prošnjo Južne Koreje pošlje svojo vojsko (general Douglas MacArthur).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Severnokorejsko vojsko potisnejo iz Južne Koreje in jim celo sledile do kitajske meje.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Oktobra OZN nepričakovano napade kitajske čete.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Korejska vojna postane spopad med ameriškimi in kitajskimi četami.</a:t>
            </a:r>
          </a:p>
          <a:p>
            <a:pPr fontAlgn="auto">
              <a:spcAft>
                <a:spcPts val="0"/>
              </a:spcAft>
              <a:defRPr/>
            </a:pPr>
            <a:endParaRPr lang="en-US" sz="2800" dirty="0"/>
          </a:p>
        </p:txBody>
      </p:sp>
      <p:pic>
        <p:nvPicPr>
          <p:cNvPr id="7172" name="Picture 2" descr="http://1.bp.blogspot.com/_LY-9PTRzghw/R_YghRk7FiI/AAAAAAAACJc/3S4JoNwg4F0/s400/Douglas_MacArthur.jpg">
            <a:extLst>
              <a:ext uri="{FF2B5EF4-FFF2-40B4-BE49-F238E27FC236}">
                <a16:creationId xmlns:a16="http://schemas.microsoft.com/office/drawing/2014/main" id="{215DF22F-1D28-46CC-9350-C9FD96D62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4575175"/>
            <a:ext cx="1800225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142CDFE4-7F02-4035-95B1-CFBBDF947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Uspešnost</a:t>
            </a:r>
            <a:endParaRPr lang="en-US" alt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A04B7-79B0-4EE9-B0B9-61C38786B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Kitajci potisnejo čete OZN proti jugu.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MacArthur predlaga uporabo jederskega orožja, Truman pa predlog zavrne.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Bojevanje se nadaljuje nadaljuje še naslednji dve leti, itrjalo je 5,000,000 žrtev.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Vojska OZN je zavzela vso Južno Korejo, Korejski polotok pa je ostal pazdeljen.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Meja med S in J Korejo je bila znova vzpostavljena na 38. vzporednik. 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28173B30-8A8B-4B84-BAB2-49BDE6959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pic>
        <p:nvPicPr>
          <p:cNvPr id="9219" name="Picture 5" descr="C:\Documents and Settings\blaz\Desktop\korean_w.gif">
            <a:extLst>
              <a:ext uri="{FF2B5EF4-FFF2-40B4-BE49-F238E27FC236}">
                <a16:creationId xmlns:a16="http://schemas.microsoft.com/office/drawing/2014/main" id="{8A727413-E308-4F29-8874-79A2E9EC9CAA}"/>
              </a:ext>
            </a:extLst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2525" y="1125538"/>
            <a:ext cx="4591050" cy="4751387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PowerPoint Presentation</vt:lpstr>
      <vt:lpstr>1945</vt:lpstr>
      <vt:lpstr>Severna Koreja</vt:lpstr>
      <vt:lpstr>Južna Koreja</vt:lpstr>
      <vt:lpstr>Začetek vojne</vt:lpstr>
      <vt:lpstr>Uspešnost</vt:lpstr>
      <vt:lpstr>Uspešnost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2019-06-03T09:15:28Z</dcterms:created>
  <dcterms:modified xsi:type="dcterms:W3CDTF">2019-06-03T09:15:28Z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