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8" autoAdjust="0"/>
  </p:normalViewPr>
  <p:slideViewPr>
    <p:cSldViewPr>
      <p:cViewPr varScale="1">
        <p:scale>
          <a:sx n="154" d="100"/>
          <a:sy n="154" d="100"/>
        </p:scale>
        <p:origin x="40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5-16T04:28:33.3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815 0,'0'0,"-19"0,19 0,-20 0,0 0,20 0,-20 0,20 0,-20 0,20 0,-20 0,0 0,20 0,-20 0,20 0,-20 0,20 0,-20 0,1 0,19 0,-20 0,0 0,0 0,20 0,-20 0,0 0,20 0,-20 0,0 0,20 0,-20 0,20 0,-19 0,19 0,-20 0,0 0,20 0,-20 0,20 0,-20 0,20 0,-20 0,0 0,20 0,-20 0,20 0,-20 0,20 0,-19 0,-1 0,20 0,-20 0,0 0,20 0,-20 0,0 0,20 0,-20 0,20 0,-20 0,20 0,-40 0,40 19,-19-19,-1 0,0 0,20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5-16T04:28:43.5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5-16T04:28:05.8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20,'39'0,"-19"0,40 0,-41-11,1 11,0 0,0 0,0 0,19 0,-39 0,20 0,-20 0,20 0,39 0,-39 0,0 0,0 0,19 0,-19 0,0 0,0 0,0 0,19 11,1-11,0 0,-21 0,1 0,0 0,0 0,0 0,-20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5-16T04:28:20.609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 96,'0'19,"0"-19,20 0,-20 19,20 0,19-19,-19 0,0 0,0 0,-1 0,1 0,39 0,-19 19,0-19,-21 0,1 19,0-19,0 0,19 0,-39 0,0 0,0 0,20 0,39 0,-19 0,-1 0,-19 0,0 0,-20 0,20 0,-20 0,39 0,-39 0,20 0,-20 0,20 0,-20 0,0-19,0 0,0 19,0-19,0 19,0-19,0 19,0-19,0 0,0 19,-20 0,0-19,20 19,-20-19,20-1,-19 20,-1 0,20 0,-20 0,0 0,0 0,1 0,19 0,-20 0,20 0,-40 0,21 0,-1 20,20-20,-20 0,20 0,-20 0,20 0,-19 0,-1 0,20 0,-20 0,0 0,1 19,-41 0,40-19,1 19,-1-19,20 0,-20 0,0 0,1 0,19 0,-20 0,0 0,0 0,20 0,-19 0,19-19,-20 19,0 0,20 0,0-19,-20 19,0 0,20-19,0-1,0 20,0-19,0 19,0 0,20 0,-20 0,20 0,0 0,0 0,19 0,1 19,-40-19,19 0,-19 0,0 0,40 0,-20 0,19 0,-39 0,0 0,20 0,0 0,0 0,-1 0,-19 0,20 0,-20 0,20 0,-20 0,39 0,-39 0,20 0,-20 0,20 0,0 20,-1-20,1 0,0 0,-20 0,20 0,19 19,-39-19,20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5-16T04:28:26.390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CEC4634F-3B8E-4F41-BFA3-5EDA07DD30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4AFE55C4-C303-4F7B-B6DB-74685864D0F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960EF9-8A46-40A5-A8EB-79BC28A508F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7368BA9D-FCF0-44B9-9BFF-C6426136E4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D5DBE926-BDA8-43A9-A437-6ECBB06AE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E7388EB4-F9CD-48B0-AF07-9528108185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77F8A6A9-8562-4233-BD78-2991D5B5D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43A6479-91D4-4BA1-B3DE-B0F85D3F1CB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stranske slike 1">
            <a:extLst>
              <a:ext uri="{FF2B5EF4-FFF2-40B4-BE49-F238E27FC236}">
                <a16:creationId xmlns:a16="http://schemas.microsoft.com/office/drawing/2014/main" id="{7A402120-9527-4CE9-8AF7-1519EC7431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Ograda opomb 2">
            <a:extLst>
              <a:ext uri="{FF2B5EF4-FFF2-40B4-BE49-F238E27FC236}">
                <a16:creationId xmlns:a16="http://schemas.microsoft.com/office/drawing/2014/main" id="{C26B5A43-DD19-4991-8A24-057980629B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7412" name="Ograda številke diapozitiva 3">
            <a:extLst>
              <a:ext uri="{FF2B5EF4-FFF2-40B4-BE49-F238E27FC236}">
                <a16:creationId xmlns:a16="http://schemas.microsoft.com/office/drawing/2014/main" id="{0AB57EAA-82EB-49D8-9347-EA268833A8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62ADC60C-F50B-4711-AAA0-B1EC4BB685ED}" type="slidenum">
              <a:rPr lang="sl-SI" altLang="sl-SI">
                <a:latin typeface="Calibri" panose="020F0502020204030204" pitchFamily="34" charset="0"/>
              </a:rPr>
              <a:pPr/>
              <a:t>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>
            <a:extLst>
              <a:ext uri="{FF2B5EF4-FFF2-40B4-BE49-F238E27FC236}">
                <a16:creationId xmlns:a16="http://schemas.microsoft.com/office/drawing/2014/main" id="{78DF695E-3895-40DB-B4D5-954559DEBE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Ograda opomb 2">
            <a:extLst>
              <a:ext uri="{FF2B5EF4-FFF2-40B4-BE49-F238E27FC236}">
                <a16:creationId xmlns:a16="http://schemas.microsoft.com/office/drawing/2014/main" id="{EEAD82D9-AF60-44B3-A1F3-D3CB4F8716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8436" name="Ograda številke diapozitiva 3">
            <a:extLst>
              <a:ext uri="{FF2B5EF4-FFF2-40B4-BE49-F238E27FC236}">
                <a16:creationId xmlns:a16="http://schemas.microsoft.com/office/drawing/2014/main" id="{B8AD4EC2-7F1C-4C82-A52C-1F52FD6B8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1B86F1B-23B9-46EA-AFC1-6EF94B6411D7}" type="slidenum">
              <a:rPr lang="sl-SI" altLang="sl-SI">
                <a:latin typeface="Calibri" panose="020F0502020204030204" pitchFamily="34" charset="0"/>
              </a:rPr>
              <a:pPr/>
              <a:t>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7">
            <a:extLst>
              <a:ext uri="{FF2B5EF4-FFF2-40B4-BE49-F238E27FC236}">
                <a16:creationId xmlns:a16="http://schemas.microsoft.com/office/drawing/2014/main" id="{7DD0ACFF-C1C5-4A1C-9669-87AF300D0A70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12">
            <a:extLst>
              <a:ext uri="{FF2B5EF4-FFF2-40B4-BE49-F238E27FC236}">
                <a16:creationId xmlns:a16="http://schemas.microsoft.com/office/drawing/2014/main" id="{238A7918-884C-4596-B1A2-5062D8D4CD6F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>
            <a:extLst>
              <a:ext uri="{FF2B5EF4-FFF2-40B4-BE49-F238E27FC236}">
                <a16:creationId xmlns:a16="http://schemas.microsoft.com/office/drawing/2014/main" id="{4B38FE51-5C7C-49AF-B765-63356BF783E9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3E3C7E14-8F39-47C3-8CB8-5C3E14EC4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9302-64F1-4F1D-8439-23097E4E1EC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F142E6E9-140B-4867-872E-FBD1C45E96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CA538B-7A00-4EAE-9186-1954407324A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9B49F944-6C9E-4C99-BA48-65FE37737A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039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26CFDD58-AECD-489F-BEF8-9A489ABE6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B2C06-4063-48B9-9F8A-2D047F55EE9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64BCC67D-CE4A-42FC-B55E-580AEFC2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B65209F7-3BE8-4581-B326-265C2576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E93FC-B69B-4D8D-8E4C-B60ACCDCD83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8844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6038F4EC-8591-441F-B8CD-871A074C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A3610-32E3-4CBA-ABB1-0594827679C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683C4469-6EEE-46B6-95FD-6A09217B2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AF70540B-00D7-4F97-8A9A-4981B4CD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647D8-17C3-49EB-BEAC-B2F0B58534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337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35CAFF71-EF75-4C86-B099-0D18F7A73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3936A-329D-44AC-AF09-80A6BC0F7D8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3DFD3E2E-4419-45ED-AB75-45A9077D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187DE20B-A606-4B8D-8430-65DF9DAE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FB9BA-A2B9-4D51-BEE3-93F4A9D86D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6978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B0CCC9D6-4266-409E-9885-6053AE0157D5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488B6114-09A8-4E98-8B18-899A6FE2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BA4A6-B619-40A7-A684-6D81482B261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4C6E438E-C2C7-400F-9D7E-7DF34D421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BF51CEE-EC50-439E-89F8-EE2C69DF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97D7F-4F3C-43A7-99B3-276A95347C6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2663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D4521193-4E3D-4E17-8305-54332F2AF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47BD5-F9C8-4AD1-802A-148EB9134C9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2DAEEA34-BEE8-4ADE-B3DA-9263799D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4D3958A7-3CF6-4FEF-875F-B68F948A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F59AA-C097-4153-A5D6-74E5BF151A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7468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konektor 9">
            <a:extLst>
              <a:ext uri="{FF2B5EF4-FFF2-40B4-BE49-F238E27FC236}">
                <a16:creationId xmlns:a16="http://schemas.microsoft.com/office/drawing/2014/main" id="{1A3D3B0A-999A-46DD-B476-447C6C649514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16">
            <a:extLst>
              <a:ext uri="{FF2B5EF4-FFF2-40B4-BE49-F238E27FC236}">
                <a16:creationId xmlns:a16="http://schemas.microsoft.com/office/drawing/2014/main" id="{8BAE4467-AC00-4BD3-939E-10020DDB7B2B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1A702D82-4ED6-485F-87DE-C8CACD44B5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373F1-FACE-4A91-A11B-035AA07EDDE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AFDDBD29-E257-4776-971E-542420C9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D1F4E054-562E-4BEE-A2D0-9120BA7747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AD6F9-04F2-428D-8F64-1E09C54C9CA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870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AF859D5B-BDA6-4191-90BF-7C5156E77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83813-34CE-4D48-BE09-FED336EFDA1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684EE766-B2F0-41AF-B3ED-3E5D8A19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EC26A3AA-A01B-4411-9CC6-C3A307B7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62051-A6A8-41C2-8DD8-8AF5D5C4C0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189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2D6A8C3A-FE02-447F-9912-59DE0EE6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82F3D-5606-48AF-84CB-5FF49CD4980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E639528E-21BC-403F-8ED0-014EC5E3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F2718AFC-2248-4A78-935B-68153F66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871D9-14ED-4F3B-96E2-533F376CD0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258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F0F9AEF0-B1F5-43F4-A024-5DC0784C8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CCCEC-B419-4CF0-A0BF-4E31A73C43A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B2505D6F-7213-4DCE-8E62-75956687D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F634AF-C2AA-48C6-91F0-60BAEF5DF13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AF5630C8-D2B9-4CAD-A850-AE4CA9C1EE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258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6CE12D3A-EE5F-432D-9EAE-16F47F6DB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28DFD-1761-4228-B274-6A22D578248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CBBC2969-40D9-47F7-BE50-9C67378F45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C9566-5A5A-4647-8D4E-E1208D9D72F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6294384D-8806-4B83-A162-0352A8F501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532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besedila 8">
            <a:extLst>
              <a:ext uri="{FF2B5EF4-FFF2-40B4-BE49-F238E27FC236}">
                <a16:creationId xmlns:a16="http://schemas.microsoft.com/office/drawing/2014/main" id="{5130AC35-1E0A-4DB2-970E-531B756982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BD020FA3-AEC9-411F-A685-3297D345E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F4E0BF-55CE-4C96-BA5D-D1CC5AACE9F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30C7DED5-46CC-41B1-8496-0EB40250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1154874A-5DDE-41DE-A683-43E564D35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E437FDF8-09B8-45A7-92B9-AA55EA2B4FC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BF8F0E31-EBBD-41DE-8F8C-2C3E0635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customXml" Target="../ink/ink5.xml"/><Relationship Id="rId3" Type="http://schemas.openxmlformats.org/officeDocument/2006/relationships/oleObject" Target="../embeddings/oleObject1.bin"/><Relationship Id="rId7" Type="http://schemas.openxmlformats.org/officeDocument/2006/relationships/customXml" Target="../ink/ink2.xml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8.emf"/><Relationship Id="rId4" Type="http://schemas.openxmlformats.org/officeDocument/2006/relationships/image" Target="../media/image5.png"/><Relationship Id="rId9" Type="http://schemas.openxmlformats.org/officeDocument/2006/relationships/customXml" Target="../ink/ink3.xml"/><Relationship Id="rId1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Kug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1904634B-E178-46CF-B1AE-3C6D8340C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713" y="5373688"/>
            <a:ext cx="6400800" cy="71913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59F0002-6FCC-4883-B46A-E3C2652DB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374441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sl-SI" sz="8000"/>
            </a:br>
            <a:br>
              <a:rPr lang="sl-SI" sz="8000"/>
            </a:br>
            <a:br>
              <a:rPr lang="sl-SI" sz="8000"/>
            </a:br>
            <a:r>
              <a:rPr lang="sl-SI" sz="8000"/>
              <a:t>KUGA                ali                 ČRNA SMRT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82B124-215F-4175-A943-555C235E0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90872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Kakšne vrste je bolezen?</a:t>
            </a:r>
            <a:br>
              <a:rPr lang="sl-SI"/>
            </a:br>
            <a:endParaRPr lang="sl-SI"/>
          </a:p>
        </p:txBody>
      </p:sp>
      <p:sp>
        <p:nvSpPr>
          <p:cNvPr id="8195" name="Ograda vsebine 5">
            <a:extLst>
              <a:ext uri="{FF2B5EF4-FFF2-40B4-BE49-F238E27FC236}">
                <a16:creationId xmlns:a16="http://schemas.microsoft.com/office/drawing/2014/main" id="{4C0E00D6-64E8-4861-891B-3647BAC8C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D150AFBC-3169-4C2B-B393-F0880FF0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73238"/>
            <a:ext cx="4900612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14BBE7-2483-44FF-A2A0-C2BE4DF6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 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029C9B64-F0C6-428B-ABED-625847108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46605309-EF7A-47B9-9356-5A8E4CF46D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2275" y="1700213"/>
          <a:ext cx="523875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Bitmap Image" r:id="rId3" imgW="5243014" imgH="4412362" progId="Paint.Picture">
                  <p:embed/>
                </p:oleObj>
              </mc:Choice>
              <mc:Fallback>
                <p:oleObj name="Bitmap Image" r:id="rId3" imgW="5243014" imgH="441236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700213"/>
                        <a:ext cx="523875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Ograda vsebine 9">
            <a:extLst>
              <a:ext uri="{FF2B5EF4-FFF2-40B4-BE49-F238E27FC236}">
                <a16:creationId xmlns:a16="http://schemas.microsoft.com/office/drawing/2014/main" id="{5886D4B6-5BEF-4531-804C-7FCD08917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579" name="Ink 3">
                <a:extLst>
                  <a:ext uri="{FF2B5EF4-FFF2-40B4-BE49-F238E27FC236}">
                    <a16:creationId xmlns:a16="http://schemas.microsoft.com/office/drawing/2014/main" id="{5D8E13C5-F619-42E4-AA7E-256F5D94FA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7413" y="2671763"/>
              <a:ext cx="293687" cy="7937"/>
            </p14:xfrm>
          </p:contentPart>
        </mc:Choice>
        <mc:Fallback xmlns="">
          <p:pic>
            <p:nvPicPr>
              <p:cNvPr id="24579" name="Ink 3">
                <a:extLst>
                  <a:ext uri="{FF2B5EF4-FFF2-40B4-BE49-F238E27FC236}">
                    <a16:creationId xmlns:a16="http://schemas.microsoft.com/office/drawing/2014/main" id="{5D8E13C5-F619-42E4-AA7E-256F5D94FA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8055" y="2662383"/>
                <a:ext cx="312402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580" name="Ink 4">
                <a:extLst>
                  <a:ext uri="{FF2B5EF4-FFF2-40B4-BE49-F238E27FC236}">
                    <a16:creationId xmlns:a16="http://schemas.microsoft.com/office/drawing/2014/main" id="{467241A7-2DB9-4D25-A279-5B7F6927E7F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24580" name="Ink 4">
                <a:extLst>
                  <a:ext uri="{FF2B5EF4-FFF2-40B4-BE49-F238E27FC236}">
                    <a16:creationId xmlns:a16="http://schemas.microsoft.com/office/drawing/2014/main" id="{467241A7-2DB9-4D25-A279-5B7F6927E7F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581" name="Ink 5">
                <a:extLst>
                  <a:ext uri="{FF2B5EF4-FFF2-40B4-BE49-F238E27FC236}">
                    <a16:creationId xmlns:a16="http://schemas.microsoft.com/office/drawing/2014/main" id="{5FEA0E90-DF71-4D04-A1F4-8C8597C815A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5350" y="2586038"/>
              <a:ext cx="271463" cy="7937"/>
            </p14:xfrm>
          </p:contentPart>
        </mc:Choice>
        <mc:Fallback xmlns="">
          <p:pic>
            <p:nvPicPr>
              <p:cNvPr id="24581" name="Ink 5">
                <a:extLst>
                  <a:ext uri="{FF2B5EF4-FFF2-40B4-BE49-F238E27FC236}">
                    <a16:creationId xmlns:a16="http://schemas.microsoft.com/office/drawing/2014/main" id="{5FEA0E90-DF71-4D04-A1F4-8C8597C815A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49509" y="2527833"/>
                <a:ext cx="302786" cy="124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582" name="Ink 6">
                <a:extLst>
                  <a:ext uri="{FF2B5EF4-FFF2-40B4-BE49-F238E27FC236}">
                    <a16:creationId xmlns:a16="http://schemas.microsoft.com/office/drawing/2014/main" id="{BB628B8D-CF8C-4B06-A9AF-D5EDE56F4A5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1700" y="2543175"/>
              <a:ext cx="271463" cy="71438"/>
            </p14:xfrm>
          </p:contentPart>
        </mc:Choice>
        <mc:Fallback xmlns="">
          <p:pic>
            <p:nvPicPr>
              <p:cNvPr id="24582" name="Ink 6">
                <a:extLst>
                  <a:ext uri="{FF2B5EF4-FFF2-40B4-BE49-F238E27FC236}">
                    <a16:creationId xmlns:a16="http://schemas.microsoft.com/office/drawing/2014/main" id="{BB628B8D-CF8C-4B06-A9AF-D5EDE56F4A5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55901" y="2479352"/>
                <a:ext cx="302703" cy="199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583" name="Ink 7">
                <a:extLst>
                  <a:ext uri="{FF2B5EF4-FFF2-40B4-BE49-F238E27FC236}">
                    <a16:creationId xmlns:a16="http://schemas.microsoft.com/office/drawing/2014/main" id="{1DAC52B0-71B9-40AF-BA46-230152F7641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24583" name="Ink 7">
                <a:extLst>
                  <a:ext uri="{FF2B5EF4-FFF2-40B4-BE49-F238E27FC236}">
                    <a16:creationId xmlns:a16="http://schemas.microsoft.com/office/drawing/2014/main" id="{1DAC52B0-71B9-40AF-BA46-230152F7641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6B9354-715E-46AE-851E-F2FB7596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Kako se z njo okužimo?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95BEB80E-47C6-49B7-A1D9-81148654D6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773238"/>
            <a:ext cx="3694112" cy="3024187"/>
          </a:xfrm>
        </p:spPr>
      </p:pic>
      <p:pic>
        <p:nvPicPr>
          <p:cNvPr id="10244" name="Picture 3">
            <a:extLst>
              <a:ext uri="{FF2B5EF4-FFF2-40B4-BE49-F238E27FC236}">
                <a16:creationId xmlns:a16="http://schemas.microsoft.com/office/drawing/2014/main" id="{AD1C3D21-2CDA-49C6-8DB8-C0BF8597F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16338"/>
            <a:ext cx="259238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2DA772-FC21-400C-990E-9875884C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3610744" cy="140439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Kako poteka?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36C3AE7A-058B-4DAD-B4E3-D58715161B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4221163"/>
            <a:ext cx="2865438" cy="2136775"/>
          </a:xfrm>
        </p:spPr>
      </p:pic>
      <p:pic>
        <p:nvPicPr>
          <p:cNvPr id="11268" name="Picture 2">
            <a:extLst>
              <a:ext uri="{FF2B5EF4-FFF2-40B4-BE49-F238E27FC236}">
                <a16:creationId xmlns:a16="http://schemas.microsoft.com/office/drawing/2014/main" id="{F841CD27-B70B-4D11-9F71-EEEC734D5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33600"/>
            <a:ext cx="23622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>
            <a:extLst>
              <a:ext uri="{FF2B5EF4-FFF2-40B4-BE49-F238E27FC236}">
                <a16:creationId xmlns:a16="http://schemas.microsoft.com/office/drawing/2014/main" id="{28B0D9A0-1ABB-49D6-95B8-5C7640636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133600"/>
            <a:ext cx="23241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2">
            <a:extLst>
              <a:ext uri="{FF2B5EF4-FFF2-40B4-BE49-F238E27FC236}">
                <a16:creationId xmlns:a16="http://schemas.microsoft.com/office/drawing/2014/main" id="{70FAB5ED-7524-4C9A-95BF-D0BB31FE3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AABDA9E-B6C1-409B-B023-323601B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Koliko časa traja?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0E160A10-1F7B-4D3E-AB43-82A2ADE84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84313"/>
            <a:ext cx="4048125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4525D5-3E2D-450C-98F1-8F13E1A5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/>
              <a:t>Kako jo zdravimo?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65203C90-B903-41AA-9646-3B77A0A46E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484313"/>
            <a:ext cx="3790950" cy="4572000"/>
          </a:xfrm>
        </p:spPr>
      </p:pic>
      <p:pic>
        <p:nvPicPr>
          <p:cNvPr id="13316" name="Picture 3">
            <a:extLst>
              <a:ext uri="{FF2B5EF4-FFF2-40B4-BE49-F238E27FC236}">
                <a16:creationId xmlns:a16="http://schemas.microsoft.com/office/drawing/2014/main" id="{9F848AD3-35E9-4206-90E4-F59FC840D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924175"/>
            <a:ext cx="28082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64083E-8D49-4243-A916-7C94A083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Zanimivosti 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F9988BF7-1AAF-498F-9C63-4F5F2F050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E7F56AF9-8082-4583-8432-B3935F944A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844675"/>
            <a:ext cx="2686050" cy="3248025"/>
          </a:xfrm>
        </p:spPr>
      </p:pic>
      <p:pic>
        <p:nvPicPr>
          <p:cNvPr id="14341" name="Picture 2">
            <a:extLst>
              <a:ext uri="{FF2B5EF4-FFF2-40B4-BE49-F238E27FC236}">
                <a16:creationId xmlns:a16="http://schemas.microsoft.com/office/drawing/2014/main" id="{D161BA14-7320-45D9-871E-11020F7AD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44675"/>
            <a:ext cx="4392613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6B4B2D-E164-4A8C-AF74-3D4632379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      </a:t>
            </a:r>
            <a:r>
              <a:rPr lang="sl-SI" b="1"/>
              <a:t>HVALA ZA POSLUŠANJE!</a:t>
            </a:r>
          </a:p>
        </p:txBody>
      </p:sp>
      <p:sp>
        <p:nvSpPr>
          <p:cNvPr id="15363" name="Ograda vsebine 6">
            <a:extLst>
              <a:ext uri="{FF2B5EF4-FFF2-40B4-BE49-F238E27FC236}">
                <a16:creationId xmlns:a16="http://schemas.microsoft.com/office/drawing/2014/main" id="{C90B2E4D-906D-49D4-8FEF-742A65ED5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4724400"/>
            <a:ext cx="8229600" cy="2308225"/>
          </a:xfrm>
        </p:spPr>
        <p:txBody>
          <a:bodyPr/>
          <a:lstStyle/>
          <a:p>
            <a:r>
              <a:rPr lang="sl-SI" altLang="sl-SI" sz="1600"/>
              <a:t>Viri:</a:t>
            </a:r>
          </a:p>
          <a:p>
            <a:r>
              <a:rPr lang="sl-SI" altLang="sl-SI" sz="1600"/>
              <a:t>Cummins , Joseph 2009 Slavna poglavja zgodovine Radovljica, Didakta</a:t>
            </a:r>
          </a:p>
          <a:p>
            <a:r>
              <a:rPr lang="sl-SI" altLang="sl-SI" sz="1600"/>
              <a:t>Wilkinson, Philps in Jacqueline Dineen 1995 Ljudje, spremenili so svet, Ljubljana Mladinska knjiga</a:t>
            </a:r>
          </a:p>
          <a:p>
            <a:r>
              <a:rPr lang="sl-SI" altLang="sl-SI" sz="1600">
                <a:hlinkClick r:id="rId2"/>
              </a:rPr>
              <a:t>http://sl.wikipedia.org/wiki/Kuga</a:t>
            </a:r>
            <a:r>
              <a:rPr lang="sl-SI" altLang="sl-SI" sz="1600" u="sng"/>
              <a:t> </a:t>
            </a:r>
            <a:r>
              <a:rPr lang="sl-SI" altLang="sl-SI" sz="1600"/>
              <a:t>(pridobljeno 8. maja 2011)</a:t>
            </a:r>
          </a:p>
          <a:p>
            <a:endParaRPr lang="sl-SI" altLang="sl-SI"/>
          </a:p>
        </p:txBody>
      </p:sp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77</Words>
  <Application>Microsoft Office PowerPoint</Application>
  <PresentationFormat>On-screen Show (4:3)</PresentationFormat>
  <Paragraphs>20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Constantia</vt:lpstr>
      <vt:lpstr>Wingdings 2</vt:lpstr>
      <vt:lpstr>Papir</vt:lpstr>
      <vt:lpstr>Bitmap Image</vt:lpstr>
      <vt:lpstr>   KUGA                ali                 ČRNA SMRT</vt:lpstr>
      <vt:lpstr>Kakšne vrste je bolezen? </vt:lpstr>
      <vt:lpstr> </vt:lpstr>
      <vt:lpstr>Kako se z njo okužimo?</vt:lpstr>
      <vt:lpstr>Kako poteka?</vt:lpstr>
      <vt:lpstr>Koliko časa traja?</vt:lpstr>
      <vt:lpstr>Kako jo zdravimo?</vt:lpstr>
      <vt:lpstr>Zanimivosti </vt:lpstr>
      <vt:lpstr>      HVALA ZA POSLUŠANJE!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2019-06-03T09:15:33Z</dcterms:created>
  <dcterms:modified xsi:type="dcterms:W3CDTF">2019-06-03T09:15:33Z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